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1" r:id="rId3"/>
    <p:sldId id="262" r:id="rId4"/>
    <p:sldId id="272" r:id="rId5"/>
    <p:sldId id="275" r:id="rId6"/>
    <p:sldId id="276" r:id="rId8"/>
    <p:sldId id="280" r:id="rId9"/>
    <p:sldId id="278" r:id="rId10"/>
    <p:sldId id="279" r:id="rId11"/>
    <p:sldId id="269" r:id="rId12"/>
    <p:sldId id="281" r:id="rId13"/>
    <p:sldId id="282" r:id="rId14"/>
    <p:sldId id="283" r:id="rId15"/>
    <p:sldId id="284" r:id="rId16"/>
    <p:sldId id="285" r:id="rId17"/>
    <p:sldId id="270" r:id="rId18"/>
    <p:sldId id="286" r:id="rId19"/>
    <p:sldId id="287" r:id="rId20"/>
    <p:sldId id="271" r:id="rId21"/>
    <p:sldId id="288" r:id="rId22"/>
    <p:sldId id="289" r:id="rId23"/>
    <p:sldId id="290" r:id="rId24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16E8"/>
    <a:srgbClr val="F6D3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gs" Target="tags/tag190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u=1397740419,556986137&amp;fm=27&amp;gp=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065" y="-18415"/>
            <a:ext cx="12216130" cy="36588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 anchor="b"/>
          <a:lstStyle>
            <a:lvl1pPr algn="ctr" fontAlgn="ctr">
              <a:lnSpc>
                <a:spcPct val="300000"/>
              </a:lnSpc>
              <a:defRPr sz="54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09090" y="3979863"/>
            <a:ext cx="9144000" cy="165576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0000">
                    <a:alpha val="0"/>
                  </a:srgbClr>
                </a:solidFill>
              </a14:hiddenFill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/>
          <a:lstStyle>
            <a:lvl1pPr marL="0" indent="0" algn="ctr">
              <a:buNone/>
              <a:defRPr sz="2400">
                <a:solidFill>
                  <a:srgbClr val="0070C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pic>
        <p:nvPicPr>
          <p:cNvPr id="7" name="图片 6" descr="logo_副本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75340" y="232410"/>
            <a:ext cx="798195" cy="904875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u=1397740419,556986137&amp;fm=27&amp;gp=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27930" y="-22860"/>
            <a:ext cx="7183120" cy="69037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96205" y="282575"/>
            <a:ext cx="5817870" cy="745490"/>
          </a:xfrm>
        </p:spPr>
        <p:txBody>
          <a:bodyPr/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48920" y="299720"/>
            <a:ext cx="4533265" cy="6159500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pPr lvl="0"/>
            <a:endParaRPr lang="zh-CN" altLang="en-US"/>
          </a:p>
        </p:txBody>
      </p:sp>
      <p:pic>
        <p:nvPicPr>
          <p:cNvPr id="7" name="图片 6" descr="logo_副本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39805" y="123190"/>
            <a:ext cx="798195" cy="904875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</p:pic>
      <p:sp>
        <p:nvSpPr>
          <p:cNvPr id="22" name="文本占位符 21"/>
          <p:cNvSpPr>
            <a:spLocks noGrp="1"/>
          </p:cNvSpPr>
          <p:nvPr>
            <p:ph type="body" idx="13"/>
          </p:nvPr>
        </p:nvSpPr>
        <p:spPr>
          <a:xfrm>
            <a:off x="5964555" y="1313815"/>
            <a:ext cx="5157470" cy="47244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898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pic>
        <p:nvPicPr>
          <p:cNvPr id="10" name="图片 9" descr="u=1397740419,556986137&amp;fm=27&amp;gp=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0160" y="5723890"/>
            <a:ext cx="12212320" cy="1141730"/>
          </a:xfrm>
          <a:prstGeom prst="rect">
            <a:avLst/>
          </a:prstGeom>
        </p:spPr>
      </p:pic>
      <p:pic>
        <p:nvPicPr>
          <p:cNvPr id="2" name="图片 1" descr="logo_副本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10225" y="5848350"/>
            <a:ext cx="897255" cy="10172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u=1397740419,556986137&amp;fm=27&amp;gp=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0160" y="3851275"/>
            <a:ext cx="12212320" cy="3025775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207135"/>
            <a:ext cx="5181600" cy="22987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84900" y="1207135"/>
            <a:ext cx="5181600" cy="229933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pic>
        <p:nvPicPr>
          <p:cNvPr id="9" name="图片 8" descr="logo_副本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10225" y="5543550"/>
            <a:ext cx="897255" cy="10172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838200" y="282575"/>
            <a:ext cx="10175875" cy="745490"/>
          </a:xfrm>
        </p:spPr>
        <p:txBody>
          <a:bodyPr/>
          <a:lstStyle>
            <a:lvl1pPr>
              <a:defRPr sz="3600" b="1">
                <a:solidFill>
                  <a:srgbClr val="0070C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4" name="文本占位符 23"/>
          <p:cNvSpPr>
            <a:spLocks noGrp="1"/>
          </p:cNvSpPr>
          <p:nvPr>
            <p:ph type="body" idx="13"/>
          </p:nvPr>
        </p:nvSpPr>
        <p:spPr>
          <a:xfrm>
            <a:off x="1575435" y="4107180"/>
            <a:ext cx="9791065" cy="47244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897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54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image" Target="../media/image12.png"/><Relationship Id="rId1" Type="http://schemas.openxmlformats.org/officeDocument/2006/relationships/tags" Target="../tags/tag49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tags" Target="../tags/tag61.xml"/><Relationship Id="rId7" Type="http://schemas.openxmlformats.org/officeDocument/2006/relationships/tags" Target="../tags/tag60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image" Target="../media/image13.png"/><Relationship Id="rId1" Type="http://schemas.openxmlformats.org/officeDocument/2006/relationships/tags" Target="../tags/tag55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image" Target="../media/image14.png"/><Relationship Id="rId1" Type="http://schemas.openxmlformats.org/officeDocument/2006/relationships/tags" Target="../tags/tag62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image" Target="../media/image15.png"/><Relationship Id="rId12" Type="http://schemas.openxmlformats.org/officeDocument/2006/relationships/slideLayout" Target="../slideLayouts/slideLayout6.xml"/><Relationship Id="rId11" Type="http://schemas.openxmlformats.org/officeDocument/2006/relationships/tags" Target="../tags/tag76.xml"/><Relationship Id="rId10" Type="http://schemas.openxmlformats.org/officeDocument/2006/relationships/tags" Target="../tags/tag75.xml"/><Relationship Id="rId1" Type="http://schemas.openxmlformats.org/officeDocument/2006/relationships/tags" Target="../tags/tag67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image" Target="../media/image16.png"/><Relationship Id="rId1" Type="http://schemas.openxmlformats.org/officeDocument/2006/relationships/tags" Target="../tags/tag7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jpe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5" Type="http://schemas.openxmlformats.org/officeDocument/2006/relationships/slideLayout" Target="../slideLayouts/slideLayout4.xml"/><Relationship Id="rId54" Type="http://schemas.openxmlformats.org/officeDocument/2006/relationships/tags" Target="../tags/tag133.xml"/><Relationship Id="rId53" Type="http://schemas.openxmlformats.org/officeDocument/2006/relationships/tags" Target="../tags/tag132.xml"/><Relationship Id="rId52" Type="http://schemas.openxmlformats.org/officeDocument/2006/relationships/image" Target="../media/image2.svg"/><Relationship Id="rId51" Type="http://schemas.openxmlformats.org/officeDocument/2006/relationships/image" Target="../media/image22.png"/><Relationship Id="rId50" Type="http://schemas.openxmlformats.org/officeDocument/2006/relationships/tags" Target="../tags/tag131.xml"/><Relationship Id="rId5" Type="http://schemas.openxmlformats.org/officeDocument/2006/relationships/tags" Target="../tags/tag86.xml"/><Relationship Id="rId49" Type="http://schemas.openxmlformats.org/officeDocument/2006/relationships/tags" Target="../tags/tag130.xml"/><Relationship Id="rId48" Type="http://schemas.openxmlformats.org/officeDocument/2006/relationships/tags" Target="../tags/tag129.xml"/><Relationship Id="rId47" Type="http://schemas.openxmlformats.org/officeDocument/2006/relationships/tags" Target="../tags/tag128.xml"/><Relationship Id="rId46" Type="http://schemas.openxmlformats.org/officeDocument/2006/relationships/tags" Target="../tags/tag127.xml"/><Relationship Id="rId45" Type="http://schemas.openxmlformats.org/officeDocument/2006/relationships/tags" Target="../tags/tag126.xml"/><Relationship Id="rId44" Type="http://schemas.openxmlformats.org/officeDocument/2006/relationships/tags" Target="../tags/tag125.xml"/><Relationship Id="rId43" Type="http://schemas.openxmlformats.org/officeDocument/2006/relationships/tags" Target="../tags/tag124.xml"/><Relationship Id="rId42" Type="http://schemas.openxmlformats.org/officeDocument/2006/relationships/tags" Target="../tags/tag123.xml"/><Relationship Id="rId41" Type="http://schemas.openxmlformats.org/officeDocument/2006/relationships/tags" Target="../tags/tag122.xml"/><Relationship Id="rId40" Type="http://schemas.openxmlformats.org/officeDocument/2006/relationships/tags" Target="../tags/tag121.xml"/><Relationship Id="rId4" Type="http://schemas.openxmlformats.org/officeDocument/2006/relationships/tags" Target="../tags/tag85.xml"/><Relationship Id="rId39" Type="http://schemas.openxmlformats.org/officeDocument/2006/relationships/tags" Target="../tags/tag120.xml"/><Relationship Id="rId38" Type="http://schemas.openxmlformats.org/officeDocument/2006/relationships/tags" Target="../tags/tag119.xml"/><Relationship Id="rId37" Type="http://schemas.openxmlformats.org/officeDocument/2006/relationships/tags" Target="../tags/tag118.xml"/><Relationship Id="rId36" Type="http://schemas.openxmlformats.org/officeDocument/2006/relationships/tags" Target="../tags/tag117.xml"/><Relationship Id="rId35" Type="http://schemas.openxmlformats.org/officeDocument/2006/relationships/tags" Target="../tags/tag116.xml"/><Relationship Id="rId34" Type="http://schemas.openxmlformats.org/officeDocument/2006/relationships/tags" Target="../tags/tag115.xml"/><Relationship Id="rId33" Type="http://schemas.openxmlformats.org/officeDocument/2006/relationships/tags" Target="../tags/tag114.xml"/><Relationship Id="rId32" Type="http://schemas.openxmlformats.org/officeDocument/2006/relationships/tags" Target="../tags/tag113.xml"/><Relationship Id="rId31" Type="http://schemas.openxmlformats.org/officeDocument/2006/relationships/tags" Target="../tags/tag112.xml"/><Relationship Id="rId30" Type="http://schemas.openxmlformats.org/officeDocument/2006/relationships/tags" Target="../tags/tag111.xml"/><Relationship Id="rId3" Type="http://schemas.openxmlformats.org/officeDocument/2006/relationships/tags" Target="../tags/tag84.xml"/><Relationship Id="rId29" Type="http://schemas.openxmlformats.org/officeDocument/2006/relationships/tags" Target="../tags/tag110.xml"/><Relationship Id="rId28" Type="http://schemas.openxmlformats.org/officeDocument/2006/relationships/tags" Target="../tags/tag109.xml"/><Relationship Id="rId27" Type="http://schemas.openxmlformats.org/officeDocument/2006/relationships/tags" Target="../tags/tag108.xml"/><Relationship Id="rId26" Type="http://schemas.openxmlformats.org/officeDocument/2006/relationships/tags" Target="../tags/tag107.xml"/><Relationship Id="rId25" Type="http://schemas.openxmlformats.org/officeDocument/2006/relationships/tags" Target="../tags/tag106.xml"/><Relationship Id="rId24" Type="http://schemas.openxmlformats.org/officeDocument/2006/relationships/tags" Target="../tags/tag105.xml"/><Relationship Id="rId23" Type="http://schemas.openxmlformats.org/officeDocument/2006/relationships/tags" Target="../tags/tag104.xml"/><Relationship Id="rId22" Type="http://schemas.openxmlformats.org/officeDocument/2006/relationships/tags" Target="../tags/tag103.xml"/><Relationship Id="rId21" Type="http://schemas.openxmlformats.org/officeDocument/2006/relationships/tags" Target="../tags/tag102.xml"/><Relationship Id="rId20" Type="http://schemas.openxmlformats.org/officeDocument/2006/relationships/tags" Target="../tags/tag101.xml"/><Relationship Id="rId2" Type="http://schemas.openxmlformats.org/officeDocument/2006/relationships/tags" Target="../tags/tag83.xml"/><Relationship Id="rId19" Type="http://schemas.openxmlformats.org/officeDocument/2006/relationships/tags" Target="../tags/tag100.xml"/><Relationship Id="rId18" Type="http://schemas.openxmlformats.org/officeDocument/2006/relationships/tags" Target="../tags/tag99.xml"/><Relationship Id="rId17" Type="http://schemas.openxmlformats.org/officeDocument/2006/relationships/tags" Target="../tags/tag98.xml"/><Relationship Id="rId16" Type="http://schemas.openxmlformats.org/officeDocument/2006/relationships/tags" Target="../tags/tag97.xml"/><Relationship Id="rId15" Type="http://schemas.openxmlformats.org/officeDocument/2006/relationships/tags" Target="../tags/tag96.xml"/><Relationship Id="rId14" Type="http://schemas.openxmlformats.org/officeDocument/2006/relationships/tags" Target="../tags/tag95.xml"/><Relationship Id="rId13" Type="http://schemas.openxmlformats.org/officeDocument/2006/relationships/tags" Target="../tags/tag94.xml"/><Relationship Id="rId12" Type="http://schemas.openxmlformats.org/officeDocument/2006/relationships/tags" Target="../tags/tag93.xml"/><Relationship Id="rId11" Type="http://schemas.openxmlformats.org/officeDocument/2006/relationships/tags" Target="../tags/tag92.xml"/><Relationship Id="rId10" Type="http://schemas.openxmlformats.org/officeDocument/2006/relationships/tags" Target="../tags/tag91.xml"/><Relationship Id="rId1" Type="http://schemas.openxmlformats.org/officeDocument/2006/relationships/tags" Target="../tags/tag8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142.xml"/><Relationship Id="rId8" Type="http://schemas.openxmlformats.org/officeDocument/2006/relationships/tags" Target="../tags/tag141.xml"/><Relationship Id="rId7" Type="http://schemas.openxmlformats.org/officeDocument/2006/relationships/tags" Target="../tags/tag140.xml"/><Relationship Id="rId6" Type="http://schemas.openxmlformats.org/officeDocument/2006/relationships/tags" Target="../tags/tag139.xml"/><Relationship Id="rId57" Type="http://schemas.openxmlformats.org/officeDocument/2006/relationships/slideLayout" Target="../slideLayouts/slideLayout4.xml"/><Relationship Id="rId56" Type="http://schemas.openxmlformats.org/officeDocument/2006/relationships/tags" Target="../tags/tag189.xml"/><Relationship Id="rId55" Type="http://schemas.openxmlformats.org/officeDocument/2006/relationships/tags" Target="../tags/tag188.xml"/><Relationship Id="rId54" Type="http://schemas.openxmlformats.org/officeDocument/2006/relationships/tags" Target="../tags/tag187.xml"/><Relationship Id="rId53" Type="http://schemas.openxmlformats.org/officeDocument/2006/relationships/tags" Target="../tags/tag186.xml"/><Relationship Id="rId52" Type="http://schemas.openxmlformats.org/officeDocument/2006/relationships/tags" Target="../tags/tag185.xml"/><Relationship Id="rId51" Type="http://schemas.openxmlformats.org/officeDocument/2006/relationships/tags" Target="../tags/tag184.xml"/><Relationship Id="rId50" Type="http://schemas.openxmlformats.org/officeDocument/2006/relationships/tags" Target="../tags/tag183.xml"/><Relationship Id="rId5" Type="http://schemas.openxmlformats.org/officeDocument/2006/relationships/tags" Target="../tags/tag138.xml"/><Relationship Id="rId49" Type="http://schemas.openxmlformats.org/officeDocument/2006/relationships/tags" Target="../tags/tag182.xml"/><Relationship Id="rId48" Type="http://schemas.openxmlformats.org/officeDocument/2006/relationships/tags" Target="../tags/tag181.xml"/><Relationship Id="rId47" Type="http://schemas.openxmlformats.org/officeDocument/2006/relationships/tags" Target="../tags/tag180.xml"/><Relationship Id="rId46" Type="http://schemas.openxmlformats.org/officeDocument/2006/relationships/tags" Target="../tags/tag179.xml"/><Relationship Id="rId45" Type="http://schemas.openxmlformats.org/officeDocument/2006/relationships/tags" Target="../tags/tag178.xml"/><Relationship Id="rId44" Type="http://schemas.openxmlformats.org/officeDocument/2006/relationships/tags" Target="../tags/tag177.xml"/><Relationship Id="rId43" Type="http://schemas.openxmlformats.org/officeDocument/2006/relationships/tags" Target="../tags/tag176.xml"/><Relationship Id="rId42" Type="http://schemas.openxmlformats.org/officeDocument/2006/relationships/tags" Target="../tags/tag175.xml"/><Relationship Id="rId41" Type="http://schemas.openxmlformats.org/officeDocument/2006/relationships/tags" Target="../tags/tag174.xml"/><Relationship Id="rId40" Type="http://schemas.openxmlformats.org/officeDocument/2006/relationships/tags" Target="../tags/tag173.xml"/><Relationship Id="rId4" Type="http://schemas.openxmlformats.org/officeDocument/2006/relationships/tags" Target="../tags/tag137.xml"/><Relationship Id="rId39" Type="http://schemas.openxmlformats.org/officeDocument/2006/relationships/tags" Target="../tags/tag172.xml"/><Relationship Id="rId38" Type="http://schemas.openxmlformats.org/officeDocument/2006/relationships/tags" Target="../tags/tag171.xml"/><Relationship Id="rId37" Type="http://schemas.openxmlformats.org/officeDocument/2006/relationships/tags" Target="../tags/tag170.xml"/><Relationship Id="rId36" Type="http://schemas.openxmlformats.org/officeDocument/2006/relationships/tags" Target="../tags/tag169.xml"/><Relationship Id="rId35" Type="http://schemas.openxmlformats.org/officeDocument/2006/relationships/tags" Target="../tags/tag168.xml"/><Relationship Id="rId34" Type="http://schemas.openxmlformats.org/officeDocument/2006/relationships/tags" Target="../tags/tag167.xml"/><Relationship Id="rId33" Type="http://schemas.openxmlformats.org/officeDocument/2006/relationships/tags" Target="../tags/tag166.xml"/><Relationship Id="rId32" Type="http://schemas.openxmlformats.org/officeDocument/2006/relationships/tags" Target="../tags/tag165.xml"/><Relationship Id="rId31" Type="http://schemas.openxmlformats.org/officeDocument/2006/relationships/tags" Target="../tags/tag164.xml"/><Relationship Id="rId30" Type="http://schemas.openxmlformats.org/officeDocument/2006/relationships/tags" Target="../tags/tag163.xml"/><Relationship Id="rId3" Type="http://schemas.openxmlformats.org/officeDocument/2006/relationships/tags" Target="../tags/tag136.xml"/><Relationship Id="rId29" Type="http://schemas.openxmlformats.org/officeDocument/2006/relationships/tags" Target="../tags/tag162.xml"/><Relationship Id="rId28" Type="http://schemas.openxmlformats.org/officeDocument/2006/relationships/tags" Target="../tags/tag161.xml"/><Relationship Id="rId27" Type="http://schemas.openxmlformats.org/officeDocument/2006/relationships/tags" Target="../tags/tag160.xml"/><Relationship Id="rId26" Type="http://schemas.openxmlformats.org/officeDocument/2006/relationships/tags" Target="../tags/tag159.xml"/><Relationship Id="rId25" Type="http://schemas.openxmlformats.org/officeDocument/2006/relationships/tags" Target="../tags/tag158.xml"/><Relationship Id="rId24" Type="http://schemas.openxmlformats.org/officeDocument/2006/relationships/tags" Target="../tags/tag157.xml"/><Relationship Id="rId23" Type="http://schemas.openxmlformats.org/officeDocument/2006/relationships/tags" Target="../tags/tag156.xml"/><Relationship Id="rId22" Type="http://schemas.openxmlformats.org/officeDocument/2006/relationships/tags" Target="../tags/tag155.xml"/><Relationship Id="rId21" Type="http://schemas.openxmlformats.org/officeDocument/2006/relationships/tags" Target="../tags/tag154.xml"/><Relationship Id="rId20" Type="http://schemas.openxmlformats.org/officeDocument/2006/relationships/tags" Target="../tags/tag153.xml"/><Relationship Id="rId2" Type="http://schemas.openxmlformats.org/officeDocument/2006/relationships/tags" Target="../tags/tag135.xml"/><Relationship Id="rId19" Type="http://schemas.openxmlformats.org/officeDocument/2006/relationships/tags" Target="../tags/tag152.xml"/><Relationship Id="rId18" Type="http://schemas.openxmlformats.org/officeDocument/2006/relationships/tags" Target="../tags/tag151.xml"/><Relationship Id="rId17" Type="http://schemas.openxmlformats.org/officeDocument/2006/relationships/tags" Target="../tags/tag150.xml"/><Relationship Id="rId16" Type="http://schemas.openxmlformats.org/officeDocument/2006/relationships/tags" Target="../tags/tag149.xml"/><Relationship Id="rId15" Type="http://schemas.openxmlformats.org/officeDocument/2006/relationships/tags" Target="../tags/tag148.xml"/><Relationship Id="rId14" Type="http://schemas.openxmlformats.org/officeDocument/2006/relationships/tags" Target="../tags/tag147.xml"/><Relationship Id="rId13" Type="http://schemas.openxmlformats.org/officeDocument/2006/relationships/tags" Target="../tags/tag146.xml"/><Relationship Id="rId12" Type="http://schemas.openxmlformats.org/officeDocument/2006/relationships/tags" Target="../tags/tag145.xml"/><Relationship Id="rId11" Type="http://schemas.openxmlformats.org/officeDocument/2006/relationships/tags" Target="../tags/tag144.xml"/><Relationship Id="rId10" Type="http://schemas.openxmlformats.org/officeDocument/2006/relationships/tags" Target="../tags/tag143.xml"/><Relationship Id="rId1" Type="http://schemas.openxmlformats.org/officeDocument/2006/relationships/tags" Target="../tags/tag13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3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3" Type="http://schemas.openxmlformats.org/officeDocument/2006/relationships/slideLayout" Target="../slideLayouts/slideLayout4.xml"/><Relationship Id="rId42" Type="http://schemas.openxmlformats.org/officeDocument/2006/relationships/tags" Target="../tags/tag42.xml"/><Relationship Id="rId41" Type="http://schemas.openxmlformats.org/officeDocument/2006/relationships/tags" Target="../tags/tag41.xml"/><Relationship Id="rId40" Type="http://schemas.openxmlformats.org/officeDocument/2006/relationships/tags" Target="../tags/tag40.xml"/><Relationship Id="rId4" Type="http://schemas.openxmlformats.org/officeDocument/2006/relationships/tags" Target="../tags/tag4.xml"/><Relationship Id="rId39" Type="http://schemas.openxmlformats.org/officeDocument/2006/relationships/tags" Target="../tags/tag39.xml"/><Relationship Id="rId38" Type="http://schemas.openxmlformats.org/officeDocument/2006/relationships/tags" Target="../tags/tag38.xml"/><Relationship Id="rId37" Type="http://schemas.openxmlformats.org/officeDocument/2006/relationships/tags" Target="../tags/tag37.xml"/><Relationship Id="rId36" Type="http://schemas.openxmlformats.org/officeDocument/2006/relationships/tags" Target="../tags/tag36.xml"/><Relationship Id="rId35" Type="http://schemas.openxmlformats.org/officeDocument/2006/relationships/tags" Target="../tags/tag35.xml"/><Relationship Id="rId34" Type="http://schemas.openxmlformats.org/officeDocument/2006/relationships/tags" Target="../tags/tag34.xml"/><Relationship Id="rId33" Type="http://schemas.openxmlformats.org/officeDocument/2006/relationships/tags" Target="../tags/tag33.xml"/><Relationship Id="rId32" Type="http://schemas.openxmlformats.org/officeDocument/2006/relationships/tags" Target="../tags/tag32.xml"/><Relationship Id="rId31" Type="http://schemas.openxmlformats.org/officeDocument/2006/relationships/tags" Target="../tags/tag31.xml"/><Relationship Id="rId30" Type="http://schemas.openxmlformats.org/officeDocument/2006/relationships/tags" Target="../tags/tag30.xml"/><Relationship Id="rId3" Type="http://schemas.openxmlformats.org/officeDocument/2006/relationships/tags" Target="../tags/tag3.xml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44.xml"/><Relationship Id="rId4" Type="http://schemas.openxmlformats.org/officeDocument/2006/relationships/image" Target="../media/image5.jpeg"/><Relationship Id="rId3" Type="http://schemas.openxmlformats.org/officeDocument/2006/relationships/image" Target="../media/image1.svg"/><Relationship Id="rId2" Type="http://schemas.openxmlformats.org/officeDocument/2006/relationships/image" Target="../media/image4.png"/><Relationship Id="rId1" Type="http://schemas.openxmlformats.org/officeDocument/2006/relationships/tags" Target="../tags/tag43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tags" Target="../tags/tag45.xml"/><Relationship Id="rId3" Type="http://schemas.openxmlformats.org/officeDocument/2006/relationships/image" Target="../media/image1.svg"/><Relationship Id="rId2" Type="http://schemas.openxmlformats.org/officeDocument/2006/relationships/image" Target="../media/image4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tags" Target="../tags/tag46.xml"/><Relationship Id="rId4" Type="http://schemas.openxmlformats.org/officeDocument/2006/relationships/image" Target="../media/image1.svg"/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7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8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zh-CN" dirty="0">
                <a:sym typeface="+mn-ea"/>
              </a:rPr>
              <a:t>2019</a:t>
            </a:r>
            <a:r>
              <a:rPr lang="zh-CN" altLang="en-US" dirty="0">
                <a:sym typeface="+mn-ea"/>
              </a:rPr>
              <a:t>物理中考考前指导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 sz="2800" b="1" dirty="0">
                <a:sym typeface="+mn-ea"/>
              </a:rPr>
              <a:t>主讲：物理科科长 区凯欣</a:t>
            </a:r>
            <a:endParaRPr lang="zh-CN" altLang="en-US" sz="2800" b="1" dirty="0"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356870" y="269240"/>
            <a:ext cx="10141585" cy="949325"/>
          </a:xfrm>
        </p:spPr>
        <p:txBody>
          <a:bodyPr>
            <a:normAutofit/>
          </a:bodyPr>
          <a:lstStyle/>
          <a:p>
            <a:pPr marL="0" indent="0">
              <a:lnSpc>
                <a:spcPct val="18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（1）突出物理学科特点，创设合理情景，有效考查学生的实验能力。</a:t>
            </a:r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70" y="1106805"/>
            <a:ext cx="8725535" cy="5506720"/>
          </a:xfrm>
          <a:prstGeom prst="rect">
            <a:avLst/>
          </a:prstGeom>
        </p:spPr>
      </p:pic>
      <p:grpSp>
        <p:nvGrpSpPr>
          <p:cNvPr id="36" name="组合 35"/>
          <p:cNvGrpSpPr/>
          <p:nvPr>
            <p:custDataLst>
              <p:tags r:id="rId3"/>
            </p:custDataLst>
          </p:nvPr>
        </p:nvGrpSpPr>
        <p:grpSpPr>
          <a:xfrm>
            <a:off x="8929959" y="1116965"/>
            <a:ext cx="2898232" cy="3429000"/>
            <a:chOff x="1017985" y="2149475"/>
            <a:chExt cx="1568450" cy="1855401"/>
          </a:xfrm>
        </p:grpSpPr>
        <p:sp>
          <p:nvSpPr>
            <p:cNvPr id="16" name="菱形 15"/>
            <p:cNvSpPr/>
            <p:nvPr>
              <p:custDataLst>
                <p:tags r:id="rId4"/>
              </p:custDataLst>
            </p:nvPr>
          </p:nvSpPr>
          <p:spPr>
            <a:xfrm>
              <a:off x="1578373" y="3557201"/>
              <a:ext cx="447675" cy="447675"/>
            </a:xfrm>
            <a:prstGeom prst="diamond">
              <a:avLst/>
            </a:prstGeom>
            <a:noFill/>
            <a:ln w="25400">
              <a:solidFill>
                <a:schemeClr val="accent4">
                  <a:lumMod val="20000"/>
                  <a:lumOff val="80000"/>
                </a:schemeClr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lnSpcReduction="20000"/>
            </a:bodyPr>
            <a:p>
              <a:pPr algn="ctr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7" name="菱形 16"/>
            <p:cNvSpPr/>
            <p:nvPr>
              <p:custDataLst>
                <p:tags r:id="rId5"/>
              </p:custDataLst>
            </p:nvPr>
          </p:nvSpPr>
          <p:spPr>
            <a:xfrm>
              <a:off x="1100535" y="2454275"/>
              <a:ext cx="1403350" cy="1403350"/>
            </a:xfrm>
            <a:prstGeom prst="diamond">
              <a:avLst/>
            </a:prstGeom>
            <a:noFill/>
            <a:ln w="25400">
              <a:solidFill>
                <a:schemeClr val="accent4">
                  <a:lumMod val="40000"/>
                  <a:lumOff val="60000"/>
                </a:schemeClr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p>
              <a:pPr algn="ctr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8" name="菱形 17"/>
            <p:cNvSpPr/>
            <p:nvPr>
              <p:custDataLst>
                <p:tags r:id="rId6"/>
              </p:custDataLst>
            </p:nvPr>
          </p:nvSpPr>
          <p:spPr>
            <a:xfrm>
              <a:off x="1017985" y="2149475"/>
              <a:ext cx="1568450" cy="1568450"/>
            </a:xfrm>
            <a:prstGeom prst="diamond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rmAutofit fontScale="80000"/>
            </a:bodyPr>
            <a:p>
              <a:pPr algn="ctr">
                <a:lnSpc>
                  <a:spcPct val="130000"/>
                </a:lnSpc>
              </a:pPr>
              <a:r>
                <a:rPr lang="zh-CN">
                  <a:solidFill>
                    <a:srgbClr val="7030A0"/>
                  </a:solidFill>
                </a:rPr>
                <a:t>试题除注重对实验知识和技能的考查外,还考查了实验能力中的科学观察能力、思辨能力。</a:t>
              </a:r>
              <a:endParaRPr lang="zh-CN" altLang="zh-CN" dirty="0">
                <a:solidFill>
                  <a:srgbClr val="7030A0"/>
                </a:solidFill>
                <a:sym typeface="Arial" panose="020B0604020202020204" pitchFamily="34" charset="0"/>
              </a:endParaRPr>
            </a:p>
          </p:txBody>
        </p:sp>
      </p:grpSp>
    </p:spTree>
    <p:custDataLst>
      <p:tags r:id="rId7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223520" y="229235"/>
            <a:ext cx="10141585" cy="94932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8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（2）注重对“科学思维”、“实验探究”等物理学科素养的考查。</a:t>
            </a:r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" y="1057275"/>
            <a:ext cx="10782935" cy="4491990"/>
          </a:xfrm>
          <a:prstGeom prst="rect">
            <a:avLst/>
          </a:prstGeom>
        </p:spPr>
      </p:pic>
      <p:grpSp>
        <p:nvGrpSpPr>
          <p:cNvPr id="33" name="组合 32"/>
          <p:cNvGrpSpPr/>
          <p:nvPr>
            <p:custDataLst>
              <p:tags r:id="rId3"/>
            </p:custDataLst>
          </p:nvPr>
        </p:nvGrpSpPr>
        <p:grpSpPr>
          <a:xfrm rot="0">
            <a:off x="9258300" y="1871980"/>
            <a:ext cx="2293620" cy="2021205"/>
            <a:chOff x="1933755" y="2441276"/>
            <a:chExt cx="2130725" cy="1634527"/>
          </a:xfrm>
        </p:grpSpPr>
        <p:sp>
          <p:nvSpPr>
            <p:cNvPr id="61" name="任意多边形 60"/>
            <p:cNvSpPr/>
            <p:nvPr>
              <p:custDataLst>
                <p:tags r:id="rId4"/>
              </p:custDataLst>
            </p:nvPr>
          </p:nvSpPr>
          <p:spPr>
            <a:xfrm>
              <a:off x="1933755" y="2631059"/>
              <a:ext cx="2130725" cy="362309"/>
            </a:xfrm>
            <a:custGeom>
              <a:avLst/>
              <a:gdLst>
                <a:gd name="connsiteX0" fmla="*/ 1738223 w 2130725"/>
                <a:gd name="connsiteY0" fmla="*/ 60387 h 362309"/>
                <a:gd name="connsiteX1" fmla="*/ 1621767 w 2130725"/>
                <a:gd name="connsiteY1" fmla="*/ 176843 h 362309"/>
                <a:gd name="connsiteX2" fmla="*/ 1738223 w 2130725"/>
                <a:gd name="connsiteY2" fmla="*/ 293299 h 362309"/>
                <a:gd name="connsiteX3" fmla="*/ 1854679 w 2130725"/>
                <a:gd name="connsiteY3" fmla="*/ 176843 h 362309"/>
                <a:gd name="connsiteX4" fmla="*/ 1738223 w 2130725"/>
                <a:gd name="connsiteY4" fmla="*/ 60387 h 362309"/>
                <a:gd name="connsiteX5" fmla="*/ 392502 w 2130725"/>
                <a:gd name="connsiteY5" fmla="*/ 60387 h 362309"/>
                <a:gd name="connsiteX6" fmla="*/ 276046 w 2130725"/>
                <a:gd name="connsiteY6" fmla="*/ 176843 h 362309"/>
                <a:gd name="connsiteX7" fmla="*/ 392502 w 2130725"/>
                <a:gd name="connsiteY7" fmla="*/ 293299 h 362309"/>
                <a:gd name="connsiteX8" fmla="*/ 508958 w 2130725"/>
                <a:gd name="connsiteY8" fmla="*/ 176843 h 362309"/>
                <a:gd name="connsiteX9" fmla="*/ 392502 w 2130725"/>
                <a:gd name="connsiteY9" fmla="*/ 60387 h 362309"/>
                <a:gd name="connsiteX10" fmla="*/ 0 w 2130725"/>
                <a:gd name="connsiteY10" fmla="*/ 0 h 362309"/>
                <a:gd name="connsiteX11" fmla="*/ 2130725 w 2130725"/>
                <a:gd name="connsiteY11" fmla="*/ 0 h 362309"/>
                <a:gd name="connsiteX12" fmla="*/ 2130725 w 2130725"/>
                <a:gd name="connsiteY12" fmla="*/ 362309 h 362309"/>
                <a:gd name="connsiteX13" fmla="*/ 0 w 2130725"/>
                <a:gd name="connsiteY13" fmla="*/ 362309 h 362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30725" h="362309">
                  <a:moveTo>
                    <a:pt x="1738223" y="60387"/>
                  </a:moveTo>
                  <a:cubicBezTo>
                    <a:pt x="1673906" y="60387"/>
                    <a:pt x="1621767" y="112526"/>
                    <a:pt x="1621767" y="176843"/>
                  </a:cubicBezTo>
                  <a:cubicBezTo>
                    <a:pt x="1621767" y="241160"/>
                    <a:pt x="1673906" y="293299"/>
                    <a:pt x="1738223" y="293299"/>
                  </a:cubicBezTo>
                  <a:cubicBezTo>
                    <a:pt x="1802540" y="293299"/>
                    <a:pt x="1854679" y="241160"/>
                    <a:pt x="1854679" y="176843"/>
                  </a:cubicBezTo>
                  <a:cubicBezTo>
                    <a:pt x="1854679" y="112526"/>
                    <a:pt x="1802540" y="60387"/>
                    <a:pt x="1738223" y="60387"/>
                  </a:cubicBezTo>
                  <a:close/>
                  <a:moveTo>
                    <a:pt x="392502" y="60387"/>
                  </a:moveTo>
                  <a:cubicBezTo>
                    <a:pt x="328185" y="60387"/>
                    <a:pt x="276046" y="112526"/>
                    <a:pt x="276046" y="176843"/>
                  </a:cubicBezTo>
                  <a:cubicBezTo>
                    <a:pt x="276046" y="241160"/>
                    <a:pt x="328185" y="293299"/>
                    <a:pt x="392502" y="293299"/>
                  </a:cubicBezTo>
                  <a:cubicBezTo>
                    <a:pt x="456819" y="293299"/>
                    <a:pt x="508958" y="241160"/>
                    <a:pt x="508958" y="176843"/>
                  </a:cubicBezTo>
                  <a:cubicBezTo>
                    <a:pt x="508958" y="112526"/>
                    <a:pt x="456819" y="60387"/>
                    <a:pt x="392502" y="60387"/>
                  </a:cubicBezTo>
                  <a:close/>
                  <a:moveTo>
                    <a:pt x="0" y="0"/>
                  </a:moveTo>
                  <a:lnTo>
                    <a:pt x="2130725" y="0"/>
                  </a:lnTo>
                  <a:lnTo>
                    <a:pt x="2130725" y="362309"/>
                  </a:lnTo>
                  <a:lnTo>
                    <a:pt x="0" y="362309"/>
                  </a:lnTo>
                  <a:close/>
                </a:path>
              </a:pathLst>
            </a:cu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p>
              <a:pPr algn="ctr"/>
              <a:endParaRPr lang="zh-CN" altLang="en-US" dirty="0">
                <a:solidFill>
                  <a:srgbClr val="FE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62" name="矩形 61"/>
            <p:cNvSpPr/>
            <p:nvPr>
              <p:custDataLst>
                <p:tags r:id="rId5"/>
              </p:custDataLst>
            </p:nvPr>
          </p:nvSpPr>
          <p:spPr>
            <a:xfrm>
              <a:off x="1933755" y="2993368"/>
              <a:ext cx="2130725" cy="108243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bIns="144000" rtlCol="0" anchor="ctr">
              <a:normAutofit/>
            </a:bodyPr>
            <a:p>
              <a:pPr algn="ctr">
                <a:lnSpc>
                  <a:spcPct val="150000"/>
                </a:lnSpc>
              </a:pPr>
              <a:r>
                <a:rPr lang="zh-CN" altLang="en-US" smtClean="0">
                  <a:solidFill>
                    <a:srgbClr val="002060"/>
                  </a:solidFill>
                </a:rPr>
                <a:t>基本公式+物理方法</a:t>
              </a:r>
              <a:endParaRPr lang="zh-CN" altLang="en-US" dirty="0" smtClean="0">
                <a:solidFill>
                  <a:srgbClr val="00206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34" name="圆角矩形 33"/>
            <p:cNvSpPr/>
            <p:nvPr>
              <p:custDataLst>
                <p:tags r:id="rId6"/>
              </p:custDataLst>
            </p:nvPr>
          </p:nvSpPr>
          <p:spPr>
            <a:xfrm>
              <a:off x="2248620" y="2441276"/>
              <a:ext cx="155275" cy="448573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64" name="圆角矩形 63"/>
            <p:cNvSpPr/>
            <p:nvPr>
              <p:custDataLst>
                <p:tags r:id="rId7"/>
              </p:custDataLst>
            </p:nvPr>
          </p:nvSpPr>
          <p:spPr>
            <a:xfrm>
              <a:off x="3594341" y="2441276"/>
              <a:ext cx="155275" cy="448573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</p:grpSp>
    </p:spTree>
    <p:custDataLst>
      <p:tags r:id="rId8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56870" y="269240"/>
            <a:ext cx="10141585" cy="94932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8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（3）注重考查学生是否具有根据概念、规律解决问题的能力。</a:t>
            </a:r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" y="986155"/>
            <a:ext cx="10429875" cy="5106670"/>
          </a:xfrm>
          <a:prstGeom prst="rect">
            <a:avLst/>
          </a:prstGeom>
        </p:spPr>
      </p:pic>
      <p:grpSp>
        <p:nvGrpSpPr>
          <p:cNvPr id="70" name="组合 69"/>
          <p:cNvGrpSpPr/>
          <p:nvPr>
            <p:custDataLst>
              <p:tags r:id="rId3"/>
            </p:custDataLst>
          </p:nvPr>
        </p:nvGrpSpPr>
        <p:grpSpPr>
          <a:xfrm>
            <a:off x="6837045" y="5507355"/>
            <a:ext cx="5158740" cy="796290"/>
            <a:chOff x="1143000" y="1538287"/>
            <a:chExt cx="4057650" cy="590550"/>
          </a:xfrm>
          <a:effectLst/>
        </p:grpSpPr>
        <p:sp>
          <p:nvSpPr>
            <p:cNvPr id="52" name="任意多边形 51"/>
            <p:cNvSpPr/>
            <p:nvPr>
              <p:custDataLst>
                <p:tags r:id="rId4"/>
              </p:custDataLst>
            </p:nvPr>
          </p:nvSpPr>
          <p:spPr>
            <a:xfrm>
              <a:off x="1143000" y="1538287"/>
              <a:ext cx="4057650" cy="590550"/>
            </a:xfrm>
            <a:custGeom>
              <a:avLst/>
              <a:gdLst>
                <a:gd name="connsiteX0" fmla="*/ 3752240 w 4057650"/>
                <a:gd name="connsiteY0" fmla="*/ 219075 h 590550"/>
                <a:gd name="connsiteX1" fmla="*/ 3676040 w 4057650"/>
                <a:gd name="connsiteY1" fmla="*/ 295275 h 590550"/>
                <a:gd name="connsiteX2" fmla="*/ 3752240 w 4057650"/>
                <a:gd name="connsiteY2" fmla="*/ 371475 h 590550"/>
                <a:gd name="connsiteX3" fmla="*/ 3828440 w 4057650"/>
                <a:gd name="connsiteY3" fmla="*/ 295275 h 590550"/>
                <a:gd name="connsiteX4" fmla="*/ 3752240 w 4057650"/>
                <a:gd name="connsiteY4" fmla="*/ 219075 h 590550"/>
                <a:gd name="connsiteX5" fmla="*/ 305411 w 4057650"/>
                <a:gd name="connsiteY5" fmla="*/ 219075 h 590550"/>
                <a:gd name="connsiteX6" fmla="*/ 229211 w 4057650"/>
                <a:gd name="connsiteY6" fmla="*/ 295275 h 590550"/>
                <a:gd name="connsiteX7" fmla="*/ 305411 w 4057650"/>
                <a:gd name="connsiteY7" fmla="*/ 371475 h 590550"/>
                <a:gd name="connsiteX8" fmla="*/ 381611 w 4057650"/>
                <a:gd name="connsiteY8" fmla="*/ 295275 h 590550"/>
                <a:gd name="connsiteX9" fmla="*/ 305411 w 4057650"/>
                <a:gd name="connsiteY9" fmla="*/ 219075 h 590550"/>
                <a:gd name="connsiteX10" fmla="*/ 295275 w 4057650"/>
                <a:gd name="connsiteY10" fmla="*/ 0 h 590550"/>
                <a:gd name="connsiteX11" fmla="*/ 3762375 w 4057650"/>
                <a:gd name="connsiteY11" fmla="*/ 0 h 590550"/>
                <a:gd name="connsiteX12" fmla="*/ 4057650 w 4057650"/>
                <a:gd name="connsiteY12" fmla="*/ 295275 h 590550"/>
                <a:gd name="connsiteX13" fmla="*/ 3762375 w 4057650"/>
                <a:gd name="connsiteY13" fmla="*/ 590550 h 590550"/>
                <a:gd name="connsiteX14" fmla="*/ 295275 w 4057650"/>
                <a:gd name="connsiteY14" fmla="*/ 590550 h 590550"/>
                <a:gd name="connsiteX15" fmla="*/ 0 w 4057650"/>
                <a:gd name="connsiteY15" fmla="*/ 295275 h 590550"/>
                <a:gd name="connsiteX16" fmla="*/ 295275 w 4057650"/>
                <a:gd name="connsiteY16" fmla="*/ 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7650" h="590550">
                  <a:moveTo>
                    <a:pt x="3752240" y="219075"/>
                  </a:moveTo>
                  <a:cubicBezTo>
                    <a:pt x="3710156" y="219075"/>
                    <a:pt x="3676040" y="253191"/>
                    <a:pt x="3676040" y="295275"/>
                  </a:cubicBezTo>
                  <a:cubicBezTo>
                    <a:pt x="3676040" y="337359"/>
                    <a:pt x="3710156" y="371475"/>
                    <a:pt x="3752240" y="371475"/>
                  </a:cubicBezTo>
                  <a:cubicBezTo>
                    <a:pt x="3794324" y="371475"/>
                    <a:pt x="3828440" y="337359"/>
                    <a:pt x="3828440" y="295275"/>
                  </a:cubicBezTo>
                  <a:cubicBezTo>
                    <a:pt x="3828440" y="253191"/>
                    <a:pt x="3794324" y="219075"/>
                    <a:pt x="3752240" y="219075"/>
                  </a:cubicBezTo>
                  <a:close/>
                  <a:moveTo>
                    <a:pt x="305411" y="219075"/>
                  </a:moveTo>
                  <a:cubicBezTo>
                    <a:pt x="263327" y="219075"/>
                    <a:pt x="229211" y="253191"/>
                    <a:pt x="229211" y="295275"/>
                  </a:cubicBezTo>
                  <a:cubicBezTo>
                    <a:pt x="229211" y="337359"/>
                    <a:pt x="263327" y="371475"/>
                    <a:pt x="305411" y="371475"/>
                  </a:cubicBezTo>
                  <a:cubicBezTo>
                    <a:pt x="347495" y="371475"/>
                    <a:pt x="381611" y="337359"/>
                    <a:pt x="381611" y="295275"/>
                  </a:cubicBezTo>
                  <a:cubicBezTo>
                    <a:pt x="381611" y="253191"/>
                    <a:pt x="347495" y="219075"/>
                    <a:pt x="305411" y="219075"/>
                  </a:cubicBezTo>
                  <a:close/>
                  <a:moveTo>
                    <a:pt x="295275" y="0"/>
                  </a:moveTo>
                  <a:lnTo>
                    <a:pt x="3762375" y="0"/>
                  </a:lnTo>
                  <a:cubicBezTo>
                    <a:pt x="3925451" y="0"/>
                    <a:pt x="4057650" y="132199"/>
                    <a:pt x="4057650" y="295275"/>
                  </a:cubicBezTo>
                  <a:cubicBezTo>
                    <a:pt x="4057650" y="458351"/>
                    <a:pt x="3925451" y="590550"/>
                    <a:pt x="3762375" y="590550"/>
                  </a:cubicBezTo>
                  <a:lnTo>
                    <a:pt x="295275" y="590550"/>
                  </a:lnTo>
                  <a:cubicBezTo>
                    <a:pt x="132199" y="590550"/>
                    <a:pt x="0" y="458351"/>
                    <a:pt x="0" y="295275"/>
                  </a:cubicBezTo>
                  <a:cubicBezTo>
                    <a:pt x="0" y="132199"/>
                    <a:pt x="132199" y="0"/>
                    <a:pt x="295275" y="0"/>
                  </a:cubicBez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pPr algn="ctr"/>
              <a:endParaRPr lang="zh-CN" altLang="en-US"/>
            </a:p>
          </p:txBody>
        </p:sp>
        <p:sp>
          <p:nvSpPr>
            <p:cNvPr id="47" name="任意多边形 46"/>
            <p:cNvSpPr/>
            <p:nvPr>
              <p:custDataLst>
                <p:tags r:id="rId5"/>
              </p:custDataLst>
            </p:nvPr>
          </p:nvSpPr>
          <p:spPr>
            <a:xfrm>
              <a:off x="1621842" y="1585854"/>
              <a:ext cx="3280953" cy="494967"/>
            </a:xfrm>
            <a:custGeom>
              <a:avLst/>
              <a:gdLst>
                <a:gd name="connsiteX0" fmla="*/ 95250 w 3095381"/>
                <a:gd name="connsiteY0" fmla="*/ 0 h 638175"/>
                <a:gd name="connsiteX1" fmla="*/ 171694 w 3095381"/>
                <a:gd name="connsiteY1" fmla="*/ 68799 h 638175"/>
                <a:gd name="connsiteX2" fmla="*/ 248138 w 3095381"/>
                <a:gd name="connsiteY2" fmla="*/ 0 h 638175"/>
                <a:gd name="connsiteX3" fmla="*/ 324582 w 3095381"/>
                <a:gd name="connsiteY3" fmla="*/ 68799 h 638175"/>
                <a:gd name="connsiteX4" fmla="*/ 401026 w 3095381"/>
                <a:gd name="connsiteY4" fmla="*/ 0 h 638175"/>
                <a:gd name="connsiteX5" fmla="*/ 477470 w 3095381"/>
                <a:gd name="connsiteY5" fmla="*/ 68799 h 638175"/>
                <a:gd name="connsiteX6" fmla="*/ 553914 w 3095381"/>
                <a:gd name="connsiteY6" fmla="*/ 0 h 638175"/>
                <a:gd name="connsiteX7" fmla="*/ 630358 w 3095381"/>
                <a:gd name="connsiteY7" fmla="*/ 68799 h 638175"/>
                <a:gd name="connsiteX8" fmla="*/ 706802 w 3095381"/>
                <a:gd name="connsiteY8" fmla="*/ 0 h 638175"/>
                <a:gd name="connsiteX9" fmla="*/ 783246 w 3095381"/>
                <a:gd name="connsiteY9" fmla="*/ 68799 h 638175"/>
                <a:gd name="connsiteX10" fmla="*/ 859690 w 3095381"/>
                <a:gd name="connsiteY10" fmla="*/ 0 h 638175"/>
                <a:gd name="connsiteX11" fmla="*/ 936134 w 3095381"/>
                <a:gd name="connsiteY11" fmla="*/ 68799 h 638175"/>
                <a:gd name="connsiteX12" fmla="*/ 1012578 w 3095381"/>
                <a:gd name="connsiteY12" fmla="*/ 0 h 638175"/>
                <a:gd name="connsiteX13" fmla="*/ 1089022 w 3095381"/>
                <a:gd name="connsiteY13" fmla="*/ 68799 h 638175"/>
                <a:gd name="connsiteX14" fmla="*/ 1165466 w 3095381"/>
                <a:gd name="connsiteY14" fmla="*/ 0 h 638175"/>
                <a:gd name="connsiteX15" fmla="*/ 1241910 w 3095381"/>
                <a:gd name="connsiteY15" fmla="*/ 68799 h 638175"/>
                <a:gd name="connsiteX16" fmla="*/ 1318354 w 3095381"/>
                <a:gd name="connsiteY16" fmla="*/ 0 h 638175"/>
                <a:gd name="connsiteX17" fmla="*/ 1394798 w 3095381"/>
                <a:gd name="connsiteY17" fmla="*/ 68799 h 638175"/>
                <a:gd name="connsiteX18" fmla="*/ 1471242 w 3095381"/>
                <a:gd name="connsiteY18" fmla="*/ 0 h 638175"/>
                <a:gd name="connsiteX19" fmla="*/ 1547686 w 3095381"/>
                <a:gd name="connsiteY19" fmla="*/ 68799 h 638175"/>
                <a:gd name="connsiteX20" fmla="*/ 1624130 w 3095381"/>
                <a:gd name="connsiteY20" fmla="*/ 0 h 638175"/>
                <a:gd name="connsiteX21" fmla="*/ 1700574 w 3095381"/>
                <a:gd name="connsiteY21" fmla="*/ 68799 h 638175"/>
                <a:gd name="connsiteX22" fmla="*/ 1777018 w 3095381"/>
                <a:gd name="connsiteY22" fmla="*/ 0 h 638175"/>
                <a:gd name="connsiteX23" fmla="*/ 1853462 w 3095381"/>
                <a:gd name="connsiteY23" fmla="*/ 68799 h 638175"/>
                <a:gd name="connsiteX24" fmla="*/ 1929906 w 3095381"/>
                <a:gd name="connsiteY24" fmla="*/ 0 h 638175"/>
                <a:gd name="connsiteX25" fmla="*/ 2006350 w 3095381"/>
                <a:gd name="connsiteY25" fmla="*/ 68799 h 638175"/>
                <a:gd name="connsiteX26" fmla="*/ 2082794 w 3095381"/>
                <a:gd name="connsiteY26" fmla="*/ 0 h 638175"/>
                <a:gd name="connsiteX27" fmla="*/ 2159238 w 3095381"/>
                <a:gd name="connsiteY27" fmla="*/ 68799 h 638175"/>
                <a:gd name="connsiteX28" fmla="*/ 2235682 w 3095381"/>
                <a:gd name="connsiteY28" fmla="*/ 0 h 638175"/>
                <a:gd name="connsiteX29" fmla="*/ 2312126 w 3095381"/>
                <a:gd name="connsiteY29" fmla="*/ 68799 h 638175"/>
                <a:gd name="connsiteX30" fmla="*/ 2388570 w 3095381"/>
                <a:gd name="connsiteY30" fmla="*/ 0 h 638175"/>
                <a:gd name="connsiteX31" fmla="*/ 2465014 w 3095381"/>
                <a:gd name="connsiteY31" fmla="*/ 68799 h 638175"/>
                <a:gd name="connsiteX32" fmla="*/ 2541458 w 3095381"/>
                <a:gd name="connsiteY32" fmla="*/ 0 h 638175"/>
                <a:gd name="connsiteX33" fmla="*/ 2617902 w 3095381"/>
                <a:gd name="connsiteY33" fmla="*/ 68799 h 638175"/>
                <a:gd name="connsiteX34" fmla="*/ 2694346 w 3095381"/>
                <a:gd name="connsiteY34" fmla="*/ 0 h 638175"/>
                <a:gd name="connsiteX35" fmla="*/ 2770790 w 3095381"/>
                <a:gd name="connsiteY35" fmla="*/ 68799 h 638175"/>
                <a:gd name="connsiteX36" fmla="*/ 2847234 w 3095381"/>
                <a:gd name="connsiteY36" fmla="*/ 0 h 638175"/>
                <a:gd name="connsiteX37" fmla="*/ 2923678 w 3095381"/>
                <a:gd name="connsiteY37" fmla="*/ 68799 h 638175"/>
                <a:gd name="connsiteX38" fmla="*/ 3000122 w 3095381"/>
                <a:gd name="connsiteY38" fmla="*/ 0 h 638175"/>
                <a:gd name="connsiteX39" fmla="*/ 3095372 w 3095381"/>
                <a:gd name="connsiteY39" fmla="*/ 85725 h 638175"/>
                <a:gd name="connsiteX40" fmla="*/ 3095372 w 3095381"/>
                <a:gd name="connsiteY40" fmla="*/ 552450 h 638175"/>
                <a:gd name="connsiteX41" fmla="*/ 3095381 w 3095381"/>
                <a:gd name="connsiteY41" fmla="*/ 552450 h 638175"/>
                <a:gd name="connsiteX42" fmla="*/ 3000131 w 3095381"/>
                <a:gd name="connsiteY42" fmla="*/ 638175 h 638175"/>
                <a:gd name="connsiteX43" fmla="*/ 2923683 w 3095381"/>
                <a:gd name="connsiteY43" fmla="*/ 569372 h 638175"/>
                <a:gd name="connsiteX44" fmla="*/ 2847234 w 3095381"/>
                <a:gd name="connsiteY44" fmla="*/ 638175 h 638175"/>
                <a:gd name="connsiteX45" fmla="*/ 2770790 w 3095381"/>
                <a:gd name="connsiteY45" fmla="*/ 569376 h 638175"/>
                <a:gd name="connsiteX46" fmla="*/ 2694346 w 3095381"/>
                <a:gd name="connsiteY46" fmla="*/ 638175 h 638175"/>
                <a:gd name="connsiteX47" fmla="*/ 2617902 w 3095381"/>
                <a:gd name="connsiteY47" fmla="*/ 569376 h 638175"/>
                <a:gd name="connsiteX48" fmla="*/ 2541458 w 3095381"/>
                <a:gd name="connsiteY48" fmla="*/ 638175 h 638175"/>
                <a:gd name="connsiteX49" fmla="*/ 2465014 w 3095381"/>
                <a:gd name="connsiteY49" fmla="*/ 569376 h 638175"/>
                <a:gd name="connsiteX50" fmla="*/ 2388570 w 3095381"/>
                <a:gd name="connsiteY50" fmla="*/ 638175 h 638175"/>
                <a:gd name="connsiteX51" fmla="*/ 2312126 w 3095381"/>
                <a:gd name="connsiteY51" fmla="*/ 569376 h 638175"/>
                <a:gd name="connsiteX52" fmla="*/ 2235682 w 3095381"/>
                <a:gd name="connsiteY52" fmla="*/ 638175 h 638175"/>
                <a:gd name="connsiteX53" fmla="*/ 2159238 w 3095381"/>
                <a:gd name="connsiteY53" fmla="*/ 569376 h 638175"/>
                <a:gd name="connsiteX54" fmla="*/ 2082794 w 3095381"/>
                <a:gd name="connsiteY54" fmla="*/ 638175 h 638175"/>
                <a:gd name="connsiteX55" fmla="*/ 2006350 w 3095381"/>
                <a:gd name="connsiteY55" fmla="*/ 569376 h 638175"/>
                <a:gd name="connsiteX56" fmla="*/ 1929906 w 3095381"/>
                <a:gd name="connsiteY56" fmla="*/ 638175 h 638175"/>
                <a:gd name="connsiteX57" fmla="*/ 1853462 w 3095381"/>
                <a:gd name="connsiteY57" fmla="*/ 569376 h 638175"/>
                <a:gd name="connsiteX58" fmla="*/ 1777018 w 3095381"/>
                <a:gd name="connsiteY58" fmla="*/ 638175 h 638175"/>
                <a:gd name="connsiteX59" fmla="*/ 1700574 w 3095381"/>
                <a:gd name="connsiteY59" fmla="*/ 569376 h 638175"/>
                <a:gd name="connsiteX60" fmla="*/ 1624130 w 3095381"/>
                <a:gd name="connsiteY60" fmla="*/ 638175 h 638175"/>
                <a:gd name="connsiteX61" fmla="*/ 1547686 w 3095381"/>
                <a:gd name="connsiteY61" fmla="*/ 569376 h 638175"/>
                <a:gd name="connsiteX62" fmla="*/ 1471242 w 3095381"/>
                <a:gd name="connsiteY62" fmla="*/ 638175 h 638175"/>
                <a:gd name="connsiteX63" fmla="*/ 1394798 w 3095381"/>
                <a:gd name="connsiteY63" fmla="*/ 569376 h 638175"/>
                <a:gd name="connsiteX64" fmla="*/ 1318354 w 3095381"/>
                <a:gd name="connsiteY64" fmla="*/ 638175 h 638175"/>
                <a:gd name="connsiteX65" fmla="*/ 1241910 w 3095381"/>
                <a:gd name="connsiteY65" fmla="*/ 569376 h 638175"/>
                <a:gd name="connsiteX66" fmla="*/ 1165466 w 3095381"/>
                <a:gd name="connsiteY66" fmla="*/ 638175 h 638175"/>
                <a:gd name="connsiteX67" fmla="*/ 1089022 w 3095381"/>
                <a:gd name="connsiteY67" fmla="*/ 569376 h 638175"/>
                <a:gd name="connsiteX68" fmla="*/ 1012578 w 3095381"/>
                <a:gd name="connsiteY68" fmla="*/ 638175 h 638175"/>
                <a:gd name="connsiteX69" fmla="*/ 936134 w 3095381"/>
                <a:gd name="connsiteY69" fmla="*/ 569376 h 638175"/>
                <a:gd name="connsiteX70" fmla="*/ 859690 w 3095381"/>
                <a:gd name="connsiteY70" fmla="*/ 638175 h 638175"/>
                <a:gd name="connsiteX71" fmla="*/ 783246 w 3095381"/>
                <a:gd name="connsiteY71" fmla="*/ 569376 h 638175"/>
                <a:gd name="connsiteX72" fmla="*/ 706802 w 3095381"/>
                <a:gd name="connsiteY72" fmla="*/ 638175 h 638175"/>
                <a:gd name="connsiteX73" fmla="*/ 630358 w 3095381"/>
                <a:gd name="connsiteY73" fmla="*/ 569376 h 638175"/>
                <a:gd name="connsiteX74" fmla="*/ 553914 w 3095381"/>
                <a:gd name="connsiteY74" fmla="*/ 638175 h 638175"/>
                <a:gd name="connsiteX75" fmla="*/ 477470 w 3095381"/>
                <a:gd name="connsiteY75" fmla="*/ 569376 h 638175"/>
                <a:gd name="connsiteX76" fmla="*/ 401026 w 3095381"/>
                <a:gd name="connsiteY76" fmla="*/ 638175 h 638175"/>
                <a:gd name="connsiteX77" fmla="*/ 324582 w 3095381"/>
                <a:gd name="connsiteY77" fmla="*/ 569376 h 638175"/>
                <a:gd name="connsiteX78" fmla="*/ 248138 w 3095381"/>
                <a:gd name="connsiteY78" fmla="*/ 638175 h 638175"/>
                <a:gd name="connsiteX79" fmla="*/ 171694 w 3095381"/>
                <a:gd name="connsiteY79" fmla="*/ 569376 h 638175"/>
                <a:gd name="connsiteX80" fmla="*/ 95250 w 3095381"/>
                <a:gd name="connsiteY80" fmla="*/ 638175 h 638175"/>
                <a:gd name="connsiteX81" fmla="*/ 0 w 3095381"/>
                <a:gd name="connsiteY81" fmla="*/ 552450 h 638175"/>
                <a:gd name="connsiteX82" fmla="*/ 0 w 3095381"/>
                <a:gd name="connsiteY82" fmla="*/ 8572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095381" h="638175">
                  <a:moveTo>
                    <a:pt x="95250" y="0"/>
                  </a:moveTo>
                  <a:lnTo>
                    <a:pt x="171694" y="68799"/>
                  </a:lnTo>
                  <a:lnTo>
                    <a:pt x="248138" y="0"/>
                  </a:lnTo>
                  <a:lnTo>
                    <a:pt x="324582" y="68799"/>
                  </a:lnTo>
                  <a:lnTo>
                    <a:pt x="401026" y="0"/>
                  </a:lnTo>
                  <a:lnTo>
                    <a:pt x="477470" y="68799"/>
                  </a:lnTo>
                  <a:lnTo>
                    <a:pt x="553914" y="0"/>
                  </a:lnTo>
                  <a:lnTo>
                    <a:pt x="630358" y="68799"/>
                  </a:lnTo>
                  <a:lnTo>
                    <a:pt x="706802" y="0"/>
                  </a:lnTo>
                  <a:lnTo>
                    <a:pt x="783246" y="68799"/>
                  </a:lnTo>
                  <a:lnTo>
                    <a:pt x="859690" y="0"/>
                  </a:lnTo>
                  <a:lnTo>
                    <a:pt x="936134" y="68799"/>
                  </a:lnTo>
                  <a:lnTo>
                    <a:pt x="1012578" y="0"/>
                  </a:lnTo>
                  <a:lnTo>
                    <a:pt x="1089022" y="68799"/>
                  </a:lnTo>
                  <a:lnTo>
                    <a:pt x="1165466" y="0"/>
                  </a:lnTo>
                  <a:lnTo>
                    <a:pt x="1241910" y="68799"/>
                  </a:lnTo>
                  <a:lnTo>
                    <a:pt x="1318354" y="0"/>
                  </a:lnTo>
                  <a:lnTo>
                    <a:pt x="1394798" y="68799"/>
                  </a:lnTo>
                  <a:lnTo>
                    <a:pt x="1471242" y="0"/>
                  </a:lnTo>
                  <a:lnTo>
                    <a:pt x="1547686" y="68799"/>
                  </a:lnTo>
                  <a:lnTo>
                    <a:pt x="1624130" y="0"/>
                  </a:lnTo>
                  <a:lnTo>
                    <a:pt x="1700574" y="68799"/>
                  </a:lnTo>
                  <a:lnTo>
                    <a:pt x="1777018" y="0"/>
                  </a:lnTo>
                  <a:lnTo>
                    <a:pt x="1853462" y="68799"/>
                  </a:lnTo>
                  <a:lnTo>
                    <a:pt x="1929906" y="0"/>
                  </a:lnTo>
                  <a:lnTo>
                    <a:pt x="2006350" y="68799"/>
                  </a:lnTo>
                  <a:lnTo>
                    <a:pt x="2082794" y="0"/>
                  </a:lnTo>
                  <a:lnTo>
                    <a:pt x="2159238" y="68799"/>
                  </a:lnTo>
                  <a:lnTo>
                    <a:pt x="2235682" y="0"/>
                  </a:lnTo>
                  <a:lnTo>
                    <a:pt x="2312126" y="68799"/>
                  </a:lnTo>
                  <a:lnTo>
                    <a:pt x="2388570" y="0"/>
                  </a:lnTo>
                  <a:lnTo>
                    <a:pt x="2465014" y="68799"/>
                  </a:lnTo>
                  <a:lnTo>
                    <a:pt x="2541458" y="0"/>
                  </a:lnTo>
                  <a:lnTo>
                    <a:pt x="2617902" y="68799"/>
                  </a:lnTo>
                  <a:lnTo>
                    <a:pt x="2694346" y="0"/>
                  </a:lnTo>
                  <a:lnTo>
                    <a:pt x="2770790" y="68799"/>
                  </a:lnTo>
                  <a:lnTo>
                    <a:pt x="2847234" y="0"/>
                  </a:lnTo>
                  <a:lnTo>
                    <a:pt x="2923678" y="68799"/>
                  </a:lnTo>
                  <a:lnTo>
                    <a:pt x="3000122" y="0"/>
                  </a:lnTo>
                  <a:lnTo>
                    <a:pt x="3095372" y="85725"/>
                  </a:lnTo>
                  <a:lnTo>
                    <a:pt x="3095372" y="552450"/>
                  </a:lnTo>
                  <a:lnTo>
                    <a:pt x="3095381" y="552450"/>
                  </a:lnTo>
                  <a:lnTo>
                    <a:pt x="3000131" y="638175"/>
                  </a:lnTo>
                  <a:lnTo>
                    <a:pt x="2923683" y="569372"/>
                  </a:lnTo>
                  <a:lnTo>
                    <a:pt x="2847234" y="638175"/>
                  </a:lnTo>
                  <a:lnTo>
                    <a:pt x="2770790" y="569376"/>
                  </a:lnTo>
                  <a:lnTo>
                    <a:pt x="2694346" y="638175"/>
                  </a:lnTo>
                  <a:lnTo>
                    <a:pt x="2617902" y="569376"/>
                  </a:lnTo>
                  <a:lnTo>
                    <a:pt x="2541458" y="638175"/>
                  </a:lnTo>
                  <a:lnTo>
                    <a:pt x="2465014" y="569376"/>
                  </a:lnTo>
                  <a:lnTo>
                    <a:pt x="2388570" y="638175"/>
                  </a:lnTo>
                  <a:lnTo>
                    <a:pt x="2312126" y="569376"/>
                  </a:lnTo>
                  <a:lnTo>
                    <a:pt x="2235682" y="638175"/>
                  </a:lnTo>
                  <a:lnTo>
                    <a:pt x="2159238" y="569376"/>
                  </a:lnTo>
                  <a:lnTo>
                    <a:pt x="2082794" y="638175"/>
                  </a:lnTo>
                  <a:lnTo>
                    <a:pt x="2006350" y="569376"/>
                  </a:lnTo>
                  <a:lnTo>
                    <a:pt x="1929906" y="638175"/>
                  </a:lnTo>
                  <a:lnTo>
                    <a:pt x="1853462" y="569376"/>
                  </a:lnTo>
                  <a:lnTo>
                    <a:pt x="1777018" y="638175"/>
                  </a:lnTo>
                  <a:lnTo>
                    <a:pt x="1700574" y="569376"/>
                  </a:lnTo>
                  <a:lnTo>
                    <a:pt x="1624130" y="638175"/>
                  </a:lnTo>
                  <a:lnTo>
                    <a:pt x="1547686" y="569376"/>
                  </a:lnTo>
                  <a:lnTo>
                    <a:pt x="1471242" y="638175"/>
                  </a:lnTo>
                  <a:lnTo>
                    <a:pt x="1394798" y="569376"/>
                  </a:lnTo>
                  <a:lnTo>
                    <a:pt x="1318354" y="638175"/>
                  </a:lnTo>
                  <a:lnTo>
                    <a:pt x="1241910" y="569376"/>
                  </a:lnTo>
                  <a:lnTo>
                    <a:pt x="1165466" y="638175"/>
                  </a:lnTo>
                  <a:lnTo>
                    <a:pt x="1089022" y="569376"/>
                  </a:lnTo>
                  <a:lnTo>
                    <a:pt x="1012578" y="638175"/>
                  </a:lnTo>
                  <a:lnTo>
                    <a:pt x="936134" y="569376"/>
                  </a:lnTo>
                  <a:lnTo>
                    <a:pt x="859690" y="638175"/>
                  </a:lnTo>
                  <a:lnTo>
                    <a:pt x="783246" y="569376"/>
                  </a:lnTo>
                  <a:lnTo>
                    <a:pt x="706802" y="638175"/>
                  </a:lnTo>
                  <a:lnTo>
                    <a:pt x="630358" y="569376"/>
                  </a:lnTo>
                  <a:lnTo>
                    <a:pt x="553914" y="638175"/>
                  </a:lnTo>
                  <a:lnTo>
                    <a:pt x="477470" y="569376"/>
                  </a:lnTo>
                  <a:lnTo>
                    <a:pt x="401026" y="638175"/>
                  </a:lnTo>
                  <a:lnTo>
                    <a:pt x="324582" y="569376"/>
                  </a:lnTo>
                  <a:lnTo>
                    <a:pt x="248138" y="638175"/>
                  </a:lnTo>
                  <a:lnTo>
                    <a:pt x="171694" y="569376"/>
                  </a:lnTo>
                  <a:lnTo>
                    <a:pt x="95250" y="638175"/>
                  </a:lnTo>
                  <a:lnTo>
                    <a:pt x="0" y="552450"/>
                  </a:lnTo>
                  <a:lnTo>
                    <a:pt x="0" y="857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p>
              <a:pPr algn="ctr"/>
              <a:r>
                <a:rPr lang="zh-CN" altLang="en-US" sz="2000" smtClean="0">
                  <a:solidFill>
                    <a:schemeClr val="accent6">
                      <a:lumMod val="75000"/>
                    </a:schemeClr>
                  </a:solidFill>
                </a:rPr>
                <a:t>熟悉的情景+学过的概念→解决问题</a:t>
              </a:r>
              <a:endParaRPr lang="zh-CN" altLang="en-US" sz="2000" dirty="0" smtClean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custDataLst>
      <p:tags r:id="rId6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56870" y="269240"/>
            <a:ext cx="10141585" cy="949325"/>
          </a:xfrm>
          <a:prstGeom prst="rect">
            <a:avLst/>
          </a:prstGeom>
        </p:spPr>
        <p:txBody>
          <a:bodyPr vert="horz" lIns="101600" tIns="0" rIns="82550" bIns="0" rtlCol="0">
            <a:normAutofit fontScale="9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8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（4）注重理论联系实际，着重对逻辑推理、信息加工等关键能力的考查。</a:t>
            </a:r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80" y="1090295"/>
            <a:ext cx="10826750" cy="2820670"/>
          </a:xfrm>
          <a:prstGeom prst="rect">
            <a:avLst/>
          </a:prstGeom>
        </p:spPr>
      </p:pic>
      <p:sp>
        <p:nvSpPr>
          <p:cNvPr id="36" name="圆角矩形 35"/>
          <p:cNvSpPr/>
          <p:nvPr>
            <p:custDataLst>
              <p:tags r:id="rId3"/>
            </p:custDataLst>
          </p:nvPr>
        </p:nvSpPr>
        <p:spPr>
          <a:xfrm>
            <a:off x="4141444" y="4398203"/>
            <a:ext cx="3903728" cy="88806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FC46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r"/>
            <a:r>
              <a:rPr lang="zh-CN" altLang="en-US" sz="1600">
                <a:solidFill>
                  <a:srgbClr val="FC4653"/>
                </a:solidFill>
              </a:rPr>
              <a:t>从“解题”到“解决问题”</a:t>
            </a:r>
            <a:endParaRPr lang="zh-CN" altLang="en-US" sz="1600" dirty="0">
              <a:solidFill>
                <a:srgbClr val="FC4653"/>
              </a:solidFill>
              <a:sym typeface="Arial" panose="020B0604020202020204" pitchFamily="34" charset="0"/>
            </a:endParaRPr>
          </a:p>
        </p:txBody>
      </p:sp>
      <p:grpSp>
        <p:nvGrpSpPr>
          <p:cNvPr id="37" name="组合 36"/>
          <p:cNvGrpSpPr/>
          <p:nvPr>
            <p:custDataLst>
              <p:tags r:id="rId4"/>
            </p:custDataLst>
          </p:nvPr>
        </p:nvGrpSpPr>
        <p:grpSpPr>
          <a:xfrm rot="0">
            <a:off x="1296035" y="4250690"/>
            <a:ext cx="1752108" cy="1752108"/>
            <a:chOff x="4857750" y="2503488"/>
            <a:chExt cx="1924050" cy="1924050"/>
          </a:xfrm>
        </p:grpSpPr>
        <p:sp>
          <p:nvSpPr>
            <p:cNvPr id="38" name="椭圆 37"/>
            <p:cNvSpPr/>
            <p:nvPr>
              <p:custDataLst>
                <p:tags r:id="rId5"/>
              </p:custDataLst>
            </p:nvPr>
          </p:nvSpPr>
          <p:spPr>
            <a:xfrm>
              <a:off x="4857750" y="2503488"/>
              <a:ext cx="1924050" cy="1924050"/>
            </a:xfrm>
            <a:prstGeom prst="ellipse">
              <a:avLst/>
            </a:prstGeom>
            <a:noFill/>
            <a:ln w="50800">
              <a:solidFill>
                <a:schemeClr val="bg2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39" name="椭圆 38"/>
            <p:cNvSpPr/>
            <p:nvPr>
              <p:custDataLst>
                <p:tags r:id="rId6"/>
              </p:custDataLst>
            </p:nvPr>
          </p:nvSpPr>
          <p:spPr>
            <a:xfrm>
              <a:off x="5019675" y="2665413"/>
              <a:ext cx="1600200" cy="1600200"/>
            </a:xfrm>
            <a:prstGeom prst="ellipse">
              <a:avLst/>
            </a:prstGeom>
            <a:solidFill>
              <a:srgbClr val="3269B5">
                <a:lumMod val="20000"/>
                <a:lumOff val="80000"/>
              </a:srgb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40" name="KSO_Shape"/>
            <p:cNvSpPr/>
            <p:nvPr>
              <p:custDataLst>
                <p:tags r:id="rId7"/>
              </p:custDataLst>
            </p:nvPr>
          </p:nvSpPr>
          <p:spPr bwMode="auto">
            <a:xfrm>
              <a:off x="5362575" y="2949594"/>
              <a:ext cx="914400" cy="1101687"/>
            </a:xfrm>
            <a:custGeom>
              <a:avLst/>
              <a:gdLst>
                <a:gd name="T0" fmla="*/ 331508 w 2789238"/>
                <a:gd name="T1" fmla="*/ 2017550 h 3357562"/>
                <a:gd name="T2" fmla="*/ 181631 w 2789238"/>
                <a:gd name="T3" fmla="*/ 2232892 h 3357562"/>
                <a:gd name="T4" fmla="*/ 106692 w 2789238"/>
                <a:gd name="T5" fmla="*/ 2733769 h 3357562"/>
                <a:gd name="T6" fmla="*/ 550290 w 2789238"/>
                <a:gd name="T7" fmla="*/ 2596878 h 3357562"/>
                <a:gd name="T8" fmla="*/ 597286 w 2789238"/>
                <a:gd name="T9" fmla="*/ 2503817 h 3357562"/>
                <a:gd name="T10" fmla="*/ 1234898 w 2789238"/>
                <a:gd name="T11" fmla="*/ 2133162 h 3357562"/>
                <a:gd name="T12" fmla="*/ 1089149 w 2789238"/>
                <a:gd name="T13" fmla="*/ 2339611 h 3357562"/>
                <a:gd name="T14" fmla="*/ 921490 w 2789238"/>
                <a:gd name="T15" fmla="*/ 2098542 h 3357562"/>
                <a:gd name="T16" fmla="*/ 1959198 w 2789238"/>
                <a:gd name="T17" fmla="*/ 1818089 h 3357562"/>
                <a:gd name="T18" fmla="*/ 1826151 w 2789238"/>
                <a:gd name="T19" fmla="*/ 2146184 h 3357562"/>
                <a:gd name="T20" fmla="*/ 1678814 w 2789238"/>
                <a:gd name="T21" fmla="*/ 2334211 h 3357562"/>
                <a:gd name="T22" fmla="*/ 1477814 w 2789238"/>
                <a:gd name="T23" fmla="*/ 2242738 h 3357562"/>
                <a:gd name="T24" fmla="*/ 2150990 w 2789238"/>
                <a:gd name="T25" fmla="*/ 2817937 h 3357562"/>
                <a:gd name="T26" fmla="*/ 2201161 w 2789238"/>
                <a:gd name="T27" fmla="*/ 2503182 h 3357562"/>
                <a:gd name="T28" fmla="*/ 2516157 w 2789238"/>
                <a:gd name="T29" fmla="*/ 3210507 h 3357562"/>
                <a:gd name="T30" fmla="*/ 2641266 w 2789238"/>
                <a:gd name="T31" fmla="*/ 2341834 h 3357562"/>
                <a:gd name="T32" fmla="*/ 2519332 w 2789238"/>
                <a:gd name="T33" fmla="*/ 2076309 h 3357562"/>
                <a:gd name="T34" fmla="*/ 1782331 w 2789238"/>
                <a:gd name="T35" fmla="*/ 1695490 h 3357562"/>
                <a:gd name="T36" fmla="*/ 1612131 w 2789238"/>
                <a:gd name="T37" fmla="*/ 1899716 h 3357562"/>
                <a:gd name="T38" fmla="*/ 1707392 w 2789238"/>
                <a:gd name="T39" fmla="*/ 2184615 h 3357562"/>
                <a:gd name="T40" fmla="*/ 1859810 w 2789238"/>
                <a:gd name="T41" fmla="*/ 1880976 h 3357562"/>
                <a:gd name="T42" fmla="*/ 944353 w 2789238"/>
                <a:gd name="T43" fmla="*/ 1922584 h 3357562"/>
                <a:gd name="T44" fmla="*/ 1109154 w 2789238"/>
                <a:gd name="T45" fmla="*/ 2222411 h 3357562"/>
                <a:gd name="T46" fmla="*/ 1176789 w 2789238"/>
                <a:gd name="T47" fmla="*/ 1899716 h 3357562"/>
                <a:gd name="T48" fmla="*/ 1006907 w 2789238"/>
                <a:gd name="T49" fmla="*/ 1695490 h 3357562"/>
                <a:gd name="T50" fmla="*/ 1060889 w 2789238"/>
                <a:gd name="T51" fmla="*/ 1664046 h 3357562"/>
                <a:gd name="T52" fmla="*/ 1278718 w 2789238"/>
                <a:gd name="T53" fmla="*/ 1877165 h 3357562"/>
                <a:gd name="T54" fmla="*/ 1578155 w 2789238"/>
                <a:gd name="T55" fmla="*/ 1833652 h 3357562"/>
                <a:gd name="T56" fmla="*/ 1751847 w 2789238"/>
                <a:gd name="T57" fmla="*/ 1614499 h 3357562"/>
                <a:gd name="T58" fmla="*/ 1802018 w 2789238"/>
                <a:gd name="T59" fmla="*/ 1588137 h 3357562"/>
                <a:gd name="T60" fmla="*/ 2504726 w 2789238"/>
                <a:gd name="T61" fmla="*/ 1940370 h 3357562"/>
                <a:gd name="T62" fmla="*/ 2686039 w 2789238"/>
                <a:gd name="T63" fmla="*/ 2163335 h 3357562"/>
                <a:gd name="T64" fmla="*/ 2781617 w 2789238"/>
                <a:gd name="T65" fmla="*/ 2597830 h 3357562"/>
                <a:gd name="T66" fmla="*/ 2775584 w 2789238"/>
                <a:gd name="T67" fmla="*/ 3264501 h 3357562"/>
                <a:gd name="T68" fmla="*/ 1967137 w 2789238"/>
                <a:gd name="T69" fmla="*/ 3344858 h 3357562"/>
                <a:gd name="T70" fmla="*/ 745893 w 2789238"/>
                <a:gd name="T71" fmla="*/ 3342634 h 3357562"/>
                <a:gd name="T72" fmla="*/ 9209 w 2789238"/>
                <a:gd name="T73" fmla="*/ 3261008 h 3357562"/>
                <a:gd name="T74" fmla="*/ 15877 w 2789238"/>
                <a:gd name="T75" fmla="*/ 2510804 h 3357562"/>
                <a:gd name="T76" fmla="*/ 137493 w 2789238"/>
                <a:gd name="T77" fmla="*/ 2096318 h 3357562"/>
                <a:gd name="T78" fmla="*/ 426134 w 2789238"/>
                <a:gd name="T79" fmla="*/ 1872401 h 3357562"/>
                <a:gd name="T80" fmla="*/ 1002462 w 2789238"/>
                <a:gd name="T81" fmla="*/ 1582737 h 3357562"/>
                <a:gd name="T82" fmla="*/ 1636927 w 2789238"/>
                <a:gd name="T83" fmla="*/ 52060 h 3357562"/>
                <a:gd name="T84" fmla="*/ 1829059 w 2789238"/>
                <a:gd name="T85" fmla="*/ 205700 h 3357562"/>
                <a:gd name="T86" fmla="*/ 1951960 w 2789238"/>
                <a:gd name="T87" fmla="*/ 437112 h 3357562"/>
                <a:gd name="T88" fmla="*/ 2016745 w 2789238"/>
                <a:gd name="T89" fmla="*/ 679317 h 3357562"/>
                <a:gd name="T90" fmla="*/ 2078037 w 2789238"/>
                <a:gd name="T91" fmla="*/ 818672 h 3357562"/>
                <a:gd name="T92" fmla="*/ 2026273 w 2789238"/>
                <a:gd name="T93" fmla="*/ 978343 h 3357562"/>
                <a:gd name="T94" fmla="*/ 1899243 w 2789238"/>
                <a:gd name="T95" fmla="*/ 1210073 h 3357562"/>
                <a:gd name="T96" fmla="*/ 1742044 w 2789238"/>
                <a:gd name="T97" fmla="*/ 1466563 h 3357562"/>
                <a:gd name="T98" fmla="*/ 1567061 w 2789238"/>
                <a:gd name="T99" fmla="*/ 1590047 h 3357562"/>
                <a:gd name="T100" fmla="*/ 1348253 w 2789238"/>
                <a:gd name="T101" fmla="*/ 1619251 h 3357562"/>
                <a:gd name="T102" fmla="*/ 1149452 w 2789238"/>
                <a:gd name="T103" fmla="*/ 1543065 h 3357562"/>
                <a:gd name="T104" fmla="*/ 996699 w 2789238"/>
                <a:gd name="T105" fmla="*/ 1385616 h 3357562"/>
                <a:gd name="T106" fmla="*/ 834736 w 2789238"/>
                <a:gd name="T107" fmla="*/ 1043101 h 3357562"/>
                <a:gd name="T108" fmla="*/ 729937 w 2789238"/>
                <a:gd name="T109" fmla="*/ 914538 h 3357562"/>
                <a:gd name="T110" fmla="*/ 722633 w 2789238"/>
                <a:gd name="T111" fmla="*/ 735186 h 3357562"/>
                <a:gd name="T112" fmla="*/ 819175 w 2789238"/>
                <a:gd name="T113" fmla="*/ 578372 h 3357562"/>
                <a:gd name="T114" fmla="*/ 901109 w 2789238"/>
                <a:gd name="T115" fmla="*/ 317438 h 3357562"/>
                <a:gd name="T116" fmla="*/ 1057991 w 2789238"/>
                <a:gd name="T117" fmla="*/ 121261 h 3357562"/>
                <a:gd name="T118" fmla="*/ 1278704 w 2789238"/>
                <a:gd name="T119" fmla="*/ 13332 h 3357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89238" h="3357562">
                  <a:moveTo>
                    <a:pt x="823371" y="1838416"/>
                  </a:moveTo>
                  <a:lnTo>
                    <a:pt x="786220" y="1851756"/>
                  </a:lnTo>
                  <a:lnTo>
                    <a:pt x="750338" y="1864461"/>
                  </a:lnTo>
                  <a:lnTo>
                    <a:pt x="715409" y="1875895"/>
                  </a:lnTo>
                  <a:lnTo>
                    <a:pt x="681433" y="1886693"/>
                  </a:lnTo>
                  <a:lnTo>
                    <a:pt x="616338" y="1907338"/>
                  </a:lnTo>
                  <a:lnTo>
                    <a:pt x="554736" y="1927030"/>
                  </a:lnTo>
                  <a:lnTo>
                    <a:pt x="524570" y="1936876"/>
                  </a:lnTo>
                  <a:lnTo>
                    <a:pt x="494721" y="1947040"/>
                  </a:lnTo>
                  <a:lnTo>
                    <a:pt x="465191" y="1957839"/>
                  </a:lnTo>
                  <a:lnTo>
                    <a:pt x="435660" y="1969273"/>
                  </a:lnTo>
                  <a:lnTo>
                    <a:pt x="406129" y="1981660"/>
                  </a:lnTo>
                  <a:lnTo>
                    <a:pt x="391205" y="1988330"/>
                  </a:lnTo>
                  <a:lnTo>
                    <a:pt x="376598" y="1995000"/>
                  </a:lnTo>
                  <a:lnTo>
                    <a:pt x="361674" y="2002305"/>
                  </a:lnTo>
                  <a:lnTo>
                    <a:pt x="346750" y="2009928"/>
                  </a:lnTo>
                  <a:lnTo>
                    <a:pt x="331508" y="2017550"/>
                  </a:lnTo>
                  <a:lnTo>
                    <a:pt x="316266" y="2025808"/>
                  </a:lnTo>
                  <a:lnTo>
                    <a:pt x="303882" y="2038513"/>
                  </a:lnTo>
                  <a:lnTo>
                    <a:pt x="290546" y="2052488"/>
                  </a:lnTo>
                  <a:lnTo>
                    <a:pt x="276892" y="2068051"/>
                  </a:lnTo>
                  <a:lnTo>
                    <a:pt x="269906" y="2076309"/>
                  </a:lnTo>
                  <a:lnTo>
                    <a:pt x="262602" y="2085202"/>
                  </a:lnTo>
                  <a:lnTo>
                    <a:pt x="255617" y="2095048"/>
                  </a:lnTo>
                  <a:lnTo>
                    <a:pt x="248313" y="2104894"/>
                  </a:lnTo>
                  <a:lnTo>
                    <a:pt x="240692" y="2115693"/>
                  </a:lnTo>
                  <a:lnTo>
                    <a:pt x="233707" y="2127445"/>
                  </a:lnTo>
                  <a:lnTo>
                    <a:pt x="226403" y="2139514"/>
                  </a:lnTo>
                  <a:lnTo>
                    <a:pt x="218782" y="2152536"/>
                  </a:lnTo>
                  <a:lnTo>
                    <a:pt x="211479" y="2166829"/>
                  </a:lnTo>
                  <a:lnTo>
                    <a:pt x="204176" y="2181121"/>
                  </a:lnTo>
                  <a:lnTo>
                    <a:pt x="196555" y="2197637"/>
                  </a:lnTo>
                  <a:lnTo>
                    <a:pt x="189252" y="2214788"/>
                  </a:lnTo>
                  <a:lnTo>
                    <a:pt x="181631" y="2232892"/>
                  </a:lnTo>
                  <a:lnTo>
                    <a:pt x="174645" y="2252267"/>
                  </a:lnTo>
                  <a:lnTo>
                    <a:pt x="167659" y="2272594"/>
                  </a:lnTo>
                  <a:lnTo>
                    <a:pt x="160991" y="2294509"/>
                  </a:lnTo>
                  <a:lnTo>
                    <a:pt x="154323" y="2317695"/>
                  </a:lnTo>
                  <a:lnTo>
                    <a:pt x="147972" y="2341834"/>
                  </a:lnTo>
                  <a:lnTo>
                    <a:pt x="141939" y="2367561"/>
                  </a:lnTo>
                  <a:lnTo>
                    <a:pt x="135906" y="2394558"/>
                  </a:lnTo>
                  <a:lnTo>
                    <a:pt x="130825" y="2422825"/>
                  </a:lnTo>
                  <a:lnTo>
                    <a:pt x="125744" y="2452999"/>
                  </a:lnTo>
                  <a:lnTo>
                    <a:pt x="121299" y="2484125"/>
                  </a:lnTo>
                  <a:lnTo>
                    <a:pt x="116853" y="2517157"/>
                  </a:lnTo>
                  <a:lnTo>
                    <a:pt x="113043" y="2551776"/>
                  </a:lnTo>
                  <a:lnTo>
                    <a:pt x="109550" y="2588302"/>
                  </a:lnTo>
                  <a:lnTo>
                    <a:pt x="109232" y="2597195"/>
                  </a:lnTo>
                  <a:lnTo>
                    <a:pt x="108597" y="2613393"/>
                  </a:lnTo>
                  <a:lnTo>
                    <a:pt x="107645" y="2663576"/>
                  </a:lnTo>
                  <a:lnTo>
                    <a:pt x="106692" y="2733769"/>
                  </a:lnTo>
                  <a:lnTo>
                    <a:pt x="105422" y="2818572"/>
                  </a:lnTo>
                  <a:lnTo>
                    <a:pt x="103834" y="3000882"/>
                  </a:lnTo>
                  <a:lnTo>
                    <a:pt x="101929" y="3189862"/>
                  </a:lnTo>
                  <a:lnTo>
                    <a:pt x="154005" y="3196850"/>
                  </a:lnTo>
                  <a:lnTo>
                    <a:pt x="207351" y="3203837"/>
                  </a:lnTo>
                  <a:lnTo>
                    <a:pt x="261332" y="3210507"/>
                  </a:lnTo>
                  <a:lnTo>
                    <a:pt x="316266" y="3216542"/>
                  </a:lnTo>
                  <a:lnTo>
                    <a:pt x="371835" y="3222259"/>
                  </a:lnTo>
                  <a:lnTo>
                    <a:pt x="428039" y="3227976"/>
                  </a:lnTo>
                  <a:lnTo>
                    <a:pt x="484560" y="3233375"/>
                  </a:lnTo>
                  <a:lnTo>
                    <a:pt x="541082" y="3238139"/>
                  </a:lnTo>
                  <a:lnTo>
                    <a:pt x="542669" y="3047254"/>
                  </a:lnTo>
                  <a:lnTo>
                    <a:pt x="543940" y="2927831"/>
                  </a:lnTo>
                  <a:lnTo>
                    <a:pt x="545527" y="2805867"/>
                  </a:lnTo>
                  <a:lnTo>
                    <a:pt x="547750" y="2691844"/>
                  </a:lnTo>
                  <a:lnTo>
                    <a:pt x="548703" y="2641343"/>
                  </a:lnTo>
                  <a:lnTo>
                    <a:pt x="550290" y="2596878"/>
                  </a:lnTo>
                  <a:lnTo>
                    <a:pt x="552196" y="2559082"/>
                  </a:lnTo>
                  <a:lnTo>
                    <a:pt x="554101" y="2530179"/>
                  </a:lnTo>
                  <a:lnTo>
                    <a:pt x="554736" y="2519380"/>
                  </a:lnTo>
                  <a:lnTo>
                    <a:pt x="556006" y="2511122"/>
                  </a:lnTo>
                  <a:lnTo>
                    <a:pt x="556959" y="2505722"/>
                  </a:lnTo>
                  <a:lnTo>
                    <a:pt x="557276" y="2504134"/>
                  </a:lnTo>
                  <a:lnTo>
                    <a:pt x="558229" y="2503182"/>
                  </a:lnTo>
                  <a:lnTo>
                    <a:pt x="561404" y="2500958"/>
                  </a:lnTo>
                  <a:lnTo>
                    <a:pt x="565532" y="2498735"/>
                  </a:lnTo>
                  <a:lnTo>
                    <a:pt x="569342" y="2497464"/>
                  </a:lnTo>
                  <a:lnTo>
                    <a:pt x="573470" y="2496512"/>
                  </a:lnTo>
                  <a:lnTo>
                    <a:pt x="577916" y="2496512"/>
                  </a:lnTo>
                  <a:lnTo>
                    <a:pt x="582044" y="2496829"/>
                  </a:lnTo>
                  <a:lnTo>
                    <a:pt x="585854" y="2497464"/>
                  </a:lnTo>
                  <a:lnTo>
                    <a:pt x="589982" y="2499370"/>
                  </a:lnTo>
                  <a:lnTo>
                    <a:pt x="593793" y="2501276"/>
                  </a:lnTo>
                  <a:lnTo>
                    <a:pt x="597286" y="2503817"/>
                  </a:lnTo>
                  <a:lnTo>
                    <a:pt x="600144" y="2506675"/>
                  </a:lnTo>
                  <a:lnTo>
                    <a:pt x="602684" y="2510169"/>
                  </a:lnTo>
                  <a:lnTo>
                    <a:pt x="604589" y="2513980"/>
                  </a:lnTo>
                  <a:lnTo>
                    <a:pt x="606177" y="2517792"/>
                  </a:lnTo>
                  <a:lnTo>
                    <a:pt x="606812" y="2521921"/>
                  </a:lnTo>
                  <a:lnTo>
                    <a:pt x="607129" y="2526367"/>
                  </a:lnTo>
                  <a:lnTo>
                    <a:pt x="607129" y="3247985"/>
                  </a:lnTo>
                  <a:lnTo>
                    <a:pt x="668096" y="3251479"/>
                  </a:lnTo>
                  <a:lnTo>
                    <a:pt x="732874" y="3254973"/>
                  </a:lnTo>
                  <a:lnTo>
                    <a:pt x="800509" y="3257832"/>
                  </a:lnTo>
                  <a:lnTo>
                    <a:pt x="870367" y="3260690"/>
                  </a:lnTo>
                  <a:lnTo>
                    <a:pt x="940860" y="3263231"/>
                  </a:lnTo>
                  <a:lnTo>
                    <a:pt x="1011670" y="3265454"/>
                  </a:lnTo>
                  <a:lnTo>
                    <a:pt x="1081211" y="3267360"/>
                  </a:lnTo>
                  <a:lnTo>
                    <a:pt x="1148846" y="3268630"/>
                  </a:lnTo>
                  <a:lnTo>
                    <a:pt x="1313012" y="2233210"/>
                  </a:lnTo>
                  <a:lnTo>
                    <a:pt x="1234898" y="2133162"/>
                  </a:lnTo>
                  <a:lnTo>
                    <a:pt x="1232676" y="2135385"/>
                  </a:lnTo>
                  <a:lnTo>
                    <a:pt x="1229818" y="2138879"/>
                  </a:lnTo>
                  <a:lnTo>
                    <a:pt x="1223150" y="2148089"/>
                  </a:lnTo>
                  <a:lnTo>
                    <a:pt x="1215529" y="2160159"/>
                  </a:lnTo>
                  <a:lnTo>
                    <a:pt x="1206638" y="2174451"/>
                  </a:lnTo>
                  <a:lnTo>
                    <a:pt x="1185998" y="2207801"/>
                  </a:lnTo>
                  <a:lnTo>
                    <a:pt x="1164088" y="2244326"/>
                  </a:lnTo>
                  <a:lnTo>
                    <a:pt x="1143130" y="2280534"/>
                  </a:lnTo>
                  <a:lnTo>
                    <a:pt x="1124078" y="2311025"/>
                  </a:lnTo>
                  <a:lnTo>
                    <a:pt x="1116140" y="2323095"/>
                  </a:lnTo>
                  <a:lnTo>
                    <a:pt x="1109789" y="2332623"/>
                  </a:lnTo>
                  <a:lnTo>
                    <a:pt x="1105026" y="2338658"/>
                  </a:lnTo>
                  <a:lnTo>
                    <a:pt x="1103121" y="2340563"/>
                  </a:lnTo>
                  <a:lnTo>
                    <a:pt x="1102168" y="2340881"/>
                  </a:lnTo>
                  <a:lnTo>
                    <a:pt x="1097723" y="2341516"/>
                  </a:lnTo>
                  <a:lnTo>
                    <a:pt x="1093595" y="2340563"/>
                  </a:lnTo>
                  <a:lnTo>
                    <a:pt x="1089149" y="2339611"/>
                  </a:lnTo>
                  <a:lnTo>
                    <a:pt x="1084704" y="2337705"/>
                  </a:lnTo>
                  <a:lnTo>
                    <a:pt x="1080576" y="2335164"/>
                  </a:lnTo>
                  <a:lnTo>
                    <a:pt x="1076448" y="2332623"/>
                  </a:lnTo>
                  <a:lnTo>
                    <a:pt x="1073273" y="2329447"/>
                  </a:lnTo>
                  <a:lnTo>
                    <a:pt x="1070097" y="2326588"/>
                  </a:lnTo>
                  <a:lnTo>
                    <a:pt x="1054855" y="2307214"/>
                  </a:lnTo>
                  <a:lnTo>
                    <a:pt x="1040566" y="2287839"/>
                  </a:lnTo>
                  <a:lnTo>
                    <a:pt x="1025960" y="2268465"/>
                  </a:lnTo>
                  <a:lnTo>
                    <a:pt x="1012623" y="2249091"/>
                  </a:lnTo>
                  <a:lnTo>
                    <a:pt x="999287" y="2230034"/>
                  </a:lnTo>
                  <a:lnTo>
                    <a:pt x="986585" y="2210659"/>
                  </a:lnTo>
                  <a:lnTo>
                    <a:pt x="974519" y="2191603"/>
                  </a:lnTo>
                  <a:lnTo>
                    <a:pt x="963087" y="2172546"/>
                  </a:lnTo>
                  <a:lnTo>
                    <a:pt x="951974" y="2153807"/>
                  </a:lnTo>
                  <a:lnTo>
                    <a:pt x="941177" y="2135067"/>
                  </a:lnTo>
                  <a:lnTo>
                    <a:pt x="931334" y="2116963"/>
                  </a:lnTo>
                  <a:lnTo>
                    <a:pt x="921490" y="2098542"/>
                  </a:lnTo>
                  <a:lnTo>
                    <a:pt x="912599" y="2080755"/>
                  </a:lnTo>
                  <a:lnTo>
                    <a:pt x="904026" y="2063287"/>
                  </a:lnTo>
                  <a:lnTo>
                    <a:pt x="895770" y="2046136"/>
                  </a:lnTo>
                  <a:lnTo>
                    <a:pt x="888149" y="2029620"/>
                  </a:lnTo>
                  <a:lnTo>
                    <a:pt x="880528" y="2013104"/>
                  </a:lnTo>
                  <a:lnTo>
                    <a:pt x="873860" y="1997223"/>
                  </a:lnTo>
                  <a:lnTo>
                    <a:pt x="867509" y="1981978"/>
                  </a:lnTo>
                  <a:lnTo>
                    <a:pt x="861793" y="1967050"/>
                  </a:lnTo>
                  <a:lnTo>
                    <a:pt x="851315" y="1938782"/>
                  </a:lnTo>
                  <a:lnTo>
                    <a:pt x="842741" y="1913373"/>
                  </a:lnTo>
                  <a:lnTo>
                    <a:pt x="835438" y="1889870"/>
                  </a:lnTo>
                  <a:lnTo>
                    <a:pt x="830040" y="1869860"/>
                  </a:lnTo>
                  <a:lnTo>
                    <a:pt x="825912" y="1852391"/>
                  </a:lnTo>
                  <a:lnTo>
                    <a:pt x="824642" y="1844768"/>
                  </a:lnTo>
                  <a:lnTo>
                    <a:pt x="823371" y="1838416"/>
                  </a:lnTo>
                  <a:close/>
                  <a:moveTo>
                    <a:pt x="1960151" y="1811419"/>
                  </a:moveTo>
                  <a:lnTo>
                    <a:pt x="1959198" y="1818089"/>
                  </a:lnTo>
                  <a:lnTo>
                    <a:pt x="1957928" y="1825394"/>
                  </a:lnTo>
                  <a:lnTo>
                    <a:pt x="1953483" y="1843498"/>
                  </a:lnTo>
                  <a:lnTo>
                    <a:pt x="1947767" y="1864778"/>
                  </a:lnTo>
                  <a:lnTo>
                    <a:pt x="1940146" y="1889870"/>
                  </a:lnTo>
                  <a:lnTo>
                    <a:pt x="1930620" y="1917184"/>
                  </a:lnTo>
                  <a:lnTo>
                    <a:pt x="1919506" y="1947358"/>
                  </a:lnTo>
                  <a:lnTo>
                    <a:pt x="1913473" y="1963238"/>
                  </a:lnTo>
                  <a:lnTo>
                    <a:pt x="1906805" y="1980072"/>
                  </a:lnTo>
                  <a:lnTo>
                    <a:pt x="1899819" y="1997223"/>
                  </a:lnTo>
                  <a:lnTo>
                    <a:pt x="1892198" y="2014692"/>
                  </a:lnTo>
                  <a:lnTo>
                    <a:pt x="1884260" y="2032478"/>
                  </a:lnTo>
                  <a:lnTo>
                    <a:pt x="1875686" y="2050582"/>
                  </a:lnTo>
                  <a:lnTo>
                    <a:pt x="1866795" y="2069321"/>
                  </a:lnTo>
                  <a:lnTo>
                    <a:pt x="1857587" y="2088061"/>
                  </a:lnTo>
                  <a:lnTo>
                    <a:pt x="1847426" y="2107117"/>
                  </a:lnTo>
                  <a:lnTo>
                    <a:pt x="1836947" y="2126492"/>
                  </a:lnTo>
                  <a:lnTo>
                    <a:pt x="1826151" y="2146184"/>
                  </a:lnTo>
                  <a:lnTo>
                    <a:pt x="1814719" y="2165558"/>
                  </a:lnTo>
                  <a:lnTo>
                    <a:pt x="1803288" y="2185568"/>
                  </a:lnTo>
                  <a:lnTo>
                    <a:pt x="1790587" y="2205260"/>
                  </a:lnTo>
                  <a:lnTo>
                    <a:pt x="1777885" y="2224952"/>
                  </a:lnTo>
                  <a:lnTo>
                    <a:pt x="1764549" y="2245279"/>
                  </a:lnTo>
                  <a:lnTo>
                    <a:pt x="1750895" y="2264971"/>
                  </a:lnTo>
                  <a:lnTo>
                    <a:pt x="1736606" y="2284663"/>
                  </a:lnTo>
                  <a:lnTo>
                    <a:pt x="1721999" y="2304355"/>
                  </a:lnTo>
                  <a:lnTo>
                    <a:pt x="1706757" y="2323412"/>
                  </a:lnTo>
                  <a:lnTo>
                    <a:pt x="1703899" y="2326588"/>
                  </a:lnTo>
                  <a:lnTo>
                    <a:pt x="1700724" y="2328812"/>
                  </a:lnTo>
                  <a:lnTo>
                    <a:pt x="1697866" y="2331035"/>
                  </a:lnTo>
                  <a:lnTo>
                    <a:pt x="1694056" y="2332623"/>
                  </a:lnTo>
                  <a:lnTo>
                    <a:pt x="1690245" y="2333576"/>
                  </a:lnTo>
                  <a:lnTo>
                    <a:pt x="1686435" y="2334211"/>
                  </a:lnTo>
                  <a:lnTo>
                    <a:pt x="1682624" y="2334846"/>
                  </a:lnTo>
                  <a:lnTo>
                    <a:pt x="1678814" y="2334211"/>
                  </a:lnTo>
                  <a:lnTo>
                    <a:pt x="1677544" y="2333576"/>
                  </a:lnTo>
                  <a:lnTo>
                    <a:pt x="1675956" y="2331988"/>
                  </a:lnTo>
                  <a:lnTo>
                    <a:pt x="1670876" y="2326906"/>
                  </a:lnTo>
                  <a:lnTo>
                    <a:pt x="1664525" y="2318330"/>
                  </a:lnTo>
                  <a:lnTo>
                    <a:pt x="1657222" y="2307532"/>
                  </a:lnTo>
                  <a:lnTo>
                    <a:pt x="1638804" y="2280534"/>
                  </a:lnTo>
                  <a:lnTo>
                    <a:pt x="1618165" y="2248773"/>
                  </a:lnTo>
                  <a:lnTo>
                    <a:pt x="1596572" y="2216059"/>
                  </a:lnTo>
                  <a:lnTo>
                    <a:pt x="1576885" y="2185886"/>
                  </a:lnTo>
                  <a:lnTo>
                    <a:pt x="1568311" y="2173499"/>
                  </a:lnTo>
                  <a:lnTo>
                    <a:pt x="1560690" y="2162700"/>
                  </a:lnTo>
                  <a:lnTo>
                    <a:pt x="1554340" y="2154124"/>
                  </a:lnTo>
                  <a:lnTo>
                    <a:pt x="1549577" y="2148407"/>
                  </a:lnTo>
                  <a:lnTo>
                    <a:pt x="1537828" y="2161429"/>
                  </a:lnTo>
                  <a:lnTo>
                    <a:pt x="1512743" y="2190967"/>
                  </a:lnTo>
                  <a:lnTo>
                    <a:pt x="1475908" y="2233210"/>
                  </a:lnTo>
                  <a:lnTo>
                    <a:pt x="1477814" y="2242738"/>
                  </a:lnTo>
                  <a:lnTo>
                    <a:pt x="1482259" y="2270053"/>
                  </a:lnTo>
                  <a:lnTo>
                    <a:pt x="1498136" y="2368831"/>
                  </a:lnTo>
                  <a:lnTo>
                    <a:pt x="1546719" y="2680410"/>
                  </a:lnTo>
                  <a:lnTo>
                    <a:pt x="1601653" y="3027244"/>
                  </a:lnTo>
                  <a:lnTo>
                    <a:pt x="1624198" y="3169853"/>
                  </a:lnTo>
                  <a:lnTo>
                    <a:pt x="1640075" y="3268630"/>
                  </a:lnTo>
                  <a:lnTo>
                    <a:pt x="1706122" y="3267360"/>
                  </a:lnTo>
                  <a:lnTo>
                    <a:pt x="1772805" y="3265454"/>
                  </a:lnTo>
                  <a:lnTo>
                    <a:pt x="1838535" y="3263231"/>
                  </a:lnTo>
                  <a:lnTo>
                    <a:pt x="1903630" y="3261008"/>
                  </a:lnTo>
                  <a:lnTo>
                    <a:pt x="1967772" y="3257832"/>
                  </a:lnTo>
                  <a:lnTo>
                    <a:pt x="2030644" y="3254973"/>
                  </a:lnTo>
                  <a:lnTo>
                    <a:pt x="2091929" y="3251479"/>
                  </a:lnTo>
                  <a:lnTo>
                    <a:pt x="2151308" y="3247985"/>
                  </a:lnTo>
                  <a:lnTo>
                    <a:pt x="2150990" y="3163818"/>
                  </a:lnTo>
                  <a:lnTo>
                    <a:pt x="2150673" y="3057100"/>
                  </a:lnTo>
                  <a:lnTo>
                    <a:pt x="2150990" y="2817937"/>
                  </a:lnTo>
                  <a:lnTo>
                    <a:pt x="2152261" y="2526367"/>
                  </a:lnTo>
                  <a:lnTo>
                    <a:pt x="2152261" y="2521921"/>
                  </a:lnTo>
                  <a:lnTo>
                    <a:pt x="2153213" y="2517792"/>
                  </a:lnTo>
                  <a:lnTo>
                    <a:pt x="2154801" y="2513980"/>
                  </a:lnTo>
                  <a:lnTo>
                    <a:pt x="2156706" y="2510169"/>
                  </a:lnTo>
                  <a:lnTo>
                    <a:pt x="2159246" y="2506675"/>
                  </a:lnTo>
                  <a:lnTo>
                    <a:pt x="2162104" y="2503817"/>
                  </a:lnTo>
                  <a:lnTo>
                    <a:pt x="2165597" y="2501276"/>
                  </a:lnTo>
                  <a:lnTo>
                    <a:pt x="2169090" y="2499370"/>
                  </a:lnTo>
                  <a:lnTo>
                    <a:pt x="2173218" y="2497464"/>
                  </a:lnTo>
                  <a:lnTo>
                    <a:pt x="2177346" y="2496829"/>
                  </a:lnTo>
                  <a:lnTo>
                    <a:pt x="2181474" y="2496512"/>
                  </a:lnTo>
                  <a:lnTo>
                    <a:pt x="2185602" y="2496829"/>
                  </a:lnTo>
                  <a:lnTo>
                    <a:pt x="2189730" y="2497464"/>
                  </a:lnTo>
                  <a:lnTo>
                    <a:pt x="2193858" y="2498735"/>
                  </a:lnTo>
                  <a:lnTo>
                    <a:pt x="2197351" y="2500958"/>
                  </a:lnTo>
                  <a:lnTo>
                    <a:pt x="2201161" y="2503182"/>
                  </a:lnTo>
                  <a:lnTo>
                    <a:pt x="2201479" y="2504134"/>
                  </a:lnTo>
                  <a:lnTo>
                    <a:pt x="2201796" y="2506040"/>
                  </a:lnTo>
                  <a:lnTo>
                    <a:pt x="2202749" y="2512710"/>
                  </a:lnTo>
                  <a:lnTo>
                    <a:pt x="2203384" y="2523191"/>
                  </a:lnTo>
                  <a:lnTo>
                    <a:pt x="2204019" y="2537166"/>
                  </a:lnTo>
                  <a:lnTo>
                    <a:pt x="2205607" y="2574009"/>
                  </a:lnTo>
                  <a:lnTo>
                    <a:pt x="2206877" y="2621334"/>
                  </a:lnTo>
                  <a:lnTo>
                    <a:pt x="2207829" y="2676916"/>
                  </a:lnTo>
                  <a:lnTo>
                    <a:pt x="2208782" y="2739168"/>
                  </a:lnTo>
                  <a:lnTo>
                    <a:pt x="2210052" y="2873519"/>
                  </a:lnTo>
                  <a:lnTo>
                    <a:pt x="2211005" y="3007870"/>
                  </a:lnTo>
                  <a:lnTo>
                    <a:pt x="2211640" y="3124434"/>
                  </a:lnTo>
                  <a:lnTo>
                    <a:pt x="2211957" y="3238139"/>
                  </a:lnTo>
                  <a:lnTo>
                    <a:pt x="2330398" y="3227976"/>
                  </a:lnTo>
                  <a:lnTo>
                    <a:pt x="2392635" y="3222259"/>
                  </a:lnTo>
                  <a:lnTo>
                    <a:pt x="2454555" y="3216542"/>
                  </a:lnTo>
                  <a:lnTo>
                    <a:pt x="2516157" y="3210507"/>
                  </a:lnTo>
                  <a:lnTo>
                    <a:pt x="2576489" y="3203837"/>
                  </a:lnTo>
                  <a:lnTo>
                    <a:pt x="2633645" y="3196850"/>
                  </a:lnTo>
                  <a:lnTo>
                    <a:pt x="2687309" y="3189862"/>
                  </a:lnTo>
                  <a:lnTo>
                    <a:pt x="2684134" y="2851921"/>
                  </a:lnTo>
                  <a:lnTo>
                    <a:pt x="2682228" y="2709630"/>
                  </a:lnTo>
                  <a:lnTo>
                    <a:pt x="2681276" y="2654366"/>
                  </a:lnTo>
                  <a:lnTo>
                    <a:pt x="2680641" y="2613393"/>
                  </a:lnTo>
                  <a:lnTo>
                    <a:pt x="2680006" y="2597195"/>
                  </a:lnTo>
                  <a:lnTo>
                    <a:pt x="2679371" y="2588302"/>
                  </a:lnTo>
                  <a:lnTo>
                    <a:pt x="2676195" y="2551776"/>
                  </a:lnTo>
                  <a:lnTo>
                    <a:pt x="2672385" y="2517157"/>
                  </a:lnTo>
                  <a:lnTo>
                    <a:pt x="2668257" y="2484125"/>
                  </a:lnTo>
                  <a:lnTo>
                    <a:pt x="2663494" y="2452999"/>
                  </a:lnTo>
                  <a:lnTo>
                    <a:pt x="2658731" y="2422825"/>
                  </a:lnTo>
                  <a:lnTo>
                    <a:pt x="2653015" y="2394558"/>
                  </a:lnTo>
                  <a:lnTo>
                    <a:pt x="2647299" y="2367561"/>
                  </a:lnTo>
                  <a:lnTo>
                    <a:pt x="2641266" y="2341834"/>
                  </a:lnTo>
                  <a:lnTo>
                    <a:pt x="2634916" y="2317695"/>
                  </a:lnTo>
                  <a:lnTo>
                    <a:pt x="2628565" y="2294509"/>
                  </a:lnTo>
                  <a:lnTo>
                    <a:pt x="2621579" y="2272594"/>
                  </a:lnTo>
                  <a:lnTo>
                    <a:pt x="2614593" y="2252267"/>
                  </a:lnTo>
                  <a:lnTo>
                    <a:pt x="2607290" y="2232892"/>
                  </a:lnTo>
                  <a:lnTo>
                    <a:pt x="2600304" y="2214788"/>
                  </a:lnTo>
                  <a:lnTo>
                    <a:pt x="2592683" y="2197637"/>
                  </a:lnTo>
                  <a:lnTo>
                    <a:pt x="2585062" y="2181121"/>
                  </a:lnTo>
                  <a:lnTo>
                    <a:pt x="2578077" y="2166829"/>
                  </a:lnTo>
                  <a:lnTo>
                    <a:pt x="2570456" y="2152536"/>
                  </a:lnTo>
                  <a:lnTo>
                    <a:pt x="2563152" y="2139514"/>
                  </a:lnTo>
                  <a:lnTo>
                    <a:pt x="2555531" y="2127445"/>
                  </a:lnTo>
                  <a:lnTo>
                    <a:pt x="2548228" y="2115693"/>
                  </a:lnTo>
                  <a:lnTo>
                    <a:pt x="2540925" y="2104894"/>
                  </a:lnTo>
                  <a:lnTo>
                    <a:pt x="2533621" y="2095048"/>
                  </a:lnTo>
                  <a:lnTo>
                    <a:pt x="2526318" y="2085520"/>
                  </a:lnTo>
                  <a:lnTo>
                    <a:pt x="2519332" y="2076309"/>
                  </a:lnTo>
                  <a:lnTo>
                    <a:pt x="2512347" y="2068051"/>
                  </a:lnTo>
                  <a:lnTo>
                    <a:pt x="2498375" y="2052488"/>
                  </a:lnTo>
                  <a:lnTo>
                    <a:pt x="2485356" y="2038513"/>
                  </a:lnTo>
                  <a:lnTo>
                    <a:pt x="2472972" y="2025808"/>
                  </a:lnTo>
                  <a:lnTo>
                    <a:pt x="2442806" y="2009610"/>
                  </a:lnTo>
                  <a:lnTo>
                    <a:pt x="2412640" y="1993729"/>
                  </a:lnTo>
                  <a:lnTo>
                    <a:pt x="2382474" y="1979437"/>
                  </a:lnTo>
                  <a:lnTo>
                    <a:pt x="2352943" y="1965144"/>
                  </a:lnTo>
                  <a:lnTo>
                    <a:pt x="2322777" y="1951487"/>
                  </a:lnTo>
                  <a:lnTo>
                    <a:pt x="2292612" y="1938465"/>
                  </a:lnTo>
                  <a:lnTo>
                    <a:pt x="2262446" y="1925760"/>
                  </a:lnTo>
                  <a:lnTo>
                    <a:pt x="2231645" y="1913373"/>
                  </a:lnTo>
                  <a:lnTo>
                    <a:pt x="2200526" y="1900986"/>
                  </a:lnTo>
                  <a:lnTo>
                    <a:pt x="2168772" y="1888599"/>
                  </a:lnTo>
                  <a:lnTo>
                    <a:pt x="2103042" y="1864143"/>
                  </a:lnTo>
                  <a:lnTo>
                    <a:pt x="1960151" y="1811419"/>
                  </a:lnTo>
                  <a:close/>
                  <a:moveTo>
                    <a:pt x="1782331" y="1695490"/>
                  </a:moveTo>
                  <a:lnTo>
                    <a:pt x="1773122" y="1713594"/>
                  </a:lnTo>
                  <a:lnTo>
                    <a:pt x="1767724" y="1723440"/>
                  </a:lnTo>
                  <a:lnTo>
                    <a:pt x="1761691" y="1733286"/>
                  </a:lnTo>
                  <a:lnTo>
                    <a:pt x="1755340" y="1744085"/>
                  </a:lnTo>
                  <a:lnTo>
                    <a:pt x="1748037" y="1755201"/>
                  </a:lnTo>
                  <a:lnTo>
                    <a:pt x="1740416" y="1766636"/>
                  </a:lnTo>
                  <a:lnTo>
                    <a:pt x="1731843" y="1778705"/>
                  </a:lnTo>
                  <a:lnTo>
                    <a:pt x="1722951" y="1790139"/>
                  </a:lnTo>
                  <a:lnTo>
                    <a:pt x="1713425" y="1802526"/>
                  </a:lnTo>
                  <a:lnTo>
                    <a:pt x="1703264" y="1814278"/>
                  </a:lnTo>
                  <a:lnTo>
                    <a:pt x="1692468" y="1826665"/>
                  </a:lnTo>
                  <a:lnTo>
                    <a:pt x="1681037" y="1838734"/>
                  </a:lnTo>
                  <a:lnTo>
                    <a:pt x="1668653" y="1851121"/>
                  </a:lnTo>
                  <a:lnTo>
                    <a:pt x="1655634" y="1863508"/>
                  </a:lnTo>
                  <a:lnTo>
                    <a:pt x="1641980" y="1875577"/>
                  </a:lnTo>
                  <a:lnTo>
                    <a:pt x="1627373" y="1887964"/>
                  </a:lnTo>
                  <a:lnTo>
                    <a:pt x="1612131" y="1899716"/>
                  </a:lnTo>
                  <a:lnTo>
                    <a:pt x="1596255" y="1911467"/>
                  </a:lnTo>
                  <a:lnTo>
                    <a:pt x="1579425" y="1922901"/>
                  </a:lnTo>
                  <a:lnTo>
                    <a:pt x="1561643" y="1933700"/>
                  </a:lnTo>
                  <a:lnTo>
                    <a:pt x="1543544" y="1944499"/>
                  </a:lnTo>
                  <a:lnTo>
                    <a:pt x="1524174" y="1954980"/>
                  </a:lnTo>
                  <a:lnTo>
                    <a:pt x="1504169" y="1964509"/>
                  </a:lnTo>
                  <a:lnTo>
                    <a:pt x="1506392" y="1967050"/>
                  </a:lnTo>
                  <a:lnTo>
                    <a:pt x="1509250" y="1970543"/>
                  </a:lnTo>
                  <a:lnTo>
                    <a:pt x="1517188" y="1980707"/>
                  </a:lnTo>
                  <a:lnTo>
                    <a:pt x="1527032" y="1995000"/>
                  </a:lnTo>
                  <a:lnTo>
                    <a:pt x="1539416" y="2011833"/>
                  </a:lnTo>
                  <a:lnTo>
                    <a:pt x="1567041" y="2052488"/>
                  </a:lnTo>
                  <a:lnTo>
                    <a:pt x="1597525" y="2097589"/>
                  </a:lnTo>
                  <a:lnTo>
                    <a:pt x="1652776" y="2181439"/>
                  </a:lnTo>
                  <a:lnTo>
                    <a:pt x="1679767" y="2222411"/>
                  </a:lnTo>
                  <a:lnTo>
                    <a:pt x="1694056" y="2203354"/>
                  </a:lnTo>
                  <a:lnTo>
                    <a:pt x="1707392" y="2184615"/>
                  </a:lnTo>
                  <a:lnTo>
                    <a:pt x="1720411" y="2165558"/>
                  </a:lnTo>
                  <a:lnTo>
                    <a:pt x="1732795" y="2146501"/>
                  </a:lnTo>
                  <a:lnTo>
                    <a:pt x="1744544" y="2128080"/>
                  </a:lnTo>
                  <a:lnTo>
                    <a:pt x="1755658" y="2109341"/>
                  </a:lnTo>
                  <a:lnTo>
                    <a:pt x="1766136" y="2090919"/>
                  </a:lnTo>
                  <a:lnTo>
                    <a:pt x="1776615" y="2072815"/>
                  </a:lnTo>
                  <a:lnTo>
                    <a:pt x="1785824" y="2054393"/>
                  </a:lnTo>
                  <a:lnTo>
                    <a:pt x="1795032" y="2036925"/>
                  </a:lnTo>
                  <a:lnTo>
                    <a:pt x="1803606" y="2019456"/>
                  </a:lnTo>
                  <a:lnTo>
                    <a:pt x="1811862" y="2002305"/>
                  </a:lnTo>
                  <a:lnTo>
                    <a:pt x="1819165" y="1985471"/>
                  </a:lnTo>
                  <a:lnTo>
                    <a:pt x="1826151" y="1968955"/>
                  </a:lnTo>
                  <a:lnTo>
                    <a:pt x="1833137" y="1953075"/>
                  </a:lnTo>
                  <a:lnTo>
                    <a:pt x="1839170" y="1937829"/>
                  </a:lnTo>
                  <a:lnTo>
                    <a:pt x="1844885" y="1922584"/>
                  </a:lnTo>
                  <a:lnTo>
                    <a:pt x="1850601" y="1907974"/>
                  </a:lnTo>
                  <a:lnTo>
                    <a:pt x="1859810" y="1880976"/>
                  </a:lnTo>
                  <a:lnTo>
                    <a:pt x="1867430" y="1855885"/>
                  </a:lnTo>
                  <a:lnTo>
                    <a:pt x="1873781" y="1833970"/>
                  </a:lnTo>
                  <a:lnTo>
                    <a:pt x="1878544" y="1815230"/>
                  </a:lnTo>
                  <a:lnTo>
                    <a:pt x="1882037" y="1799032"/>
                  </a:lnTo>
                  <a:lnTo>
                    <a:pt x="1884260" y="1786963"/>
                  </a:lnTo>
                  <a:lnTo>
                    <a:pt x="1885212" y="1778387"/>
                  </a:lnTo>
                  <a:lnTo>
                    <a:pt x="1782331" y="1695490"/>
                  </a:lnTo>
                  <a:close/>
                  <a:moveTo>
                    <a:pt x="1006907" y="1695490"/>
                  </a:moveTo>
                  <a:lnTo>
                    <a:pt x="903708" y="1778387"/>
                  </a:lnTo>
                  <a:lnTo>
                    <a:pt x="904661" y="1786963"/>
                  </a:lnTo>
                  <a:lnTo>
                    <a:pt x="906883" y="1799032"/>
                  </a:lnTo>
                  <a:lnTo>
                    <a:pt x="910376" y="1815230"/>
                  </a:lnTo>
                  <a:lnTo>
                    <a:pt x="915139" y="1833970"/>
                  </a:lnTo>
                  <a:lnTo>
                    <a:pt x="921490" y="1855885"/>
                  </a:lnTo>
                  <a:lnTo>
                    <a:pt x="929428" y="1880976"/>
                  </a:lnTo>
                  <a:lnTo>
                    <a:pt x="938955" y="1907974"/>
                  </a:lnTo>
                  <a:lnTo>
                    <a:pt x="944353" y="1922584"/>
                  </a:lnTo>
                  <a:lnTo>
                    <a:pt x="949751" y="1937829"/>
                  </a:lnTo>
                  <a:lnTo>
                    <a:pt x="956102" y="1953075"/>
                  </a:lnTo>
                  <a:lnTo>
                    <a:pt x="962770" y="1968955"/>
                  </a:lnTo>
                  <a:lnTo>
                    <a:pt x="969756" y="1985471"/>
                  </a:lnTo>
                  <a:lnTo>
                    <a:pt x="977694" y="2002305"/>
                  </a:lnTo>
                  <a:lnTo>
                    <a:pt x="985315" y="2019456"/>
                  </a:lnTo>
                  <a:lnTo>
                    <a:pt x="993888" y="2036925"/>
                  </a:lnTo>
                  <a:lnTo>
                    <a:pt x="1003414" y="2054393"/>
                  </a:lnTo>
                  <a:lnTo>
                    <a:pt x="1012941" y="2072815"/>
                  </a:lnTo>
                  <a:lnTo>
                    <a:pt x="1023102" y="2090919"/>
                  </a:lnTo>
                  <a:lnTo>
                    <a:pt x="1033898" y="2109341"/>
                  </a:lnTo>
                  <a:lnTo>
                    <a:pt x="1045012" y="2128080"/>
                  </a:lnTo>
                  <a:lnTo>
                    <a:pt x="1056443" y="2146501"/>
                  </a:lnTo>
                  <a:lnTo>
                    <a:pt x="1068827" y="2165558"/>
                  </a:lnTo>
                  <a:lnTo>
                    <a:pt x="1081528" y="2184615"/>
                  </a:lnTo>
                  <a:lnTo>
                    <a:pt x="1095182" y="2203354"/>
                  </a:lnTo>
                  <a:lnTo>
                    <a:pt x="1109154" y="2222411"/>
                  </a:lnTo>
                  <a:lnTo>
                    <a:pt x="1134874" y="2183027"/>
                  </a:lnTo>
                  <a:lnTo>
                    <a:pt x="1159325" y="2145231"/>
                  </a:lnTo>
                  <a:lnTo>
                    <a:pt x="1187903" y="2101400"/>
                  </a:lnTo>
                  <a:lnTo>
                    <a:pt x="1217751" y="2056934"/>
                  </a:lnTo>
                  <a:lnTo>
                    <a:pt x="1231723" y="2035972"/>
                  </a:lnTo>
                  <a:lnTo>
                    <a:pt x="1245377" y="2016280"/>
                  </a:lnTo>
                  <a:lnTo>
                    <a:pt x="1258078" y="1998811"/>
                  </a:lnTo>
                  <a:lnTo>
                    <a:pt x="1268875" y="1983883"/>
                  </a:lnTo>
                  <a:lnTo>
                    <a:pt x="1278083" y="1972449"/>
                  </a:lnTo>
                  <a:lnTo>
                    <a:pt x="1281894" y="1968003"/>
                  </a:lnTo>
                  <a:lnTo>
                    <a:pt x="1285387" y="1964509"/>
                  </a:lnTo>
                  <a:lnTo>
                    <a:pt x="1264747" y="1954980"/>
                  </a:lnTo>
                  <a:lnTo>
                    <a:pt x="1246012" y="1944499"/>
                  </a:lnTo>
                  <a:lnTo>
                    <a:pt x="1227277" y="1933700"/>
                  </a:lnTo>
                  <a:lnTo>
                    <a:pt x="1209813" y="1922901"/>
                  </a:lnTo>
                  <a:lnTo>
                    <a:pt x="1192666" y="1911467"/>
                  </a:lnTo>
                  <a:lnTo>
                    <a:pt x="1176789" y="1899716"/>
                  </a:lnTo>
                  <a:lnTo>
                    <a:pt x="1161547" y="1887964"/>
                  </a:lnTo>
                  <a:lnTo>
                    <a:pt x="1146941" y="1875577"/>
                  </a:lnTo>
                  <a:lnTo>
                    <a:pt x="1133604" y="1863508"/>
                  </a:lnTo>
                  <a:lnTo>
                    <a:pt x="1120585" y="1851121"/>
                  </a:lnTo>
                  <a:lnTo>
                    <a:pt x="1108519" y="1838734"/>
                  </a:lnTo>
                  <a:lnTo>
                    <a:pt x="1096453" y="1826665"/>
                  </a:lnTo>
                  <a:lnTo>
                    <a:pt x="1085656" y="1814278"/>
                  </a:lnTo>
                  <a:lnTo>
                    <a:pt x="1075813" y="1802526"/>
                  </a:lnTo>
                  <a:lnTo>
                    <a:pt x="1065969" y="1790139"/>
                  </a:lnTo>
                  <a:lnTo>
                    <a:pt x="1057078" y="1778705"/>
                  </a:lnTo>
                  <a:lnTo>
                    <a:pt x="1048822" y="1766636"/>
                  </a:lnTo>
                  <a:lnTo>
                    <a:pt x="1041201" y="1755201"/>
                  </a:lnTo>
                  <a:lnTo>
                    <a:pt x="1034216" y="1744085"/>
                  </a:lnTo>
                  <a:lnTo>
                    <a:pt x="1027547" y="1733286"/>
                  </a:lnTo>
                  <a:lnTo>
                    <a:pt x="1021514" y="1723440"/>
                  </a:lnTo>
                  <a:lnTo>
                    <a:pt x="1016433" y="1713594"/>
                  </a:lnTo>
                  <a:lnTo>
                    <a:pt x="1006907" y="1695490"/>
                  </a:lnTo>
                  <a:close/>
                  <a:moveTo>
                    <a:pt x="1002462" y="1582737"/>
                  </a:moveTo>
                  <a:lnTo>
                    <a:pt x="1006590" y="1582737"/>
                  </a:lnTo>
                  <a:lnTo>
                    <a:pt x="1010718" y="1583690"/>
                  </a:lnTo>
                  <a:lnTo>
                    <a:pt x="1014528" y="1584643"/>
                  </a:lnTo>
                  <a:lnTo>
                    <a:pt x="1018656" y="1586231"/>
                  </a:lnTo>
                  <a:lnTo>
                    <a:pt x="1021832" y="1588454"/>
                  </a:lnTo>
                  <a:lnTo>
                    <a:pt x="1024689" y="1590995"/>
                  </a:lnTo>
                  <a:lnTo>
                    <a:pt x="1027865" y="1593854"/>
                  </a:lnTo>
                  <a:lnTo>
                    <a:pt x="1030088" y="1597347"/>
                  </a:lnTo>
                  <a:lnTo>
                    <a:pt x="1032310" y="1600524"/>
                  </a:lnTo>
                  <a:lnTo>
                    <a:pt x="1033898" y="1604653"/>
                  </a:lnTo>
                  <a:lnTo>
                    <a:pt x="1034216" y="1606241"/>
                  </a:lnTo>
                  <a:lnTo>
                    <a:pt x="1036756" y="1612593"/>
                  </a:lnTo>
                  <a:lnTo>
                    <a:pt x="1040884" y="1623074"/>
                  </a:lnTo>
                  <a:lnTo>
                    <a:pt x="1047234" y="1637049"/>
                  </a:lnTo>
                  <a:lnTo>
                    <a:pt x="1055808" y="1654518"/>
                  </a:lnTo>
                  <a:lnTo>
                    <a:pt x="1060889" y="1664046"/>
                  </a:lnTo>
                  <a:lnTo>
                    <a:pt x="1066922" y="1674528"/>
                  </a:lnTo>
                  <a:lnTo>
                    <a:pt x="1073273" y="1685326"/>
                  </a:lnTo>
                  <a:lnTo>
                    <a:pt x="1080258" y="1696443"/>
                  </a:lnTo>
                  <a:lnTo>
                    <a:pt x="1088514" y="1708195"/>
                  </a:lnTo>
                  <a:lnTo>
                    <a:pt x="1096770" y="1720264"/>
                  </a:lnTo>
                  <a:lnTo>
                    <a:pt x="1106296" y="1732651"/>
                  </a:lnTo>
                  <a:lnTo>
                    <a:pt x="1117092" y="1745355"/>
                  </a:lnTo>
                  <a:lnTo>
                    <a:pt x="1128841" y="1758695"/>
                  </a:lnTo>
                  <a:lnTo>
                    <a:pt x="1141860" y="1771717"/>
                  </a:lnTo>
                  <a:lnTo>
                    <a:pt x="1155832" y="1785057"/>
                  </a:lnTo>
                  <a:lnTo>
                    <a:pt x="1171074" y="1798715"/>
                  </a:lnTo>
                  <a:lnTo>
                    <a:pt x="1187268" y="1812054"/>
                  </a:lnTo>
                  <a:lnTo>
                    <a:pt x="1203780" y="1825394"/>
                  </a:lnTo>
                  <a:lnTo>
                    <a:pt x="1221244" y="1838734"/>
                  </a:lnTo>
                  <a:lnTo>
                    <a:pt x="1239979" y="1851756"/>
                  </a:lnTo>
                  <a:lnTo>
                    <a:pt x="1259031" y="1864778"/>
                  </a:lnTo>
                  <a:lnTo>
                    <a:pt x="1278718" y="1877165"/>
                  </a:lnTo>
                  <a:lnTo>
                    <a:pt x="1299041" y="1889552"/>
                  </a:lnTo>
                  <a:lnTo>
                    <a:pt x="1319998" y="1900986"/>
                  </a:lnTo>
                  <a:lnTo>
                    <a:pt x="1340955" y="1911785"/>
                  </a:lnTo>
                  <a:lnTo>
                    <a:pt x="1362548" y="1922266"/>
                  </a:lnTo>
                  <a:lnTo>
                    <a:pt x="1427008" y="1922266"/>
                  </a:lnTo>
                  <a:lnTo>
                    <a:pt x="1436216" y="1918772"/>
                  </a:lnTo>
                  <a:lnTo>
                    <a:pt x="1445742" y="1914643"/>
                  </a:lnTo>
                  <a:lnTo>
                    <a:pt x="1454951" y="1910515"/>
                  </a:lnTo>
                  <a:lnTo>
                    <a:pt x="1464795" y="1906068"/>
                  </a:lnTo>
                  <a:lnTo>
                    <a:pt x="1474321" y="1901304"/>
                  </a:lnTo>
                  <a:lnTo>
                    <a:pt x="1484164" y="1896222"/>
                  </a:lnTo>
                  <a:lnTo>
                    <a:pt x="1493690" y="1890822"/>
                  </a:lnTo>
                  <a:lnTo>
                    <a:pt x="1503534" y="1885423"/>
                  </a:lnTo>
                  <a:lnTo>
                    <a:pt x="1522586" y="1873354"/>
                  </a:lnTo>
                  <a:lnTo>
                    <a:pt x="1541638" y="1860967"/>
                  </a:lnTo>
                  <a:lnTo>
                    <a:pt x="1560373" y="1847309"/>
                  </a:lnTo>
                  <a:lnTo>
                    <a:pt x="1578155" y="1833652"/>
                  </a:lnTo>
                  <a:lnTo>
                    <a:pt x="1595619" y="1819677"/>
                  </a:lnTo>
                  <a:lnTo>
                    <a:pt x="1612131" y="1805067"/>
                  </a:lnTo>
                  <a:lnTo>
                    <a:pt x="1628326" y="1791092"/>
                  </a:lnTo>
                  <a:lnTo>
                    <a:pt x="1643250" y="1776482"/>
                  </a:lnTo>
                  <a:lnTo>
                    <a:pt x="1656904" y="1762189"/>
                  </a:lnTo>
                  <a:lnTo>
                    <a:pt x="1668970" y="1748849"/>
                  </a:lnTo>
                  <a:lnTo>
                    <a:pt x="1680719" y="1735509"/>
                  </a:lnTo>
                  <a:lnTo>
                    <a:pt x="1690245" y="1723440"/>
                  </a:lnTo>
                  <a:lnTo>
                    <a:pt x="1698819" y="1711371"/>
                  </a:lnTo>
                  <a:lnTo>
                    <a:pt x="1706757" y="1699937"/>
                  </a:lnTo>
                  <a:lnTo>
                    <a:pt x="1714060" y="1688820"/>
                  </a:lnTo>
                  <a:lnTo>
                    <a:pt x="1720411" y="1678021"/>
                  </a:lnTo>
                  <a:lnTo>
                    <a:pt x="1726444" y="1667540"/>
                  </a:lnTo>
                  <a:lnTo>
                    <a:pt x="1731843" y="1658012"/>
                  </a:lnTo>
                  <a:lnTo>
                    <a:pt x="1740734" y="1640543"/>
                  </a:lnTo>
                  <a:lnTo>
                    <a:pt x="1747084" y="1625615"/>
                  </a:lnTo>
                  <a:lnTo>
                    <a:pt x="1751847" y="1614499"/>
                  </a:lnTo>
                  <a:lnTo>
                    <a:pt x="1754705" y="1607193"/>
                  </a:lnTo>
                  <a:lnTo>
                    <a:pt x="1755340" y="1604335"/>
                  </a:lnTo>
                  <a:lnTo>
                    <a:pt x="1755658" y="1604335"/>
                  </a:lnTo>
                  <a:lnTo>
                    <a:pt x="1757245" y="1600524"/>
                  </a:lnTo>
                  <a:lnTo>
                    <a:pt x="1759151" y="1597347"/>
                  </a:lnTo>
                  <a:lnTo>
                    <a:pt x="1761373" y="1593854"/>
                  </a:lnTo>
                  <a:lnTo>
                    <a:pt x="1764231" y="1590995"/>
                  </a:lnTo>
                  <a:lnTo>
                    <a:pt x="1767089" y="1588454"/>
                  </a:lnTo>
                  <a:lnTo>
                    <a:pt x="1770899" y="1586231"/>
                  </a:lnTo>
                  <a:lnTo>
                    <a:pt x="1774710" y="1584643"/>
                  </a:lnTo>
                  <a:lnTo>
                    <a:pt x="1778838" y="1583690"/>
                  </a:lnTo>
                  <a:lnTo>
                    <a:pt x="1782966" y="1582737"/>
                  </a:lnTo>
                  <a:lnTo>
                    <a:pt x="1786776" y="1582737"/>
                  </a:lnTo>
                  <a:lnTo>
                    <a:pt x="1790904" y="1583690"/>
                  </a:lnTo>
                  <a:lnTo>
                    <a:pt x="1794715" y="1584325"/>
                  </a:lnTo>
                  <a:lnTo>
                    <a:pt x="1798525" y="1585913"/>
                  </a:lnTo>
                  <a:lnTo>
                    <a:pt x="1802018" y="1588137"/>
                  </a:lnTo>
                  <a:lnTo>
                    <a:pt x="1805511" y="1590360"/>
                  </a:lnTo>
                  <a:lnTo>
                    <a:pt x="1808051" y="1593218"/>
                  </a:lnTo>
                  <a:lnTo>
                    <a:pt x="1940781" y="1708195"/>
                  </a:lnTo>
                  <a:lnTo>
                    <a:pt x="1941734" y="1708512"/>
                  </a:lnTo>
                  <a:lnTo>
                    <a:pt x="1943004" y="1708512"/>
                  </a:lnTo>
                  <a:lnTo>
                    <a:pt x="2024611" y="1739321"/>
                  </a:lnTo>
                  <a:lnTo>
                    <a:pt x="2103995" y="1768859"/>
                  </a:lnTo>
                  <a:lnTo>
                    <a:pt x="2179886" y="1798079"/>
                  </a:lnTo>
                  <a:lnTo>
                    <a:pt x="2217673" y="1812372"/>
                  </a:lnTo>
                  <a:lnTo>
                    <a:pt x="2254190" y="1826982"/>
                  </a:lnTo>
                  <a:lnTo>
                    <a:pt x="2291024" y="1841910"/>
                  </a:lnTo>
                  <a:lnTo>
                    <a:pt x="2327223" y="1857155"/>
                  </a:lnTo>
                  <a:lnTo>
                    <a:pt x="2363105" y="1872401"/>
                  </a:lnTo>
                  <a:lnTo>
                    <a:pt x="2398351" y="1888282"/>
                  </a:lnTo>
                  <a:lnTo>
                    <a:pt x="2434233" y="1905115"/>
                  </a:lnTo>
                  <a:lnTo>
                    <a:pt x="2469479" y="1922584"/>
                  </a:lnTo>
                  <a:lnTo>
                    <a:pt x="2504726" y="1940370"/>
                  </a:lnTo>
                  <a:lnTo>
                    <a:pt x="2539655" y="1959427"/>
                  </a:lnTo>
                  <a:lnTo>
                    <a:pt x="2547276" y="1964826"/>
                  </a:lnTo>
                  <a:lnTo>
                    <a:pt x="2560612" y="1978484"/>
                  </a:lnTo>
                  <a:lnTo>
                    <a:pt x="2575219" y="1994365"/>
                  </a:lnTo>
                  <a:lnTo>
                    <a:pt x="2583157" y="2002940"/>
                  </a:lnTo>
                  <a:lnTo>
                    <a:pt x="2591413" y="2012151"/>
                  </a:lnTo>
                  <a:lnTo>
                    <a:pt x="2599669" y="2021679"/>
                  </a:lnTo>
                  <a:lnTo>
                    <a:pt x="2607925" y="2032478"/>
                  </a:lnTo>
                  <a:lnTo>
                    <a:pt x="2616498" y="2043595"/>
                  </a:lnTo>
                  <a:lnTo>
                    <a:pt x="2625072" y="2055664"/>
                  </a:lnTo>
                  <a:lnTo>
                    <a:pt x="2633963" y="2068051"/>
                  </a:lnTo>
                  <a:lnTo>
                    <a:pt x="2642854" y="2082026"/>
                  </a:lnTo>
                  <a:lnTo>
                    <a:pt x="2651427" y="2096318"/>
                  </a:lnTo>
                  <a:lnTo>
                    <a:pt x="2660318" y="2111564"/>
                  </a:lnTo>
                  <a:lnTo>
                    <a:pt x="2668892" y="2128080"/>
                  </a:lnTo>
                  <a:lnTo>
                    <a:pt x="2677465" y="2145231"/>
                  </a:lnTo>
                  <a:lnTo>
                    <a:pt x="2686039" y="2163335"/>
                  </a:lnTo>
                  <a:lnTo>
                    <a:pt x="2694612" y="2182709"/>
                  </a:lnTo>
                  <a:lnTo>
                    <a:pt x="2702868" y="2203037"/>
                  </a:lnTo>
                  <a:lnTo>
                    <a:pt x="2710489" y="2224317"/>
                  </a:lnTo>
                  <a:lnTo>
                    <a:pt x="2718428" y="2246867"/>
                  </a:lnTo>
                  <a:lnTo>
                    <a:pt x="2725731" y="2271006"/>
                  </a:lnTo>
                  <a:lnTo>
                    <a:pt x="2733034" y="2296097"/>
                  </a:lnTo>
                  <a:lnTo>
                    <a:pt x="2740020" y="2322459"/>
                  </a:lnTo>
                  <a:lnTo>
                    <a:pt x="2746371" y="2350409"/>
                  </a:lnTo>
                  <a:lnTo>
                    <a:pt x="2752721" y="2379630"/>
                  </a:lnTo>
                  <a:lnTo>
                    <a:pt x="2758437" y="2410121"/>
                  </a:lnTo>
                  <a:lnTo>
                    <a:pt x="2763835" y="2442200"/>
                  </a:lnTo>
                  <a:lnTo>
                    <a:pt x="2768598" y="2475867"/>
                  </a:lnTo>
                  <a:lnTo>
                    <a:pt x="2773361" y="2510804"/>
                  </a:lnTo>
                  <a:lnTo>
                    <a:pt x="2777172" y="2547647"/>
                  </a:lnTo>
                  <a:lnTo>
                    <a:pt x="2780982" y="2586396"/>
                  </a:lnTo>
                  <a:lnTo>
                    <a:pt x="2780982" y="2586079"/>
                  </a:lnTo>
                  <a:lnTo>
                    <a:pt x="2781617" y="2597830"/>
                  </a:lnTo>
                  <a:lnTo>
                    <a:pt x="2781935" y="2615617"/>
                  </a:lnTo>
                  <a:lnTo>
                    <a:pt x="2783522" y="2668023"/>
                  </a:lnTo>
                  <a:lnTo>
                    <a:pt x="2784158" y="2740439"/>
                  </a:lnTo>
                  <a:lnTo>
                    <a:pt x="2785428" y="2828418"/>
                  </a:lnTo>
                  <a:lnTo>
                    <a:pt x="2787650" y="3030738"/>
                  </a:lnTo>
                  <a:lnTo>
                    <a:pt x="2789238" y="3238775"/>
                  </a:lnTo>
                  <a:lnTo>
                    <a:pt x="2789238" y="3241633"/>
                  </a:lnTo>
                  <a:lnTo>
                    <a:pt x="2788921" y="3244174"/>
                  </a:lnTo>
                  <a:lnTo>
                    <a:pt x="2788286" y="3247033"/>
                  </a:lnTo>
                  <a:lnTo>
                    <a:pt x="2787650" y="3249891"/>
                  </a:lnTo>
                  <a:lnTo>
                    <a:pt x="2786380" y="3252114"/>
                  </a:lnTo>
                  <a:lnTo>
                    <a:pt x="2784793" y="3254655"/>
                  </a:lnTo>
                  <a:lnTo>
                    <a:pt x="2783522" y="3256879"/>
                  </a:lnTo>
                  <a:lnTo>
                    <a:pt x="2781935" y="3259102"/>
                  </a:lnTo>
                  <a:lnTo>
                    <a:pt x="2780030" y="3261008"/>
                  </a:lnTo>
                  <a:lnTo>
                    <a:pt x="2777807" y="3262913"/>
                  </a:lnTo>
                  <a:lnTo>
                    <a:pt x="2775584" y="3264501"/>
                  </a:lnTo>
                  <a:lnTo>
                    <a:pt x="2773361" y="3265772"/>
                  </a:lnTo>
                  <a:lnTo>
                    <a:pt x="2770821" y="3267360"/>
                  </a:lnTo>
                  <a:lnTo>
                    <a:pt x="2768281" y="3267995"/>
                  </a:lnTo>
                  <a:lnTo>
                    <a:pt x="2765740" y="3268948"/>
                  </a:lnTo>
                  <a:lnTo>
                    <a:pt x="2762565" y="3269583"/>
                  </a:lnTo>
                  <a:lnTo>
                    <a:pt x="2730176" y="3274030"/>
                  </a:lnTo>
                  <a:lnTo>
                    <a:pt x="2693660" y="3278476"/>
                  </a:lnTo>
                  <a:lnTo>
                    <a:pt x="2609830" y="3288322"/>
                  </a:lnTo>
                  <a:lnTo>
                    <a:pt x="2519332" y="3298486"/>
                  </a:lnTo>
                  <a:lnTo>
                    <a:pt x="2428199" y="3308650"/>
                  </a:lnTo>
                  <a:lnTo>
                    <a:pt x="2275465" y="3324530"/>
                  </a:lnTo>
                  <a:lnTo>
                    <a:pt x="2208782" y="3331200"/>
                  </a:lnTo>
                  <a:lnTo>
                    <a:pt x="2162422" y="3334376"/>
                  </a:lnTo>
                  <a:lnTo>
                    <a:pt x="2115109" y="3337235"/>
                  </a:lnTo>
                  <a:lnTo>
                    <a:pt x="2066843" y="3340093"/>
                  </a:lnTo>
                  <a:lnTo>
                    <a:pt x="2017308" y="3342634"/>
                  </a:lnTo>
                  <a:lnTo>
                    <a:pt x="1967137" y="3344858"/>
                  </a:lnTo>
                  <a:lnTo>
                    <a:pt x="1915696" y="3347081"/>
                  </a:lnTo>
                  <a:lnTo>
                    <a:pt x="1812497" y="3350575"/>
                  </a:lnTo>
                  <a:lnTo>
                    <a:pt x="1708027" y="3353433"/>
                  </a:lnTo>
                  <a:lnTo>
                    <a:pt x="1603875" y="3355657"/>
                  </a:lnTo>
                  <a:lnTo>
                    <a:pt x="1500359" y="3356927"/>
                  </a:lnTo>
                  <a:lnTo>
                    <a:pt x="1399382" y="3357562"/>
                  </a:lnTo>
                  <a:lnTo>
                    <a:pt x="1397159" y="3357245"/>
                  </a:lnTo>
                  <a:lnTo>
                    <a:pt x="1394619" y="3356292"/>
                  </a:lnTo>
                  <a:lnTo>
                    <a:pt x="1392396" y="3357245"/>
                  </a:lnTo>
                  <a:lnTo>
                    <a:pt x="1389856" y="3357562"/>
                  </a:lnTo>
                  <a:lnTo>
                    <a:pt x="1287609" y="3356927"/>
                  </a:lnTo>
                  <a:lnTo>
                    <a:pt x="1180917" y="3355657"/>
                  </a:lnTo>
                  <a:lnTo>
                    <a:pt x="1071367" y="3353433"/>
                  </a:lnTo>
                  <a:lnTo>
                    <a:pt x="961182" y="3350575"/>
                  </a:lnTo>
                  <a:lnTo>
                    <a:pt x="851950" y="3347081"/>
                  </a:lnTo>
                  <a:lnTo>
                    <a:pt x="798604" y="3344858"/>
                  </a:lnTo>
                  <a:lnTo>
                    <a:pt x="745893" y="3342634"/>
                  </a:lnTo>
                  <a:lnTo>
                    <a:pt x="694452" y="3340093"/>
                  </a:lnTo>
                  <a:lnTo>
                    <a:pt x="644281" y="3337235"/>
                  </a:lnTo>
                  <a:lnTo>
                    <a:pt x="596016" y="3334376"/>
                  </a:lnTo>
                  <a:lnTo>
                    <a:pt x="549973" y="3331200"/>
                  </a:lnTo>
                  <a:lnTo>
                    <a:pt x="488371" y="3324530"/>
                  </a:lnTo>
                  <a:lnTo>
                    <a:pt x="346432" y="3308650"/>
                  </a:lnTo>
                  <a:lnTo>
                    <a:pt x="261332" y="3298804"/>
                  </a:lnTo>
                  <a:lnTo>
                    <a:pt x="175280" y="3288322"/>
                  </a:lnTo>
                  <a:lnTo>
                    <a:pt x="95261" y="3278476"/>
                  </a:lnTo>
                  <a:lnTo>
                    <a:pt x="26356" y="3269583"/>
                  </a:lnTo>
                  <a:lnTo>
                    <a:pt x="23815" y="3268948"/>
                  </a:lnTo>
                  <a:lnTo>
                    <a:pt x="20957" y="3267995"/>
                  </a:lnTo>
                  <a:lnTo>
                    <a:pt x="18100" y="3267360"/>
                  </a:lnTo>
                  <a:lnTo>
                    <a:pt x="15877" y="3265772"/>
                  </a:lnTo>
                  <a:lnTo>
                    <a:pt x="13337" y="3264501"/>
                  </a:lnTo>
                  <a:lnTo>
                    <a:pt x="11114" y="3262913"/>
                  </a:lnTo>
                  <a:lnTo>
                    <a:pt x="9209" y="3261008"/>
                  </a:lnTo>
                  <a:lnTo>
                    <a:pt x="7621" y="3259102"/>
                  </a:lnTo>
                  <a:lnTo>
                    <a:pt x="5716" y="3256879"/>
                  </a:lnTo>
                  <a:lnTo>
                    <a:pt x="4128" y="3254655"/>
                  </a:lnTo>
                  <a:lnTo>
                    <a:pt x="3175" y="3252114"/>
                  </a:lnTo>
                  <a:lnTo>
                    <a:pt x="1905" y="3249891"/>
                  </a:lnTo>
                  <a:lnTo>
                    <a:pt x="635" y="3247033"/>
                  </a:lnTo>
                  <a:lnTo>
                    <a:pt x="318" y="3244174"/>
                  </a:lnTo>
                  <a:lnTo>
                    <a:pt x="0" y="3241633"/>
                  </a:lnTo>
                  <a:lnTo>
                    <a:pt x="0" y="3238775"/>
                  </a:lnTo>
                  <a:lnTo>
                    <a:pt x="3493" y="2876378"/>
                  </a:lnTo>
                  <a:lnTo>
                    <a:pt x="5398" y="2720747"/>
                  </a:lnTo>
                  <a:lnTo>
                    <a:pt x="6033" y="2660718"/>
                  </a:lnTo>
                  <a:lnTo>
                    <a:pt x="6986" y="2615617"/>
                  </a:lnTo>
                  <a:lnTo>
                    <a:pt x="7938" y="2597830"/>
                  </a:lnTo>
                  <a:lnTo>
                    <a:pt x="8256" y="2586396"/>
                  </a:lnTo>
                  <a:lnTo>
                    <a:pt x="12066" y="2547647"/>
                  </a:lnTo>
                  <a:lnTo>
                    <a:pt x="15877" y="2510804"/>
                  </a:lnTo>
                  <a:lnTo>
                    <a:pt x="20640" y="2475867"/>
                  </a:lnTo>
                  <a:lnTo>
                    <a:pt x="25403" y="2442200"/>
                  </a:lnTo>
                  <a:lnTo>
                    <a:pt x="30801" y="2410121"/>
                  </a:lnTo>
                  <a:lnTo>
                    <a:pt x="36517" y="2379630"/>
                  </a:lnTo>
                  <a:lnTo>
                    <a:pt x="42867" y="2350409"/>
                  </a:lnTo>
                  <a:lnTo>
                    <a:pt x="49536" y="2322459"/>
                  </a:lnTo>
                  <a:lnTo>
                    <a:pt x="56204" y="2296097"/>
                  </a:lnTo>
                  <a:lnTo>
                    <a:pt x="63507" y="2271006"/>
                  </a:lnTo>
                  <a:lnTo>
                    <a:pt x="71128" y="2246867"/>
                  </a:lnTo>
                  <a:lnTo>
                    <a:pt x="78431" y="2224317"/>
                  </a:lnTo>
                  <a:lnTo>
                    <a:pt x="86687" y="2203037"/>
                  </a:lnTo>
                  <a:lnTo>
                    <a:pt x="94943" y="2182709"/>
                  </a:lnTo>
                  <a:lnTo>
                    <a:pt x="102882" y="2163335"/>
                  </a:lnTo>
                  <a:lnTo>
                    <a:pt x="111455" y="2145231"/>
                  </a:lnTo>
                  <a:lnTo>
                    <a:pt x="120029" y="2128080"/>
                  </a:lnTo>
                  <a:lnTo>
                    <a:pt x="128602" y="2111564"/>
                  </a:lnTo>
                  <a:lnTo>
                    <a:pt x="137493" y="2096318"/>
                  </a:lnTo>
                  <a:lnTo>
                    <a:pt x="146384" y="2082026"/>
                  </a:lnTo>
                  <a:lnTo>
                    <a:pt x="154958" y="2068051"/>
                  </a:lnTo>
                  <a:lnTo>
                    <a:pt x="163849" y="2055664"/>
                  </a:lnTo>
                  <a:lnTo>
                    <a:pt x="172740" y="2043595"/>
                  </a:lnTo>
                  <a:lnTo>
                    <a:pt x="181313" y="2032478"/>
                  </a:lnTo>
                  <a:lnTo>
                    <a:pt x="189887" y="2021679"/>
                  </a:lnTo>
                  <a:lnTo>
                    <a:pt x="198143" y="2012151"/>
                  </a:lnTo>
                  <a:lnTo>
                    <a:pt x="206399" y="2002940"/>
                  </a:lnTo>
                  <a:lnTo>
                    <a:pt x="214019" y="1994365"/>
                  </a:lnTo>
                  <a:lnTo>
                    <a:pt x="228944" y="1978484"/>
                  </a:lnTo>
                  <a:lnTo>
                    <a:pt x="242280" y="1964826"/>
                  </a:lnTo>
                  <a:lnTo>
                    <a:pt x="249266" y="1959427"/>
                  </a:lnTo>
                  <a:lnTo>
                    <a:pt x="284512" y="1940370"/>
                  </a:lnTo>
                  <a:lnTo>
                    <a:pt x="320077" y="1922584"/>
                  </a:lnTo>
                  <a:lnTo>
                    <a:pt x="355323" y="1905115"/>
                  </a:lnTo>
                  <a:lnTo>
                    <a:pt x="390570" y="1888282"/>
                  </a:lnTo>
                  <a:lnTo>
                    <a:pt x="426134" y="1872401"/>
                  </a:lnTo>
                  <a:lnTo>
                    <a:pt x="462015" y="1857155"/>
                  </a:lnTo>
                  <a:lnTo>
                    <a:pt x="498214" y="1841910"/>
                  </a:lnTo>
                  <a:lnTo>
                    <a:pt x="534731" y="1826982"/>
                  </a:lnTo>
                  <a:lnTo>
                    <a:pt x="571565" y="1812372"/>
                  </a:lnTo>
                  <a:lnTo>
                    <a:pt x="609035" y="1798079"/>
                  </a:lnTo>
                  <a:lnTo>
                    <a:pt x="685561" y="1768859"/>
                  </a:lnTo>
                  <a:lnTo>
                    <a:pt x="764310" y="1739321"/>
                  </a:lnTo>
                  <a:lnTo>
                    <a:pt x="846234" y="1708512"/>
                  </a:lnTo>
                  <a:lnTo>
                    <a:pt x="847504" y="1708512"/>
                  </a:lnTo>
                  <a:lnTo>
                    <a:pt x="848774" y="1708195"/>
                  </a:lnTo>
                  <a:lnTo>
                    <a:pt x="980869" y="1593218"/>
                  </a:lnTo>
                  <a:lnTo>
                    <a:pt x="984045" y="1590360"/>
                  </a:lnTo>
                  <a:lnTo>
                    <a:pt x="987220" y="1588137"/>
                  </a:lnTo>
                  <a:lnTo>
                    <a:pt x="990713" y="1585913"/>
                  </a:lnTo>
                  <a:lnTo>
                    <a:pt x="994206" y="1584325"/>
                  </a:lnTo>
                  <a:lnTo>
                    <a:pt x="998334" y="1583690"/>
                  </a:lnTo>
                  <a:lnTo>
                    <a:pt x="1002462" y="1582737"/>
                  </a:lnTo>
                  <a:close/>
                  <a:moveTo>
                    <a:pt x="1401605" y="0"/>
                  </a:moveTo>
                  <a:lnTo>
                    <a:pt x="1417801" y="317"/>
                  </a:lnTo>
                  <a:lnTo>
                    <a:pt x="1433680" y="952"/>
                  </a:lnTo>
                  <a:lnTo>
                    <a:pt x="1449241" y="2222"/>
                  </a:lnTo>
                  <a:lnTo>
                    <a:pt x="1464802" y="3492"/>
                  </a:lnTo>
                  <a:lnTo>
                    <a:pt x="1480046" y="5396"/>
                  </a:lnTo>
                  <a:lnTo>
                    <a:pt x="1495289" y="7618"/>
                  </a:lnTo>
                  <a:lnTo>
                    <a:pt x="1510215" y="10158"/>
                  </a:lnTo>
                  <a:lnTo>
                    <a:pt x="1525141" y="13332"/>
                  </a:lnTo>
                  <a:lnTo>
                    <a:pt x="1540067" y="17142"/>
                  </a:lnTo>
                  <a:lnTo>
                    <a:pt x="1554358" y="20633"/>
                  </a:lnTo>
                  <a:lnTo>
                    <a:pt x="1568649" y="25077"/>
                  </a:lnTo>
                  <a:lnTo>
                    <a:pt x="1582622" y="29522"/>
                  </a:lnTo>
                  <a:lnTo>
                    <a:pt x="1596278" y="34918"/>
                  </a:lnTo>
                  <a:lnTo>
                    <a:pt x="1610251" y="39997"/>
                  </a:lnTo>
                  <a:lnTo>
                    <a:pt x="1623589" y="46028"/>
                  </a:lnTo>
                  <a:lnTo>
                    <a:pt x="1636927" y="52060"/>
                  </a:lnTo>
                  <a:lnTo>
                    <a:pt x="1649948" y="58726"/>
                  </a:lnTo>
                  <a:lnTo>
                    <a:pt x="1662651" y="65392"/>
                  </a:lnTo>
                  <a:lnTo>
                    <a:pt x="1675354" y="72376"/>
                  </a:lnTo>
                  <a:lnTo>
                    <a:pt x="1687739" y="79677"/>
                  </a:lnTo>
                  <a:lnTo>
                    <a:pt x="1700124" y="87613"/>
                  </a:lnTo>
                  <a:lnTo>
                    <a:pt x="1711875" y="95866"/>
                  </a:lnTo>
                  <a:lnTo>
                    <a:pt x="1723942" y="104437"/>
                  </a:lnTo>
                  <a:lnTo>
                    <a:pt x="1735375" y="113325"/>
                  </a:lnTo>
                  <a:lnTo>
                    <a:pt x="1746490" y="122213"/>
                  </a:lnTo>
                  <a:lnTo>
                    <a:pt x="1757605" y="131737"/>
                  </a:lnTo>
                  <a:lnTo>
                    <a:pt x="1768720" y="141577"/>
                  </a:lnTo>
                  <a:lnTo>
                    <a:pt x="1779200" y="151418"/>
                  </a:lnTo>
                  <a:lnTo>
                    <a:pt x="1789680" y="161893"/>
                  </a:lnTo>
                  <a:lnTo>
                    <a:pt x="1800160" y="172369"/>
                  </a:lnTo>
                  <a:lnTo>
                    <a:pt x="1810005" y="183162"/>
                  </a:lnTo>
                  <a:lnTo>
                    <a:pt x="1819850" y="194272"/>
                  </a:lnTo>
                  <a:lnTo>
                    <a:pt x="1829059" y="205700"/>
                  </a:lnTo>
                  <a:lnTo>
                    <a:pt x="1838269" y="217445"/>
                  </a:lnTo>
                  <a:lnTo>
                    <a:pt x="1847479" y="229507"/>
                  </a:lnTo>
                  <a:lnTo>
                    <a:pt x="1856053" y="241570"/>
                  </a:lnTo>
                  <a:lnTo>
                    <a:pt x="1864628" y="253950"/>
                  </a:lnTo>
                  <a:lnTo>
                    <a:pt x="1872884" y="266965"/>
                  </a:lnTo>
                  <a:lnTo>
                    <a:pt x="1881141" y="279980"/>
                  </a:lnTo>
                  <a:lnTo>
                    <a:pt x="1888763" y="292995"/>
                  </a:lnTo>
                  <a:lnTo>
                    <a:pt x="1896385" y="306327"/>
                  </a:lnTo>
                  <a:lnTo>
                    <a:pt x="1903372" y="319977"/>
                  </a:lnTo>
                  <a:lnTo>
                    <a:pt x="1910358" y="334262"/>
                  </a:lnTo>
                  <a:lnTo>
                    <a:pt x="1917027" y="347912"/>
                  </a:lnTo>
                  <a:lnTo>
                    <a:pt x="1923696" y="362514"/>
                  </a:lnTo>
                  <a:lnTo>
                    <a:pt x="1929730" y="376799"/>
                  </a:lnTo>
                  <a:lnTo>
                    <a:pt x="1935764" y="391718"/>
                  </a:lnTo>
                  <a:lnTo>
                    <a:pt x="1941163" y="406638"/>
                  </a:lnTo>
                  <a:lnTo>
                    <a:pt x="1946879" y="421875"/>
                  </a:lnTo>
                  <a:lnTo>
                    <a:pt x="1951960" y="437112"/>
                  </a:lnTo>
                  <a:lnTo>
                    <a:pt x="1956406" y="452666"/>
                  </a:lnTo>
                  <a:lnTo>
                    <a:pt x="1961488" y="468221"/>
                  </a:lnTo>
                  <a:lnTo>
                    <a:pt x="1965298" y="484410"/>
                  </a:lnTo>
                  <a:lnTo>
                    <a:pt x="1969427" y="500282"/>
                  </a:lnTo>
                  <a:lnTo>
                    <a:pt x="1973238" y="516154"/>
                  </a:lnTo>
                  <a:lnTo>
                    <a:pt x="1976731" y="532661"/>
                  </a:lnTo>
                  <a:lnTo>
                    <a:pt x="1979589" y="549167"/>
                  </a:lnTo>
                  <a:lnTo>
                    <a:pt x="1982447" y="565992"/>
                  </a:lnTo>
                  <a:lnTo>
                    <a:pt x="1984670" y="582816"/>
                  </a:lnTo>
                  <a:lnTo>
                    <a:pt x="1986893" y="599323"/>
                  </a:lnTo>
                  <a:lnTo>
                    <a:pt x="1989116" y="616464"/>
                  </a:lnTo>
                  <a:lnTo>
                    <a:pt x="1990704" y="633923"/>
                  </a:lnTo>
                  <a:lnTo>
                    <a:pt x="1991657" y="651065"/>
                  </a:lnTo>
                  <a:lnTo>
                    <a:pt x="1992927" y="668524"/>
                  </a:lnTo>
                  <a:lnTo>
                    <a:pt x="2001184" y="672016"/>
                  </a:lnTo>
                  <a:lnTo>
                    <a:pt x="2009124" y="675190"/>
                  </a:lnTo>
                  <a:lnTo>
                    <a:pt x="2016745" y="679317"/>
                  </a:lnTo>
                  <a:lnTo>
                    <a:pt x="2024050" y="684078"/>
                  </a:lnTo>
                  <a:lnTo>
                    <a:pt x="2030719" y="688840"/>
                  </a:lnTo>
                  <a:lnTo>
                    <a:pt x="2037070" y="694554"/>
                  </a:lnTo>
                  <a:lnTo>
                    <a:pt x="2043422" y="700903"/>
                  </a:lnTo>
                  <a:lnTo>
                    <a:pt x="2049138" y="707251"/>
                  </a:lnTo>
                  <a:lnTo>
                    <a:pt x="2054219" y="714552"/>
                  </a:lnTo>
                  <a:lnTo>
                    <a:pt x="2058983" y="722171"/>
                  </a:lnTo>
                  <a:lnTo>
                    <a:pt x="2063111" y="730742"/>
                  </a:lnTo>
                  <a:lnTo>
                    <a:pt x="2066922" y="739630"/>
                  </a:lnTo>
                  <a:lnTo>
                    <a:pt x="2070098" y="748836"/>
                  </a:lnTo>
                  <a:lnTo>
                    <a:pt x="2072956" y="758676"/>
                  </a:lnTo>
                  <a:lnTo>
                    <a:pt x="2075179" y="769469"/>
                  </a:lnTo>
                  <a:lnTo>
                    <a:pt x="2076767" y="781214"/>
                  </a:lnTo>
                  <a:lnTo>
                    <a:pt x="2077719" y="790420"/>
                  </a:lnTo>
                  <a:lnTo>
                    <a:pt x="2078037" y="799626"/>
                  </a:lnTo>
                  <a:lnTo>
                    <a:pt x="2078037" y="808831"/>
                  </a:lnTo>
                  <a:lnTo>
                    <a:pt x="2078037" y="818672"/>
                  </a:lnTo>
                  <a:lnTo>
                    <a:pt x="2077402" y="828195"/>
                  </a:lnTo>
                  <a:lnTo>
                    <a:pt x="2076449" y="838353"/>
                  </a:lnTo>
                  <a:lnTo>
                    <a:pt x="2075179" y="847876"/>
                  </a:lnTo>
                  <a:lnTo>
                    <a:pt x="2073591" y="858034"/>
                  </a:lnTo>
                  <a:lnTo>
                    <a:pt x="2071686" y="867558"/>
                  </a:lnTo>
                  <a:lnTo>
                    <a:pt x="2069463" y="877716"/>
                  </a:lnTo>
                  <a:lnTo>
                    <a:pt x="2066922" y="887239"/>
                  </a:lnTo>
                  <a:lnTo>
                    <a:pt x="2064381" y="897079"/>
                  </a:lnTo>
                  <a:lnTo>
                    <a:pt x="2061206" y="906602"/>
                  </a:lnTo>
                  <a:lnTo>
                    <a:pt x="2057712" y="916443"/>
                  </a:lnTo>
                  <a:lnTo>
                    <a:pt x="2054219" y="925966"/>
                  </a:lnTo>
                  <a:lnTo>
                    <a:pt x="2050091" y="935172"/>
                  </a:lnTo>
                  <a:lnTo>
                    <a:pt x="2045645" y="944060"/>
                  </a:lnTo>
                  <a:lnTo>
                    <a:pt x="2041199" y="952948"/>
                  </a:lnTo>
                  <a:lnTo>
                    <a:pt x="2036435" y="962154"/>
                  </a:lnTo>
                  <a:lnTo>
                    <a:pt x="2031671" y="970090"/>
                  </a:lnTo>
                  <a:lnTo>
                    <a:pt x="2026273" y="978343"/>
                  </a:lnTo>
                  <a:lnTo>
                    <a:pt x="2020874" y="986597"/>
                  </a:lnTo>
                  <a:lnTo>
                    <a:pt x="2014840" y="993898"/>
                  </a:lnTo>
                  <a:lnTo>
                    <a:pt x="2008806" y="1001516"/>
                  </a:lnTo>
                  <a:lnTo>
                    <a:pt x="2002455" y="1008182"/>
                  </a:lnTo>
                  <a:lnTo>
                    <a:pt x="1996421" y="1014849"/>
                  </a:lnTo>
                  <a:lnTo>
                    <a:pt x="1989434" y="1020563"/>
                  </a:lnTo>
                  <a:lnTo>
                    <a:pt x="1982765" y="1026276"/>
                  </a:lnTo>
                  <a:lnTo>
                    <a:pt x="1975778" y="1031355"/>
                  </a:lnTo>
                  <a:lnTo>
                    <a:pt x="1968474" y="1036434"/>
                  </a:lnTo>
                  <a:lnTo>
                    <a:pt x="1960852" y="1040244"/>
                  </a:lnTo>
                  <a:lnTo>
                    <a:pt x="1953231" y="1044053"/>
                  </a:lnTo>
                  <a:lnTo>
                    <a:pt x="1945609" y="1072622"/>
                  </a:lnTo>
                  <a:lnTo>
                    <a:pt x="1937987" y="1100557"/>
                  </a:lnTo>
                  <a:lnTo>
                    <a:pt x="1929095" y="1128491"/>
                  </a:lnTo>
                  <a:lnTo>
                    <a:pt x="1919568" y="1155791"/>
                  </a:lnTo>
                  <a:lnTo>
                    <a:pt x="1910041" y="1183408"/>
                  </a:lnTo>
                  <a:lnTo>
                    <a:pt x="1899243" y="1210073"/>
                  </a:lnTo>
                  <a:lnTo>
                    <a:pt x="1888128" y="1236420"/>
                  </a:lnTo>
                  <a:lnTo>
                    <a:pt x="1876695" y="1262133"/>
                  </a:lnTo>
                  <a:lnTo>
                    <a:pt x="1863992" y="1287845"/>
                  </a:lnTo>
                  <a:lnTo>
                    <a:pt x="1850972" y="1312288"/>
                  </a:lnTo>
                  <a:lnTo>
                    <a:pt x="1837316" y="1336731"/>
                  </a:lnTo>
                  <a:lnTo>
                    <a:pt x="1830012" y="1348793"/>
                  </a:lnTo>
                  <a:lnTo>
                    <a:pt x="1823025" y="1360221"/>
                  </a:lnTo>
                  <a:lnTo>
                    <a:pt x="1815721" y="1371649"/>
                  </a:lnTo>
                  <a:lnTo>
                    <a:pt x="1808099" y="1382759"/>
                  </a:lnTo>
                  <a:lnTo>
                    <a:pt x="1800478" y="1394187"/>
                  </a:lnTo>
                  <a:lnTo>
                    <a:pt x="1792538" y="1405297"/>
                  </a:lnTo>
                  <a:lnTo>
                    <a:pt x="1784599" y="1416090"/>
                  </a:lnTo>
                  <a:lnTo>
                    <a:pt x="1776342" y="1426248"/>
                  </a:lnTo>
                  <a:lnTo>
                    <a:pt x="1768085" y="1436724"/>
                  </a:lnTo>
                  <a:lnTo>
                    <a:pt x="1759511" y="1446882"/>
                  </a:lnTo>
                  <a:lnTo>
                    <a:pt x="1750619" y="1456722"/>
                  </a:lnTo>
                  <a:lnTo>
                    <a:pt x="1742044" y="1466563"/>
                  </a:lnTo>
                  <a:lnTo>
                    <a:pt x="1733152" y="1475769"/>
                  </a:lnTo>
                  <a:lnTo>
                    <a:pt x="1723942" y="1484974"/>
                  </a:lnTo>
                  <a:lnTo>
                    <a:pt x="1714733" y="1493862"/>
                  </a:lnTo>
                  <a:lnTo>
                    <a:pt x="1704888" y="1502433"/>
                  </a:lnTo>
                  <a:lnTo>
                    <a:pt x="1695361" y="1511004"/>
                  </a:lnTo>
                  <a:lnTo>
                    <a:pt x="1685516" y="1519258"/>
                  </a:lnTo>
                  <a:lnTo>
                    <a:pt x="1675671" y="1526876"/>
                  </a:lnTo>
                  <a:lnTo>
                    <a:pt x="1665509" y="1534812"/>
                  </a:lnTo>
                  <a:lnTo>
                    <a:pt x="1655029" y="1542113"/>
                  </a:lnTo>
                  <a:lnTo>
                    <a:pt x="1644867" y="1549414"/>
                  </a:lnTo>
                  <a:lnTo>
                    <a:pt x="1634387" y="1556080"/>
                  </a:lnTo>
                  <a:lnTo>
                    <a:pt x="1623589" y="1562746"/>
                  </a:lnTo>
                  <a:lnTo>
                    <a:pt x="1612474" y="1568778"/>
                  </a:lnTo>
                  <a:lnTo>
                    <a:pt x="1601677" y="1574492"/>
                  </a:lnTo>
                  <a:lnTo>
                    <a:pt x="1590244" y="1580206"/>
                  </a:lnTo>
                  <a:lnTo>
                    <a:pt x="1578811" y="1585285"/>
                  </a:lnTo>
                  <a:lnTo>
                    <a:pt x="1567061" y="1590047"/>
                  </a:lnTo>
                  <a:lnTo>
                    <a:pt x="1555628" y="1595126"/>
                  </a:lnTo>
                  <a:lnTo>
                    <a:pt x="1543561" y="1598935"/>
                  </a:lnTo>
                  <a:lnTo>
                    <a:pt x="1531493" y="1603061"/>
                  </a:lnTo>
                  <a:lnTo>
                    <a:pt x="1519107" y="1606553"/>
                  </a:lnTo>
                  <a:lnTo>
                    <a:pt x="1506722" y="1609728"/>
                  </a:lnTo>
                  <a:lnTo>
                    <a:pt x="1494337" y="1612902"/>
                  </a:lnTo>
                  <a:lnTo>
                    <a:pt x="1481634" y="1615442"/>
                  </a:lnTo>
                  <a:lnTo>
                    <a:pt x="1468613" y="1617346"/>
                  </a:lnTo>
                  <a:lnTo>
                    <a:pt x="1455593" y="1619251"/>
                  </a:lnTo>
                  <a:lnTo>
                    <a:pt x="1442255" y="1620521"/>
                  </a:lnTo>
                  <a:lnTo>
                    <a:pt x="1428916" y="1621473"/>
                  </a:lnTo>
                  <a:lnTo>
                    <a:pt x="1415578" y="1622108"/>
                  </a:lnTo>
                  <a:lnTo>
                    <a:pt x="1401605" y="1622425"/>
                  </a:lnTo>
                  <a:lnTo>
                    <a:pt x="1387949" y="1622108"/>
                  </a:lnTo>
                  <a:lnTo>
                    <a:pt x="1374611" y="1621473"/>
                  </a:lnTo>
                  <a:lnTo>
                    <a:pt x="1361273" y="1620521"/>
                  </a:lnTo>
                  <a:lnTo>
                    <a:pt x="1348253" y="1619251"/>
                  </a:lnTo>
                  <a:lnTo>
                    <a:pt x="1335232" y="1617664"/>
                  </a:lnTo>
                  <a:lnTo>
                    <a:pt x="1322212" y="1615442"/>
                  </a:lnTo>
                  <a:lnTo>
                    <a:pt x="1309509" y="1612902"/>
                  </a:lnTo>
                  <a:lnTo>
                    <a:pt x="1296806" y="1610363"/>
                  </a:lnTo>
                  <a:lnTo>
                    <a:pt x="1284738" y="1606871"/>
                  </a:lnTo>
                  <a:lnTo>
                    <a:pt x="1272353" y="1603061"/>
                  </a:lnTo>
                  <a:lnTo>
                    <a:pt x="1260602" y="1599570"/>
                  </a:lnTo>
                  <a:lnTo>
                    <a:pt x="1248535" y="1595443"/>
                  </a:lnTo>
                  <a:lnTo>
                    <a:pt x="1237102" y="1590681"/>
                  </a:lnTo>
                  <a:lnTo>
                    <a:pt x="1225669" y="1585602"/>
                  </a:lnTo>
                  <a:lnTo>
                    <a:pt x="1213919" y="1580523"/>
                  </a:lnTo>
                  <a:lnTo>
                    <a:pt x="1202804" y="1574809"/>
                  </a:lnTo>
                  <a:lnTo>
                    <a:pt x="1191689" y="1569413"/>
                  </a:lnTo>
                  <a:lnTo>
                    <a:pt x="1180891" y="1563064"/>
                  </a:lnTo>
                  <a:lnTo>
                    <a:pt x="1170094" y="1556715"/>
                  </a:lnTo>
                  <a:lnTo>
                    <a:pt x="1159932" y="1550049"/>
                  </a:lnTo>
                  <a:lnTo>
                    <a:pt x="1149452" y="1543065"/>
                  </a:lnTo>
                  <a:lnTo>
                    <a:pt x="1138972" y="1535447"/>
                  </a:lnTo>
                  <a:lnTo>
                    <a:pt x="1128809" y="1528146"/>
                  </a:lnTo>
                  <a:lnTo>
                    <a:pt x="1118965" y="1520210"/>
                  </a:lnTo>
                  <a:lnTo>
                    <a:pt x="1109120" y="1512274"/>
                  </a:lnTo>
                  <a:lnTo>
                    <a:pt x="1099593" y="1504020"/>
                  </a:lnTo>
                  <a:lnTo>
                    <a:pt x="1090383" y="1495450"/>
                  </a:lnTo>
                  <a:lnTo>
                    <a:pt x="1080856" y="1486561"/>
                  </a:lnTo>
                  <a:lnTo>
                    <a:pt x="1071646" y="1477356"/>
                  </a:lnTo>
                  <a:lnTo>
                    <a:pt x="1062754" y="1467833"/>
                  </a:lnTo>
                  <a:lnTo>
                    <a:pt x="1053862" y="1458309"/>
                  </a:lnTo>
                  <a:lnTo>
                    <a:pt x="1045287" y="1448786"/>
                  </a:lnTo>
                  <a:lnTo>
                    <a:pt x="1036713" y="1438628"/>
                  </a:lnTo>
                  <a:lnTo>
                    <a:pt x="1028456" y="1428153"/>
                  </a:lnTo>
                  <a:lnTo>
                    <a:pt x="1020517" y="1417677"/>
                  </a:lnTo>
                  <a:lnTo>
                    <a:pt x="1012260" y="1407519"/>
                  </a:lnTo>
                  <a:lnTo>
                    <a:pt x="1004320" y="1396409"/>
                  </a:lnTo>
                  <a:lnTo>
                    <a:pt x="996699" y="1385616"/>
                  </a:lnTo>
                  <a:lnTo>
                    <a:pt x="989077" y="1374506"/>
                  </a:lnTo>
                  <a:lnTo>
                    <a:pt x="981773" y="1362761"/>
                  </a:lnTo>
                  <a:lnTo>
                    <a:pt x="974786" y="1351333"/>
                  </a:lnTo>
                  <a:lnTo>
                    <a:pt x="967799" y="1339588"/>
                  </a:lnTo>
                  <a:lnTo>
                    <a:pt x="953826" y="1315145"/>
                  </a:lnTo>
                  <a:lnTo>
                    <a:pt x="940806" y="1290702"/>
                  </a:lnTo>
                  <a:lnTo>
                    <a:pt x="928738" y="1265942"/>
                  </a:lnTo>
                  <a:lnTo>
                    <a:pt x="916670" y="1239912"/>
                  </a:lnTo>
                  <a:lnTo>
                    <a:pt x="905555" y="1213882"/>
                  </a:lnTo>
                  <a:lnTo>
                    <a:pt x="894758" y="1187217"/>
                  </a:lnTo>
                  <a:lnTo>
                    <a:pt x="885230" y="1160235"/>
                  </a:lnTo>
                  <a:lnTo>
                    <a:pt x="876021" y="1132936"/>
                  </a:lnTo>
                  <a:lnTo>
                    <a:pt x="866811" y="1105319"/>
                  </a:lnTo>
                  <a:lnTo>
                    <a:pt x="858872" y="1077701"/>
                  </a:lnTo>
                  <a:lnTo>
                    <a:pt x="851250" y="1049449"/>
                  </a:lnTo>
                  <a:lnTo>
                    <a:pt x="842675" y="1046592"/>
                  </a:lnTo>
                  <a:lnTo>
                    <a:pt x="834736" y="1043101"/>
                  </a:lnTo>
                  <a:lnTo>
                    <a:pt x="826479" y="1039291"/>
                  </a:lnTo>
                  <a:lnTo>
                    <a:pt x="818222" y="1034530"/>
                  </a:lnTo>
                  <a:lnTo>
                    <a:pt x="810918" y="1029768"/>
                  </a:lnTo>
                  <a:lnTo>
                    <a:pt x="802979" y="1023737"/>
                  </a:lnTo>
                  <a:lnTo>
                    <a:pt x="795992" y="1017706"/>
                  </a:lnTo>
                  <a:lnTo>
                    <a:pt x="789006" y="1011039"/>
                  </a:lnTo>
                  <a:lnTo>
                    <a:pt x="782336" y="1004056"/>
                  </a:lnTo>
                  <a:lnTo>
                    <a:pt x="775667" y="996437"/>
                  </a:lnTo>
                  <a:lnTo>
                    <a:pt x="769316" y="988501"/>
                  </a:lnTo>
                  <a:lnTo>
                    <a:pt x="763282" y="980248"/>
                  </a:lnTo>
                  <a:lnTo>
                    <a:pt x="757566" y="971677"/>
                  </a:lnTo>
                  <a:lnTo>
                    <a:pt x="752167" y="962789"/>
                  </a:lnTo>
                  <a:lnTo>
                    <a:pt x="747403" y="953583"/>
                  </a:lnTo>
                  <a:lnTo>
                    <a:pt x="742322" y="944060"/>
                  </a:lnTo>
                  <a:lnTo>
                    <a:pt x="737876" y="934537"/>
                  </a:lnTo>
                  <a:lnTo>
                    <a:pt x="733430" y="924379"/>
                  </a:lnTo>
                  <a:lnTo>
                    <a:pt x="729937" y="914538"/>
                  </a:lnTo>
                  <a:lnTo>
                    <a:pt x="726126" y="904380"/>
                  </a:lnTo>
                  <a:lnTo>
                    <a:pt x="722633" y="893905"/>
                  </a:lnTo>
                  <a:lnTo>
                    <a:pt x="720092" y="883747"/>
                  </a:lnTo>
                  <a:lnTo>
                    <a:pt x="717551" y="873271"/>
                  </a:lnTo>
                  <a:lnTo>
                    <a:pt x="715328" y="862796"/>
                  </a:lnTo>
                  <a:lnTo>
                    <a:pt x="713423" y="852320"/>
                  </a:lnTo>
                  <a:lnTo>
                    <a:pt x="712153" y="842162"/>
                  </a:lnTo>
                  <a:lnTo>
                    <a:pt x="710882" y="831687"/>
                  </a:lnTo>
                  <a:lnTo>
                    <a:pt x="710247" y="821212"/>
                  </a:lnTo>
                  <a:lnTo>
                    <a:pt x="709612" y="810736"/>
                  </a:lnTo>
                  <a:lnTo>
                    <a:pt x="709612" y="800896"/>
                  </a:lnTo>
                  <a:lnTo>
                    <a:pt x="710565" y="790738"/>
                  </a:lnTo>
                  <a:lnTo>
                    <a:pt x="711200" y="781214"/>
                  </a:lnTo>
                  <a:lnTo>
                    <a:pt x="713105" y="768517"/>
                  </a:lnTo>
                  <a:lnTo>
                    <a:pt x="715646" y="756454"/>
                  </a:lnTo>
                  <a:lnTo>
                    <a:pt x="718822" y="745344"/>
                  </a:lnTo>
                  <a:lnTo>
                    <a:pt x="722633" y="735186"/>
                  </a:lnTo>
                  <a:lnTo>
                    <a:pt x="727079" y="725663"/>
                  </a:lnTo>
                  <a:lnTo>
                    <a:pt x="732160" y="716775"/>
                  </a:lnTo>
                  <a:lnTo>
                    <a:pt x="737559" y="708521"/>
                  </a:lnTo>
                  <a:lnTo>
                    <a:pt x="743910" y="701220"/>
                  </a:lnTo>
                  <a:lnTo>
                    <a:pt x="750579" y="694236"/>
                  </a:lnTo>
                  <a:lnTo>
                    <a:pt x="757566" y="688205"/>
                  </a:lnTo>
                  <a:lnTo>
                    <a:pt x="765505" y="682809"/>
                  </a:lnTo>
                  <a:lnTo>
                    <a:pt x="773762" y="677412"/>
                  </a:lnTo>
                  <a:lnTo>
                    <a:pt x="782336" y="673286"/>
                  </a:lnTo>
                  <a:lnTo>
                    <a:pt x="791546" y="669159"/>
                  </a:lnTo>
                  <a:lnTo>
                    <a:pt x="800756" y="666302"/>
                  </a:lnTo>
                  <a:lnTo>
                    <a:pt x="810600" y="663762"/>
                  </a:lnTo>
                  <a:lnTo>
                    <a:pt x="811553" y="646303"/>
                  </a:lnTo>
                  <a:lnTo>
                    <a:pt x="813141" y="629162"/>
                  </a:lnTo>
                  <a:lnTo>
                    <a:pt x="814411" y="612020"/>
                  </a:lnTo>
                  <a:lnTo>
                    <a:pt x="816634" y="594878"/>
                  </a:lnTo>
                  <a:lnTo>
                    <a:pt x="819175" y="578372"/>
                  </a:lnTo>
                  <a:lnTo>
                    <a:pt x="821716" y="561547"/>
                  </a:lnTo>
                  <a:lnTo>
                    <a:pt x="824574" y="544723"/>
                  </a:lnTo>
                  <a:lnTo>
                    <a:pt x="827432" y="528534"/>
                  </a:lnTo>
                  <a:lnTo>
                    <a:pt x="830925" y="512662"/>
                  </a:lnTo>
                  <a:lnTo>
                    <a:pt x="834736" y="496155"/>
                  </a:lnTo>
                  <a:lnTo>
                    <a:pt x="838865" y="480283"/>
                  </a:lnTo>
                  <a:lnTo>
                    <a:pt x="843311" y="464729"/>
                  </a:lnTo>
                  <a:lnTo>
                    <a:pt x="847757" y="448857"/>
                  </a:lnTo>
                  <a:lnTo>
                    <a:pt x="852520" y="433937"/>
                  </a:lnTo>
                  <a:lnTo>
                    <a:pt x="857601" y="418700"/>
                  </a:lnTo>
                  <a:lnTo>
                    <a:pt x="863318" y="403463"/>
                  </a:lnTo>
                  <a:lnTo>
                    <a:pt x="868717" y="388544"/>
                  </a:lnTo>
                  <a:lnTo>
                    <a:pt x="874750" y="373942"/>
                  </a:lnTo>
                  <a:lnTo>
                    <a:pt x="881102" y="359340"/>
                  </a:lnTo>
                  <a:lnTo>
                    <a:pt x="887453" y="345372"/>
                  </a:lnTo>
                  <a:lnTo>
                    <a:pt x="894122" y="331405"/>
                  </a:lnTo>
                  <a:lnTo>
                    <a:pt x="901109" y="317438"/>
                  </a:lnTo>
                  <a:lnTo>
                    <a:pt x="908731" y="304105"/>
                  </a:lnTo>
                  <a:lnTo>
                    <a:pt x="916035" y="290773"/>
                  </a:lnTo>
                  <a:lnTo>
                    <a:pt x="923657" y="277441"/>
                  </a:lnTo>
                  <a:lnTo>
                    <a:pt x="931596" y="264743"/>
                  </a:lnTo>
                  <a:lnTo>
                    <a:pt x="940171" y="252046"/>
                  </a:lnTo>
                  <a:lnTo>
                    <a:pt x="948427" y="239348"/>
                  </a:lnTo>
                  <a:lnTo>
                    <a:pt x="957320" y="227603"/>
                  </a:lnTo>
                  <a:lnTo>
                    <a:pt x="966212" y="215858"/>
                  </a:lnTo>
                  <a:lnTo>
                    <a:pt x="975421" y="204112"/>
                  </a:lnTo>
                  <a:lnTo>
                    <a:pt x="985266" y="192685"/>
                  </a:lnTo>
                  <a:lnTo>
                    <a:pt x="994793" y="181574"/>
                  </a:lnTo>
                  <a:lnTo>
                    <a:pt x="1004956" y="170781"/>
                  </a:lnTo>
                  <a:lnTo>
                    <a:pt x="1014800" y="160306"/>
                  </a:lnTo>
                  <a:lnTo>
                    <a:pt x="1025280" y="149831"/>
                  </a:lnTo>
                  <a:lnTo>
                    <a:pt x="1036078" y="140307"/>
                  </a:lnTo>
                  <a:lnTo>
                    <a:pt x="1046875" y="130784"/>
                  </a:lnTo>
                  <a:lnTo>
                    <a:pt x="1057991" y="121261"/>
                  </a:lnTo>
                  <a:lnTo>
                    <a:pt x="1069105" y="112055"/>
                  </a:lnTo>
                  <a:lnTo>
                    <a:pt x="1080538" y="103485"/>
                  </a:lnTo>
                  <a:lnTo>
                    <a:pt x="1092606" y="94914"/>
                  </a:lnTo>
                  <a:lnTo>
                    <a:pt x="1104356" y="86978"/>
                  </a:lnTo>
                  <a:lnTo>
                    <a:pt x="1116742" y="79359"/>
                  </a:lnTo>
                  <a:lnTo>
                    <a:pt x="1128809" y="72058"/>
                  </a:lnTo>
                  <a:lnTo>
                    <a:pt x="1141512" y="64440"/>
                  </a:lnTo>
                  <a:lnTo>
                    <a:pt x="1154533" y="57774"/>
                  </a:lnTo>
                  <a:lnTo>
                    <a:pt x="1167553" y="51425"/>
                  </a:lnTo>
                  <a:lnTo>
                    <a:pt x="1180574" y="45711"/>
                  </a:lnTo>
                  <a:lnTo>
                    <a:pt x="1193912" y="39680"/>
                  </a:lnTo>
                  <a:lnTo>
                    <a:pt x="1207568" y="34601"/>
                  </a:lnTo>
                  <a:lnTo>
                    <a:pt x="1221541" y="29522"/>
                  </a:lnTo>
                  <a:lnTo>
                    <a:pt x="1235514" y="24760"/>
                  </a:lnTo>
                  <a:lnTo>
                    <a:pt x="1249805" y="20633"/>
                  </a:lnTo>
                  <a:lnTo>
                    <a:pt x="1264096" y="16507"/>
                  </a:lnTo>
                  <a:lnTo>
                    <a:pt x="1278704" y="13332"/>
                  </a:lnTo>
                  <a:lnTo>
                    <a:pt x="1293630" y="10158"/>
                  </a:lnTo>
                  <a:lnTo>
                    <a:pt x="1308556" y="7618"/>
                  </a:lnTo>
                  <a:lnTo>
                    <a:pt x="1323164" y="5396"/>
                  </a:lnTo>
                  <a:lnTo>
                    <a:pt x="1339043" y="3174"/>
                  </a:lnTo>
                  <a:lnTo>
                    <a:pt x="1354287" y="1905"/>
                  </a:lnTo>
                  <a:lnTo>
                    <a:pt x="1369848" y="952"/>
                  </a:lnTo>
                  <a:lnTo>
                    <a:pt x="1385726" y="317"/>
                  </a:lnTo>
                  <a:lnTo>
                    <a:pt x="1401605" y="0"/>
                  </a:lnTo>
                  <a:close/>
                </a:path>
              </a:pathLst>
            </a:custGeom>
            <a:solidFill>
              <a:srgbClr val="FC4653">
                <a:lumMod val="50000"/>
              </a:srgbClr>
            </a:solidFill>
            <a:ln>
              <a:noFill/>
            </a:ln>
          </p:spPr>
          <p:txBody>
            <a:bodyPr anchor="ctr">
              <a:normAutofit/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</p:grpSp>
      <p:sp>
        <p:nvSpPr>
          <p:cNvPr id="41" name="椭圆 40"/>
          <p:cNvSpPr/>
          <p:nvPr>
            <p:custDataLst>
              <p:tags r:id="rId8"/>
            </p:custDataLst>
          </p:nvPr>
        </p:nvSpPr>
        <p:spPr>
          <a:xfrm>
            <a:off x="4132386" y="4398102"/>
            <a:ext cx="780914" cy="78091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C46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46" name="KSO_Shape"/>
          <p:cNvSpPr/>
          <p:nvPr>
            <p:custDataLst>
              <p:tags r:id="rId9"/>
            </p:custDataLst>
          </p:nvPr>
        </p:nvSpPr>
        <p:spPr bwMode="auto">
          <a:xfrm>
            <a:off x="4305161" y="4598278"/>
            <a:ext cx="436125" cy="414812"/>
          </a:xfrm>
          <a:custGeom>
            <a:avLst/>
            <a:gdLst>
              <a:gd name="T0" fmla="*/ 1657163 w 8032"/>
              <a:gd name="T1" fmla="*/ 1166044 h 7642"/>
              <a:gd name="T2" fmla="*/ 1800397 w 8032"/>
              <a:gd name="T3" fmla="*/ 1166044 h 7642"/>
              <a:gd name="T4" fmla="*/ 1800397 w 8032"/>
              <a:gd name="T5" fmla="*/ 1498463 h 7642"/>
              <a:gd name="T6" fmla="*/ 1657163 w 8032"/>
              <a:gd name="T7" fmla="*/ 1498463 h 7642"/>
              <a:gd name="T8" fmla="*/ 1657163 w 8032"/>
              <a:gd name="T9" fmla="*/ 1712977 h 7642"/>
              <a:gd name="T10" fmla="*/ 0 w 8032"/>
              <a:gd name="T11" fmla="*/ 1712977 h 7642"/>
              <a:gd name="T12" fmla="*/ 0 w 8032"/>
              <a:gd name="T13" fmla="*/ 1020793 h 7642"/>
              <a:gd name="T14" fmla="*/ 286692 w 8032"/>
              <a:gd name="T15" fmla="*/ 1020793 h 7642"/>
              <a:gd name="T16" fmla="*/ 286692 w 8032"/>
              <a:gd name="T17" fmla="*/ 0 h 7642"/>
              <a:gd name="T18" fmla="*/ 1004430 w 8032"/>
              <a:gd name="T19" fmla="*/ 0 h 7642"/>
              <a:gd name="T20" fmla="*/ 1372713 w 8032"/>
              <a:gd name="T21" fmla="*/ 356627 h 7642"/>
              <a:gd name="T22" fmla="*/ 1372713 w 8032"/>
              <a:gd name="T23" fmla="*/ 1020793 h 7642"/>
              <a:gd name="T24" fmla="*/ 1657163 w 8032"/>
              <a:gd name="T25" fmla="*/ 1020793 h 7642"/>
              <a:gd name="T26" fmla="*/ 1657163 w 8032"/>
              <a:gd name="T27" fmla="*/ 1166044 h 7642"/>
              <a:gd name="T28" fmla="*/ 1583641 w 8032"/>
              <a:gd name="T29" fmla="*/ 1660525 h 7642"/>
              <a:gd name="T30" fmla="*/ 1583641 w 8032"/>
              <a:gd name="T31" fmla="*/ 1076383 h 7642"/>
              <a:gd name="T32" fmla="*/ 1377420 w 8032"/>
              <a:gd name="T33" fmla="*/ 1076383 h 7642"/>
              <a:gd name="T34" fmla="*/ 1377420 w 8032"/>
              <a:gd name="T35" fmla="*/ 1293363 h 7642"/>
              <a:gd name="T36" fmla="*/ 276157 w 8032"/>
              <a:gd name="T37" fmla="*/ 1293363 h 7642"/>
              <a:gd name="T38" fmla="*/ 276157 w 8032"/>
              <a:gd name="T39" fmla="*/ 1076383 h 7642"/>
              <a:gd name="T40" fmla="*/ 69936 w 8032"/>
              <a:gd name="T41" fmla="*/ 1076383 h 7642"/>
              <a:gd name="T42" fmla="*/ 69936 w 8032"/>
              <a:gd name="T43" fmla="*/ 1660525 h 7642"/>
              <a:gd name="T44" fmla="*/ 1583641 w 8032"/>
              <a:gd name="T45" fmla="*/ 1660525 h 7642"/>
              <a:gd name="T46" fmla="*/ 360438 w 8032"/>
              <a:gd name="T47" fmla="*/ 55590 h 7642"/>
              <a:gd name="T48" fmla="*/ 360438 w 8032"/>
              <a:gd name="T49" fmla="*/ 1227013 h 7642"/>
              <a:gd name="T50" fmla="*/ 1296949 w 8032"/>
              <a:gd name="T51" fmla="*/ 1227013 h 7642"/>
              <a:gd name="T52" fmla="*/ 1296949 w 8032"/>
              <a:gd name="T53" fmla="*/ 416028 h 7642"/>
              <a:gd name="T54" fmla="*/ 933373 w 8032"/>
              <a:gd name="T55" fmla="*/ 416028 h 7642"/>
              <a:gd name="T56" fmla="*/ 933373 w 8032"/>
              <a:gd name="T57" fmla="*/ 55590 h 7642"/>
              <a:gd name="T58" fmla="*/ 360438 w 8032"/>
              <a:gd name="T59" fmla="*/ 55590 h 7642"/>
              <a:gd name="T60" fmla="*/ 1013844 w 8032"/>
              <a:gd name="T61" fmla="*/ 90558 h 7642"/>
              <a:gd name="T62" fmla="*/ 1013844 w 8032"/>
              <a:gd name="T63" fmla="*/ 356627 h 7642"/>
              <a:gd name="T64" fmla="*/ 1278345 w 8032"/>
              <a:gd name="T65" fmla="*/ 356627 h 7642"/>
              <a:gd name="T66" fmla="*/ 1013844 w 8032"/>
              <a:gd name="T67" fmla="*/ 90558 h 7642"/>
              <a:gd name="T68" fmla="*/ 1727099 w 8032"/>
              <a:gd name="T69" fmla="*/ 1444218 h 7642"/>
              <a:gd name="T70" fmla="*/ 1727099 w 8032"/>
              <a:gd name="T71" fmla="*/ 1218047 h 7642"/>
              <a:gd name="T72" fmla="*/ 1667923 w 8032"/>
              <a:gd name="T73" fmla="*/ 1218047 h 7642"/>
              <a:gd name="T74" fmla="*/ 1667923 w 8032"/>
              <a:gd name="T75" fmla="*/ 1444218 h 7642"/>
              <a:gd name="T76" fmla="*/ 1727099 w 8032"/>
              <a:gd name="T77" fmla="*/ 1444218 h 764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8032" h="7642">
                <a:moveTo>
                  <a:pt x="7393" y="5202"/>
                </a:moveTo>
                <a:lnTo>
                  <a:pt x="8032" y="5202"/>
                </a:lnTo>
                <a:lnTo>
                  <a:pt x="8032" y="6685"/>
                </a:lnTo>
                <a:lnTo>
                  <a:pt x="7393" y="6685"/>
                </a:lnTo>
                <a:lnTo>
                  <a:pt x="7393" y="7642"/>
                </a:lnTo>
                <a:lnTo>
                  <a:pt x="0" y="7642"/>
                </a:lnTo>
                <a:lnTo>
                  <a:pt x="0" y="4554"/>
                </a:lnTo>
                <a:lnTo>
                  <a:pt x="1279" y="4554"/>
                </a:lnTo>
                <a:lnTo>
                  <a:pt x="1279" y="0"/>
                </a:lnTo>
                <a:lnTo>
                  <a:pt x="4481" y="0"/>
                </a:lnTo>
                <a:lnTo>
                  <a:pt x="6124" y="1591"/>
                </a:lnTo>
                <a:lnTo>
                  <a:pt x="6124" y="4554"/>
                </a:lnTo>
                <a:lnTo>
                  <a:pt x="7393" y="4554"/>
                </a:lnTo>
                <a:lnTo>
                  <a:pt x="7393" y="5202"/>
                </a:lnTo>
                <a:close/>
                <a:moveTo>
                  <a:pt x="7065" y="7408"/>
                </a:moveTo>
                <a:lnTo>
                  <a:pt x="7065" y="4802"/>
                </a:lnTo>
                <a:lnTo>
                  <a:pt x="6145" y="4802"/>
                </a:lnTo>
                <a:lnTo>
                  <a:pt x="6145" y="5770"/>
                </a:lnTo>
                <a:lnTo>
                  <a:pt x="1232" y="5770"/>
                </a:lnTo>
                <a:lnTo>
                  <a:pt x="1232" y="4802"/>
                </a:lnTo>
                <a:lnTo>
                  <a:pt x="312" y="4802"/>
                </a:lnTo>
                <a:lnTo>
                  <a:pt x="312" y="7408"/>
                </a:lnTo>
                <a:lnTo>
                  <a:pt x="7065" y="7408"/>
                </a:lnTo>
                <a:close/>
                <a:moveTo>
                  <a:pt x="1608" y="248"/>
                </a:moveTo>
                <a:lnTo>
                  <a:pt x="1608" y="5474"/>
                </a:lnTo>
                <a:lnTo>
                  <a:pt x="5786" y="5474"/>
                </a:lnTo>
                <a:lnTo>
                  <a:pt x="5786" y="1856"/>
                </a:lnTo>
                <a:lnTo>
                  <a:pt x="4164" y="1856"/>
                </a:lnTo>
                <a:lnTo>
                  <a:pt x="4164" y="248"/>
                </a:lnTo>
                <a:lnTo>
                  <a:pt x="1608" y="248"/>
                </a:lnTo>
                <a:close/>
                <a:moveTo>
                  <a:pt x="4523" y="404"/>
                </a:moveTo>
                <a:lnTo>
                  <a:pt x="4523" y="1591"/>
                </a:lnTo>
                <a:lnTo>
                  <a:pt x="5703" y="1591"/>
                </a:lnTo>
                <a:lnTo>
                  <a:pt x="4523" y="404"/>
                </a:lnTo>
                <a:close/>
                <a:moveTo>
                  <a:pt x="7705" y="6443"/>
                </a:moveTo>
                <a:lnTo>
                  <a:pt x="7705" y="5434"/>
                </a:lnTo>
                <a:lnTo>
                  <a:pt x="7441" y="5434"/>
                </a:lnTo>
                <a:lnTo>
                  <a:pt x="7441" y="6443"/>
                </a:lnTo>
                <a:lnTo>
                  <a:pt x="7705" y="6443"/>
                </a:lnTo>
                <a:close/>
              </a:path>
            </a:pathLst>
          </a:custGeom>
          <a:solidFill>
            <a:srgbClr val="FC4653"/>
          </a:solidFill>
          <a:ln>
            <a:noFill/>
          </a:ln>
        </p:spPr>
        <p:txBody>
          <a:bodyPr anchor="ctr" anchorCtr="1">
            <a:normAutofit/>
          </a:bodyPr>
          <a:p>
            <a:endParaRPr lang="zh-CN" altLang="en-US">
              <a:sym typeface="Arial" panose="020B0604020202020204" pitchFamily="34" charset="0"/>
            </a:endParaRPr>
          </a:p>
        </p:txBody>
      </p:sp>
      <p:cxnSp>
        <p:nvCxnSpPr>
          <p:cNvPr id="51" name="直接连接符 50"/>
          <p:cNvCxnSpPr>
            <a:stCxn id="38" idx="6"/>
          </p:cNvCxnSpPr>
          <p:nvPr>
            <p:custDataLst>
              <p:tags r:id="rId10"/>
            </p:custDataLst>
          </p:nvPr>
        </p:nvCxnSpPr>
        <p:spPr>
          <a:xfrm>
            <a:off x="3048143" y="5126745"/>
            <a:ext cx="1063290" cy="1522"/>
          </a:xfrm>
          <a:prstGeom prst="line">
            <a:avLst/>
          </a:prstGeom>
          <a:ln>
            <a:solidFill>
              <a:srgbClr val="FC4653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custDataLst>
      <p:tags r:id="rId1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253365" y="334010"/>
            <a:ext cx="10617835" cy="94932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（5）注重通过科学史展示物理规律的发现过程，考查学生是否掌握相关的物理知识及解决问题的方法。</a:t>
            </a:r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1470025"/>
            <a:ext cx="9218295" cy="5060950"/>
          </a:xfrm>
          <a:prstGeom prst="rect">
            <a:avLst/>
          </a:prstGeom>
        </p:spPr>
      </p:pic>
      <p:sp>
        <p:nvSpPr>
          <p:cNvPr id="8" name="任意多边形 7"/>
          <p:cNvSpPr/>
          <p:nvPr>
            <p:custDataLst>
              <p:tags r:id="rId3"/>
            </p:custDataLst>
          </p:nvPr>
        </p:nvSpPr>
        <p:spPr bwMode="auto">
          <a:xfrm flipH="1">
            <a:off x="8131175" y="2588260"/>
            <a:ext cx="1036320" cy="1067435"/>
          </a:xfrm>
          <a:custGeom>
            <a:avLst/>
            <a:gdLst>
              <a:gd name="connsiteX0" fmla="*/ 359281 w 1620483"/>
              <a:gd name="connsiteY0" fmla="*/ 790768 h 1335661"/>
              <a:gd name="connsiteX1" fmla="*/ 348308 w 1620483"/>
              <a:gd name="connsiteY1" fmla="*/ 803168 h 1335661"/>
              <a:gd name="connsiteX2" fmla="*/ 336627 w 1620483"/>
              <a:gd name="connsiteY2" fmla="*/ 815568 h 1335661"/>
              <a:gd name="connsiteX3" fmla="*/ 324946 w 1620483"/>
              <a:gd name="connsiteY3" fmla="*/ 828677 h 1335661"/>
              <a:gd name="connsiteX4" fmla="*/ 313265 w 1620483"/>
              <a:gd name="connsiteY4" fmla="*/ 842140 h 1335661"/>
              <a:gd name="connsiteX5" fmla="*/ 307247 w 1620483"/>
              <a:gd name="connsiteY5" fmla="*/ 849226 h 1335661"/>
              <a:gd name="connsiteX6" fmla="*/ 301584 w 1620483"/>
              <a:gd name="connsiteY6" fmla="*/ 856666 h 1335661"/>
              <a:gd name="connsiteX7" fmla="*/ 295920 w 1620483"/>
              <a:gd name="connsiteY7" fmla="*/ 864106 h 1335661"/>
              <a:gd name="connsiteX8" fmla="*/ 290611 w 1620483"/>
              <a:gd name="connsiteY8" fmla="*/ 872254 h 1335661"/>
              <a:gd name="connsiteX9" fmla="*/ 285655 w 1620483"/>
              <a:gd name="connsiteY9" fmla="*/ 880403 h 1335661"/>
              <a:gd name="connsiteX10" fmla="*/ 280700 w 1620483"/>
              <a:gd name="connsiteY10" fmla="*/ 889260 h 1335661"/>
              <a:gd name="connsiteX11" fmla="*/ 276098 w 1620483"/>
              <a:gd name="connsiteY11" fmla="*/ 898471 h 1335661"/>
              <a:gd name="connsiteX12" fmla="*/ 271496 w 1620483"/>
              <a:gd name="connsiteY12" fmla="*/ 908037 h 1335661"/>
              <a:gd name="connsiteX13" fmla="*/ 205658 w 1620483"/>
              <a:gd name="connsiteY13" fmla="*/ 1119901 h 1335661"/>
              <a:gd name="connsiteX14" fmla="*/ 139819 w 1620483"/>
              <a:gd name="connsiteY14" fmla="*/ 1102541 h 1335661"/>
              <a:gd name="connsiteX15" fmla="*/ 200348 w 1620483"/>
              <a:gd name="connsiteY15" fmla="*/ 912643 h 1335661"/>
              <a:gd name="connsiteX16" fmla="*/ 207073 w 1620483"/>
              <a:gd name="connsiteY16" fmla="*/ 900243 h 1335661"/>
              <a:gd name="connsiteX17" fmla="*/ 214153 w 1620483"/>
              <a:gd name="connsiteY17" fmla="*/ 888551 h 1335661"/>
              <a:gd name="connsiteX18" fmla="*/ 221586 w 1620483"/>
              <a:gd name="connsiteY18" fmla="*/ 877569 h 1335661"/>
              <a:gd name="connsiteX19" fmla="*/ 229728 w 1620483"/>
              <a:gd name="connsiteY19" fmla="*/ 867294 h 1335661"/>
              <a:gd name="connsiteX20" fmla="*/ 238223 w 1620483"/>
              <a:gd name="connsiteY20" fmla="*/ 857728 h 1335661"/>
              <a:gd name="connsiteX21" fmla="*/ 247072 w 1620483"/>
              <a:gd name="connsiteY21" fmla="*/ 848517 h 1335661"/>
              <a:gd name="connsiteX22" fmla="*/ 256629 w 1620483"/>
              <a:gd name="connsiteY22" fmla="*/ 840014 h 1335661"/>
              <a:gd name="connsiteX23" fmla="*/ 266541 w 1620483"/>
              <a:gd name="connsiteY23" fmla="*/ 832574 h 1335661"/>
              <a:gd name="connsiteX24" fmla="*/ 276806 w 1620483"/>
              <a:gd name="connsiteY24" fmla="*/ 825488 h 1335661"/>
              <a:gd name="connsiteX25" fmla="*/ 287425 w 1620483"/>
              <a:gd name="connsiteY25" fmla="*/ 818757 h 1335661"/>
              <a:gd name="connsiteX26" fmla="*/ 298398 w 1620483"/>
              <a:gd name="connsiteY26" fmla="*/ 812734 h 1335661"/>
              <a:gd name="connsiteX27" fmla="*/ 309725 w 1620483"/>
              <a:gd name="connsiteY27" fmla="*/ 807420 h 1335661"/>
              <a:gd name="connsiteX28" fmla="*/ 321406 w 1620483"/>
              <a:gd name="connsiteY28" fmla="*/ 802460 h 1335661"/>
              <a:gd name="connsiteX29" fmla="*/ 333795 w 1620483"/>
              <a:gd name="connsiteY29" fmla="*/ 797854 h 1335661"/>
              <a:gd name="connsiteX30" fmla="*/ 346184 w 1620483"/>
              <a:gd name="connsiteY30" fmla="*/ 793957 h 1335661"/>
              <a:gd name="connsiteX31" fmla="*/ 997847 w 1620483"/>
              <a:gd name="connsiteY31" fmla="*/ 565442 h 1335661"/>
              <a:gd name="connsiteX32" fmla="*/ 651662 w 1620483"/>
              <a:gd name="connsiteY32" fmla="*/ 565442 h 1335661"/>
              <a:gd name="connsiteX33" fmla="*/ 651662 w 1620483"/>
              <a:gd name="connsiteY33" fmla="*/ 650471 h 1335661"/>
              <a:gd name="connsiteX34" fmla="*/ 643167 w 1620483"/>
              <a:gd name="connsiteY34" fmla="*/ 655785 h 1335661"/>
              <a:gd name="connsiteX35" fmla="*/ 634671 w 1620483"/>
              <a:gd name="connsiteY35" fmla="*/ 661808 h 1335661"/>
              <a:gd name="connsiteX36" fmla="*/ 626176 w 1620483"/>
              <a:gd name="connsiteY36" fmla="*/ 667476 h 1335661"/>
              <a:gd name="connsiteX37" fmla="*/ 618035 w 1620483"/>
              <a:gd name="connsiteY37" fmla="*/ 673854 h 1335661"/>
              <a:gd name="connsiteX38" fmla="*/ 609893 w 1620483"/>
              <a:gd name="connsiteY38" fmla="*/ 680585 h 1335661"/>
              <a:gd name="connsiteX39" fmla="*/ 602460 w 1620483"/>
              <a:gd name="connsiteY39" fmla="*/ 687317 h 1335661"/>
              <a:gd name="connsiteX40" fmla="*/ 595027 w 1620483"/>
              <a:gd name="connsiteY40" fmla="*/ 694402 h 1335661"/>
              <a:gd name="connsiteX41" fmla="*/ 587947 w 1620483"/>
              <a:gd name="connsiteY41" fmla="*/ 701488 h 1335661"/>
              <a:gd name="connsiteX42" fmla="*/ 511489 w 1620483"/>
              <a:gd name="connsiteY42" fmla="*/ 701488 h 1335661"/>
              <a:gd name="connsiteX43" fmla="*/ 511489 w 1620483"/>
              <a:gd name="connsiteY43" fmla="*/ 701842 h 1335661"/>
              <a:gd name="connsiteX44" fmla="*/ 495914 w 1620483"/>
              <a:gd name="connsiteY44" fmla="*/ 701842 h 1335661"/>
              <a:gd name="connsiteX45" fmla="*/ 480694 w 1620483"/>
              <a:gd name="connsiteY45" fmla="*/ 702197 h 1335661"/>
              <a:gd name="connsiteX46" fmla="*/ 465827 w 1620483"/>
              <a:gd name="connsiteY46" fmla="*/ 702905 h 1335661"/>
              <a:gd name="connsiteX47" fmla="*/ 451314 w 1620483"/>
              <a:gd name="connsiteY47" fmla="*/ 703968 h 1335661"/>
              <a:gd name="connsiteX48" fmla="*/ 436447 w 1620483"/>
              <a:gd name="connsiteY48" fmla="*/ 705385 h 1335661"/>
              <a:gd name="connsiteX49" fmla="*/ 422288 w 1620483"/>
              <a:gd name="connsiteY49" fmla="*/ 706802 h 1335661"/>
              <a:gd name="connsiteX50" fmla="*/ 408129 w 1620483"/>
              <a:gd name="connsiteY50" fmla="*/ 709637 h 1335661"/>
              <a:gd name="connsiteX51" fmla="*/ 393971 w 1620483"/>
              <a:gd name="connsiteY51" fmla="*/ 712117 h 1335661"/>
              <a:gd name="connsiteX52" fmla="*/ 380166 w 1620483"/>
              <a:gd name="connsiteY52" fmla="*/ 714951 h 1335661"/>
              <a:gd name="connsiteX53" fmla="*/ 366715 w 1620483"/>
              <a:gd name="connsiteY53" fmla="*/ 718139 h 1335661"/>
              <a:gd name="connsiteX54" fmla="*/ 353264 w 1620483"/>
              <a:gd name="connsiteY54" fmla="*/ 722391 h 1335661"/>
              <a:gd name="connsiteX55" fmla="*/ 339813 w 1620483"/>
              <a:gd name="connsiteY55" fmla="*/ 726642 h 1335661"/>
              <a:gd name="connsiteX56" fmla="*/ 327070 w 1620483"/>
              <a:gd name="connsiteY56" fmla="*/ 731602 h 1335661"/>
              <a:gd name="connsiteX57" fmla="*/ 314327 w 1620483"/>
              <a:gd name="connsiteY57" fmla="*/ 736562 h 1335661"/>
              <a:gd name="connsiteX58" fmla="*/ 301938 w 1620483"/>
              <a:gd name="connsiteY58" fmla="*/ 742585 h 1335661"/>
              <a:gd name="connsiteX59" fmla="*/ 289195 w 1620483"/>
              <a:gd name="connsiteY59" fmla="*/ 748962 h 1335661"/>
              <a:gd name="connsiteX60" fmla="*/ 276098 w 1620483"/>
              <a:gd name="connsiteY60" fmla="*/ 756402 h 1335661"/>
              <a:gd name="connsiteX61" fmla="*/ 262647 w 1620483"/>
              <a:gd name="connsiteY61" fmla="*/ 764197 h 1335661"/>
              <a:gd name="connsiteX62" fmla="*/ 249550 w 1620483"/>
              <a:gd name="connsiteY62" fmla="*/ 773054 h 1335661"/>
              <a:gd name="connsiteX63" fmla="*/ 237161 w 1620483"/>
              <a:gd name="connsiteY63" fmla="*/ 782265 h 1335661"/>
              <a:gd name="connsiteX64" fmla="*/ 225480 w 1620483"/>
              <a:gd name="connsiteY64" fmla="*/ 792185 h 1335661"/>
              <a:gd name="connsiteX65" fmla="*/ 213799 w 1620483"/>
              <a:gd name="connsiteY65" fmla="*/ 802814 h 1335661"/>
              <a:gd name="connsiteX66" fmla="*/ 202826 w 1620483"/>
              <a:gd name="connsiteY66" fmla="*/ 813797 h 1335661"/>
              <a:gd name="connsiteX67" fmla="*/ 191853 w 1620483"/>
              <a:gd name="connsiteY67" fmla="*/ 825488 h 1335661"/>
              <a:gd name="connsiteX68" fmla="*/ 181941 w 1620483"/>
              <a:gd name="connsiteY68" fmla="*/ 837534 h 1335661"/>
              <a:gd name="connsiteX69" fmla="*/ 172384 w 1620483"/>
              <a:gd name="connsiteY69" fmla="*/ 849934 h 1335661"/>
              <a:gd name="connsiteX70" fmla="*/ 163181 w 1620483"/>
              <a:gd name="connsiteY70" fmla="*/ 863397 h 1335661"/>
              <a:gd name="connsiteX71" fmla="*/ 154332 w 1620483"/>
              <a:gd name="connsiteY71" fmla="*/ 877569 h 1335661"/>
              <a:gd name="connsiteX72" fmla="*/ 146544 w 1620483"/>
              <a:gd name="connsiteY72" fmla="*/ 892449 h 1335661"/>
              <a:gd name="connsiteX73" fmla="*/ 138403 w 1620483"/>
              <a:gd name="connsiteY73" fmla="*/ 907683 h 1335661"/>
              <a:gd name="connsiteX74" fmla="*/ 131324 w 1620483"/>
              <a:gd name="connsiteY74" fmla="*/ 923626 h 1335661"/>
              <a:gd name="connsiteX75" fmla="*/ 124598 w 1620483"/>
              <a:gd name="connsiteY75" fmla="*/ 940277 h 1335661"/>
              <a:gd name="connsiteX76" fmla="*/ 123536 w 1620483"/>
              <a:gd name="connsiteY76" fmla="*/ 944174 h 1335661"/>
              <a:gd name="connsiteX77" fmla="*/ 121058 w 1620483"/>
              <a:gd name="connsiteY77" fmla="*/ 953386 h 1335661"/>
              <a:gd name="connsiteX78" fmla="*/ 78228 w 1620483"/>
              <a:gd name="connsiteY78" fmla="*/ 1110689 h 1335661"/>
              <a:gd name="connsiteX79" fmla="*/ 37167 w 1620483"/>
              <a:gd name="connsiteY79" fmla="*/ 1099706 h 1335661"/>
              <a:gd name="connsiteX80" fmla="*/ 0 w 1620483"/>
              <a:gd name="connsiteY80" fmla="*/ 1239650 h 1335661"/>
              <a:gd name="connsiteX81" fmla="*/ 357511 w 1620483"/>
              <a:gd name="connsiteY81" fmla="*/ 1335661 h 1335661"/>
              <a:gd name="connsiteX82" fmla="*/ 394679 w 1620483"/>
              <a:gd name="connsiteY82" fmla="*/ 1196072 h 1335661"/>
              <a:gd name="connsiteX83" fmla="*/ 357865 w 1620483"/>
              <a:gd name="connsiteY83" fmla="*/ 1186507 h 1335661"/>
              <a:gd name="connsiteX84" fmla="*/ 397510 w 1620483"/>
              <a:gd name="connsiteY84" fmla="*/ 1039123 h 1335661"/>
              <a:gd name="connsiteX85" fmla="*/ 399988 w 1620483"/>
              <a:gd name="connsiteY85" fmla="*/ 1033100 h 1335661"/>
              <a:gd name="connsiteX86" fmla="*/ 403174 w 1620483"/>
              <a:gd name="connsiteY86" fmla="*/ 1027432 h 1335661"/>
              <a:gd name="connsiteX87" fmla="*/ 406360 w 1620483"/>
              <a:gd name="connsiteY87" fmla="*/ 1022472 h 1335661"/>
              <a:gd name="connsiteX88" fmla="*/ 409899 w 1620483"/>
              <a:gd name="connsiteY88" fmla="*/ 1018220 h 1335661"/>
              <a:gd name="connsiteX89" fmla="*/ 413085 w 1620483"/>
              <a:gd name="connsiteY89" fmla="*/ 1014323 h 1335661"/>
              <a:gd name="connsiteX90" fmla="*/ 416979 w 1620483"/>
              <a:gd name="connsiteY90" fmla="*/ 1010780 h 1335661"/>
              <a:gd name="connsiteX91" fmla="*/ 420518 w 1620483"/>
              <a:gd name="connsiteY91" fmla="*/ 1008300 h 1335661"/>
              <a:gd name="connsiteX92" fmla="*/ 424766 w 1620483"/>
              <a:gd name="connsiteY92" fmla="*/ 1005466 h 1335661"/>
              <a:gd name="connsiteX93" fmla="*/ 432200 w 1620483"/>
              <a:gd name="connsiteY93" fmla="*/ 1001923 h 1335661"/>
              <a:gd name="connsiteX94" fmla="*/ 441049 w 1620483"/>
              <a:gd name="connsiteY94" fmla="*/ 999089 h 1335661"/>
              <a:gd name="connsiteX95" fmla="*/ 450252 w 1620483"/>
              <a:gd name="connsiteY95" fmla="*/ 996609 h 1335661"/>
              <a:gd name="connsiteX96" fmla="*/ 460871 w 1620483"/>
              <a:gd name="connsiteY96" fmla="*/ 994837 h 1335661"/>
              <a:gd name="connsiteX97" fmla="*/ 471490 w 1620483"/>
              <a:gd name="connsiteY97" fmla="*/ 993066 h 1335661"/>
              <a:gd name="connsiteX98" fmla="*/ 483171 w 1620483"/>
              <a:gd name="connsiteY98" fmla="*/ 992357 h 1335661"/>
              <a:gd name="connsiteX99" fmla="*/ 495561 w 1620483"/>
              <a:gd name="connsiteY99" fmla="*/ 992003 h 1335661"/>
              <a:gd name="connsiteX100" fmla="*/ 508303 w 1620483"/>
              <a:gd name="connsiteY100" fmla="*/ 992003 h 1335661"/>
              <a:gd name="connsiteX101" fmla="*/ 511489 w 1620483"/>
              <a:gd name="connsiteY101" fmla="*/ 992712 h 1335661"/>
              <a:gd name="connsiteX102" fmla="*/ 524232 w 1620483"/>
              <a:gd name="connsiteY102" fmla="*/ 992712 h 1335661"/>
              <a:gd name="connsiteX103" fmla="*/ 528480 w 1620483"/>
              <a:gd name="connsiteY103" fmla="*/ 1003695 h 1335661"/>
              <a:gd name="connsiteX104" fmla="*/ 533082 w 1620483"/>
              <a:gd name="connsiteY104" fmla="*/ 1013969 h 1335661"/>
              <a:gd name="connsiteX105" fmla="*/ 538037 w 1620483"/>
              <a:gd name="connsiteY105" fmla="*/ 1024598 h 1335661"/>
              <a:gd name="connsiteX106" fmla="*/ 543701 w 1620483"/>
              <a:gd name="connsiteY106" fmla="*/ 1034872 h 1335661"/>
              <a:gd name="connsiteX107" fmla="*/ 549364 w 1620483"/>
              <a:gd name="connsiteY107" fmla="*/ 1044792 h 1335661"/>
              <a:gd name="connsiteX108" fmla="*/ 555736 w 1620483"/>
              <a:gd name="connsiteY108" fmla="*/ 1054712 h 1335661"/>
              <a:gd name="connsiteX109" fmla="*/ 562461 w 1620483"/>
              <a:gd name="connsiteY109" fmla="*/ 1064278 h 1335661"/>
              <a:gd name="connsiteX110" fmla="*/ 569541 w 1620483"/>
              <a:gd name="connsiteY110" fmla="*/ 1073489 h 1335661"/>
              <a:gd name="connsiteX111" fmla="*/ 576974 w 1620483"/>
              <a:gd name="connsiteY111" fmla="*/ 1082701 h 1335661"/>
              <a:gd name="connsiteX112" fmla="*/ 584407 w 1620483"/>
              <a:gd name="connsiteY112" fmla="*/ 1091558 h 1335661"/>
              <a:gd name="connsiteX113" fmla="*/ 592903 w 1620483"/>
              <a:gd name="connsiteY113" fmla="*/ 1099706 h 1335661"/>
              <a:gd name="connsiteX114" fmla="*/ 601044 w 1620483"/>
              <a:gd name="connsiteY114" fmla="*/ 1107855 h 1335661"/>
              <a:gd name="connsiteX115" fmla="*/ 609893 w 1620483"/>
              <a:gd name="connsiteY115" fmla="*/ 1115649 h 1335661"/>
              <a:gd name="connsiteX116" fmla="*/ 619097 w 1620483"/>
              <a:gd name="connsiteY116" fmla="*/ 1123089 h 1335661"/>
              <a:gd name="connsiteX117" fmla="*/ 628654 w 1620483"/>
              <a:gd name="connsiteY117" fmla="*/ 1130175 h 1335661"/>
              <a:gd name="connsiteX118" fmla="*/ 638565 w 1620483"/>
              <a:gd name="connsiteY118" fmla="*/ 1137261 h 1335661"/>
              <a:gd name="connsiteX119" fmla="*/ 648476 w 1620483"/>
              <a:gd name="connsiteY119" fmla="*/ 1143638 h 1335661"/>
              <a:gd name="connsiteX120" fmla="*/ 658388 w 1620483"/>
              <a:gd name="connsiteY120" fmla="*/ 1150015 h 1335661"/>
              <a:gd name="connsiteX121" fmla="*/ 669361 w 1620483"/>
              <a:gd name="connsiteY121" fmla="*/ 1155684 h 1335661"/>
              <a:gd name="connsiteX122" fmla="*/ 680334 w 1620483"/>
              <a:gd name="connsiteY122" fmla="*/ 1161352 h 1335661"/>
              <a:gd name="connsiteX123" fmla="*/ 690953 w 1620483"/>
              <a:gd name="connsiteY123" fmla="*/ 1166312 h 1335661"/>
              <a:gd name="connsiteX124" fmla="*/ 702280 w 1620483"/>
              <a:gd name="connsiteY124" fmla="*/ 1170918 h 1335661"/>
              <a:gd name="connsiteX125" fmla="*/ 713961 w 1620483"/>
              <a:gd name="connsiteY125" fmla="*/ 1175169 h 1335661"/>
              <a:gd name="connsiteX126" fmla="*/ 725642 w 1620483"/>
              <a:gd name="connsiteY126" fmla="*/ 1179421 h 1335661"/>
              <a:gd name="connsiteX127" fmla="*/ 737323 w 1620483"/>
              <a:gd name="connsiteY127" fmla="*/ 1182609 h 1335661"/>
              <a:gd name="connsiteX128" fmla="*/ 749712 w 1620483"/>
              <a:gd name="connsiteY128" fmla="*/ 1185444 h 1335661"/>
              <a:gd name="connsiteX129" fmla="*/ 762101 w 1620483"/>
              <a:gd name="connsiteY129" fmla="*/ 1187924 h 1335661"/>
              <a:gd name="connsiteX130" fmla="*/ 774844 w 1620483"/>
              <a:gd name="connsiteY130" fmla="*/ 1190049 h 1335661"/>
              <a:gd name="connsiteX131" fmla="*/ 787233 w 1620483"/>
              <a:gd name="connsiteY131" fmla="*/ 1191821 h 1335661"/>
              <a:gd name="connsiteX132" fmla="*/ 800330 w 1620483"/>
              <a:gd name="connsiteY132" fmla="*/ 1192884 h 1335661"/>
              <a:gd name="connsiteX133" fmla="*/ 813073 w 1620483"/>
              <a:gd name="connsiteY133" fmla="*/ 1193947 h 1335661"/>
              <a:gd name="connsiteX134" fmla="*/ 826170 w 1620483"/>
              <a:gd name="connsiteY134" fmla="*/ 1193947 h 1335661"/>
              <a:gd name="connsiteX135" fmla="*/ 838913 w 1620483"/>
              <a:gd name="connsiteY135" fmla="*/ 1193947 h 1335661"/>
              <a:gd name="connsiteX136" fmla="*/ 852010 w 1620483"/>
              <a:gd name="connsiteY136" fmla="*/ 1192884 h 1335661"/>
              <a:gd name="connsiteX137" fmla="*/ 865107 w 1620483"/>
              <a:gd name="connsiteY137" fmla="*/ 1191821 h 1335661"/>
              <a:gd name="connsiteX138" fmla="*/ 877496 w 1620483"/>
              <a:gd name="connsiteY138" fmla="*/ 1190049 h 1335661"/>
              <a:gd name="connsiteX139" fmla="*/ 890239 w 1620483"/>
              <a:gd name="connsiteY139" fmla="*/ 1187924 h 1335661"/>
              <a:gd name="connsiteX140" fmla="*/ 902628 w 1620483"/>
              <a:gd name="connsiteY140" fmla="*/ 1185444 h 1335661"/>
              <a:gd name="connsiteX141" fmla="*/ 914663 w 1620483"/>
              <a:gd name="connsiteY141" fmla="*/ 1182609 h 1335661"/>
              <a:gd name="connsiteX142" fmla="*/ 926344 w 1620483"/>
              <a:gd name="connsiteY142" fmla="*/ 1179421 h 1335661"/>
              <a:gd name="connsiteX143" fmla="*/ 938025 w 1620483"/>
              <a:gd name="connsiteY143" fmla="*/ 1175169 h 1335661"/>
              <a:gd name="connsiteX144" fmla="*/ 949706 w 1620483"/>
              <a:gd name="connsiteY144" fmla="*/ 1170918 h 1335661"/>
              <a:gd name="connsiteX145" fmla="*/ 961034 w 1620483"/>
              <a:gd name="connsiteY145" fmla="*/ 1166312 h 1335661"/>
              <a:gd name="connsiteX146" fmla="*/ 972007 w 1620483"/>
              <a:gd name="connsiteY146" fmla="*/ 1161352 h 1335661"/>
              <a:gd name="connsiteX147" fmla="*/ 982980 w 1620483"/>
              <a:gd name="connsiteY147" fmla="*/ 1155684 h 1335661"/>
              <a:gd name="connsiteX148" fmla="*/ 993599 w 1620483"/>
              <a:gd name="connsiteY148" fmla="*/ 1150015 h 1335661"/>
              <a:gd name="connsiteX149" fmla="*/ 1003864 w 1620483"/>
              <a:gd name="connsiteY149" fmla="*/ 1143638 h 1335661"/>
              <a:gd name="connsiteX150" fmla="*/ 1013775 w 1620483"/>
              <a:gd name="connsiteY150" fmla="*/ 1137261 h 1335661"/>
              <a:gd name="connsiteX151" fmla="*/ 1023333 w 1620483"/>
              <a:gd name="connsiteY151" fmla="*/ 1130175 h 1335661"/>
              <a:gd name="connsiteX152" fmla="*/ 1032890 w 1620483"/>
              <a:gd name="connsiteY152" fmla="*/ 1123089 h 1335661"/>
              <a:gd name="connsiteX153" fmla="*/ 1042093 w 1620483"/>
              <a:gd name="connsiteY153" fmla="*/ 1115649 h 1335661"/>
              <a:gd name="connsiteX154" fmla="*/ 1050942 w 1620483"/>
              <a:gd name="connsiteY154" fmla="*/ 1107855 h 1335661"/>
              <a:gd name="connsiteX155" fmla="*/ 1059438 w 1620483"/>
              <a:gd name="connsiteY155" fmla="*/ 1099706 h 1335661"/>
              <a:gd name="connsiteX156" fmla="*/ 1067579 w 1620483"/>
              <a:gd name="connsiteY156" fmla="*/ 1091558 h 1335661"/>
              <a:gd name="connsiteX157" fmla="*/ 1075366 w 1620483"/>
              <a:gd name="connsiteY157" fmla="*/ 1082701 h 1335661"/>
              <a:gd name="connsiteX158" fmla="*/ 1082800 w 1620483"/>
              <a:gd name="connsiteY158" fmla="*/ 1073489 h 1335661"/>
              <a:gd name="connsiteX159" fmla="*/ 1089879 w 1620483"/>
              <a:gd name="connsiteY159" fmla="*/ 1064278 h 1335661"/>
              <a:gd name="connsiteX160" fmla="*/ 1096605 w 1620483"/>
              <a:gd name="connsiteY160" fmla="*/ 1054712 h 1335661"/>
              <a:gd name="connsiteX161" fmla="*/ 1102976 w 1620483"/>
              <a:gd name="connsiteY161" fmla="*/ 1044792 h 1335661"/>
              <a:gd name="connsiteX162" fmla="*/ 1108640 w 1620483"/>
              <a:gd name="connsiteY162" fmla="*/ 1034872 h 1335661"/>
              <a:gd name="connsiteX163" fmla="*/ 1113949 w 1620483"/>
              <a:gd name="connsiteY163" fmla="*/ 1024598 h 1335661"/>
              <a:gd name="connsiteX164" fmla="*/ 1119259 w 1620483"/>
              <a:gd name="connsiteY164" fmla="*/ 1013969 h 1335661"/>
              <a:gd name="connsiteX165" fmla="*/ 1123861 w 1620483"/>
              <a:gd name="connsiteY165" fmla="*/ 1003695 h 1335661"/>
              <a:gd name="connsiteX166" fmla="*/ 1127754 w 1620483"/>
              <a:gd name="connsiteY166" fmla="*/ 992712 h 1335661"/>
              <a:gd name="connsiteX167" fmla="*/ 1327394 w 1620483"/>
              <a:gd name="connsiteY167" fmla="*/ 992712 h 1335661"/>
              <a:gd name="connsiteX168" fmla="*/ 1327394 w 1620483"/>
              <a:gd name="connsiteY168" fmla="*/ 1101123 h 1335661"/>
              <a:gd name="connsiteX169" fmla="*/ 1620483 w 1620483"/>
              <a:gd name="connsiteY169" fmla="*/ 1101123 h 1335661"/>
              <a:gd name="connsiteX170" fmla="*/ 1620483 w 1620483"/>
              <a:gd name="connsiteY170" fmla="*/ 615042 h 1335661"/>
              <a:gd name="connsiteX171" fmla="*/ 1327394 w 1620483"/>
              <a:gd name="connsiteY171" fmla="*/ 615042 h 1335661"/>
              <a:gd name="connsiteX172" fmla="*/ 1327394 w 1620483"/>
              <a:gd name="connsiteY172" fmla="*/ 701488 h 1335661"/>
              <a:gd name="connsiteX173" fmla="*/ 1064393 w 1620483"/>
              <a:gd name="connsiteY173" fmla="*/ 701488 h 1335661"/>
              <a:gd name="connsiteX174" fmla="*/ 1056960 w 1620483"/>
              <a:gd name="connsiteY174" fmla="*/ 694048 h 1335661"/>
              <a:gd name="connsiteX175" fmla="*/ 1049172 w 1620483"/>
              <a:gd name="connsiteY175" fmla="*/ 686962 h 1335661"/>
              <a:gd name="connsiteX176" fmla="*/ 1041385 w 1620483"/>
              <a:gd name="connsiteY176" fmla="*/ 679876 h 1335661"/>
              <a:gd name="connsiteX177" fmla="*/ 1032890 w 1620483"/>
              <a:gd name="connsiteY177" fmla="*/ 673145 h 1335661"/>
              <a:gd name="connsiteX178" fmla="*/ 1024748 w 1620483"/>
              <a:gd name="connsiteY178" fmla="*/ 666768 h 1335661"/>
              <a:gd name="connsiteX179" fmla="*/ 1015899 w 1620483"/>
              <a:gd name="connsiteY179" fmla="*/ 660391 h 1335661"/>
              <a:gd name="connsiteX180" fmla="*/ 1007050 w 1620483"/>
              <a:gd name="connsiteY180" fmla="*/ 654722 h 1335661"/>
              <a:gd name="connsiteX181" fmla="*/ 997847 w 1620483"/>
              <a:gd name="connsiteY181" fmla="*/ 648699 h 1335661"/>
              <a:gd name="connsiteX182" fmla="*/ 269726 w 1620483"/>
              <a:gd name="connsiteY182" fmla="*/ 51726 h 1335661"/>
              <a:gd name="connsiteX183" fmla="*/ 678918 w 1620483"/>
              <a:gd name="connsiteY183" fmla="*/ 88572 h 1335661"/>
              <a:gd name="connsiteX184" fmla="*/ 676086 w 1620483"/>
              <a:gd name="connsiteY184" fmla="*/ 105578 h 1335661"/>
              <a:gd name="connsiteX185" fmla="*/ 258753 w 1620483"/>
              <a:gd name="connsiteY185" fmla="*/ 122229 h 1335661"/>
              <a:gd name="connsiteX186" fmla="*/ 1359252 w 1620483"/>
              <a:gd name="connsiteY186" fmla="*/ 51726 h 1335661"/>
              <a:gd name="connsiteX187" fmla="*/ 1369871 w 1620483"/>
              <a:gd name="connsiteY187" fmla="*/ 122229 h 1335661"/>
              <a:gd name="connsiteX188" fmla="*/ 952892 w 1620483"/>
              <a:gd name="connsiteY188" fmla="*/ 105578 h 1335661"/>
              <a:gd name="connsiteX189" fmla="*/ 949706 w 1620483"/>
              <a:gd name="connsiteY189" fmla="*/ 88572 h 1335661"/>
              <a:gd name="connsiteX190" fmla="*/ 812011 w 1620483"/>
              <a:gd name="connsiteY190" fmla="*/ 0 h 1335661"/>
              <a:gd name="connsiteX191" fmla="*/ 803162 w 1620483"/>
              <a:gd name="connsiteY191" fmla="*/ 354 h 1335661"/>
              <a:gd name="connsiteX192" fmla="*/ 794667 w 1620483"/>
              <a:gd name="connsiteY192" fmla="*/ 1063 h 1335661"/>
              <a:gd name="connsiteX193" fmla="*/ 786879 w 1620483"/>
              <a:gd name="connsiteY193" fmla="*/ 2480 h 1335661"/>
              <a:gd name="connsiteX194" fmla="*/ 778738 w 1620483"/>
              <a:gd name="connsiteY194" fmla="*/ 4606 h 1335661"/>
              <a:gd name="connsiteX195" fmla="*/ 770951 w 1620483"/>
              <a:gd name="connsiteY195" fmla="*/ 6732 h 1335661"/>
              <a:gd name="connsiteX196" fmla="*/ 763517 w 1620483"/>
              <a:gd name="connsiteY196" fmla="*/ 9566 h 1335661"/>
              <a:gd name="connsiteX197" fmla="*/ 755730 w 1620483"/>
              <a:gd name="connsiteY197" fmla="*/ 13109 h 1335661"/>
              <a:gd name="connsiteX198" fmla="*/ 748650 w 1620483"/>
              <a:gd name="connsiteY198" fmla="*/ 16652 h 1335661"/>
              <a:gd name="connsiteX199" fmla="*/ 741925 w 1620483"/>
              <a:gd name="connsiteY199" fmla="*/ 20903 h 1335661"/>
              <a:gd name="connsiteX200" fmla="*/ 735553 w 1620483"/>
              <a:gd name="connsiteY200" fmla="*/ 25509 h 1335661"/>
              <a:gd name="connsiteX201" fmla="*/ 729182 w 1620483"/>
              <a:gd name="connsiteY201" fmla="*/ 30469 h 1335661"/>
              <a:gd name="connsiteX202" fmla="*/ 723164 w 1620483"/>
              <a:gd name="connsiteY202" fmla="*/ 35429 h 1335661"/>
              <a:gd name="connsiteX203" fmla="*/ 717855 w 1620483"/>
              <a:gd name="connsiteY203" fmla="*/ 41452 h 1335661"/>
              <a:gd name="connsiteX204" fmla="*/ 712899 w 1620483"/>
              <a:gd name="connsiteY204" fmla="*/ 47120 h 1335661"/>
              <a:gd name="connsiteX205" fmla="*/ 707943 w 1620483"/>
              <a:gd name="connsiteY205" fmla="*/ 53497 h 1335661"/>
              <a:gd name="connsiteX206" fmla="*/ 703696 w 1620483"/>
              <a:gd name="connsiteY206" fmla="*/ 60229 h 1335661"/>
              <a:gd name="connsiteX207" fmla="*/ 245302 w 1620483"/>
              <a:gd name="connsiteY207" fmla="*/ 11692 h 1335661"/>
              <a:gd name="connsiteX208" fmla="*/ 239285 w 1620483"/>
              <a:gd name="connsiteY208" fmla="*/ 24092 h 1335661"/>
              <a:gd name="connsiteX209" fmla="*/ 233621 w 1620483"/>
              <a:gd name="connsiteY209" fmla="*/ 37200 h 1335661"/>
              <a:gd name="connsiteX210" fmla="*/ 228666 w 1620483"/>
              <a:gd name="connsiteY210" fmla="*/ 50309 h 1335661"/>
              <a:gd name="connsiteX211" fmla="*/ 225126 w 1620483"/>
              <a:gd name="connsiteY211" fmla="*/ 63417 h 1335661"/>
              <a:gd name="connsiteX212" fmla="*/ 221586 w 1620483"/>
              <a:gd name="connsiteY212" fmla="*/ 76880 h 1335661"/>
              <a:gd name="connsiteX213" fmla="*/ 219108 w 1620483"/>
              <a:gd name="connsiteY213" fmla="*/ 90343 h 1335661"/>
              <a:gd name="connsiteX214" fmla="*/ 217339 w 1620483"/>
              <a:gd name="connsiteY214" fmla="*/ 104160 h 1335661"/>
              <a:gd name="connsiteX215" fmla="*/ 216631 w 1620483"/>
              <a:gd name="connsiteY215" fmla="*/ 117978 h 1335661"/>
              <a:gd name="connsiteX216" fmla="*/ 216631 w 1620483"/>
              <a:gd name="connsiteY216" fmla="*/ 131795 h 1335661"/>
              <a:gd name="connsiteX217" fmla="*/ 217339 w 1620483"/>
              <a:gd name="connsiteY217" fmla="*/ 145966 h 1335661"/>
              <a:gd name="connsiteX218" fmla="*/ 219462 w 1620483"/>
              <a:gd name="connsiteY218" fmla="*/ 160492 h 1335661"/>
              <a:gd name="connsiteX219" fmla="*/ 222648 w 1620483"/>
              <a:gd name="connsiteY219" fmla="*/ 175372 h 1335661"/>
              <a:gd name="connsiteX220" fmla="*/ 226542 w 1620483"/>
              <a:gd name="connsiteY220" fmla="*/ 189898 h 1335661"/>
              <a:gd name="connsiteX221" fmla="*/ 231851 w 1620483"/>
              <a:gd name="connsiteY221" fmla="*/ 205486 h 1335661"/>
              <a:gd name="connsiteX222" fmla="*/ 237869 w 1620483"/>
              <a:gd name="connsiteY222" fmla="*/ 220367 h 1335661"/>
              <a:gd name="connsiteX223" fmla="*/ 245302 w 1620483"/>
              <a:gd name="connsiteY223" fmla="*/ 235955 h 1335661"/>
              <a:gd name="connsiteX224" fmla="*/ 705820 w 1620483"/>
              <a:gd name="connsiteY224" fmla="*/ 198401 h 1335661"/>
              <a:gd name="connsiteX225" fmla="*/ 711129 w 1620483"/>
              <a:gd name="connsiteY225" fmla="*/ 206195 h 1335661"/>
              <a:gd name="connsiteX226" fmla="*/ 717501 w 1620483"/>
              <a:gd name="connsiteY226" fmla="*/ 213281 h 1335661"/>
              <a:gd name="connsiteX227" fmla="*/ 724226 w 1620483"/>
              <a:gd name="connsiteY227" fmla="*/ 220012 h 1335661"/>
              <a:gd name="connsiteX228" fmla="*/ 731306 w 1620483"/>
              <a:gd name="connsiteY228" fmla="*/ 226389 h 1335661"/>
              <a:gd name="connsiteX229" fmla="*/ 738739 w 1620483"/>
              <a:gd name="connsiteY229" fmla="*/ 232058 h 1335661"/>
              <a:gd name="connsiteX230" fmla="*/ 746527 w 1620483"/>
              <a:gd name="connsiteY230" fmla="*/ 237018 h 1335661"/>
              <a:gd name="connsiteX231" fmla="*/ 755022 w 1620483"/>
              <a:gd name="connsiteY231" fmla="*/ 241624 h 1335661"/>
              <a:gd name="connsiteX232" fmla="*/ 763871 w 1620483"/>
              <a:gd name="connsiteY232" fmla="*/ 245521 h 1335661"/>
              <a:gd name="connsiteX233" fmla="*/ 763871 w 1620483"/>
              <a:gd name="connsiteY233" fmla="*/ 380150 h 1335661"/>
              <a:gd name="connsiteX234" fmla="*/ 585823 w 1620483"/>
              <a:gd name="connsiteY234" fmla="*/ 380150 h 1335661"/>
              <a:gd name="connsiteX235" fmla="*/ 585823 w 1620483"/>
              <a:gd name="connsiteY235" fmla="*/ 505213 h 1335661"/>
              <a:gd name="connsiteX236" fmla="*/ 1052358 w 1620483"/>
              <a:gd name="connsiteY236" fmla="*/ 505213 h 1335661"/>
              <a:gd name="connsiteX237" fmla="*/ 1052358 w 1620483"/>
              <a:gd name="connsiteY237" fmla="*/ 380150 h 1335661"/>
              <a:gd name="connsiteX238" fmla="*/ 861921 w 1620483"/>
              <a:gd name="connsiteY238" fmla="*/ 380150 h 1335661"/>
              <a:gd name="connsiteX239" fmla="*/ 861921 w 1620483"/>
              <a:gd name="connsiteY239" fmla="*/ 244812 h 1335661"/>
              <a:gd name="connsiteX240" fmla="*/ 870417 w 1620483"/>
              <a:gd name="connsiteY240" fmla="*/ 240561 h 1335661"/>
              <a:gd name="connsiteX241" fmla="*/ 878912 w 1620483"/>
              <a:gd name="connsiteY241" fmla="*/ 235955 h 1335661"/>
              <a:gd name="connsiteX242" fmla="*/ 886345 w 1620483"/>
              <a:gd name="connsiteY242" fmla="*/ 230995 h 1335661"/>
              <a:gd name="connsiteX243" fmla="*/ 893425 w 1620483"/>
              <a:gd name="connsiteY243" fmla="*/ 225327 h 1335661"/>
              <a:gd name="connsiteX244" fmla="*/ 900504 w 1620483"/>
              <a:gd name="connsiteY244" fmla="*/ 219304 h 1335661"/>
              <a:gd name="connsiteX245" fmla="*/ 906876 w 1620483"/>
              <a:gd name="connsiteY245" fmla="*/ 212572 h 1335661"/>
              <a:gd name="connsiteX246" fmla="*/ 912539 w 1620483"/>
              <a:gd name="connsiteY246" fmla="*/ 205486 h 1335661"/>
              <a:gd name="connsiteX247" fmla="*/ 918203 w 1620483"/>
              <a:gd name="connsiteY247" fmla="*/ 197692 h 1335661"/>
              <a:gd name="connsiteX248" fmla="*/ 1383676 w 1620483"/>
              <a:gd name="connsiteY248" fmla="*/ 235955 h 1335661"/>
              <a:gd name="connsiteX249" fmla="*/ 1390755 w 1620483"/>
              <a:gd name="connsiteY249" fmla="*/ 220367 h 1335661"/>
              <a:gd name="connsiteX250" fmla="*/ 1397127 w 1620483"/>
              <a:gd name="connsiteY250" fmla="*/ 205486 h 1335661"/>
              <a:gd name="connsiteX251" fmla="*/ 1402436 w 1620483"/>
              <a:gd name="connsiteY251" fmla="*/ 189898 h 1335661"/>
              <a:gd name="connsiteX252" fmla="*/ 1406330 w 1620483"/>
              <a:gd name="connsiteY252" fmla="*/ 175372 h 1335661"/>
              <a:gd name="connsiteX253" fmla="*/ 1409162 w 1620483"/>
              <a:gd name="connsiteY253" fmla="*/ 160492 h 1335661"/>
              <a:gd name="connsiteX254" fmla="*/ 1411286 w 1620483"/>
              <a:gd name="connsiteY254" fmla="*/ 145966 h 1335661"/>
              <a:gd name="connsiteX255" fmla="*/ 1412702 w 1620483"/>
              <a:gd name="connsiteY255" fmla="*/ 131795 h 1335661"/>
              <a:gd name="connsiteX256" fmla="*/ 1412702 w 1620483"/>
              <a:gd name="connsiteY256" fmla="*/ 117978 h 1335661"/>
              <a:gd name="connsiteX257" fmla="*/ 1411640 w 1620483"/>
              <a:gd name="connsiteY257" fmla="*/ 104160 h 1335661"/>
              <a:gd name="connsiteX258" fmla="*/ 1410224 w 1620483"/>
              <a:gd name="connsiteY258" fmla="*/ 90343 h 1335661"/>
              <a:gd name="connsiteX259" fmla="*/ 1407746 w 1620483"/>
              <a:gd name="connsiteY259" fmla="*/ 76880 h 1335661"/>
              <a:gd name="connsiteX260" fmla="*/ 1404206 w 1620483"/>
              <a:gd name="connsiteY260" fmla="*/ 63417 h 1335661"/>
              <a:gd name="connsiteX261" fmla="*/ 1399959 w 1620483"/>
              <a:gd name="connsiteY261" fmla="*/ 50309 h 1335661"/>
              <a:gd name="connsiteX262" fmla="*/ 1395357 w 1620483"/>
              <a:gd name="connsiteY262" fmla="*/ 37200 h 1335661"/>
              <a:gd name="connsiteX263" fmla="*/ 1389693 w 1620483"/>
              <a:gd name="connsiteY263" fmla="*/ 24092 h 1335661"/>
              <a:gd name="connsiteX264" fmla="*/ 1383676 w 1620483"/>
              <a:gd name="connsiteY264" fmla="*/ 11692 h 1335661"/>
              <a:gd name="connsiteX265" fmla="*/ 920327 w 1620483"/>
              <a:gd name="connsiteY265" fmla="*/ 60937 h 1335661"/>
              <a:gd name="connsiteX266" fmla="*/ 916079 w 1620483"/>
              <a:gd name="connsiteY266" fmla="*/ 54206 h 1335661"/>
              <a:gd name="connsiteX267" fmla="*/ 911123 w 1620483"/>
              <a:gd name="connsiteY267" fmla="*/ 47829 h 1335661"/>
              <a:gd name="connsiteX268" fmla="*/ 905814 w 1620483"/>
              <a:gd name="connsiteY268" fmla="*/ 41806 h 1335661"/>
              <a:gd name="connsiteX269" fmla="*/ 900504 w 1620483"/>
              <a:gd name="connsiteY269" fmla="*/ 35783 h 1335661"/>
              <a:gd name="connsiteX270" fmla="*/ 894133 w 1620483"/>
              <a:gd name="connsiteY270" fmla="*/ 30469 h 1335661"/>
              <a:gd name="connsiteX271" fmla="*/ 888469 w 1620483"/>
              <a:gd name="connsiteY271" fmla="*/ 25509 h 1335661"/>
              <a:gd name="connsiteX272" fmla="*/ 881744 w 1620483"/>
              <a:gd name="connsiteY272" fmla="*/ 20903 h 1335661"/>
              <a:gd name="connsiteX273" fmla="*/ 875018 w 1620483"/>
              <a:gd name="connsiteY273" fmla="*/ 16652 h 1335661"/>
              <a:gd name="connsiteX274" fmla="*/ 867939 w 1620483"/>
              <a:gd name="connsiteY274" fmla="*/ 13109 h 1335661"/>
              <a:gd name="connsiteX275" fmla="*/ 860506 w 1620483"/>
              <a:gd name="connsiteY275" fmla="*/ 9566 h 1335661"/>
              <a:gd name="connsiteX276" fmla="*/ 852718 w 1620483"/>
              <a:gd name="connsiteY276" fmla="*/ 6732 h 1335661"/>
              <a:gd name="connsiteX277" fmla="*/ 844931 w 1620483"/>
              <a:gd name="connsiteY277" fmla="*/ 4606 h 1335661"/>
              <a:gd name="connsiteX278" fmla="*/ 837143 w 1620483"/>
              <a:gd name="connsiteY278" fmla="*/ 2480 h 1335661"/>
              <a:gd name="connsiteX279" fmla="*/ 828648 w 1620483"/>
              <a:gd name="connsiteY279" fmla="*/ 1063 h 1335661"/>
              <a:gd name="connsiteX280" fmla="*/ 820153 w 1620483"/>
              <a:gd name="connsiteY280" fmla="*/ 354 h 1335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</a:cxnLst>
            <a:rect l="l" t="t" r="r" b="b"/>
            <a:pathLst>
              <a:path w="1620483" h="1335661">
                <a:moveTo>
                  <a:pt x="359281" y="790768"/>
                </a:moveTo>
                <a:lnTo>
                  <a:pt x="348308" y="803168"/>
                </a:lnTo>
                <a:lnTo>
                  <a:pt x="336627" y="815568"/>
                </a:lnTo>
                <a:lnTo>
                  <a:pt x="324946" y="828677"/>
                </a:lnTo>
                <a:lnTo>
                  <a:pt x="313265" y="842140"/>
                </a:lnTo>
                <a:lnTo>
                  <a:pt x="307247" y="849226"/>
                </a:lnTo>
                <a:lnTo>
                  <a:pt x="301584" y="856666"/>
                </a:lnTo>
                <a:lnTo>
                  <a:pt x="295920" y="864106"/>
                </a:lnTo>
                <a:lnTo>
                  <a:pt x="290611" y="872254"/>
                </a:lnTo>
                <a:lnTo>
                  <a:pt x="285655" y="880403"/>
                </a:lnTo>
                <a:lnTo>
                  <a:pt x="280700" y="889260"/>
                </a:lnTo>
                <a:lnTo>
                  <a:pt x="276098" y="898471"/>
                </a:lnTo>
                <a:lnTo>
                  <a:pt x="271496" y="908037"/>
                </a:lnTo>
                <a:lnTo>
                  <a:pt x="205658" y="1119901"/>
                </a:lnTo>
                <a:lnTo>
                  <a:pt x="139819" y="1102541"/>
                </a:lnTo>
                <a:lnTo>
                  <a:pt x="200348" y="912643"/>
                </a:lnTo>
                <a:lnTo>
                  <a:pt x="207073" y="900243"/>
                </a:lnTo>
                <a:lnTo>
                  <a:pt x="214153" y="888551"/>
                </a:lnTo>
                <a:lnTo>
                  <a:pt x="221586" y="877569"/>
                </a:lnTo>
                <a:lnTo>
                  <a:pt x="229728" y="867294"/>
                </a:lnTo>
                <a:lnTo>
                  <a:pt x="238223" y="857728"/>
                </a:lnTo>
                <a:lnTo>
                  <a:pt x="247072" y="848517"/>
                </a:lnTo>
                <a:lnTo>
                  <a:pt x="256629" y="840014"/>
                </a:lnTo>
                <a:lnTo>
                  <a:pt x="266541" y="832574"/>
                </a:lnTo>
                <a:lnTo>
                  <a:pt x="276806" y="825488"/>
                </a:lnTo>
                <a:lnTo>
                  <a:pt x="287425" y="818757"/>
                </a:lnTo>
                <a:lnTo>
                  <a:pt x="298398" y="812734"/>
                </a:lnTo>
                <a:lnTo>
                  <a:pt x="309725" y="807420"/>
                </a:lnTo>
                <a:lnTo>
                  <a:pt x="321406" y="802460"/>
                </a:lnTo>
                <a:lnTo>
                  <a:pt x="333795" y="797854"/>
                </a:lnTo>
                <a:lnTo>
                  <a:pt x="346184" y="793957"/>
                </a:lnTo>
                <a:close/>
                <a:moveTo>
                  <a:pt x="997847" y="565442"/>
                </a:moveTo>
                <a:lnTo>
                  <a:pt x="651662" y="565442"/>
                </a:lnTo>
                <a:lnTo>
                  <a:pt x="651662" y="650471"/>
                </a:lnTo>
                <a:lnTo>
                  <a:pt x="643167" y="655785"/>
                </a:lnTo>
                <a:lnTo>
                  <a:pt x="634671" y="661808"/>
                </a:lnTo>
                <a:lnTo>
                  <a:pt x="626176" y="667476"/>
                </a:lnTo>
                <a:lnTo>
                  <a:pt x="618035" y="673854"/>
                </a:lnTo>
                <a:lnTo>
                  <a:pt x="609893" y="680585"/>
                </a:lnTo>
                <a:lnTo>
                  <a:pt x="602460" y="687317"/>
                </a:lnTo>
                <a:lnTo>
                  <a:pt x="595027" y="694402"/>
                </a:lnTo>
                <a:lnTo>
                  <a:pt x="587947" y="701488"/>
                </a:lnTo>
                <a:lnTo>
                  <a:pt x="511489" y="701488"/>
                </a:lnTo>
                <a:lnTo>
                  <a:pt x="511489" y="701842"/>
                </a:lnTo>
                <a:lnTo>
                  <a:pt x="495914" y="701842"/>
                </a:lnTo>
                <a:lnTo>
                  <a:pt x="480694" y="702197"/>
                </a:lnTo>
                <a:lnTo>
                  <a:pt x="465827" y="702905"/>
                </a:lnTo>
                <a:lnTo>
                  <a:pt x="451314" y="703968"/>
                </a:lnTo>
                <a:lnTo>
                  <a:pt x="436447" y="705385"/>
                </a:lnTo>
                <a:lnTo>
                  <a:pt x="422288" y="706802"/>
                </a:lnTo>
                <a:lnTo>
                  <a:pt x="408129" y="709637"/>
                </a:lnTo>
                <a:lnTo>
                  <a:pt x="393971" y="712117"/>
                </a:lnTo>
                <a:lnTo>
                  <a:pt x="380166" y="714951"/>
                </a:lnTo>
                <a:lnTo>
                  <a:pt x="366715" y="718139"/>
                </a:lnTo>
                <a:lnTo>
                  <a:pt x="353264" y="722391"/>
                </a:lnTo>
                <a:lnTo>
                  <a:pt x="339813" y="726642"/>
                </a:lnTo>
                <a:lnTo>
                  <a:pt x="327070" y="731602"/>
                </a:lnTo>
                <a:lnTo>
                  <a:pt x="314327" y="736562"/>
                </a:lnTo>
                <a:lnTo>
                  <a:pt x="301938" y="742585"/>
                </a:lnTo>
                <a:lnTo>
                  <a:pt x="289195" y="748962"/>
                </a:lnTo>
                <a:lnTo>
                  <a:pt x="276098" y="756402"/>
                </a:lnTo>
                <a:lnTo>
                  <a:pt x="262647" y="764197"/>
                </a:lnTo>
                <a:lnTo>
                  <a:pt x="249550" y="773054"/>
                </a:lnTo>
                <a:lnTo>
                  <a:pt x="237161" y="782265"/>
                </a:lnTo>
                <a:lnTo>
                  <a:pt x="225480" y="792185"/>
                </a:lnTo>
                <a:lnTo>
                  <a:pt x="213799" y="802814"/>
                </a:lnTo>
                <a:lnTo>
                  <a:pt x="202826" y="813797"/>
                </a:lnTo>
                <a:lnTo>
                  <a:pt x="191853" y="825488"/>
                </a:lnTo>
                <a:lnTo>
                  <a:pt x="181941" y="837534"/>
                </a:lnTo>
                <a:lnTo>
                  <a:pt x="172384" y="849934"/>
                </a:lnTo>
                <a:lnTo>
                  <a:pt x="163181" y="863397"/>
                </a:lnTo>
                <a:lnTo>
                  <a:pt x="154332" y="877569"/>
                </a:lnTo>
                <a:lnTo>
                  <a:pt x="146544" y="892449"/>
                </a:lnTo>
                <a:lnTo>
                  <a:pt x="138403" y="907683"/>
                </a:lnTo>
                <a:lnTo>
                  <a:pt x="131324" y="923626"/>
                </a:lnTo>
                <a:lnTo>
                  <a:pt x="124598" y="940277"/>
                </a:lnTo>
                <a:lnTo>
                  <a:pt x="123536" y="944174"/>
                </a:lnTo>
                <a:lnTo>
                  <a:pt x="121058" y="953386"/>
                </a:lnTo>
                <a:lnTo>
                  <a:pt x="78228" y="1110689"/>
                </a:lnTo>
                <a:lnTo>
                  <a:pt x="37167" y="1099706"/>
                </a:lnTo>
                <a:lnTo>
                  <a:pt x="0" y="1239650"/>
                </a:lnTo>
                <a:lnTo>
                  <a:pt x="357511" y="1335661"/>
                </a:lnTo>
                <a:lnTo>
                  <a:pt x="394679" y="1196072"/>
                </a:lnTo>
                <a:lnTo>
                  <a:pt x="357865" y="1186507"/>
                </a:lnTo>
                <a:lnTo>
                  <a:pt x="397510" y="1039123"/>
                </a:lnTo>
                <a:lnTo>
                  <a:pt x="399988" y="1033100"/>
                </a:lnTo>
                <a:lnTo>
                  <a:pt x="403174" y="1027432"/>
                </a:lnTo>
                <a:lnTo>
                  <a:pt x="406360" y="1022472"/>
                </a:lnTo>
                <a:lnTo>
                  <a:pt x="409899" y="1018220"/>
                </a:lnTo>
                <a:lnTo>
                  <a:pt x="413085" y="1014323"/>
                </a:lnTo>
                <a:lnTo>
                  <a:pt x="416979" y="1010780"/>
                </a:lnTo>
                <a:lnTo>
                  <a:pt x="420518" y="1008300"/>
                </a:lnTo>
                <a:lnTo>
                  <a:pt x="424766" y="1005466"/>
                </a:lnTo>
                <a:lnTo>
                  <a:pt x="432200" y="1001923"/>
                </a:lnTo>
                <a:lnTo>
                  <a:pt x="441049" y="999089"/>
                </a:lnTo>
                <a:lnTo>
                  <a:pt x="450252" y="996609"/>
                </a:lnTo>
                <a:lnTo>
                  <a:pt x="460871" y="994837"/>
                </a:lnTo>
                <a:lnTo>
                  <a:pt x="471490" y="993066"/>
                </a:lnTo>
                <a:lnTo>
                  <a:pt x="483171" y="992357"/>
                </a:lnTo>
                <a:lnTo>
                  <a:pt x="495561" y="992003"/>
                </a:lnTo>
                <a:lnTo>
                  <a:pt x="508303" y="992003"/>
                </a:lnTo>
                <a:lnTo>
                  <a:pt x="511489" y="992712"/>
                </a:lnTo>
                <a:lnTo>
                  <a:pt x="524232" y="992712"/>
                </a:lnTo>
                <a:lnTo>
                  <a:pt x="528480" y="1003695"/>
                </a:lnTo>
                <a:lnTo>
                  <a:pt x="533082" y="1013969"/>
                </a:lnTo>
                <a:lnTo>
                  <a:pt x="538037" y="1024598"/>
                </a:lnTo>
                <a:lnTo>
                  <a:pt x="543701" y="1034872"/>
                </a:lnTo>
                <a:lnTo>
                  <a:pt x="549364" y="1044792"/>
                </a:lnTo>
                <a:lnTo>
                  <a:pt x="555736" y="1054712"/>
                </a:lnTo>
                <a:lnTo>
                  <a:pt x="562461" y="1064278"/>
                </a:lnTo>
                <a:lnTo>
                  <a:pt x="569541" y="1073489"/>
                </a:lnTo>
                <a:lnTo>
                  <a:pt x="576974" y="1082701"/>
                </a:lnTo>
                <a:lnTo>
                  <a:pt x="584407" y="1091558"/>
                </a:lnTo>
                <a:lnTo>
                  <a:pt x="592903" y="1099706"/>
                </a:lnTo>
                <a:lnTo>
                  <a:pt x="601044" y="1107855"/>
                </a:lnTo>
                <a:lnTo>
                  <a:pt x="609893" y="1115649"/>
                </a:lnTo>
                <a:lnTo>
                  <a:pt x="619097" y="1123089"/>
                </a:lnTo>
                <a:lnTo>
                  <a:pt x="628654" y="1130175"/>
                </a:lnTo>
                <a:lnTo>
                  <a:pt x="638565" y="1137261"/>
                </a:lnTo>
                <a:lnTo>
                  <a:pt x="648476" y="1143638"/>
                </a:lnTo>
                <a:lnTo>
                  <a:pt x="658388" y="1150015"/>
                </a:lnTo>
                <a:lnTo>
                  <a:pt x="669361" y="1155684"/>
                </a:lnTo>
                <a:lnTo>
                  <a:pt x="680334" y="1161352"/>
                </a:lnTo>
                <a:lnTo>
                  <a:pt x="690953" y="1166312"/>
                </a:lnTo>
                <a:lnTo>
                  <a:pt x="702280" y="1170918"/>
                </a:lnTo>
                <a:lnTo>
                  <a:pt x="713961" y="1175169"/>
                </a:lnTo>
                <a:lnTo>
                  <a:pt x="725642" y="1179421"/>
                </a:lnTo>
                <a:lnTo>
                  <a:pt x="737323" y="1182609"/>
                </a:lnTo>
                <a:lnTo>
                  <a:pt x="749712" y="1185444"/>
                </a:lnTo>
                <a:lnTo>
                  <a:pt x="762101" y="1187924"/>
                </a:lnTo>
                <a:lnTo>
                  <a:pt x="774844" y="1190049"/>
                </a:lnTo>
                <a:lnTo>
                  <a:pt x="787233" y="1191821"/>
                </a:lnTo>
                <a:lnTo>
                  <a:pt x="800330" y="1192884"/>
                </a:lnTo>
                <a:lnTo>
                  <a:pt x="813073" y="1193947"/>
                </a:lnTo>
                <a:lnTo>
                  <a:pt x="826170" y="1193947"/>
                </a:lnTo>
                <a:lnTo>
                  <a:pt x="838913" y="1193947"/>
                </a:lnTo>
                <a:lnTo>
                  <a:pt x="852010" y="1192884"/>
                </a:lnTo>
                <a:lnTo>
                  <a:pt x="865107" y="1191821"/>
                </a:lnTo>
                <a:lnTo>
                  <a:pt x="877496" y="1190049"/>
                </a:lnTo>
                <a:lnTo>
                  <a:pt x="890239" y="1187924"/>
                </a:lnTo>
                <a:lnTo>
                  <a:pt x="902628" y="1185444"/>
                </a:lnTo>
                <a:lnTo>
                  <a:pt x="914663" y="1182609"/>
                </a:lnTo>
                <a:lnTo>
                  <a:pt x="926344" y="1179421"/>
                </a:lnTo>
                <a:lnTo>
                  <a:pt x="938025" y="1175169"/>
                </a:lnTo>
                <a:lnTo>
                  <a:pt x="949706" y="1170918"/>
                </a:lnTo>
                <a:lnTo>
                  <a:pt x="961034" y="1166312"/>
                </a:lnTo>
                <a:lnTo>
                  <a:pt x="972007" y="1161352"/>
                </a:lnTo>
                <a:lnTo>
                  <a:pt x="982980" y="1155684"/>
                </a:lnTo>
                <a:lnTo>
                  <a:pt x="993599" y="1150015"/>
                </a:lnTo>
                <a:lnTo>
                  <a:pt x="1003864" y="1143638"/>
                </a:lnTo>
                <a:lnTo>
                  <a:pt x="1013775" y="1137261"/>
                </a:lnTo>
                <a:lnTo>
                  <a:pt x="1023333" y="1130175"/>
                </a:lnTo>
                <a:lnTo>
                  <a:pt x="1032890" y="1123089"/>
                </a:lnTo>
                <a:lnTo>
                  <a:pt x="1042093" y="1115649"/>
                </a:lnTo>
                <a:lnTo>
                  <a:pt x="1050942" y="1107855"/>
                </a:lnTo>
                <a:lnTo>
                  <a:pt x="1059438" y="1099706"/>
                </a:lnTo>
                <a:lnTo>
                  <a:pt x="1067579" y="1091558"/>
                </a:lnTo>
                <a:lnTo>
                  <a:pt x="1075366" y="1082701"/>
                </a:lnTo>
                <a:lnTo>
                  <a:pt x="1082800" y="1073489"/>
                </a:lnTo>
                <a:lnTo>
                  <a:pt x="1089879" y="1064278"/>
                </a:lnTo>
                <a:lnTo>
                  <a:pt x="1096605" y="1054712"/>
                </a:lnTo>
                <a:lnTo>
                  <a:pt x="1102976" y="1044792"/>
                </a:lnTo>
                <a:lnTo>
                  <a:pt x="1108640" y="1034872"/>
                </a:lnTo>
                <a:lnTo>
                  <a:pt x="1113949" y="1024598"/>
                </a:lnTo>
                <a:lnTo>
                  <a:pt x="1119259" y="1013969"/>
                </a:lnTo>
                <a:lnTo>
                  <a:pt x="1123861" y="1003695"/>
                </a:lnTo>
                <a:lnTo>
                  <a:pt x="1127754" y="992712"/>
                </a:lnTo>
                <a:lnTo>
                  <a:pt x="1327394" y="992712"/>
                </a:lnTo>
                <a:lnTo>
                  <a:pt x="1327394" y="1101123"/>
                </a:lnTo>
                <a:lnTo>
                  <a:pt x="1620483" y="1101123"/>
                </a:lnTo>
                <a:lnTo>
                  <a:pt x="1620483" y="615042"/>
                </a:lnTo>
                <a:lnTo>
                  <a:pt x="1327394" y="615042"/>
                </a:lnTo>
                <a:lnTo>
                  <a:pt x="1327394" y="701488"/>
                </a:lnTo>
                <a:lnTo>
                  <a:pt x="1064393" y="701488"/>
                </a:lnTo>
                <a:lnTo>
                  <a:pt x="1056960" y="694048"/>
                </a:lnTo>
                <a:lnTo>
                  <a:pt x="1049172" y="686962"/>
                </a:lnTo>
                <a:lnTo>
                  <a:pt x="1041385" y="679876"/>
                </a:lnTo>
                <a:lnTo>
                  <a:pt x="1032890" y="673145"/>
                </a:lnTo>
                <a:lnTo>
                  <a:pt x="1024748" y="666768"/>
                </a:lnTo>
                <a:lnTo>
                  <a:pt x="1015899" y="660391"/>
                </a:lnTo>
                <a:lnTo>
                  <a:pt x="1007050" y="654722"/>
                </a:lnTo>
                <a:lnTo>
                  <a:pt x="997847" y="648699"/>
                </a:lnTo>
                <a:close/>
                <a:moveTo>
                  <a:pt x="269726" y="51726"/>
                </a:moveTo>
                <a:lnTo>
                  <a:pt x="678918" y="88572"/>
                </a:lnTo>
                <a:lnTo>
                  <a:pt x="676086" y="105578"/>
                </a:lnTo>
                <a:lnTo>
                  <a:pt x="258753" y="122229"/>
                </a:lnTo>
                <a:close/>
                <a:moveTo>
                  <a:pt x="1359252" y="51726"/>
                </a:moveTo>
                <a:lnTo>
                  <a:pt x="1369871" y="122229"/>
                </a:lnTo>
                <a:lnTo>
                  <a:pt x="952892" y="105578"/>
                </a:lnTo>
                <a:lnTo>
                  <a:pt x="949706" y="88572"/>
                </a:lnTo>
                <a:close/>
                <a:moveTo>
                  <a:pt x="812011" y="0"/>
                </a:moveTo>
                <a:lnTo>
                  <a:pt x="803162" y="354"/>
                </a:lnTo>
                <a:lnTo>
                  <a:pt x="794667" y="1063"/>
                </a:lnTo>
                <a:lnTo>
                  <a:pt x="786879" y="2480"/>
                </a:lnTo>
                <a:lnTo>
                  <a:pt x="778738" y="4606"/>
                </a:lnTo>
                <a:lnTo>
                  <a:pt x="770951" y="6732"/>
                </a:lnTo>
                <a:lnTo>
                  <a:pt x="763517" y="9566"/>
                </a:lnTo>
                <a:lnTo>
                  <a:pt x="755730" y="13109"/>
                </a:lnTo>
                <a:lnTo>
                  <a:pt x="748650" y="16652"/>
                </a:lnTo>
                <a:lnTo>
                  <a:pt x="741925" y="20903"/>
                </a:lnTo>
                <a:lnTo>
                  <a:pt x="735553" y="25509"/>
                </a:lnTo>
                <a:lnTo>
                  <a:pt x="729182" y="30469"/>
                </a:lnTo>
                <a:lnTo>
                  <a:pt x="723164" y="35429"/>
                </a:lnTo>
                <a:lnTo>
                  <a:pt x="717855" y="41452"/>
                </a:lnTo>
                <a:lnTo>
                  <a:pt x="712899" y="47120"/>
                </a:lnTo>
                <a:lnTo>
                  <a:pt x="707943" y="53497"/>
                </a:lnTo>
                <a:lnTo>
                  <a:pt x="703696" y="60229"/>
                </a:lnTo>
                <a:lnTo>
                  <a:pt x="245302" y="11692"/>
                </a:lnTo>
                <a:lnTo>
                  <a:pt x="239285" y="24092"/>
                </a:lnTo>
                <a:lnTo>
                  <a:pt x="233621" y="37200"/>
                </a:lnTo>
                <a:lnTo>
                  <a:pt x="228666" y="50309"/>
                </a:lnTo>
                <a:lnTo>
                  <a:pt x="225126" y="63417"/>
                </a:lnTo>
                <a:lnTo>
                  <a:pt x="221586" y="76880"/>
                </a:lnTo>
                <a:lnTo>
                  <a:pt x="219108" y="90343"/>
                </a:lnTo>
                <a:lnTo>
                  <a:pt x="217339" y="104160"/>
                </a:lnTo>
                <a:lnTo>
                  <a:pt x="216631" y="117978"/>
                </a:lnTo>
                <a:lnTo>
                  <a:pt x="216631" y="131795"/>
                </a:lnTo>
                <a:lnTo>
                  <a:pt x="217339" y="145966"/>
                </a:lnTo>
                <a:lnTo>
                  <a:pt x="219462" y="160492"/>
                </a:lnTo>
                <a:lnTo>
                  <a:pt x="222648" y="175372"/>
                </a:lnTo>
                <a:lnTo>
                  <a:pt x="226542" y="189898"/>
                </a:lnTo>
                <a:lnTo>
                  <a:pt x="231851" y="205486"/>
                </a:lnTo>
                <a:lnTo>
                  <a:pt x="237869" y="220367"/>
                </a:lnTo>
                <a:lnTo>
                  <a:pt x="245302" y="235955"/>
                </a:lnTo>
                <a:lnTo>
                  <a:pt x="705820" y="198401"/>
                </a:lnTo>
                <a:lnTo>
                  <a:pt x="711129" y="206195"/>
                </a:lnTo>
                <a:lnTo>
                  <a:pt x="717501" y="213281"/>
                </a:lnTo>
                <a:lnTo>
                  <a:pt x="724226" y="220012"/>
                </a:lnTo>
                <a:lnTo>
                  <a:pt x="731306" y="226389"/>
                </a:lnTo>
                <a:lnTo>
                  <a:pt x="738739" y="232058"/>
                </a:lnTo>
                <a:lnTo>
                  <a:pt x="746527" y="237018"/>
                </a:lnTo>
                <a:lnTo>
                  <a:pt x="755022" y="241624"/>
                </a:lnTo>
                <a:lnTo>
                  <a:pt x="763871" y="245521"/>
                </a:lnTo>
                <a:lnTo>
                  <a:pt x="763871" y="380150"/>
                </a:lnTo>
                <a:lnTo>
                  <a:pt x="585823" y="380150"/>
                </a:lnTo>
                <a:lnTo>
                  <a:pt x="585823" y="505213"/>
                </a:lnTo>
                <a:lnTo>
                  <a:pt x="1052358" y="505213"/>
                </a:lnTo>
                <a:lnTo>
                  <a:pt x="1052358" y="380150"/>
                </a:lnTo>
                <a:lnTo>
                  <a:pt x="861921" y="380150"/>
                </a:lnTo>
                <a:lnTo>
                  <a:pt x="861921" y="244812"/>
                </a:lnTo>
                <a:lnTo>
                  <a:pt x="870417" y="240561"/>
                </a:lnTo>
                <a:lnTo>
                  <a:pt x="878912" y="235955"/>
                </a:lnTo>
                <a:lnTo>
                  <a:pt x="886345" y="230995"/>
                </a:lnTo>
                <a:lnTo>
                  <a:pt x="893425" y="225327"/>
                </a:lnTo>
                <a:lnTo>
                  <a:pt x="900504" y="219304"/>
                </a:lnTo>
                <a:lnTo>
                  <a:pt x="906876" y="212572"/>
                </a:lnTo>
                <a:lnTo>
                  <a:pt x="912539" y="205486"/>
                </a:lnTo>
                <a:lnTo>
                  <a:pt x="918203" y="197692"/>
                </a:lnTo>
                <a:lnTo>
                  <a:pt x="1383676" y="235955"/>
                </a:lnTo>
                <a:lnTo>
                  <a:pt x="1390755" y="220367"/>
                </a:lnTo>
                <a:lnTo>
                  <a:pt x="1397127" y="205486"/>
                </a:lnTo>
                <a:lnTo>
                  <a:pt x="1402436" y="189898"/>
                </a:lnTo>
                <a:lnTo>
                  <a:pt x="1406330" y="175372"/>
                </a:lnTo>
                <a:lnTo>
                  <a:pt x="1409162" y="160492"/>
                </a:lnTo>
                <a:lnTo>
                  <a:pt x="1411286" y="145966"/>
                </a:lnTo>
                <a:lnTo>
                  <a:pt x="1412702" y="131795"/>
                </a:lnTo>
                <a:lnTo>
                  <a:pt x="1412702" y="117978"/>
                </a:lnTo>
                <a:lnTo>
                  <a:pt x="1411640" y="104160"/>
                </a:lnTo>
                <a:lnTo>
                  <a:pt x="1410224" y="90343"/>
                </a:lnTo>
                <a:lnTo>
                  <a:pt x="1407746" y="76880"/>
                </a:lnTo>
                <a:lnTo>
                  <a:pt x="1404206" y="63417"/>
                </a:lnTo>
                <a:lnTo>
                  <a:pt x="1399959" y="50309"/>
                </a:lnTo>
                <a:lnTo>
                  <a:pt x="1395357" y="37200"/>
                </a:lnTo>
                <a:lnTo>
                  <a:pt x="1389693" y="24092"/>
                </a:lnTo>
                <a:lnTo>
                  <a:pt x="1383676" y="11692"/>
                </a:lnTo>
                <a:lnTo>
                  <a:pt x="920327" y="60937"/>
                </a:lnTo>
                <a:lnTo>
                  <a:pt x="916079" y="54206"/>
                </a:lnTo>
                <a:lnTo>
                  <a:pt x="911123" y="47829"/>
                </a:lnTo>
                <a:lnTo>
                  <a:pt x="905814" y="41806"/>
                </a:lnTo>
                <a:lnTo>
                  <a:pt x="900504" y="35783"/>
                </a:lnTo>
                <a:lnTo>
                  <a:pt x="894133" y="30469"/>
                </a:lnTo>
                <a:lnTo>
                  <a:pt x="888469" y="25509"/>
                </a:lnTo>
                <a:lnTo>
                  <a:pt x="881744" y="20903"/>
                </a:lnTo>
                <a:lnTo>
                  <a:pt x="875018" y="16652"/>
                </a:lnTo>
                <a:lnTo>
                  <a:pt x="867939" y="13109"/>
                </a:lnTo>
                <a:lnTo>
                  <a:pt x="860506" y="9566"/>
                </a:lnTo>
                <a:lnTo>
                  <a:pt x="852718" y="6732"/>
                </a:lnTo>
                <a:lnTo>
                  <a:pt x="844931" y="4606"/>
                </a:lnTo>
                <a:lnTo>
                  <a:pt x="837143" y="2480"/>
                </a:lnTo>
                <a:lnTo>
                  <a:pt x="828648" y="1063"/>
                </a:lnTo>
                <a:lnTo>
                  <a:pt x="820153" y="354"/>
                </a:ln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anchor="ctr">
            <a:normAutofit/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0" name="任意多边形 9"/>
          <p:cNvSpPr/>
          <p:nvPr>
            <p:custDataLst>
              <p:tags r:id="rId4"/>
            </p:custDataLst>
          </p:nvPr>
        </p:nvSpPr>
        <p:spPr bwMode="auto">
          <a:xfrm flipH="1">
            <a:off x="8983345" y="3655695"/>
            <a:ext cx="184150" cy="345440"/>
          </a:xfrm>
          <a:custGeom>
            <a:avLst/>
            <a:gdLst>
              <a:gd name="connsiteX0" fmla="*/ 78936 w 384060"/>
              <a:gd name="connsiteY0" fmla="*/ 272801 h 585990"/>
              <a:gd name="connsiteX1" fmla="*/ 85307 w 384060"/>
              <a:gd name="connsiteY1" fmla="*/ 298664 h 585990"/>
              <a:gd name="connsiteX2" fmla="*/ 91679 w 384060"/>
              <a:gd name="connsiteY2" fmla="*/ 322401 h 585990"/>
              <a:gd name="connsiteX3" fmla="*/ 98404 w 384060"/>
              <a:gd name="connsiteY3" fmla="*/ 344721 h 585990"/>
              <a:gd name="connsiteX4" fmla="*/ 104776 w 384060"/>
              <a:gd name="connsiteY4" fmla="*/ 365624 h 585990"/>
              <a:gd name="connsiteX5" fmla="*/ 111501 w 384060"/>
              <a:gd name="connsiteY5" fmla="*/ 385110 h 585990"/>
              <a:gd name="connsiteX6" fmla="*/ 118581 w 384060"/>
              <a:gd name="connsiteY6" fmla="*/ 403178 h 585990"/>
              <a:gd name="connsiteX7" fmla="*/ 125660 w 384060"/>
              <a:gd name="connsiteY7" fmla="*/ 420538 h 585990"/>
              <a:gd name="connsiteX8" fmla="*/ 133447 w 384060"/>
              <a:gd name="connsiteY8" fmla="*/ 436835 h 585990"/>
              <a:gd name="connsiteX9" fmla="*/ 141589 w 384060"/>
              <a:gd name="connsiteY9" fmla="*/ 452070 h 585990"/>
              <a:gd name="connsiteX10" fmla="*/ 150084 w 384060"/>
              <a:gd name="connsiteY10" fmla="*/ 466950 h 585990"/>
              <a:gd name="connsiteX11" fmla="*/ 159995 w 384060"/>
              <a:gd name="connsiteY11" fmla="*/ 481121 h 585990"/>
              <a:gd name="connsiteX12" fmla="*/ 169907 w 384060"/>
              <a:gd name="connsiteY12" fmla="*/ 494938 h 585990"/>
              <a:gd name="connsiteX13" fmla="*/ 180880 w 384060"/>
              <a:gd name="connsiteY13" fmla="*/ 508401 h 585990"/>
              <a:gd name="connsiteX14" fmla="*/ 192561 w 384060"/>
              <a:gd name="connsiteY14" fmla="*/ 521510 h 585990"/>
              <a:gd name="connsiteX15" fmla="*/ 205304 w 384060"/>
              <a:gd name="connsiteY15" fmla="*/ 534973 h 585990"/>
              <a:gd name="connsiteX16" fmla="*/ 219109 w 384060"/>
              <a:gd name="connsiteY16" fmla="*/ 548436 h 585990"/>
              <a:gd name="connsiteX17" fmla="*/ 203888 w 384060"/>
              <a:gd name="connsiteY17" fmla="*/ 548082 h 585990"/>
              <a:gd name="connsiteX18" fmla="*/ 189021 w 384060"/>
              <a:gd name="connsiteY18" fmla="*/ 546664 h 585990"/>
              <a:gd name="connsiteX19" fmla="*/ 175216 w 384060"/>
              <a:gd name="connsiteY19" fmla="*/ 544893 h 585990"/>
              <a:gd name="connsiteX20" fmla="*/ 162119 w 384060"/>
              <a:gd name="connsiteY20" fmla="*/ 542059 h 585990"/>
              <a:gd name="connsiteX21" fmla="*/ 149730 w 384060"/>
              <a:gd name="connsiteY21" fmla="*/ 538870 h 585990"/>
              <a:gd name="connsiteX22" fmla="*/ 138049 w 384060"/>
              <a:gd name="connsiteY22" fmla="*/ 534619 h 585990"/>
              <a:gd name="connsiteX23" fmla="*/ 127076 w 384060"/>
              <a:gd name="connsiteY23" fmla="*/ 529659 h 585990"/>
              <a:gd name="connsiteX24" fmla="*/ 116811 w 384060"/>
              <a:gd name="connsiteY24" fmla="*/ 523990 h 585990"/>
              <a:gd name="connsiteX25" fmla="*/ 107254 w 384060"/>
              <a:gd name="connsiteY25" fmla="*/ 517967 h 585990"/>
              <a:gd name="connsiteX26" fmla="*/ 98404 w 384060"/>
              <a:gd name="connsiteY26" fmla="*/ 511236 h 585990"/>
              <a:gd name="connsiteX27" fmla="*/ 90617 w 384060"/>
              <a:gd name="connsiteY27" fmla="*/ 504150 h 585990"/>
              <a:gd name="connsiteX28" fmla="*/ 83183 w 384060"/>
              <a:gd name="connsiteY28" fmla="*/ 496001 h 585990"/>
              <a:gd name="connsiteX29" fmla="*/ 76812 w 384060"/>
              <a:gd name="connsiteY29" fmla="*/ 487853 h 585990"/>
              <a:gd name="connsiteX30" fmla="*/ 70440 w 384060"/>
              <a:gd name="connsiteY30" fmla="*/ 478996 h 585990"/>
              <a:gd name="connsiteX31" fmla="*/ 65485 w 384060"/>
              <a:gd name="connsiteY31" fmla="*/ 469784 h 585990"/>
              <a:gd name="connsiteX32" fmla="*/ 60883 w 384060"/>
              <a:gd name="connsiteY32" fmla="*/ 460218 h 585990"/>
              <a:gd name="connsiteX33" fmla="*/ 56990 w 384060"/>
              <a:gd name="connsiteY33" fmla="*/ 449944 h 585990"/>
              <a:gd name="connsiteX34" fmla="*/ 53804 w 384060"/>
              <a:gd name="connsiteY34" fmla="*/ 439670 h 585990"/>
              <a:gd name="connsiteX35" fmla="*/ 51326 w 384060"/>
              <a:gd name="connsiteY35" fmla="*/ 429041 h 585990"/>
              <a:gd name="connsiteX36" fmla="*/ 49556 w 384060"/>
              <a:gd name="connsiteY36" fmla="*/ 417704 h 585990"/>
              <a:gd name="connsiteX37" fmla="*/ 48140 w 384060"/>
              <a:gd name="connsiteY37" fmla="*/ 406721 h 585990"/>
              <a:gd name="connsiteX38" fmla="*/ 47786 w 384060"/>
              <a:gd name="connsiteY38" fmla="*/ 395384 h 585990"/>
              <a:gd name="connsiteX39" fmla="*/ 47786 w 384060"/>
              <a:gd name="connsiteY39" fmla="*/ 383692 h 585990"/>
              <a:gd name="connsiteX40" fmla="*/ 48494 w 384060"/>
              <a:gd name="connsiteY40" fmla="*/ 371292 h 585990"/>
              <a:gd name="connsiteX41" fmla="*/ 50264 w 384060"/>
              <a:gd name="connsiteY41" fmla="*/ 359247 h 585990"/>
              <a:gd name="connsiteX42" fmla="*/ 52388 w 384060"/>
              <a:gd name="connsiteY42" fmla="*/ 347201 h 585990"/>
              <a:gd name="connsiteX43" fmla="*/ 55220 w 384060"/>
              <a:gd name="connsiteY43" fmla="*/ 335155 h 585990"/>
              <a:gd name="connsiteX44" fmla="*/ 58759 w 384060"/>
              <a:gd name="connsiteY44" fmla="*/ 322401 h 585990"/>
              <a:gd name="connsiteX45" fmla="*/ 63007 w 384060"/>
              <a:gd name="connsiteY45" fmla="*/ 310001 h 585990"/>
              <a:gd name="connsiteX46" fmla="*/ 67609 w 384060"/>
              <a:gd name="connsiteY46" fmla="*/ 297246 h 585990"/>
              <a:gd name="connsiteX47" fmla="*/ 72918 w 384060"/>
              <a:gd name="connsiteY47" fmla="*/ 285201 h 585990"/>
              <a:gd name="connsiteX48" fmla="*/ 202472 w 384060"/>
              <a:gd name="connsiteY48" fmla="*/ 85737 h 585990"/>
              <a:gd name="connsiteX49" fmla="*/ 216277 w 384060"/>
              <a:gd name="connsiteY49" fmla="*/ 100263 h 585990"/>
              <a:gd name="connsiteX50" fmla="*/ 229374 w 384060"/>
              <a:gd name="connsiteY50" fmla="*/ 114434 h 585990"/>
              <a:gd name="connsiteX51" fmla="*/ 241409 w 384060"/>
              <a:gd name="connsiteY51" fmla="*/ 128960 h 585990"/>
              <a:gd name="connsiteX52" fmla="*/ 252736 w 384060"/>
              <a:gd name="connsiteY52" fmla="*/ 142777 h 585990"/>
              <a:gd name="connsiteX53" fmla="*/ 263355 w 384060"/>
              <a:gd name="connsiteY53" fmla="*/ 156949 h 585990"/>
              <a:gd name="connsiteX54" fmla="*/ 273266 w 384060"/>
              <a:gd name="connsiteY54" fmla="*/ 170766 h 585990"/>
              <a:gd name="connsiteX55" fmla="*/ 281762 w 384060"/>
              <a:gd name="connsiteY55" fmla="*/ 184583 h 585990"/>
              <a:gd name="connsiteX56" fmla="*/ 290257 w 384060"/>
              <a:gd name="connsiteY56" fmla="*/ 197692 h 585990"/>
              <a:gd name="connsiteX57" fmla="*/ 297690 w 384060"/>
              <a:gd name="connsiteY57" fmla="*/ 211155 h 585990"/>
              <a:gd name="connsiteX58" fmla="*/ 304770 w 384060"/>
              <a:gd name="connsiteY58" fmla="*/ 224618 h 585990"/>
              <a:gd name="connsiteX59" fmla="*/ 310787 w 384060"/>
              <a:gd name="connsiteY59" fmla="*/ 238081 h 585990"/>
              <a:gd name="connsiteX60" fmla="*/ 316097 w 384060"/>
              <a:gd name="connsiteY60" fmla="*/ 250835 h 585990"/>
              <a:gd name="connsiteX61" fmla="*/ 321053 w 384060"/>
              <a:gd name="connsiteY61" fmla="*/ 263944 h 585990"/>
              <a:gd name="connsiteX62" fmla="*/ 325300 w 384060"/>
              <a:gd name="connsiteY62" fmla="*/ 276344 h 585990"/>
              <a:gd name="connsiteX63" fmla="*/ 329194 w 384060"/>
              <a:gd name="connsiteY63" fmla="*/ 289452 h 585990"/>
              <a:gd name="connsiteX64" fmla="*/ 332380 w 384060"/>
              <a:gd name="connsiteY64" fmla="*/ 301852 h 585990"/>
              <a:gd name="connsiteX65" fmla="*/ 334857 w 384060"/>
              <a:gd name="connsiteY65" fmla="*/ 314252 h 585990"/>
              <a:gd name="connsiteX66" fmla="*/ 336981 w 384060"/>
              <a:gd name="connsiteY66" fmla="*/ 326298 h 585990"/>
              <a:gd name="connsiteX67" fmla="*/ 338397 w 384060"/>
              <a:gd name="connsiteY67" fmla="*/ 338344 h 585990"/>
              <a:gd name="connsiteX68" fmla="*/ 339459 w 384060"/>
              <a:gd name="connsiteY68" fmla="*/ 350389 h 585990"/>
              <a:gd name="connsiteX69" fmla="*/ 340521 w 384060"/>
              <a:gd name="connsiteY69" fmla="*/ 362081 h 585990"/>
              <a:gd name="connsiteX70" fmla="*/ 340521 w 384060"/>
              <a:gd name="connsiteY70" fmla="*/ 373418 h 585990"/>
              <a:gd name="connsiteX71" fmla="*/ 340521 w 384060"/>
              <a:gd name="connsiteY71" fmla="*/ 385110 h 585990"/>
              <a:gd name="connsiteX72" fmla="*/ 339459 w 384060"/>
              <a:gd name="connsiteY72" fmla="*/ 396447 h 585990"/>
              <a:gd name="connsiteX73" fmla="*/ 338751 w 384060"/>
              <a:gd name="connsiteY73" fmla="*/ 407430 h 585990"/>
              <a:gd name="connsiteX74" fmla="*/ 337689 w 384060"/>
              <a:gd name="connsiteY74" fmla="*/ 418413 h 585990"/>
              <a:gd name="connsiteX75" fmla="*/ 335919 w 384060"/>
              <a:gd name="connsiteY75" fmla="*/ 429041 h 585990"/>
              <a:gd name="connsiteX76" fmla="*/ 333796 w 384060"/>
              <a:gd name="connsiteY76" fmla="*/ 439670 h 585990"/>
              <a:gd name="connsiteX77" fmla="*/ 331672 w 384060"/>
              <a:gd name="connsiteY77" fmla="*/ 449944 h 585990"/>
              <a:gd name="connsiteX78" fmla="*/ 329194 w 384060"/>
              <a:gd name="connsiteY78" fmla="*/ 460573 h 585990"/>
              <a:gd name="connsiteX79" fmla="*/ 326362 w 384060"/>
              <a:gd name="connsiteY79" fmla="*/ 470493 h 585990"/>
              <a:gd name="connsiteX80" fmla="*/ 323176 w 384060"/>
              <a:gd name="connsiteY80" fmla="*/ 480058 h 585990"/>
              <a:gd name="connsiteX81" fmla="*/ 316451 w 384060"/>
              <a:gd name="connsiteY81" fmla="*/ 453487 h 585990"/>
              <a:gd name="connsiteX82" fmla="*/ 309371 w 384060"/>
              <a:gd name="connsiteY82" fmla="*/ 425853 h 585990"/>
              <a:gd name="connsiteX83" fmla="*/ 294151 w 384060"/>
              <a:gd name="connsiteY83" fmla="*/ 370230 h 585990"/>
              <a:gd name="connsiteX84" fmla="*/ 277868 w 384060"/>
              <a:gd name="connsiteY84" fmla="*/ 314607 h 585990"/>
              <a:gd name="connsiteX85" fmla="*/ 260877 w 384060"/>
              <a:gd name="connsiteY85" fmla="*/ 260401 h 585990"/>
              <a:gd name="connsiteX86" fmla="*/ 244595 w 384060"/>
              <a:gd name="connsiteY86" fmla="*/ 209029 h 585990"/>
              <a:gd name="connsiteX87" fmla="*/ 229374 w 384060"/>
              <a:gd name="connsiteY87" fmla="*/ 162263 h 585990"/>
              <a:gd name="connsiteX88" fmla="*/ 214861 w 384060"/>
              <a:gd name="connsiteY88" fmla="*/ 120457 h 585990"/>
              <a:gd name="connsiteX89" fmla="*/ 197516 w 384060"/>
              <a:gd name="connsiteY89" fmla="*/ 0 h 585990"/>
              <a:gd name="connsiteX90" fmla="*/ 186543 w 384060"/>
              <a:gd name="connsiteY90" fmla="*/ 12400 h 585990"/>
              <a:gd name="connsiteX91" fmla="*/ 174508 w 384060"/>
              <a:gd name="connsiteY91" fmla="*/ 26571 h 585990"/>
              <a:gd name="connsiteX92" fmla="*/ 158933 w 384060"/>
              <a:gd name="connsiteY92" fmla="*/ 46057 h 585990"/>
              <a:gd name="connsiteX93" fmla="*/ 140881 w 384060"/>
              <a:gd name="connsiteY93" fmla="*/ 69794 h 585990"/>
              <a:gd name="connsiteX94" fmla="*/ 131324 w 384060"/>
              <a:gd name="connsiteY94" fmla="*/ 82903 h 585990"/>
              <a:gd name="connsiteX95" fmla="*/ 121412 w 384060"/>
              <a:gd name="connsiteY95" fmla="*/ 97074 h 585990"/>
              <a:gd name="connsiteX96" fmla="*/ 111501 w 384060"/>
              <a:gd name="connsiteY96" fmla="*/ 111954 h 585990"/>
              <a:gd name="connsiteX97" fmla="*/ 100882 w 384060"/>
              <a:gd name="connsiteY97" fmla="*/ 127543 h 585990"/>
              <a:gd name="connsiteX98" fmla="*/ 90617 w 384060"/>
              <a:gd name="connsiteY98" fmla="*/ 143840 h 585990"/>
              <a:gd name="connsiteX99" fmla="*/ 79998 w 384060"/>
              <a:gd name="connsiteY99" fmla="*/ 160846 h 585990"/>
              <a:gd name="connsiteX100" fmla="*/ 70086 w 384060"/>
              <a:gd name="connsiteY100" fmla="*/ 178206 h 585990"/>
              <a:gd name="connsiteX101" fmla="*/ 60529 w 384060"/>
              <a:gd name="connsiteY101" fmla="*/ 196275 h 585990"/>
              <a:gd name="connsiteX102" fmla="*/ 50618 w 384060"/>
              <a:gd name="connsiteY102" fmla="*/ 214698 h 585990"/>
              <a:gd name="connsiteX103" fmla="*/ 42123 w 384060"/>
              <a:gd name="connsiteY103" fmla="*/ 233475 h 585990"/>
              <a:gd name="connsiteX104" fmla="*/ 33627 w 384060"/>
              <a:gd name="connsiteY104" fmla="*/ 252252 h 585990"/>
              <a:gd name="connsiteX105" fmla="*/ 25840 w 384060"/>
              <a:gd name="connsiteY105" fmla="*/ 271384 h 585990"/>
              <a:gd name="connsiteX106" fmla="*/ 19115 w 384060"/>
              <a:gd name="connsiteY106" fmla="*/ 290869 h 585990"/>
              <a:gd name="connsiteX107" fmla="*/ 13097 w 384060"/>
              <a:gd name="connsiteY107" fmla="*/ 310001 h 585990"/>
              <a:gd name="connsiteX108" fmla="*/ 10265 w 384060"/>
              <a:gd name="connsiteY108" fmla="*/ 319567 h 585990"/>
              <a:gd name="connsiteX109" fmla="*/ 8141 w 384060"/>
              <a:gd name="connsiteY109" fmla="*/ 329132 h 585990"/>
              <a:gd name="connsiteX110" fmla="*/ 6018 w 384060"/>
              <a:gd name="connsiteY110" fmla="*/ 338698 h 585990"/>
              <a:gd name="connsiteX111" fmla="*/ 4248 w 384060"/>
              <a:gd name="connsiteY111" fmla="*/ 348264 h 585990"/>
              <a:gd name="connsiteX112" fmla="*/ 2832 w 384060"/>
              <a:gd name="connsiteY112" fmla="*/ 358184 h 585990"/>
              <a:gd name="connsiteX113" fmla="*/ 1416 w 384060"/>
              <a:gd name="connsiteY113" fmla="*/ 367395 h 585990"/>
              <a:gd name="connsiteX114" fmla="*/ 1062 w 384060"/>
              <a:gd name="connsiteY114" fmla="*/ 376961 h 585990"/>
              <a:gd name="connsiteX115" fmla="*/ 0 w 384060"/>
              <a:gd name="connsiteY115" fmla="*/ 386172 h 585990"/>
              <a:gd name="connsiteX116" fmla="*/ 0 w 384060"/>
              <a:gd name="connsiteY116" fmla="*/ 395738 h 585990"/>
              <a:gd name="connsiteX117" fmla="*/ 708 w 384060"/>
              <a:gd name="connsiteY117" fmla="*/ 404950 h 585990"/>
              <a:gd name="connsiteX118" fmla="*/ 1062 w 384060"/>
              <a:gd name="connsiteY118" fmla="*/ 414161 h 585990"/>
              <a:gd name="connsiteX119" fmla="*/ 2124 w 384060"/>
              <a:gd name="connsiteY119" fmla="*/ 423018 h 585990"/>
              <a:gd name="connsiteX120" fmla="*/ 3540 w 384060"/>
              <a:gd name="connsiteY120" fmla="*/ 432230 h 585990"/>
              <a:gd name="connsiteX121" fmla="*/ 5664 w 384060"/>
              <a:gd name="connsiteY121" fmla="*/ 440733 h 585990"/>
              <a:gd name="connsiteX122" fmla="*/ 7787 w 384060"/>
              <a:gd name="connsiteY122" fmla="*/ 449590 h 585990"/>
              <a:gd name="connsiteX123" fmla="*/ 10619 w 384060"/>
              <a:gd name="connsiteY123" fmla="*/ 458093 h 585990"/>
              <a:gd name="connsiteX124" fmla="*/ 13451 w 384060"/>
              <a:gd name="connsiteY124" fmla="*/ 466241 h 585990"/>
              <a:gd name="connsiteX125" fmla="*/ 16991 w 384060"/>
              <a:gd name="connsiteY125" fmla="*/ 474744 h 585990"/>
              <a:gd name="connsiteX126" fmla="*/ 20530 w 384060"/>
              <a:gd name="connsiteY126" fmla="*/ 482184 h 585990"/>
              <a:gd name="connsiteX127" fmla="*/ 24778 w 384060"/>
              <a:gd name="connsiteY127" fmla="*/ 489978 h 585990"/>
              <a:gd name="connsiteX128" fmla="*/ 29026 w 384060"/>
              <a:gd name="connsiteY128" fmla="*/ 497418 h 585990"/>
              <a:gd name="connsiteX129" fmla="*/ 33627 w 384060"/>
              <a:gd name="connsiteY129" fmla="*/ 504150 h 585990"/>
              <a:gd name="connsiteX130" fmla="*/ 38229 w 384060"/>
              <a:gd name="connsiteY130" fmla="*/ 510881 h 585990"/>
              <a:gd name="connsiteX131" fmla="*/ 43185 w 384060"/>
              <a:gd name="connsiteY131" fmla="*/ 516904 h 585990"/>
              <a:gd name="connsiteX132" fmla="*/ 48494 w 384060"/>
              <a:gd name="connsiteY132" fmla="*/ 523281 h 585990"/>
              <a:gd name="connsiteX133" fmla="*/ 54158 w 384060"/>
              <a:gd name="connsiteY133" fmla="*/ 529304 h 585990"/>
              <a:gd name="connsiteX134" fmla="*/ 59467 w 384060"/>
              <a:gd name="connsiteY134" fmla="*/ 534619 h 585990"/>
              <a:gd name="connsiteX135" fmla="*/ 65485 w 384060"/>
              <a:gd name="connsiteY135" fmla="*/ 539933 h 585990"/>
              <a:gd name="connsiteX136" fmla="*/ 71502 w 384060"/>
              <a:gd name="connsiteY136" fmla="*/ 544893 h 585990"/>
              <a:gd name="connsiteX137" fmla="*/ 77874 w 384060"/>
              <a:gd name="connsiteY137" fmla="*/ 549499 h 585990"/>
              <a:gd name="connsiteX138" fmla="*/ 84245 w 384060"/>
              <a:gd name="connsiteY138" fmla="*/ 553750 h 585990"/>
              <a:gd name="connsiteX139" fmla="*/ 90971 w 384060"/>
              <a:gd name="connsiteY139" fmla="*/ 558002 h 585990"/>
              <a:gd name="connsiteX140" fmla="*/ 97696 w 384060"/>
              <a:gd name="connsiteY140" fmla="*/ 561899 h 585990"/>
              <a:gd name="connsiteX141" fmla="*/ 104422 w 384060"/>
              <a:gd name="connsiteY141" fmla="*/ 565442 h 585990"/>
              <a:gd name="connsiteX142" fmla="*/ 110793 w 384060"/>
              <a:gd name="connsiteY142" fmla="*/ 568630 h 585990"/>
              <a:gd name="connsiteX143" fmla="*/ 118227 w 384060"/>
              <a:gd name="connsiteY143" fmla="*/ 571819 h 585990"/>
              <a:gd name="connsiteX144" fmla="*/ 125306 w 384060"/>
              <a:gd name="connsiteY144" fmla="*/ 574299 h 585990"/>
              <a:gd name="connsiteX145" fmla="*/ 132740 w 384060"/>
              <a:gd name="connsiteY145" fmla="*/ 576779 h 585990"/>
              <a:gd name="connsiteX146" fmla="*/ 139819 w 384060"/>
              <a:gd name="connsiteY146" fmla="*/ 578904 h 585990"/>
              <a:gd name="connsiteX147" fmla="*/ 147252 w 384060"/>
              <a:gd name="connsiteY147" fmla="*/ 580676 h 585990"/>
              <a:gd name="connsiteX148" fmla="*/ 154686 w 384060"/>
              <a:gd name="connsiteY148" fmla="*/ 582093 h 585990"/>
              <a:gd name="connsiteX149" fmla="*/ 162473 w 384060"/>
              <a:gd name="connsiteY149" fmla="*/ 583510 h 585990"/>
              <a:gd name="connsiteX150" fmla="*/ 169907 w 384060"/>
              <a:gd name="connsiteY150" fmla="*/ 584927 h 585990"/>
              <a:gd name="connsiteX151" fmla="*/ 177340 w 384060"/>
              <a:gd name="connsiteY151" fmla="*/ 585282 h 585990"/>
              <a:gd name="connsiteX152" fmla="*/ 184773 w 384060"/>
              <a:gd name="connsiteY152" fmla="*/ 585636 h 585990"/>
              <a:gd name="connsiteX153" fmla="*/ 192561 w 384060"/>
              <a:gd name="connsiteY153" fmla="*/ 585990 h 585990"/>
              <a:gd name="connsiteX154" fmla="*/ 200348 w 384060"/>
              <a:gd name="connsiteY154" fmla="*/ 585990 h 585990"/>
              <a:gd name="connsiteX155" fmla="*/ 207782 w 384060"/>
              <a:gd name="connsiteY155" fmla="*/ 585636 h 585990"/>
              <a:gd name="connsiteX156" fmla="*/ 215569 w 384060"/>
              <a:gd name="connsiteY156" fmla="*/ 584927 h 585990"/>
              <a:gd name="connsiteX157" fmla="*/ 223002 w 384060"/>
              <a:gd name="connsiteY157" fmla="*/ 583864 h 585990"/>
              <a:gd name="connsiteX158" fmla="*/ 230436 w 384060"/>
              <a:gd name="connsiteY158" fmla="*/ 582802 h 585990"/>
              <a:gd name="connsiteX159" fmla="*/ 237869 w 384060"/>
              <a:gd name="connsiteY159" fmla="*/ 581030 h 585990"/>
              <a:gd name="connsiteX160" fmla="*/ 245303 w 384060"/>
              <a:gd name="connsiteY160" fmla="*/ 579259 h 585990"/>
              <a:gd name="connsiteX161" fmla="*/ 252736 w 384060"/>
              <a:gd name="connsiteY161" fmla="*/ 577133 h 585990"/>
              <a:gd name="connsiteX162" fmla="*/ 259815 w 384060"/>
              <a:gd name="connsiteY162" fmla="*/ 575007 h 585990"/>
              <a:gd name="connsiteX163" fmla="*/ 266895 w 384060"/>
              <a:gd name="connsiteY163" fmla="*/ 572527 h 585990"/>
              <a:gd name="connsiteX164" fmla="*/ 273974 w 384060"/>
              <a:gd name="connsiteY164" fmla="*/ 569693 h 585990"/>
              <a:gd name="connsiteX165" fmla="*/ 280700 w 384060"/>
              <a:gd name="connsiteY165" fmla="*/ 566504 h 585990"/>
              <a:gd name="connsiteX166" fmla="*/ 287425 w 384060"/>
              <a:gd name="connsiteY166" fmla="*/ 562962 h 585990"/>
              <a:gd name="connsiteX167" fmla="*/ 294151 w 384060"/>
              <a:gd name="connsiteY167" fmla="*/ 559419 h 585990"/>
              <a:gd name="connsiteX168" fmla="*/ 300168 w 384060"/>
              <a:gd name="connsiteY168" fmla="*/ 555522 h 585990"/>
              <a:gd name="connsiteX169" fmla="*/ 306894 w 384060"/>
              <a:gd name="connsiteY169" fmla="*/ 551270 h 585990"/>
              <a:gd name="connsiteX170" fmla="*/ 312911 w 384060"/>
              <a:gd name="connsiteY170" fmla="*/ 546664 h 585990"/>
              <a:gd name="connsiteX171" fmla="*/ 318575 w 384060"/>
              <a:gd name="connsiteY171" fmla="*/ 542059 h 585990"/>
              <a:gd name="connsiteX172" fmla="*/ 324592 w 384060"/>
              <a:gd name="connsiteY172" fmla="*/ 537099 h 585990"/>
              <a:gd name="connsiteX173" fmla="*/ 330256 w 384060"/>
              <a:gd name="connsiteY173" fmla="*/ 531784 h 585990"/>
              <a:gd name="connsiteX174" fmla="*/ 335565 w 384060"/>
              <a:gd name="connsiteY174" fmla="*/ 525761 h 585990"/>
              <a:gd name="connsiteX175" fmla="*/ 340875 w 384060"/>
              <a:gd name="connsiteY175" fmla="*/ 520093 h 585990"/>
              <a:gd name="connsiteX176" fmla="*/ 345477 w 384060"/>
              <a:gd name="connsiteY176" fmla="*/ 514070 h 585990"/>
              <a:gd name="connsiteX177" fmla="*/ 350078 w 384060"/>
              <a:gd name="connsiteY177" fmla="*/ 507693 h 585990"/>
              <a:gd name="connsiteX178" fmla="*/ 354680 w 384060"/>
              <a:gd name="connsiteY178" fmla="*/ 500961 h 585990"/>
              <a:gd name="connsiteX179" fmla="*/ 358928 w 384060"/>
              <a:gd name="connsiteY179" fmla="*/ 493876 h 585990"/>
              <a:gd name="connsiteX180" fmla="*/ 362467 w 384060"/>
              <a:gd name="connsiteY180" fmla="*/ 486790 h 585990"/>
              <a:gd name="connsiteX181" fmla="*/ 366007 w 384060"/>
              <a:gd name="connsiteY181" fmla="*/ 479350 h 585990"/>
              <a:gd name="connsiteX182" fmla="*/ 369193 w 384060"/>
              <a:gd name="connsiteY182" fmla="*/ 471556 h 585990"/>
              <a:gd name="connsiteX183" fmla="*/ 372378 w 384060"/>
              <a:gd name="connsiteY183" fmla="*/ 463407 h 585990"/>
              <a:gd name="connsiteX184" fmla="*/ 375210 w 384060"/>
              <a:gd name="connsiteY184" fmla="*/ 455258 h 585990"/>
              <a:gd name="connsiteX185" fmla="*/ 377334 w 384060"/>
              <a:gd name="connsiteY185" fmla="*/ 446755 h 585990"/>
              <a:gd name="connsiteX186" fmla="*/ 379458 w 384060"/>
              <a:gd name="connsiteY186" fmla="*/ 437898 h 585990"/>
              <a:gd name="connsiteX187" fmla="*/ 380874 w 384060"/>
              <a:gd name="connsiteY187" fmla="*/ 428687 h 585990"/>
              <a:gd name="connsiteX188" fmla="*/ 382290 w 384060"/>
              <a:gd name="connsiteY188" fmla="*/ 419475 h 585990"/>
              <a:gd name="connsiteX189" fmla="*/ 382998 w 384060"/>
              <a:gd name="connsiteY189" fmla="*/ 410264 h 585990"/>
              <a:gd name="connsiteX190" fmla="*/ 383352 w 384060"/>
              <a:gd name="connsiteY190" fmla="*/ 400698 h 585990"/>
              <a:gd name="connsiteX191" fmla="*/ 384060 w 384060"/>
              <a:gd name="connsiteY191" fmla="*/ 391487 h 585990"/>
              <a:gd name="connsiteX192" fmla="*/ 384060 w 384060"/>
              <a:gd name="connsiteY192" fmla="*/ 382275 h 585990"/>
              <a:gd name="connsiteX193" fmla="*/ 383352 w 384060"/>
              <a:gd name="connsiteY193" fmla="*/ 372710 h 585990"/>
              <a:gd name="connsiteX194" fmla="*/ 382644 w 384060"/>
              <a:gd name="connsiteY194" fmla="*/ 363498 h 585990"/>
              <a:gd name="connsiteX195" fmla="*/ 381936 w 384060"/>
              <a:gd name="connsiteY195" fmla="*/ 353932 h 585990"/>
              <a:gd name="connsiteX196" fmla="*/ 380520 w 384060"/>
              <a:gd name="connsiteY196" fmla="*/ 344367 h 585990"/>
              <a:gd name="connsiteX197" fmla="*/ 379458 w 384060"/>
              <a:gd name="connsiteY197" fmla="*/ 335155 h 585990"/>
              <a:gd name="connsiteX198" fmla="*/ 375564 w 384060"/>
              <a:gd name="connsiteY198" fmla="*/ 316378 h 585990"/>
              <a:gd name="connsiteX199" fmla="*/ 370963 w 384060"/>
              <a:gd name="connsiteY199" fmla="*/ 297246 h 585990"/>
              <a:gd name="connsiteX200" fmla="*/ 364945 w 384060"/>
              <a:gd name="connsiteY200" fmla="*/ 278824 h 585990"/>
              <a:gd name="connsiteX201" fmla="*/ 358928 w 384060"/>
              <a:gd name="connsiteY201" fmla="*/ 260401 h 585990"/>
              <a:gd name="connsiteX202" fmla="*/ 352202 w 384060"/>
              <a:gd name="connsiteY202" fmla="*/ 242332 h 585990"/>
              <a:gd name="connsiteX203" fmla="*/ 344769 w 384060"/>
              <a:gd name="connsiteY203" fmla="*/ 224263 h 585990"/>
              <a:gd name="connsiteX204" fmla="*/ 336273 w 384060"/>
              <a:gd name="connsiteY204" fmla="*/ 206549 h 585990"/>
              <a:gd name="connsiteX205" fmla="*/ 327778 w 384060"/>
              <a:gd name="connsiteY205" fmla="*/ 189543 h 585990"/>
              <a:gd name="connsiteX206" fmla="*/ 319283 w 384060"/>
              <a:gd name="connsiteY206" fmla="*/ 172892 h 585990"/>
              <a:gd name="connsiteX207" fmla="*/ 310079 w 384060"/>
              <a:gd name="connsiteY207" fmla="*/ 156240 h 585990"/>
              <a:gd name="connsiteX208" fmla="*/ 300876 w 384060"/>
              <a:gd name="connsiteY208" fmla="*/ 140652 h 585990"/>
              <a:gd name="connsiteX209" fmla="*/ 291673 w 384060"/>
              <a:gd name="connsiteY209" fmla="*/ 125417 h 585990"/>
              <a:gd name="connsiteX210" fmla="*/ 281762 w 384060"/>
              <a:gd name="connsiteY210" fmla="*/ 110892 h 585990"/>
              <a:gd name="connsiteX211" fmla="*/ 272558 w 384060"/>
              <a:gd name="connsiteY211" fmla="*/ 97074 h 585990"/>
              <a:gd name="connsiteX212" fmla="*/ 263355 w 384060"/>
              <a:gd name="connsiteY212" fmla="*/ 83966 h 585990"/>
              <a:gd name="connsiteX213" fmla="*/ 246011 w 384060"/>
              <a:gd name="connsiteY213" fmla="*/ 59874 h 585990"/>
              <a:gd name="connsiteX214" fmla="*/ 230436 w 384060"/>
              <a:gd name="connsiteY214" fmla="*/ 39326 h 585990"/>
              <a:gd name="connsiteX215" fmla="*/ 216631 w 384060"/>
              <a:gd name="connsiteY215" fmla="*/ 23028 h 585990"/>
              <a:gd name="connsiteX216" fmla="*/ 206366 w 384060"/>
              <a:gd name="connsiteY216" fmla="*/ 10274 h 585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384060" h="585990">
                <a:moveTo>
                  <a:pt x="78936" y="272801"/>
                </a:moveTo>
                <a:lnTo>
                  <a:pt x="85307" y="298664"/>
                </a:lnTo>
                <a:lnTo>
                  <a:pt x="91679" y="322401"/>
                </a:lnTo>
                <a:lnTo>
                  <a:pt x="98404" y="344721"/>
                </a:lnTo>
                <a:lnTo>
                  <a:pt x="104776" y="365624"/>
                </a:lnTo>
                <a:lnTo>
                  <a:pt x="111501" y="385110"/>
                </a:lnTo>
                <a:lnTo>
                  <a:pt x="118581" y="403178"/>
                </a:lnTo>
                <a:lnTo>
                  <a:pt x="125660" y="420538"/>
                </a:lnTo>
                <a:lnTo>
                  <a:pt x="133447" y="436835"/>
                </a:lnTo>
                <a:lnTo>
                  <a:pt x="141589" y="452070"/>
                </a:lnTo>
                <a:lnTo>
                  <a:pt x="150084" y="466950"/>
                </a:lnTo>
                <a:lnTo>
                  <a:pt x="159995" y="481121"/>
                </a:lnTo>
                <a:lnTo>
                  <a:pt x="169907" y="494938"/>
                </a:lnTo>
                <a:lnTo>
                  <a:pt x="180880" y="508401"/>
                </a:lnTo>
                <a:lnTo>
                  <a:pt x="192561" y="521510"/>
                </a:lnTo>
                <a:lnTo>
                  <a:pt x="205304" y="534973"/>
                </a:lnTo>
                <a:lnTo>
                  <a:pt x="219109" y="548436"/>
                </a:lnTo>
                <a:lnTo>
                  <a:pt x="203888" y="548082"/>
                </a:lnTo>
                <a:lnTo>
                  <a:pt x="189021" y="546664"/>
                </a:lnTo>
                <a:lnTo>
                  <a:pt x="175216" y="544893"/>
                </a:lnTo>
                <a:lnTo>
                  <a:pt x="162119" y="542059"/>
                </a:lnTo>
                <a:lnTo>
                  <a:pt x="149730" y="538870"/>
                </a:lnTo>
                <a:lnTo>
                  <a:pt x="138049" y="534619"/>
                </a:lnTo>
                <a:lnTo>
                  <a:pt x="127076" y="529659"/>
                </a:lnTo>
                <a:lnTo>
                  <a:pt x="116811" y="523990"/>
                </a:lnTo>
                <a:lnTo>
                  <a:pt x="107254" y="517967"/>
                </a:lnTo>
                <a:lnTo>
                  <a:pt x="98404" y="511236"/>
                </a:lnTo>
                <a:lnTo>
                  <a:pt x="90617" y="504150"/>
                </a:lnTo>
                <a:lnTo>
                  <a:pt x="83183" y="496001"/>
                </a:lnTo>
                <a:lnTo>
                  <a:pt x="76812" y="487853"/>
                </a:lnTo>
                <a:lnTo>
                  <a:pt x="70440" y="478996"/>
                </a:lnTo>
                <a:lnTo>
                  <a:pt x="65485" y="469784"/>
                </a:lnTo>
                <a:lnTo>
                  <a:pt x="60883" y="460218"/>
                </a:lnTo>
                <a:lnTo>
                  <a:pt x="56990" y="449944"/>
                </a:lnTo>
                <a:lnTo>
                  <a:pt x="53804" y="439670"/>
                </a:lnTo>
                <a:lnTo>
                  <a:pt x="51326" y="429041"/>
                </a:lnTo>
                <a:lnTo>
                  <a:pt x="49556" y="417704"/>
                </a:lnTo>
                <a:lnTo>
                  <a:pt x="48140" y="406721"/>
                </a:lnTo>
                <a:lnTo>
                  <a:pt x="47786" y="395384"/>
                </a:lnTo>
                <a:lnTo>
                  <a:pt x="47786" y="383692"/>
                </a:lnTo>
                <a:lnTo>
                  <a:pt x="48494" y="371292"/>
                </a:lnTo>
                <a:lnTo>
                  <a:pt x="50264" y="359247"/>
                </a:lnTo>
                <a:lnTo>
                  <a:pt x="52388" y="347201"/>
                </a:lnTo>
                <a:lnTo>
                  <a:pt x="55220" y="335155"/>
                </a:lnTo>
                <a:lnTo>
                  <a:pt x="58759" y="322401"/>
                </a:lnTo>
                <a:lnTo>
                  <a:pt x="63007" y="310001"/>
                </a:lnTo>
                <a:lnTo>
                  <a:pt x="67609" y="297246"/>
                </a:lnTo>
                <a:lnTo>
                  <a:pt x="72918" y="285201"/>
                </a:lnTo>
                <a:close/>
                <a:moveTo>
                  <a:pt x="202472" y="85737"/>
                </a:moveTo>
                <a:lnTo>
                  <a:pt x="216277" y="100263"/>
                </a:lnTo>
                <a:lnTo>
                  <a:pt x="229374" y="114434"/>
                </a:lnTo>
                <a:lnTo>
                  <a:pt x="241409" y="128960"/>
                </a:lnTo>
                <a:lnTo>
                  <a:pt x="252736" y="142777"/>
                </a:lnTo>
                <a:lnTo>
                  <a:pt x="263355" y="156949"/>
                </a:lnTo>
                <a:lnTo>
                  <a:pt x="273266" y="170766"/>
                </a:lnTo>
                <a:lnTo>
                  <a:pt x="281762" y="184583"/>
                </a:lnTo>
                <a:lnTo>
                  <a:pt x="290257" y="197692"/>
                </a:lnTo>
                <a:lnTo>
                  <a:pt x="297690" y="211155"/>
                </a:lnTo>
                <a:lnTo>
                  <a:pt x="304770" y="224618"/>
                </a:lnTo>
                <a:lnTo>
                  <a:pt x="310787" y="238081"/>
                </a:lnTo>
                <a:lnTo>
                  <a:pt x="316097" y="250835"/>
                </a:lnTo>
                <a:lnTo>
                  <a:pt x="321053" y="263944"/>
                </a:lnTo>
                <a:lnTo>
                  <a:pt x="325300" y="276344"/>
                </a:lnTo>
                <a:lnTo>
                  <a:pt x="329194" y="289452"/>
                </a:lnTo>
                <a:lnTo>
                  <a:pt x="332380" y="301852"/>
                </a:lnTo>
                <a:lnTo>
                  <a:pt x="334857" y="314252"/>
                </a:lnTo>
                <a:lnTo>
                  <a:pt x="336981" y="326298"/>
                </a:lnTo>
                <a:lnTo>
                  <a:pt x="338397" y="338344"/>
                </a:lnTo>
                <a:lnTo>
                  <a:pt x="339459" y="350389"/>
                </a:lnTo>
                <a:lnTo>
                  <a:pt x="340521" y="362081"/>
                </a:lnTo>
                <a:lnTo>
                  <a:pt x="340521" y="373418"/>
                </a:lnTo>
                <a:lnTo>
                  <a:pt x="340521" y="385110"/>
                </a:lnTo>
                <a:lnTo>
                  <a:pt x="339459" y="396447"/>
                </a:lnTo>
                <a:lnTo>
                  <a:pt x="338751" y="407430"/>
                </a:lnTo>
                <a:lnTo>
                  <a:pt x="337689" y="418413"/>
                </a:lnTo>
                <a:lnTo>
                  <a:pt x="335919" y="429041"/>
                </a:lnTo>
                <a:lnTo>
                  <a:pt x="333796" y="439670"/>
                </a:lnTo>
                <a:lnTo>
                  <a:pt x="331672" y="449944"/>
                </a:lnTo>
                <a:lnTo>
                  <a:pt x="329194" y="460573"/>
                </a:lnTo>
                <a:lnTo>
                  <a:pt x="326362" y="470493"/>
                </a:lnTo>
                <a:lnTo>
                  <a:pt x="323176" y="480058"/>
                </a:lnTo>
                <a:lnTo>
                  <a:pt x="316451" y="453487"/>
                </a:lnTo>
                <a:lnTo>
                  <a:pt x="309371" y="425853"/>
                </a:lnTo>
                <a:lnTo>
                  <a:pt x="294151" y="370230"/>
                </a:lnTo>
                <a:lnTo>
                  <a:pt x="277868" y="314607"/>
                </a:lnTo>
                <a:lnTo>
                  <a:pt x="260877" y="260401"/>
                </a:lnTo>
                <a:lnTo>
                  <a:pt x="244595" y="209029"/>
                </a:lnTo>
                <a:lnTo>
                  <a:pt x="229374" y="162263"/>
                </a:lnTo>
                <a:lnTo>
                  <a:pt x="214861" y="120457"/>
                </a:lnTo>
                <a:close/>
                <a:moveTo>
                  <a:pt x="197516" y="0"/>
                </a:moveTo>
                <a:lnTo>
                  <a:pt x="186543" y="12400"/>
                </a:lnTo>
                <a:lnTo>
                  <a:pt x="174508" y="26571"/>
                </a:lnTo>
                <a:lnTo>
                  <a:pt x="158933" y="46057"/>
                </a:lnTo>
                <a:lnTo>
                  <a:pt x="140881" y="69794"/>
                </a:lnTo>
                <a:lnTo>
                  <a:pt x="131324" y="82903"/>
                </a:lnTo>
                <a:lnTo>
                  <a:pt x="121412" y="97074"/>
                </a:lnTo>
                <a:lnTo>
                  <a:pt x="111501" y="111954"/>
                </a:lnTo>
                <a:lnTo>
                  <a:pt x="100882" y="127543"/>
                </a:lnTo>
                <a:lnTo>
                  <a:pt x="90617" y="143840"/>
                </a:lnTo>
                <a:lnTo>
                  <a:pt x="79998" y="160846"/>
                </a:lnTo>
                <a:lnTo>
                  <a:pt x="70086" y="178206"/>
                </a:lnTo>
                <a:lnTo>
                  <a:pt x="60529" y="196275"/>
                </a:lnTo>
                <a:lnTo>
                  <a:pt x="50618" y="214698"/>
                </a:lnTo>
                <a:lnTo>
                  <a:pt x="42123" y="233475"/>
                </a:lnTo>
                <a:lnTo>
                  <a:pt x="33627" y="252252"/>
                </a:lnTo>
                <a:lnTo>
                  <a:pt x="25840" y="271384"/>
                </a:lnTo>
                <a:lnTo>
                  <a:pt x="19115" y="290869"/>
                </a:lnTo>
                <a:lnTo>
                  <a:pt x="13097" y="310001"/>
                </a:lnTo>
                <a:lnTo>
                  <a:pt x="10265" y="319567"/>
                </a:lnTo>
                <a:lnTo>
                  <a:pt x="8141" y="329132"/>
                </a:lnTo>
                <a:lnTo>
                  <a:pt x="6018" y="338698"/>
                </a:lnTo>
                <a:lnTo>
                  <a:pt x="4248" y="348264"/>
                </a:lnTo>
                <a:lnTo>
                  <a:pt x="2832" y="358184"/>
                </a:lnTo>
                <a:lnTo>
                  <a:pt x="1416" y="367395"/>
                </a:lnTo>
                <a:lnTo>
                  <a:pt x="1062" y="376961"/>
                </a:lnTo>
                <a:lnTo>
                  <a:pt x="0" y="386172"/>
                </a:lnTo>
                <a:lnTo>
                  <a:pt x="0" y="395738"/>
                </a:lnTo>
                <a:lnTo>
                  <a:pt x="708" y="404950"/>
                </a:lnTo>
                <a:lnTo>
                  <a:pt x="1062" y="414161"/>
                </a:lnTo>
                <a:lnTo>
                  <a:pt x="2124" y="423018"/>
                </a:lnTo>
                <a:lnTo>
                  <a:pt x="3540" y="432230"/>
                </a:lnTo>
                <a:lnTo>
                  <a:pt x="5664" y="440733"/>
                </a:lnTo>
                <a:lnTo>
                  <a:pt x="7787" y="449590"/>
                </a:lnTo>
                <a:lnTo>
                  <a:pt x="10619" y="458093"/>
                </a:lnTo>
                <a:lnTo>
                  <a:pt x="13451" y="466241"/>
                </a:lnTo>
                <a:lnTo>
                  <a:pt x="16991" y="474744"/>
                </a:lnTo>
                <a:lnTo>
                  <a:pt x="20530" y="482184"/>
                </a:lnTo>
                <a:lnTo>
                  <a:pt x="24778" y="489978"/>
                </a:lnTo>
                <a:lnTo>
                  <a:pt x="29026" y="497418"/>
                </a:lnTo>
                <a:lnTo>
                  <a:pt x="33627" y="504150"/>
                </a:lnTo>
                <a:lnTo>
                  <a:pt x="38229" y="510881"/>
                </a:lnTo>
                <a:lnTo>
                  <a:pt x="43185" y="516904"/>
                </a:lnTo>
                <a:lnTo>
                  <a:pt x="48494" y="523281"/>
                </a:lnTo>
                <a:lnTo>
                  <a:pt x="54158" y="529304"/>
                </a:lnTo>
                <a:lnTo>
                  <a:pt x="59467" y="534619"/>
                </a:lnTo>
                <a:lnTo>
                  <a:pt x="65485" y="539933"/>
                </a:lnTo>
                <a:lnTo>
                  <a:pt x="71502" y="544893"/>
                </a:lnTo>
                <a:lnTo>
                  <a:pt x="77874" y="549499"/>
                </a:lnTo>
                <a:lnTo>
                  <a:pt x="84245" y="553750"/>
                </a:lnTo>
                <a:lnTo>
                  <a:pt x="90971" y="558002"/>
                </a:lnTo>
                <a:lnTo>
                  <a:pt x="97696" y="561899"/>
                </a:lnTo>
                <a:lnTo>
                  <a:pt x="104422" y="565442"/>
                </a:lnTo>
                <a:lnTo>
                  <a:pt x="110793" y="568630"/>
                </a:lnTo>
                <a:lnTo>
                  <a:pt x="118227" y="571819"/>
                </a:lnTo>
                <a:lnTo>
                  <a:pt x="125306" y="574299"/>
                </a:lnTo>
                <a:lnTo>
                  <a:pt x="132740" y="576779"/>
                </a:lnTo>
                <a:lnTo>
                  <a:pt x="139819" y="578904"/>
                </a:lnTo>
                <a:lnTo>
                  <a:pt x="147252" y="580676"/>
                </a:lnTo>
                <a:lnTo>
                  <a:pt x="154686" y="582093"/>
                </a:lnTo>
                <a:lnTo>
                  <a:pt x="162473" y="583510"/>
                </a:lnTo>
                <a:lnTo>
                  <a:pt x="169907" y="584927"/>
                </a:lnTo>
                <a:lnTo>
                  <a:pt x="177340" y="585282"/>
                </a:lnTo>
                <a:lnTo>
                  <a:pt x="184773" y="585636"/>
                </a:lnTo>
                <a:lnTo>
                  <a:pt x="192561" y="585990"/>
                </a:lnTo>
                <a:lnTo>
                  <a:pt x="200348" y="585990"/>
                </a:lnTo>
                <a:lnTo>
                  <a:pt x="207782" y="585636"/>
                </a:lnTo>
                <a:lnTo>
                  <a:pt x="215569" y="584927"/>
                </a:lnTo>
                <a:lnTo>
                  <a:pt x="223002" y="583864"/>
                </a:lnTo>
                <a:lnTo>
                  <a:pt x="230436" y="582802"/>
                </a:lnTo>
                <a:lnTo>
                  <a:pt x="237869" y="581030"/>
                </a:lnTo>
                <a:lnTo>
                  <a:pt x="245303" y="579259"/>
                </a:lnTo>
                <a:lnTo>
                  <a:pt x="252736" y="577133"/>
                </a:lnTo>
                <a:lnTo>
                  <a:pt x="259815" y="575007"/>
                </a:lnTo>
                <a:lnTo>
                  <a:pt x="266895" y="572527"/>
                </a:lnTo>
                <a:lnTo>
                  <a:pt x="273974" y="569693"/>
                </a:lnTo>
                <a:lnTo>
                  <a:pt x="280700" y="566504"/>
                </a:lnTo>
                <a:lnTo>
                  <a:pt x="287425" y="562962"/>
                </a:lnTo>
                <a:lnTo>
                  <a:pt x="294151" y="559419"/>
                </a:lnTo>
                <a:lnTo>
                  <a:pt x="300168" y="555522"/>
                </a:lnTo>
                <a:lnTo>
                  <a:pt x="306894" y="551270"/>
                </a:lnTo>
                <a:lnTo>
                  <a:pt x="312911" y="546664"/>
                </a:lnTo>
                <a:lnTo>
                  <a:pt x="318575" y="542059"/>
                </a:lnTo>
                <a:lnTo>
                  <a:pt x="324592" y="537099"/>
                </a:lnTo>
                <a:lnTo>
                  <a:pt x="330256" y="531784"/>
                </a:lnTo>
                <a:lnTo>
                  <a:pt x="335565" y="525761"/>
                </a:lnTo>
                <a:lnTo>
                  <a:pt x="340875" y="520093"/>
                </a:lnTo>
                <a:lnTo>
                  <a:pt x="345477" y="514070"/>
                </a:lnTo>
                <a:lnTo>
                  <a:pt x="350078" y="507693"/>
                </a:lnTo>
                <a:lnTo>
                  <a:pt x="354680" y="500961"/>
                </a:lnTo>
                <a:lnTo>
                  <a:pt x="358928" y="493876"/>
                </a:lnTo>
                <a:lnTo>
                  <a:pt x="362467" y="486790"/>
                </a:lnTo>
                <a:lnTo>
                  <a:pt x="366007" y="479350"/>
                </a:lnTo>
                <a:lnTo>
                  <a:pt x="369193" y="471556"/>
                </a:lnTo>
                <a:lnTo>
                  <a:pt x="372378" y="463407"/>
                </a:lnTo>
                <a:lnTo>
                  <a:pt x="375210" y="455258"/>
                </a:lnTo>
                <a:lnTo>
                  <a:pt x="377334" y="446755"/>
                </a:lnTo>
                <a:lnTo>
                  <a:pt x="379458" y="437898"/>
                </a:lnTo>
                <a:lnTo>
                  <a:pt x="380874" y="428687"/>
                </a:lnTo>
                <a:lnTo>
                  <a:pt x="382290" y="419475"/>
                </a:lnTo>
                <a:lnTo>
                  <a:pt x="382998" y="410264"/>
                </a:lnTo>
                <a:lnTo>
                  <a:pt x="383352" y="400698"/>
                </a:lnTo>
                <a:lnTo>
                  <a:pt x="384060" y="391487"/>
                </a:lnTo>
                <a:lnTo>
                  <a:pt x="384060" y="382275"/>
                </a:lnTo>
                <a:lnTo>
                  <a:pt x="383352" y="372710"/>
                </a:lnTo>
                <a:lnTo>
                  <a:pt x="382644" y="363498"/>
                </a:lnTo>
                <a:lnTo>
                  <a:pt x="381936" y="353932"/>
                </a:lnTo>
                <a:lnTo>
                  <a:pt x="380520" y="344367"/>
                </a:lnTo>
                <a:lnTo>
                  <a:pt x="379458" y="335155"/>
                </a:lnTo>
                <a:lnTo>
                  <a:pt x="375564" y="316378"/>
                </a:lnTo>
                <a:lnTo>
                  <a:pt x="370963" y="297246"/>
                </a:lnTo>
                <a:lnTo>
                  <a:pt x="364945" y="278824"/>
                </a:lnTo>
                <a:lnTo>
                  <a:pt x="358928" y="260401"/>
                </a:lnTo>
                <a:lnTo>
                  <a:pt x="352202" y="242332"/>
                </a:lnTo>
                <a:lnTo>
                  <a:pt x="344769" y="224263"/>
                </a:lnTo>
                <a:lnTo>
                  <a:pt x="336273" y="206549"/>
                </a:lnTo>
                <a:lnTo>
                  <a:pt x="327778" y="189543"/>
                </a:lnTo>
                <a:lnTo>
                  <a:pt x="319283" y="172892"/>
                </a:lnTo>
                <a:lnTo>
                  <a:pt x="310079" y="156240"/>
                </a:lnTo>
                <a:lnTo>
                  <a:pt x="300876" y="140652"/>
                </a:lnTo>
                <a:lnTo>
                  <a:pt x="291673" y="125417"/>
                </a:lnTo>
                <a:lnTo>
                  <a:pt x="281762" y="110892"/>
                </a:lnTo>
                <a:lnTo>
                  <a:pt x="272558" y="97074"/>
                </a:lnTo>
                <a:lnTo>
                  <a:pt x="263355" y="83966"/>
                </a:lnTo>
                <a:lnTo>
                  <a:pt x="246011" y="59874"/>
                </a:lnTo>
                <a:lnTo>
                  <a:pt x="230436" y="39326"/>
                </a:lnTo>
                <a:lnTo>
                  <a:pt x="216631" y="23028"/>
                </a:lnTo>
                <a:lnTo>
                  <a:pt x="206366" y="10274"/>
                </a:lnTo>
                <a:close/>
              </a:path>
            </a:pathLst>
          </a:custGeom>
          <a:solidFill>
            <a:srgbClr val="359E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anchor="ctr">
            <a:normAutofit fontScale="90000"/>
            <a:scene3d>
              <a:camera prst="orthographicFront"/>
              <a:lightRig rig="threePt" dir="t"/>
            </a:scene3d>
          </a:bodyPr>
          <a:p>
            <a:pPr algn="ctr">
              <a:defRPr/>
            </a:pPr>
            <a:endParaRPr lang="zh-CN" altLang="en-US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5"/>
            </p:custDataLst>
          </p:nvPr>
        </p:nvSpPr>
        <p:spPr>
          <a:xfrm>
            <a:off x="9276582" y="3637076"/>
            <a:ext cx="3328168" cy="363564"/>
          </a:xfrm>
          <a:prstGeom prst="rect">
            <a:avLst/>
          </a:prstGeom>
        </p:spPr>
        <p:txBody>
          <a:bodyPr wrap="square" anchor="ctr">
            <a:noAutofit/>
          </a:bodyPr>
          <a:p>
            <a:pPr algn="just">
              <a:lnSpc>
                <a:spcPct val="130000"/>
              </a:lnSpc>
            </a:pPr>
            <a:r>
              <a:rPr lang="zh-CN" altLang="en-US" sz="2000" kern="0" smtClean="0">
                <a:solidFill>
                  <a:srgbClr val="C00000"/>
                </a:solidFill>
              </a:rPr>
              <a:t>逻辑推理+实验验证</a:t>
            </a:r>
            <a:endParaRPr lang="zh-CN" altLang="en-US" sz="2000" kern="0" dirty="0" smtClean="0">
              <a:solidFill>
                <a:srgbClr val="C00000"/>
              </a:solidFill>
              <a:sym typeface="Arial" panose="020B0604020202020204" pitchFamily="34" charset="0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idx="13"/>
          </p:nvPr>
        </p:nvSpPr>
        <p:spPr>
          <a:xfrm>
            <a:off x="5965190" y="1313815"/>
            <a:ext cx="5590540" cy="472440"/>
          </a:xfrm>
        </p:spPr>
        <p:txBody>
          <a:bodyPr>
            <a:noAutofit/>
          </a:bodyPr>
          <a:p>
            <a:r>
              <a:rPr lang="zh-CN" altLang="en-US" sz="3600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近年中考考情分析</a:t>
            </a:r>
            <a:endParaRPr lang="zh-CN" altLang="en-US" sz="3600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425440" y="1468120"/>
            <a:ext cx="387985" cy="163830"/>
            <a:chOff x="11629" y="2731"/>
            <a:chExt cx="848" cy="468"/>
          </a:xfrm>
        </p:grpSpPr>
        <p:sp>
          <p:nvSpPr>
            <p:cNvPr id="14" name="燕尾形 13"/>
            <p:cNvSpPr/>
            <p:nvPr/>
          </p:nvSpPr>
          <p:spPr>
            <a:xfrm>
              <a:off x="11629" y="2731"/>
              <a:ext cx="375" cy="469"/>
            </a:xfrm>
            <a:prstGeom prst="chevr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燕尾形 14"/>
            <p:cNvSpPr/>
            <p:nvPr/>
          </p:nvSpPr>
          <p:spPr>
            <a:xfrm>
              <a:off x="11866" y="2731"/>
              <a:ext cx="375" cy="469"/>
            </a:xfrm>
            <a:prstGeom prst="chevron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燕尾形 15"/>
            <p:cNvSpPr/>
            <p:nvPr/>
          </p:nvSpPr>
          <p:spPr>
            <a:xfrm>
              <a:off x="12103" y="2731"/>
              <a:ext cx="375" cy="469"/>
            </a:xfrm>
            <a:prstGeom prst="chevron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8" name="文本占位符 27"/>
          <p:cNvSpPr/>
          <p:nvPr>
            <p:ph type="body" idx="13"/>
          </p:nvPr>
        </p:nvSpPr>
        <p:spPr>
          <a:xfrm>
            <a:off x="5965190" y="2409190"/>
            <a:ext cx="5590540" cy="472440"/>
          </a:xfrm>
        </p:spPr>
        <p:txBody>
          <a:bodyPr>
            <a:noAutofit/>
          </a:bodyPr>
          <a:p>
            <a:r>
              <a:rPr lang="zh-CN" altLang="en-US" sz="3600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中考考题特点</a:t>
            </a:r>
            <a:endParaRPr lang="zh-CN" altLang="en-US" sz="3600" dirty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5425440" y="2563495"/>
            <a:ext cx="387985" cy="163830"/>
            <a:chOff x="11629" y="2731"/>
            <a:chExt cx="848" cy="468"/>
          </a:xfrm>
        </p:grpSpPr>
        <p:sp>
          <p:nvSpPr>
            <p:cNvPr id="34" name="燕尾形 33"/>
            <p:cNvSpPr/>
            <p:nvPr/>
          </p:nvSpPr>
          <p:spPr>
            <a:xfrm>
              <a:off x="11629" y="2731"/>
              <a:ext cx="375" cy="469"/>
            </a:xfrm>
            <a:prstGeom prst="chevr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燕尾形 34"/>
            <p:cNvSpPr/>
            <p:nvPr/>
          </p:nvSpPr>
          <p:spPr>
            <a:xfrm>
              <a:off x="11866" y="2731"/>
              <a:ext cx="375" cy="469"/>
            </a:xfrm>
            <a:prstGeom prst="chevron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燕尾形 35"/>
            <p:cNvSpPr/>
            <p:nvPr/>
          </p:nvSpPr>
          <p:spPr>
            <a:xfrm>
              <a:off x="12103" y="2731"/>
              <a:ext cx="375" cy="469"/>
            </a:xfrm>
            <a:prstGeom prst="chevron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425440" y="3658870"/>
            <a:ext cx="387985" cy="163830"/>
            <a:chOff x="11629" y="2731"/>
            <a:chExt cx="848" cy="468"/>
          </a:xfrm>
        </p:grpSpPr>
        <p:sp>
          <p:nvSpPr>
            <p:cNvPr id="39" name="燕尾形 38"/>
            <p:cNvSpPr/>
            <p:nvPr/>
          </p:nvSpPr>
          <p:spPr>
            <a:xfrm>
              <a:off x="11629" y="2731"/>
              <a:ext cx="375" cy="469"/>
            </a:xfrm>
            <a:prstGeom prst="chevr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燕尾形 39"/>
            <p:cNvSpPr/>
            <p:nvPr/>
          </p:nvSpPr>
          <p:spPr>
            <a:xfrm>
              <a:off x="11866" y="2731"/>
              <a:ext cx="375" cy="469"/>
            </a:xfrm>
            <a:prstGeom prst="chevron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燕尾形 40"/>
            <p:cNvSpPr/>
            <p:nvPr/>
          </p:nvSpPr>
          <p:spPr>
            <a:xfrm>
              <a:off x="12103" y="2731"/>
              <a:ext cx="375" cy="469"/>
            </a:xfrm>
            <a:prstGeom prst="chevron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42" name="文本占位符 27"/>
          <p:cNvSpPr/>
          <p:nvPr/>
        </p:nvSpPr>
        <p:spPr>
          <a:xfrm>
            <a:off x="5965190" y="3504565"/>
            <a:ext cx="5590540" cy="4724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60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2018</a:t>
            </a:r>
            <a:r>
              <a:rPr lang="zh-CN" altLang="en-US" sz="360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年中考各分数段人数</a:t>
            </a:r>
            <a:endParaRPr lang="zh-CN" altLang="en-US" sz="3600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5425440" y="4754245"/>
            <a:ext cx="387985" cy="163830"/>
            <a:chOff x="11629" y="2731"/>
            <a:chExt cx="848" cy="468"/>
          </a:xfrm>
        </p:grpSpPr>
        <p:sp>
          <p:nvSpPr>
            <p:cNvPr id="44" name="燕尾形 43"/>
            <p:cNvSpPr/>
            <p:nvPr/>
          </p:nvSpPr>
          <p:spPr>
            <a:xfrm>
              <a:off x="11629" y="2731"/>
              <a:ext cx="375" cy="469"/>
            </a:xfrm>
            <a:prstGeom prst="chevr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燕尾形 44"/>
            <p:cNvSpPr/>
            <p:nvPr/>
          </p:nvSpPr>
          <p:spPr>
            <a:xfrm>
              <a:off x="11866" y="2731"/>
              <a:ext cx="375" cy="469"/>
            </a:xfrm>
            <a:prstGeom prst="chevron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燕尾形 45"/>
            <p:cNvSpPr/>
            <p:nvPr/>
          </p:nvSpPr>
          <p:spPr>
            <a:xfrm>
              <a:off x="12103" y="2731"/>
              <a:ext cx="375" cy="469"/>
            </a:xfrm>
            <a:prstGeom prst="chevron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47" name="文本占位符 27"/>
          <p:cNvSpPr/>
          <p:nvPr/>
        </p:nvSpPr>
        <p:spPr>
          <a:xfrm>
            <a:off x="5965190" y="4599940"/>
            <a:ext cx="5590540" cy="4724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中考复习策略</a:t>
            </a:r>
            <a:endParaRPr lang="zh-CN" altLang="en-US" sz="3600" dirty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pic>
        <p:nvPicPr>
          <p:cNvPr id="6" name="内容占位符 5" descr="1"/>
          <p:cNvPicPr>
            <a:picLocks noChangeAspect="1"/>
          </p:cNvPicPr>
          <p:nvPr>
            <p:ph idx="1"/>
          </p:nvPr>
        </p:nvPicPr>
        <p:blipFill>
          <a:blip r:embed="rId1"/>
          <a:srcRect t="15838"/>
          <a:stretch>
            <a:fillRect/>
          </a:stretch>
        </p:blipFill>
        <p:spPr>
          <a:xfrm>
            <a:off x="16510" y="1786255"/>
            <a:ext cx="4982210" cy="37566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69882" y="121289"/>
            <a:ext cx="10852237" cy="441964"/>
          </a:xfrm>
        </p:spPr>
        <p:txBody>
          <a:bodyPr>
            <a:noAutofit/>
          </a:bodyPr>
          <a:p>
            <a:pPr algn="ctr"/>
            <a:r>
              <a:rPr lang="zh-CN" altLang="en-US" sz="3200"/>
              <a:t>全卷各分数段人数</a:t>
            </a:r>
            <a:endParaRPr lang="zh-CN" altLang="en-US" sz="3200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71650" y="653415"/>
            <a:ext cx="8403590" cy="506857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80340" y="262890"/>
            <a:ext cx="4521835" cy="441960"/>
          </a:xfrm>
        </p:spPr>
        <p:txBody>
          <a:bodyPr>
            <a:normAutofit fontScale="90000"/>
          </a:bodyPr>
          <a:p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客观题各分数段人数</a:t>
            </a:r>
            <a:r>
              <a:rPr lang="zh-CN" altLang="en-US" sz="2800"/>
              <a:t> </a:t>
            </a:r>
            <a:r>
              <a:rPr lang="zh-CN" altLang="en-US" sz="3200"/>
              <a:t>   </a:t>
            </a:r>
            <a:r>
              <a:rPr lang="zh-CN" altLang="en-US"/>
              <a:t>      </a:t>
            </a:r>
            <a:endParaRPr lang="zh-CN" altLang="en-US"/>
          </a:p>
        </p:txBody>
      </p:sp>
      <p:pic>
        <p:nvPicPr>
          <p:cNvPr id="5" name="图片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305" y="795655"/>
            <a:ext cx="5929630" cy="3570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6025515" y="1979930"/>
            <a:ext cx="6073140" cy="354139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6025515" y="1311275"/>
            <a:ext cx="36404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主观题各分数段人数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idx="13"/>
          </p:nvPr>
        </p:nvSpPr>
        <p:spPr>
          <a:xfrm>
            <a:off x="5965190" y="1313815"/>
            <a:ext cx="5590540" cy="472440"/>
          </a:xfrm>
        </p:spPr>
        <p:txBody>
          <a:bodyPr>
            <a:noAutofit/>
          </a:bodyPr>
          <a:p>
            <a:r>
              <a:rPr lang="zh-CN" altLang="en-US" sz="3600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近年中考考情分析</a:t>
            </a:r>
            <a:endParaRPr lang="zh-CN" altLang="en-US" sz="3600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425440" y="1468120"/>
            <a:ext cx="387985" cy="163830"/>
            <a:chOff x="11629" y="2731"/>
            <a:chExt cx="848" cy="468"/>
          </a:xfrm>
        </p:grpSpPr>
        <p:sp>
          <p:nvSpPr>
            <p:cNvPr id="14" name="燕尾形 13"/>
            <p:cNvSpPr/>
            <p:nvPr/>
          </p:nvSpPr>
          <p:spPr>
            <a:xfrm>
              <a:off x="11629" y="2731"/>
              <a:ext cx="375" cy="469"/>
            </a:xfrm>
            <a:prstGeom prst="chevr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燕尾形 14"/>
            <p:cNvSpPr/>
            <p:nvPr/>
          </p:nvSpPr>
          <p:spPr>
            <a:xfrm>
              <a:off x="11866" y="2731"/>
              <a:ext cx="375" cy="469"/>
            </a:xfrm>
            <a:prstGeom prst="chevron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燕尾形 15"/>
            <p:cNvSpPr/>
            <p:nvPr/>
          </p:nvSpPr>
          <p:spPr>
            <a:xfrm>
              <a:off x="12103" y="2731"/>
              <a:ext cx="375" cy="469"/>
            </a:xfrm>
            <a:prstGeom prst="chevron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8" name="文本占位符 27"/>
          <p:cNvSpPr/>
          <p:nvPr>
            <p:ph type="body" idx="13"/>
          </p:nvPr>
        </p:nvSpPr>
        <p:spPr>
          <a:xfrm>
            <a:off x="5965190" y="2409190"/>
            <a:ext cx="5590540" cy="472440"/>
          </a:xfrm>
        </p:spPr>
        <p:txBody>
          <a:bodyPr>
            <a:noAutofit/>
          </a:bodyPr>
          <a:p>
            <a:r>
              <a:rPr lang="zh-CN" altLang="en-US" sz="3600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中考考题特点</a:t>
            </a:r>
            <a:endParaRPr lang="zh-CN" altLang="en-US" sz="3600" dirty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5425440" y="2563495"/>
            <a:ext cx="387985" cy="163830"/>
            <a:chOff x="11629" y="2731"/>
            <a:chExt cx="848" cy="468"/>
          </a:xfrm>
        </p:grpSpPr>
        <p:sp>
          <p:nvSpPr>
            <p:cNvPr id="34" name="燕尾形 33"/>
            <p:cNvSpPr/>
            <p:nvPr/>
          </p:nvSpPr>
          <p:spPr>
            <a:xfrm>
              <a:off x="11629" y="2731"/>
              <a:ext cx="375" cy="469"/>
            </a:xfrm>
            <a:prstGeom prst="chevr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燕尾形 34"/>
            <p:cNvSpPr/>
            <p:nvPr/>
          </p:nvSpPr>
          <p:spPr>
            <a:xfrm>
              <a:off x="11866" y="2731"/>
              <a:ext cx="375" cy="469"/>
            </a:xfrm>
            <a:prstGeom prst="chevron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燕尾形 35"/>
            <p:cNvSpPr/>
            <p:nvPr/>
          </p:nvSpPr>
          <p:spPr>
            <a:xfrm>
              <a:off x="12103" y="2731"/>
              <a:ext cx="375" cy="469"/>
            </a:xfrm>
            <a:prstGeom prst="chevron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425440" y="3658870"/>
            <a:ext cx="387985" cy="163830"/>
            <a:chOff x="11629" y="2731"/>
            <a:chExt cx="848" cy="468"/>
          </a:xfrm>
        </p:grpSpPr>
        <p:sp>
          <p:nvSpPr>
            <p:cNvPr id="39" name="燕尾形 38"/>
            <p:cNvSpPr/>
            <p:nvPr/>
          </p:nvSpPr>
          <p:spPr>
            <a:xfrm>
              <a:off x="11629" y="2731"/>
              <a:ext cx="375" cy="469"/>
            </a:xfrm>
            <a:prstGeom prst="chevr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燕尾形 39"/>
            <p:cNvSpPr/>
            <p:nvPr/>
          </p:nvSpPr>
          <p:spPr>
            <a:xfrm>
              <a:off x="11866" y="2731"/>
              <a:ext cx="375" cy="469"/>
            </a:xfrm>
            <a:prstGeom prst="chevron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燕尾形 40"/>
            <p:cNvSpPr/>
            <p:nvPr/>
          </p:nvSpPr>
          <p:spPr>
            <a:xfrm>
              <a:off x="12103" y="2731"/>
              <a:ext cx="375" cy="469"/>
            </a:xfrm>
            <a:prstGeom prst="chevron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42" name="文本占位符 27"/>
          <p:cNvSpPr/>
          <p:nvPr/>
        </p:nvSpPr>
        <p:spPr>
          <a:xfrm>
            <a:off x="5965190" y="3504565"/>
            <a:ext cx="5590540" cy="4724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2018</a:t>
            </a:r>
            <a:r>
              <a:rPr lang="zh-CN" altLang="en-US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年中考各分数段人数</a:t>
            </a:r>
            <a:endParaRPr lang="zh-CN" altLang="en-US" sz="36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5425440" y="4754245"/>
            <a:ext cx="387985" cy="163830"/>
            <a:chOff x="11629" y="2731"/>
            <a:chExt cx="848" cy="468"/>
          </a:xfrm>
        </p:grpSpPr>
        <p:sp>
          <p:nvSpPr>
            <p:cNvPr id="44" name="燕尾形 43"/>
            <p:cNvSpPr/>
            <p:nvPr/>
          </p:nvSpPr>
          <p:spPr>
            <a:xfrm>
              <a:off x="11629" y="2731"/>
              <a:ext cx="375" cy="469"/>
            </a:xfrm>
            <a:prstGeom prst="chevr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燕尾形 44"/>
            <p:cNvSpPr/>
            <p:nvPr/>
          </p:nvSpPr>
          <p:spPr>
            <a:xfrm>
              <a:off x="11866" y="2731"/>
              <a:ext cx="375" cy="469"/>
            </a:xfrm>
            <a:prstGeom prst="chevron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燕尾形 45"/>
            <p:cNvSpPr/>
            <p:nvPr/>
          </p:nvSpPr>
          <p:spPr>
            <a:xfrm>
              <a:off x="12103" y="2731"/>
              <a:ext cx="375" cy="469"/>
            </a:xfrm>
            <a:prstGeom prst="chevron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47" name="文本占位符 27"/>
          <p:cNvSpPr/>
          <p:nvPr/>
        </p:nvSpPr>
        <p:spPr>
          <a:xfrm>
            <a:off x="5965190" y="4599940"/>
            <a:ext cx="5590540" cy="4724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中考复习策略</a:t>
            </a:r>
            <a:endParaRPr lang="zh-CN" altLang="en-US" sz="3600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pic>
        <p:nvPicPr>
          <p:cNvPr id="3" name="内容占位符 2" descr="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3980" y="1008380"/>
            <a:ext cx="4841240" cy="48412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 flipV="1">
            <a:off x="-34241" y="-37210"/>
            <a:ext cx="12192003" cy="2769280"/>
          </a:xfrm>
          <a:custGeom>
            <a:avLst/>
            <a:gdLst>
              <a:gd name="connsiteX0" fmla="*/ 0 w 6216319"/>
              <a:gd name="connsiteY0" fmla="*/ 0 h 1302204"/>
              <a:gd name="connsiteX1" fmla="*/ 6216319 w 6216319"/>
              <a:gd name="connsiteY1" fmla="*/ 0 h 1302204"/>
              <a:gd name="connsiteX2" fmla="*/ 6216319 w 6216319"/>
              <a:gd name="connsiteY2" fmla="*/ 1302204 h 1302204"/>
              <a:gd name="connsiteX3" fmla="*/ 0 w 6216319"/>
              <a:gd name="connsiteY3" fmla="*/ 1302204 h 1302204"/>
              <a:gd name="connsiteX4" fmla="*/ 0 w 6216319"/>
              <a:gd name="connsiteY4" fmla="*/ 0 h 1302204"/>
              <a:gd name="connsiteX0-1" fmla="*/ 0 w 6216319"/>
              <a:gd name="connsiteY0-2" fmla="*/ 9364 h 1311568"/>
              <a:gd name="connsiteX1-3" fmla="*/ 339865 w 6216319"/>
              <a:gd name="connsiteY1-4" fmla="*/ 0 h 1311568"/>
              <a:gd name="connsiteX2-5" fmla="*/ 6216319 w 6216319"/>
              <a:gd name="connsiteY2-6" fmla="*/ 9364 h 1311568"/>
              <a:gd name="connsiteX3-7" fmla="*/ 6216319 w 6216319"/>
              <a:gd name="connsiteY3-8" fmla="*/ 1311568 h 1311568"/>
              <a:gd name="connsiteX4-9" fmla="*/ 0 w 6216319"/>
              <a:gd name="connsiteY4-10" fmla="*/ 1311568 h 1311568"/>
              <a:gd name="connsiteX5" fmla="*/ 0 w 6216319"/>
              <a:gd name="connsiteY5" fmla="*/ 9364 h 1311568"/>
              <a:gd name="connsiteX0-11" fmla="*/ 0 w 6216319"/>
              <a:gd name="connsiteY0-12" fmla="*/ 0 h 1302204"/>
              <a:gd name="connsiteX1-13" fmla="*/ 339865 w 6216319"/>
              <a:gd name="connsiteY1-14" fmla="*/ 184845 h 1302204"/>
              <a:gd name="connsiteX2-15" fmla="*/ 6216319 w 6216319"/>
              <a:gd name="connsiteY2-16" fmla="*/ 0 h 1302204"/>
              <a:gd name="connsiteX3-17" fmla="*/ 6216319 w 6216319"/>
              <a:gd name="connsiteY3-18" fmla="*/ 1302204 h 1302204"/>
              <a:gd name="connsiteX4-19" fmla="*/ 0 w 6216319"/>
              <a:gd name="connsiteY4-20" fmla="*/ 1302204 h 1302204"/>
              <a:gd name="connsiteX5-21" fmla="*/ 0 w 6216319"/>
              <a:gd name="connsiteY5-22" fmla="*/ 0 h 1302204"/>
              <a:gd name="connsiteX0-23" fmla="*/ 0 w 6216319"/>
              <a:gd name="connsiteY0-24" fmla="*/ 0 h 1302204"/>
              <a:gd name="connsiteX1-25" fmla="*/ 339865 w 6216319"/>
              <a:gd name="connsiteY1-26" fmla="*/ 184845 h 1302204"/>
              <a:gd name="connsiteX2-27" fmla="*/ 6216319 w 6216319"/>
              <a:gd name="connsiteY2-28" fmla="*/ 0 h 1302204"/>
              <a:gd name="connsiteX3-29" fmla="*/ 6216319 w 6216319"/>
              <a:gd name="connsiteY3-30" fmla="*/ 1302204 h 1302204"/>
              <a:gd name="connsiteX4-31" fmla="*/ 0 w 6216319"/>
              <a:gd name="connsiteY4-32" fmla="*/ 1302204 h 1302204"/>
              <a:gd name="connsiteX5-33" fmla="*/ 0 w 6216319"/>
              <a:gd name="connsiteY5-34" fmla="*/ 0 h 1302204"/>
              <a:gd name="connsiteX0-35" fmla="*/ 0 w 6216319"/>
              <a:gd name="connsiteY0-36" fmla="*/ 47249 h 1349453"/>
              <a:gd name="connsiteX1-37" fmla="*/ 339865 w 6216319"/>
              <a:gd name="connsiteY1-38" fmla="*/ 232094 h 1349453"/>
              <a:gd name="connsiteX2-39" fmla="*/ 2273862 w 6216319"/>
              <a:gd name="connsiteY2-40" fmla="*/ 280646 h 1349453"/>
              <a:gd name="connsiteX3-41" fmla="*/ 6216319 w 6216319"/>
              <a:gd name="connsiteY3-42" fmla="*/ 47249 h 1349453"/>
              <a:gd name="connsiteX4-43" fmla="*/ 6216319 w 6216319"/>
              <a:gd name="connsiteY4-44" fmla="*/ 1349453 h 1349453"/>
              <a:gd name="connsiteX5-45" fmla="*/ 0 w 6216319"/>
              <a:gd name="connsiteY5-46" fmla="*/ 1349453 h 1349453"/>
              <a:gd name="connsiteX6" fmla="*/ 0 w 6216319"/>
              <a:gd name="connsiteY6" fmla="*/ 47249 h 1349453"/>
              <a:gd name="connsiteX0-47" fmla="*/ 0 w 6216319"/>
              <a:gd name="connsiteY0-48" fmla="*/ 30623 h 1332827"/>
              <a:gd name="connsiteX1-49" fmla="*/ 339865 w 6216319"/>
              <a:gd name="connsiteY1-50" fmla="*/ 215468 h 1332827"/>
              <a:gd name="connsiteX2-51" fmla="*/ 2265770 w 6216319"/>
              <a:gd name="connsiteY2-52" fmla="*/ 539150 h 1332827"/>
              <a:gd name="connsiteX3-53" fmla="*/ 6216319 w 6216319"/>
              <a:gd name="connsiteY3-54" fmla="*/ 30623 h 1332827"/>
              <a:gd name="connsiteX4-55" fmla="*/ 6216319 w 6216319"/>
              <a:gd name="connsiteY4-56" fmla="*/ 1332827 h 1332827"/>
              <a:gd name="connsiteX5-57" fmla="*/ 0 w 6216319"/>
              <a:gd name="connsiteY5-58" fmla="*/ 1332827 h 1332827"/>
              <a:gd name="connsiteX6-59" fmla="*/ 0 w 6216319"/>
              <a:gd name="connsiteY6-60" fmla="*/ 30623 h 1332827"/>
              <a:gd name="connsiteX0-61" fmla="*/ 0 w 6216319"/>
              <a:gd name="connsiteY0-62" fmla="*/ 31024 h 1333228"/>
              <a:gd name="connsiteX1-63" fmla="*/ 339865 w 6216319"/>
              <a:gd name="connsiteY1-64" fmla="*/ 215869 h 1333228"/>
              <a:gd name="connsiteX2-65" fmla="*/ 2265770 w 6216319"/>
              <a:gd name="connsiteY2-66" fmla="*/ 539551 h 1333228"/>
              <a:gd name="connsiteX3-67" fmla="*/ 3269182 w 6216319"/>
              <a:gd name="connsiteY3-68" fmla="*/ 418171 h 1333228"/>
              <a:gd name="connsiteX4-69" fmla="*/ 6216319 w 6216319"/>
              <a:gd name="connsiteY4-70" fmla="*/ 31024 h 1333228"/>
              <a:gd name="connsiteX5-71" fmla="*/ 6216319 w 6216319"/>
              <a:gd name="connsiteY5-72" fmla="*/ 1333228 h 1333228"/>
              <a:gd name="connsiteX6-73" fmla="*/ 0 w 6216319"/>
              <a:gd name="connsiteY6-74" fmla="*/ 1333228 h 1333228"/>
              <a:gd name="connsiteX7" fmla="*/ 0 w 6216319"/>
              <a:gd name="connsiteY7" fmla="*/ 31024 h 1333228"/>
              <a:gd name="connsiteX0-75" fmla="*/ 0 w 6216319"/>
              <a:gd name="connsiteY0-76" fmla="*/ 26175 h 1328379"/>
              <a:gd name="connsiteX1-77" fmla="*/ 339865 w 6216319"/>
              <a:gd name="connsiteY1-78" fmla="*/ 211020 h 1328379"/>
              <a:gd name="connsiteX2-79" fmla="*/ 2265770 w 6216319"/>
              <a:gd name="connsiteY2-80" fmla="*/ 534702 h 1328379"/>
              <a:gd name="connsiteX3-81" fmla="*/ 3244906 w 6216319"/>
              <a:gd name="connsiteY3-82" fmla="*/ 518518 h 1328379"/>
              <a:gd name="connsiteX4-83" fmla="*/ 6216319 w 6216319"/>
              <a:gd name="connsiteY4-84" fmla="*/ 26175 h 1328379"/>
              <a:gd name="connsiteX5-85" fmla="*/ 6216319 w 6216319"/>
              <a:gd name="connsiteY5-86" fmla="*/ 1328379 h 1328379"/>
              <a:gd name="connsiteX6-87" fmla="*/ 0 w 6216319"/>
              <a:gd name="connsiteY6-88" fmla="*/ 1328379 h 1328379"/>
              <a:gd name="connsiteX7-89" fmla="*/ 0 w 6216319"/>
              <a:gd name="connsiteY7-90" fmla="*/ 26175 h 1328379"/>
              <a:gd name="connsiteX0-91" fmla="*/ 0 w 6216319"/>
              <a:gd name="connsiteY0-92" fmla="*/ 63128 h 1365332"/>
              <a:gd name="connsiteX1-93" fmla="*/ 339865 w 6216319"/>
              <a:gd name="connsiteY1-94" fmla="*/ 247973 h 1365332"/>
              <a:gd name="connsiteX2-95" fmla="*/ 2265770 w 6216319"/>
              <a:gd name="connsiteY2-96" fmla="*/ 571655 h 1365332"/>
              <a:gd name="connsiteX3-97" fmla="*/ 3244906 w 6216319"/>
              <a:gd name="connsiteY3-98" fmla="*/ 555471 h 1365332"/>
              <a:gd name="connsiteX4-99" fmla="*/ 4725749 w 6216319"/>
              <a:gd name="connsiteY4-100" fmla="*/ 239882 h 1365332"/>
              <a:gd name="connsiteX5-101" fmla="*/ 6216319 w 6216319"/>
              <a:gd name="connsiteY5-102" fmla="*/ 63128 h 1365332"/>
              <a:gd name="connsiteX6-103" fmla="*/ 6216319 w 6216319"/>
              <a:gd name="connsiteY6-104" fmla="*/ 1365332 h 1365332"/>
              <a:gd name="connsiteX7-105" fmla="*/ 0 w 6216319"/>
              <a:gd name="connsiteY7-106" fmla="*/ 1365332 h 1365332"/>
              <a:gd name="connsiteX8" fmla="*/ 0 w 6216319"/>
              <a:gd name="connsiteY8" fmla="*/ 63128 h 1365332"/>
              <a:gd name="connsiteX0-107" fmla="*/ 0 w 6216319"/>
              <a:gd name="connsiteY0-108" fmla="*/ 20810 h 1323014"/>
              <a:gd name="connsiteX1-109" fmla="*/ 339865 w 6216319"/>
              <a:gd name="connsiteY1-110" fmla="*/ 205655 h 1323014"/>
              <a:gd name="connsiteX2-111" fmla="*/ 2265770 w 6216319"/>
              <a:gd name="connsiteY2-112" fmla="*/ 529337 h 1323014"/>
              <a:gd name="connsiteX3-113" fmla="*/ 3244906 w 6216319"/>
              <a:gd name="connsiteY3-114" fmla="*/ 513153 h 1323014"/>
              <a:gd name="connsiteX4-115" fmla="*/ 4628644 w 6216319"/>
              <a:gd name="connsiteY4-116" fmla="*/ 1055320 h 1323014"/>
              <a:gd name="connsiteX5-117" fmla="*/ 6216319 w 6216319"/>
              <a:gd name="connsiteY5-118" fmla="*/ 20810 h 1323014"/>
              <a:gd name="connsiteX6-119" fmla="*/ 6216319 w 6216319"/>
              <a:gd name="connsiteY6-120" fmla="*/ 1323014 h 1323014"/>
              <a:gd name="connsiteX7-121" fmla="*/ 0 w 6216319"/>
              <a:gd name="connsiteY7-122" fmla="*/ 1323014 h 1323014"/>
              <a:gd name="connsiteX8-123" fmla="*/ 0 w 6216319"/>
              <a:gd name="connsiteY8-124" fmla="*/ 20810 h 1323014"/>
              <a:gd name="connsiteX0-125" fmla="*/ 0 w 6216319"/>
              <a:gd name="connsiteY0-126" fmla="*/ 32243 h 1334447"/>
              <a:gd name="connsiteX1-127" fmla="*/ 339865 w 6216319"/>
              <a:gd name="connsiteY1-128" fmla="*/ 217088 h 1334447"/>
              <a:gd name="connsiteX2-129" fmla="*/ 2265770 w 6216319"/>
              <a:gd name="connsiteY2-130" fmla="*/ 540770 h 1334447"/>
              <a:gd name="connsiteX3-131" fmla="*/ 3244906 w 6216319"/>
              <a:gd name="connsiteY3-132" fmla="*/ 524586 h 1334447"/>
              <a:gd name="connsiteX4-133" fmla="*/ 4628644 w 6216319"/>
              <a:gd name="connsiteY4-134" fmla="*/ 1066753 h 1334447"/>
              <a:gd name="connsiteX5-135" fmla="*/ 5526860 w 6216319"/>
              <a:gd name="connsiteY5-136" fmla="*/ 451758 h 1334447"/>
              <a:gd name="connsiteX6-137" fmla="*/ 6216319 w 6216319"/>
              <a:gd name="connsiteY6-138" fmla="*/ 32243 h 1334447"/>
              <a:gd name="connsiteX7-139" fmla="*/ 6216319 w 6216319"/>
              <a:gd name="connsiteY7-140" fmla="*/ 1334447 h 1334447"/>
              <a:gd name="connsiteX8-141" fmla="*/ 0 w 6216319"/>
              <a:gd name="connsiteY8-142" fmla="*/ 1334447 h 1334447"/>
              <a:gd name="connsiteX9" fmla="*/ 0 w 6216319"/>
              <a:gd name="connsiteY9" fmla="*/ 32243 h 1334447"/>
              <a:gd name="connsiteX0-143" fmla="*/ 0 w 6216319"/>
              <a:gd name="connsiteY0-144" fmla="*/ 12831 h 1315035"/>
              <a:gd name="connsiteX1-145" fmla="*/ 339865 w 6216319"/>
              <a:gd name="connsiteY1-146" fmla="*/ 197676 h 1315035"/>
              <a:gd name="connsiteX2-147" fmla="*/ 2265770 w 6216319"/>
              <a:gd name="connsiteY2-148" fmla="*/ 521358 h 1315035"/>
              <a:gd name="connsiteX3-149" fmla="*/ 3244906 w 6216319"/>
              <a:gd name="connsiteY3-150" fmla="*/ 505174 h 1315035"/>
              <a:gd name="connsiteX4-151" fmla="*/ 4628644 w 6216319"/>
              <a:gd name="connsiteY4-152" fmla="*/ 1047341 h 1315035"/>
              <a:gd name="connsiteX5-153" fmla="*/ 5356927 w 6216319"/>
              <a:gd name="connsiteY5-154" fmla="*/ 1201089 h 1315035"/>
              <a:gd name="connsiteX6-155" fmla="*/ 6216319 w 6216319"/>
              <a:gd name="connsiteY6-156" fmla="*/ 12831 h 1315035"/>
              <a:gd name="connsiteX7-157" fmla="*/ 6216319 w 6216319"/>
              <a:gd name="connsiteY7-158" fmla="*/ 1315035 h 1315035"/>
              <a:gd name="connsiteX8-159" fmla="*/ 0 w 6216319"/>
              <a:gd name="connsiteY8-160" fmla="*/ 1315035 h 1315035"/>
              <a:gd name="connsiteX9-161" fmla="*/ 0 w 6216319"/>
              <a:gd name="connsiteY9-162" fmla="*/ 12831 h 1315035"/>
              <a:gd name="connsiteX0-163" fmla="*/ 0 w 6498499"/>
              <a:gd name="connsiteY0-164" fmla="*/ 0 h 1302204"/>
              <a:gd name="connsiteX1-165" fmla="*/ 339865 w 6498499"/>
              <a:gd name="connsiteY1-166" fmla="*/ 184845 h 1302204"/>
              <a:gd name="connsiteX2-167" fmla="*/ 2265770 w 6498499"/>
              <a:gd name="connsiteY2-168" fmla="*/ 508527 h 1302204"/>
              <a:gd name="connsiteX3-169" fmla="*/ 3244906 w 6498499"/>
              <a:gd name="connsiteY3-170" fmla="*/ 492343 h 1302204"/>
              <a:gd name="connsiteX4-171" fmla="*/ 4628644 w 6498499"/>
              <a:gd name="connsiteY4-172" fmla="*/ 1034510 h 1302204"/>
              <a:gd name="connsiteX5-173" fmla="*/ 5356927 w 6498499"/>
              <a:gd name="connsiteY5-174" fmla="*/ 1188258 h 1302204"/>
              <a:gd name="connsiteX6-175" fmla="*/ 6216319 w 6498499"/>
              <a:gd name="connsiteY6-176" fmla="*/ 1302204 h 1302204"/>
              <a:gd name="connsiteX7-177" fmla="*/ 0 w 6498499"/>
              <a:gd name="connsiteY7-178" fmla="*/ 1302204 h 1302204"/>
              <a:gd name="connsiteX8-179" fmla="*/ 0 w 6498499"/>
              <a:gd name="connsiteY8-180" fmla="*/ 0 h 1302204"/>
              <a:gd name="connsiteX0-181" fmla="*/ 0 w 6216319"/>
              <a:gd name="connsiteY0-182" fmla="*/ 0 h 1302204"/>
              <a:gd name="connsiteX1-183" fmla="*/ 339865 w 6216319"/>
              <a:gd name="connsiteY1-184" fmla="*/ 184845 h 1302204"/>
              <a:gd name="connsiteX2-185" fmla="*/ 2265770 w 6216319"/>
              <a:gd name="connsiteY2-186" fmla="*/ 508527 h 1302204"/>
              <a:gd name="connsiteX3-187" fmla="*/ 3244906 w 6216319"/>
              <a:gd name="connsiteY3-188" fmla="*/ 492343 h 1302204"/>
              <a:gd name="connsiteX4-189" fmla="*/ 4628644 w 6216319"/>
              <a:gd name="connsiteY4-190" fmla="*/ 1034510 h 1302204"/>
              <a:gd name="connsiteX5-191" fmla="*/ 5356927 w 6216319"/>
              <a:gd name="connsiteY5-192" fmla="*/ 1188258 h 1302204"/>
              <a:gd name="connsiteX6-193" fmla="*/ 6216319 w 6216319"/>
              <a:gd name="connsiteY6-194" fmla="*/ 1302204 h 1302204"/>
              <a:gd name="connsiteX7-195" fmla="*/ 0 w 6216319"/>
              <a:gd name="connsiteY7-196" fmla="*/ 1302204 h 1302204"/>
              <a:gd name="connsiteX8-197" fmla="*/ 0 w 6216319"/>
              <a:gd name="connsiteY8-198" fmla="*/ 0 h 1302204"/>
              <a:gd name="connsiteX0-199" fmla="*/ 0 w 6216319"/>
              <a:gd name="connsiteY0-200" fmla="*/ 0 h 1302204"/>
              <a:gd name="connsiteX1-201" fmla="*/ 339865 w 6216319"/>
              <a:gd name="connsiteY1-202" fmla="*/ 184845 h 1302204"/>
              <a:gd name="connsiteX2-203" fmla="*/ 2265770 w 6216319"/>
              <a:gd name="connsiteY2-204" fmla="*/ 508527 h 1302204"/>
              <a:gd name="connsiteX3-205" fmla="*/ 3244906 w 6216319"/>
              <a:gd name="connsiteY3-206" fmla="*/ 492343 h 1302204"/>
              <a:gd name="connsiteX4-207" fmla="*/ 4628644 w 6216319"/>
              <a:gd name="connsiteY4-208" fmla="*/ 1034510 h 1302204"/>
              <a:gd name="connsiteX5-209" fmla="*/ 5356927 w 6216319"/>
              <a:gd name="connsiteY5-210" fmla="*/ 1188258 h 1302204"/>
              <a:gd name="connsiteX6-211" fmla="*/ 6216319 w 6216319"/>
              <a:gd name="connsiteY6-212" fmla="*/ 1302204 h 1302204"/>
              <a:gd name="connsiteX7-213" fmla="*/ 0 w 6216319"/>
              <a:gd name="connsiteY7-214" fmla="*/ 1302204 h 1302204"/>
              <a:gd name="connsiteX8-215" fmla="*/ 0 w 6216319"/>
              <a:gd name="connsiteY8-216" fmla="*/ 0 h 1302204"/>
              <a:gd name="connsiteX0-217" fmla="*/ 0 w 6216319"/>
              <a:gd name="connsiteY0-218" fmla="*/ 0 h 1302204"/>
              <a:gd name="connsiteX1-219" fmla="*/ 339865 w 6216319"/>
              <a:gd name="connsiteY1-220" fmla="*/ 184845 h 1302204"/>
              <a:gd name="connsiteX2-221" fmla="*/ 2265770 w 6216319"/>
              <a:gd name="connsiteY2-222" fmla="*/ 508527 h 1302204"/>
              <a:gd name="connsiteX3-223" fmla="*/ 3244906 w 6216319"/>
              <a:gd name="connsiteY3-224" fmla="*/ 492343 h 1302204"/>
              <a:gd name="connsiteX4-225" fmla="*/ 4628644 w 6216319"/>
              <a:gd name="connsiteY4-226" fmla="*/ 1034510 h 1302204"/>
              <a:gd name="connsiteX5-227" fmla="*/ 5356927 w 6216319"/>
              <a:gd name="connsiteY5-228" fmla="*/ 1188258 h 1302204"/>
              <a:gd name="connsiteX6-229" fmla="*/ 6216319 w 6216319"/>
              <a:gd name="connsiteY6-230" fmla="*/ 1302204 h 1302204"/>
              <a:gd name="connsiteX7-231" fmla="*/ 0 w 6216319"/>
              <a:gd name="connsiteY7-232" fmla="*/ 1302204 h 1302204"/>
              <a:gd name="connsiteX8-233" fmla="*/ 0 w 6216319"/>
              <a:gd name="connsiteY8-234" fmla="*/ 0 h 1302204"/>
              <a:gd name="connsiteX0-235" fmla="*/ 0 w 6216319"/>
              <a:gd name="connsiteY0-236" fmla="*/ 0 h 1302204"/>
              <a:gd name="connsiteX1-237" fmla="*/ 339865 w 6216319"/>
              <a:gd name="connsiteY1-238" fmla="*/ 184845 h 1302204"/>
              <a:gd name="connsiteX2-239" fmla="*/ 2265770 w 6216319"/>
              <a:gd name="connsiteY2-240" fmla="*/ 508527 h 1302204"/>
              <a:gd name="connsiteX3-241" fmla="*/ 3244906 w 6216319"/>
              <a:gd name="connsiteY3-242" fmla="*/ 492343 h 1302204"/>
              <a:gd name="connsiteX4-243" fmla="*/ 4628644 w 6216319"/>
              <a:gd name="connsiteY4-244" fmla="*/ 1034510 h 1302204"/>
              <a:gd name="connsiteX5-245" fmla="*/ 5356927 w 6216319"/>
              <a:gd name="connsiteY5-246" fmla="*/ 1188258 h 1302204"/>
              <a:gd name="connsiteX6-247" fmla="*/ 6216319 w 6216319"/>
              <a:gd name="connsiteY6-248" fmla="*/ 1302204 h 1302204"/>
              <a:gd name="connsiteX7-249" fmla="*/ 0 w 6216319"/>
              <a:gd name="connsiteY7-250" fmla="*/ 1302204 h 1302204"/>
              <a:gd name="connsiteX8-251" fmla="*/ 0 w 6216319"/>
              <a:gd name="connsiteY8-252" fmla="*/ 0 h 1302204"/>
              <a:gd name="connsiteX0-253" fmla="*/ 0 w 6216319"/>
              <a:gd name="connsiteY0-254" fmla="*/ 0 h 1302204"/>
              <a:gd name="connsiteX1-255" fmla="*/ 339865 w 6216319"/>
              <a:gd name="connsiteY1-256" fmla="*/ 184845 h 1302204"/>
              <a:gd name="connsiteX2-257" fmla="*/ 2265770 w 6216319"/>
              <a:gd name="connsiteY2-258" fmla="*/ 508527 h 1302204"/>
              <a:gd name="connsiteX3-259" fmla="*/ 3244906 w 6216319"/>
              <a:gd name="connsiteY3-260" fmla="*/ 492343 h 1302204"/>
              <a:gd name="connsiteX4-261" fmla="*/ 4628644 w 6216319"/>
              <a:gd name="connsiteY4-262" fmla="*/ 1034510 h 1302204"/>
              <a:gd name="connsiteX5-263" fmla="*/ 5356927 w 6216319"/>
              <a:gd name="connsiteY5-264" fmla="*/ 1188258 h 1302204"/>
              <a:gd name="connsiteX6-265" fmla="*/ 6216319 w 6216319"/>
              <a:gd name="connsiteY6-266" fmla="*/ 1302204 h 1302204"/>
              <a:gd name="connsiteX7-267" fmla="*/ 0 w 6216319"/>
              <a:gd name="connsiteY7-268" fmla="*/ 1302204 h 1302204"/>
              <a:gd name="connsiteX8-269" fmla="*/ 0 w 6216319"/>
              <a:gd name="connsiteY8-270" fmla="*/ 0 h 1302204"/>
              <a:gd name="connsiteX0-271" fmla="*/ 0 w 6216319"/>
              <a:gd name="connsiteY0-272" fmla="*/ 0 h 1302204"/>
              <a:gd name="connsiteX1-273" fmla="*/ 339865 w 6216319"/>
              <a:gd name="connsiteY1-274" fmla="*/ 184845 h 1302204"/>
              <a:gd name="connsiteX2-275" fmla="*/ 2265770 w 6216319"/>
              <a:gd name="connsiteY2-276" fmla="*/ 508527 h 1302204"/>
              <a:gd name="connsiteX3-277" fmla="*/ 3244906 w 6216319"/>
              <a:gd name="connsiteY3-278" fmla="*/ 492343 h 1302204"/>
              <a:gd name="connsiteX4-279" fmla="*/ 4628644 w 6216319"/>
              <a:gd name="connsiteY4-280" fmla="*/ 1034510 h 1302204"/>
              <a:gd name="connsiteX5-281" fmla="*/ 5356927 w 6216319"/>
              <a:gd name="connsiteY5-282" fmla="*/ 1188258 h 1302204"/>
              <a:gd name="connsiteX6-283" fmla="*/ 6216319 w 6216319"/>
              <a:gd name="connsiteY6-284" fmla="*/ 1302204 h 1302204"/>
              <a:gd name="connsiteX7-285" fmla="*/ 0 w 6216319"/>
              <a:gd name="connsiteY7-286" fmla="*/ 1302204 h 1302204"/>
              <a:gd name="connsiteX8-287" fmla="*/ 0 w 6216319"/>
              <a:gd name="connsiteY8-288" fmla="*/ 0 h 1302204"/>
              <a:gd name="connsiteX0-289" fmla="*/ 0 w 6216319"/>
              <a:gd name="connsiteY0-290" fmla="*/ 0 h 1302204"/>
              <a:gd name="connsiteX1-291" fmla="*/ 339865 w 6216319"/>
              <a:gd name="connsiteY1-292" fmla="*/ 184845 h 1302204"/>
              <a:gd name="connsiteX2-293" fmla="*/ 2265770 w 6216319"/>
              <a:gd name="connsiteY2-294" fmla="*/ 508527 h 1302204"/>
              <a:gd name="connsiteX3-295" fmla="*/ 3244906 w 6216319"/>
              <a:gd name="connsiteY3-296" fmla="*/ 492343 h 1302204"/>
              <a:gd name="connsiteX4-297" fmla="*/ 4628644 w 6216319"/>
              <a:gd name="connsiteY4-298" fmla="*/ 1034510 h 1302204"/>
              <a:gd name="connsiteX5-299" fmla="*/ 5356927 w 6216319"/>
              <a:gd name="connsiteY5-300" fmla="*/ 1188258 h 1302204"/>
              <a:gd name="connsiteX6-301" fmla="*/ 6216319 w 6216319"/>
              <a:gd name="connsiteY6-302" fmla="*/ 1302204 h 1302204"/>
              <a:gd name="connsiteX7-303" fmla="*/ 0 w 6216319"/>
              <a:gd name="connsiteY7-304" fmla="*/ 1302204 h 1302204"/>
              <a:gd name="connsiteX8-305" fmla="*/ 0 w 6216319"/>
              <a:gd name="connsiteY8-306" fmla="*/ 0 h 1302204"/>
              <a:gd name="connsiteX0-307" fmla="*/ 0 w 6216319"/>
              <a:gd name="connsiteY0-308" fmla="*/ 0 h 1302204"/>
              <a:gd name="connsiteX1-309" fmla="*/ 339865 w 6216319"/>
              <a:gd name="connsiteY1-310" fmla="*/ 184845 h 1302204"/>
              <a:gd name="connsiteX2-311" fmla="*/ 2265770 w 6216319"/>
              <a:gd name="connsiteY2-312" fmla="*/ 508527 h 1302204"/>
              <a:gd name="connsiteX3-313" fmla="*/ 3244906 w 6216319"/>
              <a:gd name="connsiteY3-314" fmla="*/ 492343 h 1302204"/>
              <a:gd name="connsiteX4-315" fmla="*/ 4628644 w 6216319"/>
              <a:gd name="connsiteY4-316" fmla="*/ 1034510 h 1302204"/>
              <a:gd name="connsiteX5-317" fmla="*/ 5356927 w 6216319"/>
              <a:gd name="connsiteY5-318" fmla="*/ 1188258 h 1302204"/>
              <a:gd name="connsiteX6-319" fmla="*/ 6216319 w 6216319"/>
              <a:gd name="connsiteY6-320" fmla="*/ 1302204 h 1302204"/>
              <a:gd name="connsiteX7-321" fmla="*/ 0 w 6216319"/>
              <a:gd name="connsiteY7-322" fmla="*/ 1302204 h 1302204"/>
              <a:gd name="connsiteX8-323" fmla="*/ 0 w 6216319"/>
              <a:gd name="connsiteY8-324" fmla="*/ 0 h 1302204"/>
              <a:gd name="connsiteX0-325" fmla="*/ 0 w 6216319"/>
              <a:gd name="connsiteY0-326" fmla="*/ 0 h 1302204"/>
              <a:gd name="connsiteX1-327" fmla="*/ 339865 w 6216319"/>
              <a:gd name="connsiteY1-328" fmla="*/ 184845 h 1302204"/>
              <a:gd name="connsiteX2-329" fmla="*/ 2265770 w 6216319"/>
              <a:gd name="connsiteY2-330" fmla="*/ 508527 h 1302204"/>
              <a:gd name="connsiteX3-331" fmla="*/ 3244906 w 6216319"/>
              <a:gd name="connsiteY3-332" fmla="*/ 492343 h 1302204"/>
              <a:gd name="connsiteX4-333" fmla="*/ 4628644 w 6216319"/>
              <a:gd name="connsiteY4-334" fmla="*/ 1034510 h 1302204"/>
              <a:gd name="connsiteX5-335" fmla="*/ 5356927 w 6216319"/>
              <a:gd name="connsiteY5-336" fmla="*/ 1188258 h 1302204"/>
              <a:gd name="connsiteX6-337" fmla="*/ 6216319 w 6216319"/>
              <a:gd name="connsiteY6-338" fmla="*/ 1302204 h 1302204"/>
              <a:gd name="connsiteX7-339" fmla="*/ 0 w 6216319"/>
              <a:gd name="connsiteY7-340" fmla="*/ 1302204 h 1302204"/>
              <a:gd name="connsiteX8-341" fmla="*/ 0 w 6216319"/>
              <a:gd name="connsiteY8-342" fmla="*/ 0 h 1302204"/>
              <a:gd name="connsiteX0-343" fmla="*/ 0 w 6216319"/>
              <a:gd name="connsiteY0-344" fmla="*/ 0 h 1302204"/>
              <a:gd name="connsiteX1-345" fmla="*/ 339865 w 6216319"/>
              <a:gd name="connsiteY1-346" fmla="*/ 184845 h 1302204"/>
              <a:gd name="connsiteX2-347" fmla="*/ 2265770 w 6216319"/>
              <a:gd name="connsiteY2-348" fmla="*/ 508527 h 1302204"/>
              <a:gd name="connsiteX3-349" fmla="*/ 3244906 w 6216319"/>
              <a:gd name="connsiteY3-350" fmla="*/ 492343 h 1302204"/>
              <a:gd name="connsiteX4-351" fmla="*/ 4628644 w 6216319"/>
              <a:gd name="connsiteY4-352" fmla="*/ 1034510 h 1302204"/>
              <a:gd name="connsiteX5-353" fmla="*/ 5356927 w 6216319"/>
              <a:gd name="connsiteY5-354" fmla="*/ 1188258 h 1302204"/>
              <a:gd name="connsiteX6-355" fmla="*/ 6216319 w 6216319"/>
              <a:gd name="connsiteY6-356" fmla="*/ 1302204 h 1302204"/>
              <a:gd name="connsiteX7-357" fmla="*/ 0 w 6216319"/>
              <a:gd name="connsiteY7-358" fmla="*/ 1302204 h 1302204"/>
              <a:gd name="connsiteX8-359" fmla="*/ 0 w 6216319"/>
              <a:gd name="connsiteY8-360" fmla="*/ 0 h 1302204"/>
              <a:gd name="connsiteX0-361" fmla="*/ 0 w 6216319"/>
              <a:gd name="connsiteY0-362" fmla="*/ 0 h 1302204"/>
              <a:gd name="connsiteX1-363" fmla="*/ 339865 w 6216319"/>
              <a:gd name="connsiteY1-364" fmla="*/ 184845 h 1302204"/>
              <a:gd name="connsiteX2-365" fmla="*/ 2265770 w 6216319"/>
              <a:gd name="connsiteY2-366" fmla="*/ 508527 h 1302204"/>
              <a:gd name="connsiteX3-367" fmla="*/ 3244906 w 6216319"/>
              <a:gd name="connsiteY3-368" fmla="*/ 492343 h 1302204"/>
              <a:gd name="connsiteX4-369" fmla="*/ 4628644 w 6216319"/>
              <a:gd name="connsiteY4-370" fmla="*/ 1034510 h 1302204"/>
              <a:gd name="connsiteX5-371" fmla="*/ 5356927 w 6216319"/>
              <a:gd name="connsiteY5-372" fmla="*/ 1188258 h 1302204"/>
              <a:gd name="connsiteX6-373" fmla="*/ 6216319 w 6216319"/>
              <a:gd name="connsiteY6-374" fmla="*/ 1302204 h 1302204"/>
              <a:gd name="connsiteX7-375" fmla="*/ 0 w 6216319"/>
              <a:gd name="connsiteY7-376" fmla="*/ 1302204 h 1302204"/>
              <a:gd name="connsiteX8-377" fmla="*/ 0 w 6216319"/>
              <a:gd name="connsiteY8-378" fmla="*/ 0 h 1302204"/>
              <a:gd name="connsiteX0-379" fmla="*/ 0 w 6216319"/>
              <a:gd name="connsiteY0-380" fmla="*/ 0 h 1302204"/>
              <a:gd name="connsiteX1-381" fmla="*/ 339865 w 6216319"/>
              <a:gd name="connsiteY1-382" fmla="*/ 184845 h 1302204"/>
              <a:gd name="connsiteX2-383" fmla="*/ 2265770 w 6216319"/>
              <a:gd name="connsiteY2-384" fmla="*/ 508527 h 1302204"/>
              <a:gd name="connsiteX3-385" fmla="*/ 3244906 w 6216319"/>
              <a:gd name="connsiteY3-386" fmla="*/ 492343 h 1302204"/>
              <a:gd name="connsiteX4-387" fmla="*/ 4628644 w 6216319"/>
              <a:gd name="connsiteY4-388" fmla="*/ 1034510 h 1302204"/>
              <a:gd name="connsiteX5-389" fmla="*/ 5356927 w 6216319"/>
              <a:gd name="connsiteY5-390" fmla="*/ 1188258 h 1302204"/>
              <a:gd name="connsiteX6-391" fmla="*/ 6216319 w 6216319"/>
              <a:gd name="connsiteY6-392" fmla="*/ 1302204 h 1302204"/>
              <a:gd name="connsiteX7-393" fmla="*/ 0 w 6216319"/>
              <a:gd name="connsiteY7-394" fmla="*/ 1302204 h 1302204"/>
              <a:gd name="connsiteX8-395" fmla="*/ 0 w 6216319"/>
              <a:gd name="connsiteY8-396" fmla="*/ 0 h 1302204"/>
              <a:gd name="connsiteX0-397" fmla="*/ 0 w 6216319"/>
              <a:gd name="connsiteY0-398" fmla="*/ 147589 h 1449793"/>
              <a:gd name="connsiteX1-399" fmla="*/ 339865 w 6216319"/>
              <a:gd name="connsiteY1-400" fmla="*/ 332434 h 1449793"/>
              <a:gd name="connsiteX2-401" fmla="*/ 2265770 w 6216319"/>
              <a:gd name="connsiteY2-402" fmla="*/ 656116 h 1449793"/>
              <a:gd name="connsiteX3-403" fmla="*/ 3244906 w 6216319"/>
              <a:gd name="connsiteY3-404" fmla="*/ 639932 h 1449793"/>
              <a:gd name="connsiteX4-405" fmla="*/ 4628644 w 6216319"/>
              <a:gd name="connsiteY4-406" fmla="*/ 1182099 h 1449793"/>
              <a:gd name="connsiteX5-407" fmla="*/ 5356927 w 6216319"/>
              <a:gd name="connsiteY5-408" fmla="*/ 1335847 h 1449793"/>
              <a:gd name="connsiteX6-409" fmla="*/ 6216319 w 6216319"/>
              <a:gd name="connsiteY6-410" fmla="*/ 1449793 h 1449793"/>
              <a:gd name="connsiteX7-411" fmla="*/ 0 w 6216319"/>
              <a:gd name="connsiteY7-412" fmla="*/ 1449793 h 1449793"/>
              <a:gd name="connsiteX8-413" fmla="*/ 0 w 6216319"/>
              <a:gd name="connsiteY8-414" fmla="*/ 147589 h 1449793"/>
              <a:gd name="connsiteX0-415" fmla="*/ 0 w 6216319"/>
              <a:gd name="connsiteY0-416" fmla="*/ 121021 h 1423225"/>
              <a:gd name="connsiteX1-417" fmla="*/ 339865 w 6216319"/>
              <a:gd name="connsiteY1-418" fmla="*/ 305866 h 1423225"/>
              <a:gd name="connsiteX2-419" fmla="*/ 2265770 w 6216319"/>
              <a:gd name="connsiteY2-420" fmla="*/ 629548 h 1423225"/>
              <a:gd name="connsiteX3-421" fmla="*/ 3244906 w 6216319"/>
              <a:gd name="connsiteY3-422" fmla="*/ 613364 h 1423225"/>
              <a:gd name="connsiteX4-423" fmla="*/ 4628644 w 6216319"/>
              <a:gd name="connsiteY4-424" fmla="*/ 1155531 h 1423225"/>
              <a:gd name="connsiteX5-425" fmla="*/ 5356927 w 6216319"/>
              <a:gd name="connsiteY5-426" fmla="*/ 1309279 h 1423225"/>
              <a:gd name="connsiteX6-427" fmla="*/ 6216319 w 6216319"/>
              <a:gd name="connsiteY6-428" fmla="*/ 1423225 h 1423225"/>
              <a:gd name="connsiteX7-429" fmla="*/ 0 w 6216319"/>
              <a:gd name="connsiteY7-430" fmla="*/ 1423225 h 1423225"/>
              <a:gd name="connsiteX8-431" fmla="*/ 0 w 6216319"/>
              <a:gd name="connsiteY8-432" fmla="*/ 121021 h 1423225"/>
              <a:gd name="connsiteX0-433" fmla="*/ 0 w 6216319"/>
              <a:gd name="connsiteY0-434" fmla="*/ 121021 h 1423225"/>
              <a:gd name="connsiteX1-435" fmla="*/ 339865 w 6216319"/>
              <a:gd name="connsiteY1-436" fmla="*/ 305866 h 1423225"/>
              <a:gd name="connsiteX2-437" fmla="*/ 2265770 w 6216319"/>
              <a:gd name="connsiteY2-438" fmla="*/ 629548 h 1423225"/>
              <a:gd name="connsiteX3-439" fmla="*/ 3244906 w 6216319"/>
              <a:gd name="connsiteY3-440" fmla="*/ 613364 h 1423225"/>
              <a:gd name="connsiteX4-441" fmla="*/ 4628644 w 6216319"/>
              <a:gd name="connsiteY4-442" fmla="*/ 1155531 h 1423225"/>
              <a:gd name="connsiteX5-443" fmla="*/ 5356927 w 6216319"/>
              <a:gd name="connsiteY5-444" fmla="*/ 1309279 h 1423225"/>
              <a:gd name="connsiteX6-445" fmla="*/ 6216319 w 6216319"/>
              <a:gd name="connsiteY6-446" fmla="*/ 1423225 h 1423225"/>
              <a:gd name="connsiteX7-447" fmla="*/ 0 w 6216319"/>
              <a:gd name="connsiteY7-448" fmla="*/ 1423225 h 1423225"/>
              <a:gd name="connsiteX8-449" fmla="*/ 0 w 6216319"/>
              <a:gd name="connsiteY8-450" fmla="*/ 121021 h 1423225"/>
              <a:gd name="connsiteX0-451" fmla="*/ 0 w 6216319"/>
              <a:gd name="connsiteY0-452" fmla="*/ 140194 h 1442398"/>
              <a:gd name="connsiteX1-453" fmla="*/ 339865 w 6216319"/>
              <a:gd name="connsiteY1-454" fmla="*/ 325039 h 1442398"/>
              <a:gd name="connsiteX2-455" fmla="*/ 2265770 w 6216319"/>
              <a:gd name="connsiteY2-456" fmla="*/ 648721 h 1442398"/>
              <a:gd name="connsiteX3-457" fmla="*/ 3244906 w 6216319"/>
              <a:gd name="connsiteY3-458" fmla="*/ 632537 h 1442398"/>
              <a:gd name="connsiteX4-459" fmla="*/ 4628644 w 6216319"/>
              <a:gd name="connsiteY4-460" fmla="*/ 1174704 h 1442398"/>
              <a:gd name="connsiteX5-461" fmla="*/ 5356927 w 6216319"/>
              <a:gd name="connsiteY5-462" fmla="*/ 1328452 h 1442398"/>
              <a:gd name="connsiteX6-463" fmla="*/ 6216319 w 6216319"/>
              <a:gd name="connsiteY6-464" fmla="*/ 1442398 h 1442398"/>
              <a:gd name="connsiteX7-465" fmla="*/ 0 w 6216319"/>
              <a:gd name="connsiteY7-466" fmla="*/ 1442398 h 1442398"/>
              <a:gd name="connsiteX8-467" fmla="*/ 0 w 6216319"/>
              <a:gd name="connsiteY8-468" fmla="*/ 140194 h 1442398"/>
              <a:gd name="connsiteX0-469" fmla="*/ 0 w 6216319"/>
              <a:gd name="connsiteY0-470" fmla="*/ 140194 h 1442398"/>
              <a:gd name="connsiteX1-471" fmla="*/ 339865 w 6216319"/>
              <a:gd name="connsiteY1-472" fmla="*/ 325039 h 1442398"/>
              <a:gd name="connsiteX2-473" fmla="*/ 2265770 w 6216319"/>
              <a:gd name="connsiteY2-474" fmla="*/ 648721 h 1442398"/>
              <a:gd name="connsiteX3-475" fmla="*/ 3244906 w 6216319"/>
              <a:gd name="connsiteY3-476" fmla="*/ 632537 h 1442398"/>
              <a:gd name="connsiteX4-477" fmla="*/ 4628644 w 6216319"/>
              <a:gd name="connsiteY4-478" fmla="*/ 1174704 h 1442398"/>
              <a:gd name="connsiteX5-479" fmla="*/ 5356927 w 6216319"/>
              <a:gd name="connsiteY5-480" fmla="*/ 1328452 h 1442398"/>
              <a:gd name="connsiteX6-481" fmla="*/ 6216319 w 6216319"/>
              <a:gd name="connsiteY6-482" fmla="*/ 1442398 h 1442398"/>
              <a:gd name="connsiteX7-483" fmla="*/ 0 w 6216319"/>
              <a:gd name="connsiteY7-484" fmla="*/ 1442398 h 1442398"/>
              <a:gd name="connsiteX8-485" fmla="*/ 0 w 6216319"/>
              <a:gd name="connsiteY8-486" fmla="*/ 140194 h 1442398"/>
              <a:gd name="connsiteX0-487" fmla="*/ 0 w 6216319"/>
              <a:gd name="connsiteY0-488" fmla="*/ 34944 h 1337148"/>
              <a:gd name="connsiteX1-489" fmla="*/ 339865 w 6216319"/>
              <a:gd name="connsiteY1-490" fmla="*/ 219789 h 1337148"/>
              <a:gd name="connsiteX2-491" fmla="*/ 2265770 w 6216319"/>
              <a:gd name="connsiteY2-492" fmla="*/ 543471 h 1337148"/>
              <a:gd name="connsiteX3-493" fmla="*/ 3244906 w 6216319"/>
              <a:gd name="connsiteY3-494" fmla="*/ 527287 h 1337148"/>
              <a:gd name="connsiteX4-495" fmla="*/ 4628644 w 6216319"/>
              <a:gd name="connsiteY4-496" fmla="*/ 1069454 h 1337148"/>
              <a:gd name="connsiteX5-497" fmla="*/ 5356927 w 6216319"/>
              <a:gd name="connsiteY5-498" fmla="*/ 1223202 h 1337148"/>
              <a:gd name="connsiteX6-499" fmla="*/ 6216319 w 6216319"/>
              <a:gd name="connsiteY6-500" fmla="*/ 1337148 h 1337148"/>
              <a:gd name="connsiteX7-501" fmla="*/ 0 w 6216319"/>
              <a:gd name="connsiteY7-502" fmla="*/ 1337148 h 1337148"/>
              <a:gd name="connsiteX8-503" fmla="*/ 0 w 6216319"/>
              <a:gd name="connsiteY8-504" fmla="*/ 34944 h 1337148"/>
              <a:gd name="connsiteX0-505" fmla="*/ 0 w 6216319"/>
              <a:gd name="connsiteY0-506" fmla="*/ 44896 h 1347100"/>
              <a:gd name="connsiteX1-507" fmla="*/ 339865 w 6216319"/>
              <a:gd name="connsiteY1-508" fmla="*/ 229741 h 1347100"/>
              <a:gd name="connsiteX2-509" fmla="*/ 2265770 w 6216319"/>
              <a:gd name="connsiteY2-510" fmla="*/ 553423 h 1347100"/>
              <a:gd name="connsiteX3-511" fmla="*/ 3244906 w 6216319"/>
              <a:gd name="connsiteY3-512" fmla="*/ 537239 h 1347100"/>
              <a:gd name="connsiteX4-513" fmla="*/ 4628644 w 6216319"/>
              <a:gd name="connsiteY4-514" fmla="*/ 1079406 h 1347100"/>
              <a:gd name="connsiteX5-515" fmla="*/ 5356927 w 6216319"/>
              <a:gd name="connsiteY5-516" fmla="*/ 1233154 h 1347100"/>
              <a:gd name="connsiteX6-517" fmla="*/ 6216319 w 6216319"/>
              <a:gd name="connsiteY6-518" fmla="*/ 1347100 h 1347100"/>
              <a:gd name="connsiteX7-519" fmla="*/ 0 w 6216319"/>
              <a:gd name="connsiteY7-520" fmla="*/ 1347100 h 1347100"/>
              <a:gd name="connsiteX8-521" fmla="*/ 0 w 6216319"/>
              <a:gd name="connsiteY8-522" fmla="*/ 44896 h 1347100"/>
              <a:gd name="connsiteX0-523" fmla="*/ 0 w 6216319"/>
              <a:gd name="connsiteY0-524" fmla="*/ 44896 h 1347100"/>
              <a:gd name="connsiteX1-525" fmla="*/ 339865 w 6216319"/>
              <a:gd name="connsiteY1-526" fmla="*/ 229741 h 1347100"/>
              <a:gd name="connsiteX2-527" fmla="*/ 2265770 w 6216319"/>
              <a:gd name="connsiteY2-528" fmla="*/ 553423 h 1347100"/>
              <a:gd name="connsiteX3-529" fmla="*/ 3244906 w 6216319"/>
              <a:gd name="connsiteY3-530" fmla="*/ 537239 h 1347100"/>
              <a:gd name="connsiteX4-531" fmla="*/ 4628644 w 6216319"/>
              <a:gd name="connsiteY4-532" fmla="*/ 1079406 h 1347100"/>
              <a:gd name="connsiteX5-533" fmla="*/ 5356927 w 6216319"/>
              <a:gd name="connsiteY5-534" fmla="*/ 1233154 h 1347100"/>
              <a:gd name="connsiteX6-535" fmla="*/ 6216319 w 6216319"/>
              <a:gd name="connsiteY6-536" fmla="*/ 1347100 h 1347100"/>
              <a:gd name="connsiteX7-537" fmla="*/ 0 w 6216319"/>
              <a:gd name="connsiteY7-538" fmla="*/ 1347100 h 1347100"/>
              <a:gd name="connsiteX8-539" fmla="*/ 0 w 6216319"/>
              <a:gd name="connsiteY8-540" fmla="*/ 44896 h 1347100"/>
              <a:gd name="connsiteX0-541" fmla="*/ 0 w 6216319"/>
              <a:gd name="connsiteY0-542" fmla="*/ 530 h 1302734"/>
              <a:gd name="connsiteX1-543" fmla="*/ 339865 w 6216319"/>
              <a:gd name="connsiteY1-544" fmla="*/ 185375 h 1302734"/>
              <a:gd name="connsiteX2-545" fmla="*/ 2265770 w 6216319"/>
              <a:gd name="connsiteY2-546" fmla="*/ 509057 h 1302734"/>
              <a:gd name="connsiteX3-547" fmla="*/ 3244906 w 6216319"/>
              <a:gd name="connsiteY3-548" fmla="*/ 492873 h 1302734"/>
              <a:gd name="connsiteX4-549" fmla="*/ 4628644 w 6216319"/>
              <a:gd name="connsiteY4-550" fmla="*/ 1035040 h 1302734"/>
              <a:gd name="connsiteX5-551" fmla="*/ 5356927 w 6216319"/>
              <a:gd name="connsiteY5-552" fmla="*/ 1188788 h 1302734"/>
              <a:gd name="connsiteX6-553" fmla="*/ 6216319 w 6216319"/>
              <a:gd name="connsiteY6-554" fmla="*/ 1302734 h 1302734"/>
              <a:gd name="connsiteX7-555" fmla="*/ 0 w 6216319"/>
              <a:gd name="connsiteY7-556" fmla="*/ 1302734 h 1302734"/>
              <a:gd name="connsiteX8-557" fmla="*/ 0 w 6216319"/>
              <a:gd name="connsiteY8-558" fmla="*/ 530 h 1302734"/>
              <a:gd name="connsiteX0-559" fmla="*/ 0 w 6216319"/>
              <a:gd name="connsiteY0-560" fmla="*/ 20163 h 1322367"/>
              <a:gd name="connsiteX1-561" fmla="*/ 2265770 w 6216319"/>
              <a:gd name="connsiteY1-562" fmla="*/ 528690 h 1322367"/>
              <a:gd name="connsiteX2-563" fmla="*/ 3244906 w 6216319"/>
              <a:gd name="connsiteY2-564" fmla="*/ 512506 h 1322367"/>
              <a:gd name="connsiteX3-565" fmla="*/ 4628644 w 6216319"/>
              <a:gd name="connsiteY3-566" fmla="*/ 1054673 h 1322367"/>
              <a:gd name="connsiteX4-567" fmla="*/ 5356927 w 6216319"/>
              <a:gd name="connsiteY4-568" fmla="*/ 1208421 h 1322367"/>
              <a:gd name="connsiteX5-569" fmla="*/ 6216319 w 6216319"/>
              <a:gd name="connsiteY5-570" fmla="*/ 1322367 h 1322367"/>
              <a:gd name="connsiteX6-571" fmla="*/ 0 w 6216319"/>
              <a:gd name="connsiteY6-572" fmla="*/ 1322367 h 1322367"/>
              <a:gd name="connsiteX7-573" fmla="*/ 0 w 6216319"/>
              <a:gd name="connsiteY7-574" fmla="*/ 20163 h 1322367"/>
              <a:gd name="connsiteX0-575" fmla="*/ 0 w 6216319"/>
              <a:gd name="connsiteY0-576" fmla="*/ 105646 h 1407850"/>
              <a:gd name="connsiteX1-577" fmla="*/ 477430 w 6216319"/>
              <a:gd name="connsiteY1-578" fmla="*/ 136745 h 1407850"/>
              <a:gd name="connsiteX2-579" fmla="*/ 2265770 w 6216319"/>
              <a:gd name="connsiteY2-580" fmla="*/ 614173 h 1407850"/>
              <a:gd name="connsiteX3-581" fmla="*/ 3244906 w 6216319"/>
              <a:gd name="connsiteY3-582" fmla="*/ 597989 h 1407850"/>
              <a:gd name="connsiteX4-583" fmla="*/ 4628644 w 6216319"/>
              <a:gd name="connsiteY4-584" fmla="*/ 1140156 h 1407850"/>
              <a:gd name="connsiteX5-585" fmla="*/ 5356927 w 6216319"/>
              <a:gd name="connsiteY5-586" fmla="*/ 1293904 h 1407850"/>
              <a:gd name="connsiteX6-587" fmla="*/ 6216319 w 6216319"/>
              <a:gd name="connsiteY6-588" fmla="*/ 1407850 h 1407850"/>
              <a:gd name="connsiteX7-589" fmla="*/ 0 w 6216319"/>
              <a:gd name="connsiteY7-590" fmla="*/ 1407850 h 1407850"/>
              <a:gd name="connsiteX8-591" fmla="*/ 0 w 6216319"/>
              <a:gd name="connsiteY8-592" fmla="*/ 105646 h 1407850"/>
              <a:gd name="connsiteX0-593" fmla="*/ 0 w 6216319"/>
              <a:gd name="connsiteY0-594" fmla="*/ 71230 h 1373434"/>
              <a:gd name="connsiteX1-595" fmla="*/ 323681 w 6216319"/>
              <a:gd name="connsiteY1-596" fmla="*/ 264170 h 1373434"/>
              <a:gd name="connsiteX2-597" fmla="*/ 2265770 w 6216319"/>
              <a:gd name="connsiteY2-598" fmla="*/ 579757 h 1373434"/>
              <a:gd name="connsiteX3-599" fmla="*/ 3244906 w 6216319"/>
              <a:gd name="connsiteY3-600" fmla="*/ 563573 h 1373434"/>
              <a:gd name="connsiteX4-601" fmla="*/ 4628644 w 6216319"/>
              <a:gd name="connsiteY4-602" fmla="*/ 1105740 h 1373434"/>
              <a:gd name="connsiteX5-603" fmla="*/ 5356927 w 6216319"/>
              <a:gd name="connsiteY5-604" fmla="*/ 1259488 h 1373434"/>
              <a:gd name="connsiteX6-605" fmla="*/ 6216319 w 6216319"/>
              <a:gd name="connsiteY6-606" fmla="*/ 1373434 h 1373434"/>
              <a:gd name="connsiteX7-607" fmla="*/ 0 w 6216319"/>
              <a:gd name="connsiteY7-608" fmla="*/ 1373434 h 1373434"/>
              <a:gd name="connsiteX8-609" fmla="*/ 0 w 6216319"/>
              <a:gd name="connsiteY8-610" fmla="*/ 71230 h 1373434"/>
              <a:gd name="connsiteX0-611" fmla="*/ 0 w 6216319"/>
              <a:gd name="connsiteY0-612" fmla="*/ 71230 h 1373434"/>
              <a:gd name="connsiteX1-613" fmla="*/ 323681 w 6216319"/>
              <a:gd name="connsiteY1-614" fmla="*/ 264170 h 1373434"/>
              <a:gd name="connsiteX2-615" fmla="*/ 2265770 w 6216319"/>
              <a:gd name="connsiteY2-616" fmla="*/ 579757 h 1373434"/>
              <a:gd name="connsiteX3-617" fmla="*/ 3244906 w 6216319"/>
              <a:gd name="connsiteY3-618" fmla="*/ 563573 h 1373434"/>
              <a:gd name="connsiteX4-619" fmla="*/ 4628644 w 6216319"/>
              <a:gd name="connsiteY4-620" fmla="*/ 1105740 h 1373434"/>
              <a:gd name="connsiteX5-621" fmla="*/ 5356927 w 6216319"/>
              <a:gd name="connsiteY5-622" fmla="*/ 1259488 h 1373434"/>
              <a:gd name="connsiteX6-623" fmla="*/ 6216319 w 6216319"/>
              <a:gd name="connsiteY6-624" fmla="*/ 1373434 h 1373434"/>
              <a:gd name="connsiteX7-625" fmla="*/ 0 w 6216319"/>
              <a:gd name="connsiteY7-626" fmla="*/ 1373434 h 1373434"/>
              <a:gd name="connsiteX8-627" fmla="*/ 0 w 6216319"/>
              <a:gd name="connsiteY8-628" fmla="*/ 71230 h 1373434"/>
              <a:gd name="connsiteX0-629" fmla="*/ 0 w 6216319"/>
              <a:gd name="connsiteY0-630" fmla="*/ 147399 h 1449603"/>
              <a:gd name="connsiteX1-631" fmla="*/ 323681 w 6216319"/>
              <a:gd name="connsiteY1-632" fmla="*/ 340339 h 1449603"/>
              <a:gd name="connsiteX2-633" fmla="*/ 2265770 w 6216319"/>
              <a:gd name="connsiteY2-634" fmla="*/ 655926 h 1449603"/>
              <a:gd name="connsiteX3-635" fmla="*/ 3244906 w 6216319"/>
              <a:gd name="connsiteY3-636" fmla="*/ 639742 h 1449603"/>
              <a:gd name="connsiteX4-637" fmla="*/ 4628644 w 6216319"/>
              <a:gd name="connsiteY4-638" fmla="*/ 1181909 h 1449603"/>
              <a:gd name="connsiteX5-639" fmla="*/ 5356927 w 6216319"/>
              <a:gd name="connsiteY5-640" fmla="*/ 1335657 h 1449603"/>
              <a:gd name="connsiteX6-641" fmla="*/ 6216319 w 6216319"/>
              <a:gd name="connsiteY6-642" fmla="*/ 1449603 h 1449603"/>
              <a:gd name="connsiteX7-643" fmla="*/ 0 w 6216319"/>
              <a:gd name="connsiteY7-644" fmla="*/ 1449603 h 1449603"/>
              <a:gd name="connsiteX8-645" fmla="*/ 0 w 6216319"/>
              <a:gd name="connsiteY8-646" fmla="*/ 147399 h 1449603"/>
              <a:gd name="connsiteX0-647" fmla="*/ 0 w 6216319"/>
              <a:gd name="connsiteY0-648" fmla="*/ 147399 h 1449603"/>
              <a:gd name="connsiteX1-649" fmla="*/ 323681 w 6216319"/>
              <a:gd name="connsiteY1-650" fmla="*/ 340339 h 1449603"/>
              <a:gd name="connsiteX2-651" fmla="*/ 2265770 w 6216319"/>
              <a:gd name="connsiteY2-652" fmla="*/ 655926 h 1449603"/>
              <a:gd name="connsiteX3-653" fmla="*/ 3244906 w 6216319"/>
              <a:gd name="connsiteY3-654" fmla="*/ 639742 h 1449603"/>
              <a:gd name="connsiteX4-655" fmla="*/ 4628644 w 6216319"/>
              <a:gd name="connsiteY4-656" fmla="*/ 1181909 h 1449603"/>
              <a:gd name="connsiteX5-657" fmla="*/ 5356927 w 6216319"/>
              <a:gd name="connsiteY5-658" fmla="*/ 1335657 h 1449603"/>
              <a:gd name="connsiteX6-659" fmla="*/ 6216319 w 6216319"/>
              <a:gd name="connsiteY6-660" fmla="*/ 1449603 h 1449603"/>
              <a:gd name="connsiteX7-661" fmla="*/ 0 w 6216319"/>
              <a:gd name="connsiteY7-662" fmla="*/ 1449603 h 1449603"/>
              <a:gd name="connsiteX8-663" fmla="*/ 0 w 6216319"/>
              <a:gd name="connsiteY8-664" fmla="*/ 147399 h 1449603"/>
              <a:gd name="connsiteX0-665" fmla="*/ 0 w 6216319"/>
              <a:gd name="connsiteY0-666" fmla="*/ 147399 h 1449603"/>
              <a:gd name="connsiteX1-667" fmla="*/ 323681 w 6216319"/>
              <a:gd name="connsiteY1-668" fmla="*/ 340339 h 1449603"/>
              <a:gd name="connsiteX2-669" fmla="*/ 2265770 w 6216319"/>
              <a:gd name="connsiteY2-670" fmla="*/ 655926 h 1449603"/>
              <a:gd name="connsiteX3-671" fmla="*/ 3244906 w 6216319"/>
              <a:gd name="connsiteY3-672" fmla="*/ 639742 h 1449603"/>
              <a:gd name="connsiteX4-673" fmla="*/ 4628644 w 6216319"/>
              <a:gd name="connsiteY4-674" fmla="*/ 1181909 h 1449603"/>
              <a:gd name="connsiteX5-675" fmla="*/ 5356927 w 6216319"/>
              <a:gd name="connsiteY5-676" fmla="*/ 1335657 h 1449603"/>
              <a:gd name="connsiteX6-677" fmla="*/ 6216319 w 6216319"/>
              <a:gd name="connsiteY6-678" fmla="*/ 1449603 h 1449603"/>
              <a:gd name="connsiteX7-679" fmla="*/ 0 w 6216319"/>
              <a:gd name="connsiteY7-680" fmla="*/ 1449603 h 1449603"/>
              <a:gd name="connsiteX8-681" fmla="*/ 0 w 6216319"/>
              <a:gd name="connsiteY8-682" fmla="*/ 147399 h 1449603"/>
              <a:gd name="connsiteX0-683" fmla="*/ 0 w 6216319"/>
              <a:gd name="connsiteY0-684" fmla="*/ 147399 h 1449603"/>
              <a:gd name="connsiteX1-685" fmla="*/ 323681 w 6216319"/>
              <a:gd name="connsiteY1-686" fmla="*/ 340339 h 1449603"/>
              <a:gd name="connsiteX2-687" fmla="*/ 2265770 w 6216319"/>
              <a:gd name="connsiteY2-688" fmla="*/ 655926 h 1449603"/>
              <a:gd name="connsiteX3-689" fmla="*/ 3244906 w 6216319"/>
              <a:gd name="connsiteY3-690" fmla="*/ 639742 h 1449603"/>
              <a:gd name="connsiteX4-691" fmla="*/ 4628644 w 6216319"/>
              <a:gd name="connsiteY4-692" fmla="*/ 1181909 h 1449603"/>
              <a:gd name="connsiteX5-693" fmla="*/ 5356927 w 6216319"/>
              <a:gd name="connsiteY5-694" fmla="*/ 1335657 h 1449603"/>
              <a:gd name="connsiteX6-695" fmla="*/ 6216319 w 6216319"/>
              <a:gd name="connsiteY6-696" fmla="*/ 1449603 h 1449603"/>
              <a:gd name="connsiteX7-697" fmla="*/ 0 w 6216319"/>
              <a:gd name="connsiteY7-698" fmla="*/ 1449603 h 1449603"/>
              <a:gd name="connsiteX8-699" fmla="*/ 0 w 6216319"/>
              <a:gd name="connsiteY8-700" fmla="*/ 147399 h 1449603"/>
              <a:gd name="connsiteX0-701" fmla="*/ 0 w 6216319"/>
              <a:gd name="connsiteY0-702" fmla="*/ 147399 h 1449603"/>
              <a:gd name="connsiteX1-703" fmla="*/ 323681 w 6216319"/>
              <a:gd name="connsiteY1-704" fmla="*/ 340339 h 1449603"/>
              <a:gd name="connsiteX2-705" fmla="*/ 2265770 w 6216319"/>
              <a:gd name="connsiteY2-706" fmla="*/ 655926 h 1449603"/>
              <a:gd name="connsiteX3-707" fmla="*/ 3244906 w 6216319"/>
              <a:gd name="connsiteY3-708" fmla="*/ 639742 h 1449603"/>
              <a:gd name="connsiteX4-709" fmla="*/ 4628644 w 6216319"/>
              <a:gd name="connsiteY4-710" fmla="*/ 1181909 h 1449603"/>
              <a:gd name="connsiteX5-711" fmla="*/ 5356927 w 6216319"/>
              <a:gd name="connsiteY5-712" fmla="*/ 1335657 h 1449603"/>
              <a:gd name="connsiteX6-713" fmla="*/ 6216319 w 6216319"/>
              <a:gd name="connsiteY6-714" fmla="*/ 1449603 h 1449603"/>
              <a:gd name="connsiteX7-715" fmla="*/ 0 w 6216319"/>
              <a:gd name="connsiteY7-716" fmla="*/ 1449603 h 1449603"/>
              <a:gd name="connsiteX8-717" fmla="*/ 0 w 6216319"/>
              <a:gd name="connsiteY8-718" fmla="*/ 147399 h 1449603"/>
              <a:gd name="connsiteX0-719" fmla="*/ 0 w 6216319"/>
              <a:gd name="connsiteY0-720" fmla="*/ 147399 h 1449603"/>
              <a:gd name="connsiteX1-721" fmla="*/ 323681 w 6216319"/>
              <a:gd name="connsiteY1-722" fmla="*/ 340339 h 1449603"/>
              <a:gd name="connsiteX2-723" fmla="*/ 2265770 w 6216319"/>
              <a:gd name="connsiteY2-724" fmla="*/ 655926 h 1449603"/>
              <a:gd name="connsiteX3-725" fmla="*/ 3244906 w 6216319"/>
              <a:gd name="connsiteY3-726" fmla="*/ 639742 h 1449603"/>
              <a:gd name="connsiteX4-727" fmla="*/ 4628644 w 6216319"/>
              <a:gd name="connsiteY4-728" fmla="*/ 1181909 h 1449603"/>
              <a:gd name="connsiteX5-729" fmla="*/ 5356927 w 6216319"/>
              <a:gd name="connsiteY5-730" fmla="*/ 1335657 h 1449603"/>
              <a:gd name="connsiteX6-731" fmla="*/ 6216319 w 6216319"/>
              <a:gd name="connsiteY6-732" fmla="*/ 1449603 h 1449603"/>
              <a:gd name="connsiteX7-733" fmla="*/ 0 w 6216319"/>
              <a:gd name="connsiteY7-734" fmla="*/ 1449603 h 1449603"/>
              <a:gd name="connsiteX8-735" fmla="*/ 0 w 6216319"/>
              <a:gd name="connsiteY8-736" fmla="*/ 147399 h 1449603"/>
              <a:gd name="connsiteX0-737" fmla="*/ 0 w 6216319"/>
              <a:gd name="connsiteY0-738" fmla="*/ 57561 h 1359765"/>
              <a:gd name="connsiteX1-739" fmla="*/ 574189 w 6216319"/>
              <a:gd name="connsiteY1-740" fmla="*/ 379355 h 1359765"/>
              <a:gd name="connsiteX2-741" fmla="*/ 2265770 w 6216319"/>
              <a:gd name="connsiteY2-742" fmla="*/ 566088 h 1359765"/>
              <a:gd name="connsiteX3-743" fmla="*/ 3244906 w 6216319"/>
              <a:gd name="connsiteY3-744" fmla="*/ 549904 h 1359765"/>
              <a:gd name="connsiteX4-745" fmla="*/ 4628644 w 6216319"/>
              <a:gd name="connsiteY4-746" fmla="*/ 1092071 h 1359765"/>
              <a:gd name="connsiteX5-747" fmla="*/ 5356927 w 6216319"/>
              <a:gd name="connsiteY5-748" fmla="*/ 1245819 h 1359765"/>
              <a:gd name="connsiteX6-749" fmla="*/ 6216319 w 6216319"/>
              <a:gd name="connsiteY6-750" fmla="*/ 1359765 h 1359765"/>
              <a:gd name="connsiteX7-751" fmla="*/ 0 w 6216319"/>
              <a:gd name="connsiteY7-752" fmla="*/ 1359765 h 1359765"/>
              <a:gd name="connsiteX8-753" fmla="*/ 0 w 6216319"/>
              <a:gd name="connsiteY8-754" fmla="*/ 57561 h 1359765"/>
              <a:gd name="connsiteX0-755" fmla="*/ 0 w 6216319"/>
              <a:gd name="connsiteY0-756" fmla="*/ 55201 h 1357405"/>
              <a:gd name="connsiteX1-757" fmla="*/ 574189 w 6216319"/>
              <a:gd name="connsiteY1-758" fmla="*/ 376995 h 1357405"/>
              <a:gd name="connsiteX2-759" fmla="*/ 2244895 w 6216319"/>
              <a:gd name="connsiteY2-760" fmla="*/ 570887 h 1357405"/>
              <a:gd name="connsiteX3-761" fmla="*/ 3244906 w 6216319"/>
              <a:gd name="connsiteY3-762" fmla="*/ 547544 h 1357405"/>
              <a:gd name="connsiteX4-763" fmla="*/ 4628644 w 6216319"/>
              <a:gd name="connsiteY4-764" fmla="*/ 1089711 h 1357405"/>
              <a:gd name="connsiteX5-765" fmla="*/ 5356927 w 6216319"/>
              <a:gd name="connsiteY5-766" fmla="*/ 1243459 h 1357405"/>
              <a:gd name="connsiteX6-767" fmla="*/ 6216319 w 6216319"/>
              <a:gd name="connsiteY6-768" fmla="*/ 1357405 h 1357405"/>
              <a:gd name="connsiteX7-769" fmla="*/ 0 w 6216319"/>
              <a:gd name="connsiteY7-770" fmla="*/ 1357405 h 1357405"/>
              <a:gd name="connsiteX8-771" fmla="*/ 0 w 6216319"/>
              <a:gd name="connsiteY8-772" fmla="*/ 55201 h 1357405"/>
              <a:gd name="connsiteX0-773" fmla="*/ 0 w 6216319"/>
              <a:gd name="connsiteY0-774" fmla="*/ 49067 h 1351271"/>
              <a:gd name="connsiteX1-775" fmla="*/ 574189 w 6216319"/>
              <a:gd name="connsiteY1-776" fmla="*/ 370861 h 1351271"/>
              <a:gd name="connsiteX2-777" fmla="*/ 1217749 w 6216319"/>
              <a:gd name="connsiteY2-778" fmla="*/ 1887 h 1351271"/>
              <a:gd name="connsiteX3-779" fmla="*/ 2244895 w 6216319"/>
              <a:gd name="connsiteY3-780" fmla="*/ 564753 h 1351271"/>
              <a:gd name="connsiteX4-781" fmla="*/ 3244906 w 6216319"/>
              <a:gd name="connsiteY4-782" fmla="*/ 541410 h 1351271"/>
              <a:gd name="connsiteX5-783" fmla="*/ 4628644 w 6216319"/>
              <a:gd name="connsiteY5-784" fmla="*/ 1083577 h 1351271"/>
              <a:gd name="connsiteX6-785" fmla="*/ 5356927 w 6216319"/>
              <a:gd name="connsiteY6-786" fmla="*/ 1237325 h 1351271"/>
              <a:gd name="connsiteX7-787" fmla="*/ 6216319 w 6216319"/>
              <a:gd name="connsiteY7-788" fmla="*/ 1351271 h 1351271"/>
              <a:gd name="connsiteX8-789" fmla="*/ 0 w 6216319"/>
              <a:gd name="connsiteY8-790" fmla="*/ 1351271 h 1351271"/>
              <a:gd name="connsiteX9-791" fmla="*/ 0 w 6216319"/>
              <a:gd name="connsiteY9-792" fmla="*/ 49067 h 1351271"/>
              <a:gd name="connsiteX0-793" fmla="*/ 0 w 6216319"/>
              <a:gd name="connsiteY0-794" fmla="*/ 22 h 1302226"/>
              <a:gd name="connsiteX1-795" fmla="*/ 574189 w 6216319"/>
              <a:gd name="connsiteY1-796" fmla="*/ 321816 h 1302226"/>
              <a:gd name="connsiteX2-797" fmla="*/ 1015951 w 6216319"/>
              <a:gd name="connsiteY2-798" fmla="*/ 346561 h 1302226"/>
              <a:gd name="connsiteX3-799" fmla="*/ 2244895 w 6216319"/>
              <a:gd name="connsiteY3-800" fmla="*/ 515708 h 1302226"/>
              <a:gd name="connsiteX4-801" fmla="*/ 3244906 w 6216319"/>
              <a:gd name="connsiteY4-802" fmla="*/ 492365 h 1302226"/>
              <a:gd name="connsiteX5-803" fmla="*/ 4628644 w 6216319"/>
              <a:gd name="connsiteY5-804" fmla="*/ 1034532 h 1302226"/>
              <a:gd name="connsiteX6-805" fmla="*/ 5356927 w 6216319"/>
              <a:gd name="connsiteY6-806" fmla="*/ 1188280 h 1302226"/>
              <a:gd name="connsiteX7-807" fmla="*/ 6216319 w 6216319"/>
              <a:gd name="connsiteY7-808" fmla="*/ 1302226 h 1302226"/>
              <a:gd name="connsiteX8-809" fmla="*/ 0 w 6216319"/>
              <a:gd name="connsiteY8-810" fmla="*/ 1302226 h 1302226"/>
              <a:gd name="connsiteX9-811" fmla="*/ 0 w 6216319"/>
              <a:gd name="connsiteY9-812" fmla="*/ 22 h 1302226"/>
              <a:gd name="connsiteX0-813" fmla="*/ 0 w 6216319"/>
              <a:gd name="connsiteY0-814" fmla="*/ 22 h 1302226"/>
              <a:gd name="connsiteX1-815" fmla="*/ 574189 w 6216319"/>
              <a:gd name="connsiteY1-816" fmla="*/ 321816 h 1302226"/>
              <a:gd name="connsiteX2-817" fmla="*/ 1015951 w 6216319"/>
              <a:gd name="connsiteY2-818" fmla="*/ 346561 h 1302226"/>
              <a:gd name="connsiteX3-819" fmla="*/ 2244895 w 6216319"/>
              <a:gd name="connsiteY3-820" fmla="*/ 515708 h 1302226"/>
              <a:gd name="connsiteX4-821" fmla="*/ 3244906 w 6216319"/>
              <a:gd name="connsiteY4-822" fmla="*/ 492365 h 1302226"/>
              <a:gd name="connsiteX5-823" fmla="*/ 4628644 w 6216319"/>
              <a:gd name="connsiteY5-824" fmla="*/ 1034532 h 1302226"/>
              <a:gd name="connsiteX6-825" fmla="*/ 5356927 w 6216319"/>
              <a:gd name="connsiteY6-826" fmla="*/ 1188280 h 1302226"/>
              <a:gd name="connsiteX7-827" fmla="*/ 6216319 w 6216319"/>
              <a:gd name="connsiteY7-828" fmla="*/ 1302226 h 1302226"/>
              <a:gd name="connsiteX8-829" fmla="*/ 0 w 6216319"/>
              <a:gd name="connsiteY8-830" fmla="*/ 1302226 h 1302226"/>
              <a:gd name="connsiteX9-831" fmla="*/ 0 w 6216319"/>
              <a:gd name="connsiteY9-832" fmla="*/ 22 h 1302226"/>
              <a:gd name="connsiteX0-833" fmla="*/ 0 w 6216319"/>
              <a:gd name="connsiteY0-834" fmla="*/ 22 h 1302226"/>
              <a:gd name="connsiteX1-835" fmla="*/ 574189 w 6216319"/>
              <a:gd name="connsiteY1-836" fmla="*/ 321816 h 1302226"/>
              <a:gd name="connsiteX2-837" fmla="*/ 1015951 w 6216319"/>
              <a:gd name="connsiteY2-838" fmla="*/ 346561 h 1302226"/>
              <a:gd name="connsiteX3-839" fmla="*/ 2244895 w 6216319"/>
              <a:gd name="connsiteY3-840" fmla="*/ 515708 h 1302226"/>
              <a:gd name="connsiteX4-841" fmla="*/ 3244906 w 6216319"/>
              <a:gd name="connsiteY4-842" fmla="*/ 492365 h 1302226"/>
              <a:gd name="connsiteX5-843" fmla="*/ 4628644 w 6216319"/>
              <a:gd name="connsiteY5-844" fmla="*/ 1034532 h 1302226"/>
              <a:gd name="connsiteX6-845" fmla="*/ 5356927 w 6216319"/>
              <a:gd name="connsiteY6-846" fmla="*/ 1188280 h 1302226"/>
              <a:gd name="connsiteX7-847" fmla="*/ 6216319 w 6216319"/>
              <a:gd name="connsiteY7-848" fmla="*/ 1302226 h 1302226"/>
              <a:gd name="connsiteX8-849" fmla="*/ 0 w 6216319"/>
              <a:gd name="connsiteY8-850" fmla="*/ 1302226 h 1302226"/>
              <a:gd name="connsiteX9-851" fmla="*/ 0 w 6216319"/>
              <a:gd name="connsiteY9-852" fmla="*/ 22 h 1302226"/>
              <a:gd name="connsiteX0-853" fmla="*/ 0 w 6216319"/>
              <a:gd name="connsiteY0-854" fmla="*/ 22 h 1302226"/>
              <a:gd name="connsiteX1-855" fmla="*/ 574189 w 6216319"/>
              <a:gd name="connsiteY1-856" fmla="*/ 321816 h 1302226"/>
              <a:gd name="connsiteX2-857" fmla="*/ 1015951 w 6216319"/>
              <a:gd name="connsiteY2-858" fmla="*/ 346561 h 1302226"/>
              <a:gd name="connsiteX3-859" fmla="*/ 2244895 w 6216319"/>
              <a:gd name="connsiteY3-860" fmla="*/ 515708 h 1302226"/>
              <a:gd name="connsiteX4-861" fmla="*/ 3244906 w 6216319"/>
              <a:gd name="connsiteY4-862" fmla="*/ 492365 h 1302226"/>
              <a:gd name="connsiteX5-863" fmla="*/ 4628644 w 6216319"/>
              <a:gd name="connsiteY5-864" fmla="*/ 1034532 h 1302226"/>
              <a:gd name="connsiteX6-865" fmla="*/ 5356927 w 6216319"/>
              <a:gd name="connsiteY6-866" fmla="*/ 1188280 h 1302226"/>
              <a:gd name="connsiteX7-867" fmla="*/ 6216319 w 6216319"/>
              <a:gd name="connsiteY7-868" fmla="*/ 1302226 h 1302226"/>
              <a:gd name="connsiteX8-869" fmla="*/ 0 w 6216319"/>
              <a:gd name="connsiteY8-870" fmla="*/ 1302226 h 1302226"/>
              <a:gd name="connsiteX9-871" fmla="*/ 0 w 6216319"/>
              <a:gd name="connsiteY9-872" fmla="*/ 22 h 1302226"/>
              <a:gd name="connsiteX0-873" fmla="*/ 0 w 6216319"/>
              <a:gd name="connsiteY0-874" fmla="*/ 22 h 1302226"/>
              <a:gd name="connsiteX1-875" fmla="*/ 574189 w 6216319"/>
              <a:gd name="connsiteY1-876" fmla="*/ 321816 h 1302226"/>
              <a:gd name="connsiteX2-877" fmla="*/ 1015951 w 6216319"/>
              <a:gd name="connsiteY2-878" fmla="*/ 346561 h 1302226"/>
              <a:gd name="connsiteX3-879" fmla="*/ 1704848 w 6216319"/>
              <a:gd name="connsiteY3-880" fmla="*/ 296453 h 1302226"/>
              <a:gd name="connsiteX4-881" fmla="*/ 2244895 w 6216319"/>
              <a:gd name="connsiteY4-882" fmla="*/ 515708 h 1302226"/>
              <a:gd name="connsiteX5-883" fmla="*/ 3244906 w 6216319"/>
              <a:gd name="connsiteY5-884" fmla="*/ 492365 h 1302226"/>
              <a:gd name="connsiteX6-885" fmla="*/ 4628644 w 6216319"/>
              <a:gd name="connsiteY6-886" fmla="*/ 1034532 h 1302226"/>
              <a:gd name="connsiteX7-887" fmla="*/ 5356927 w 6216319"/>
              <a:gd name="connsiteY7-888" fmla="*/ 1188280 h 1302226"/>
              <a:gd name="connsiteX8-889" fmla="*/ 6216319 w 6216319"/>
              <a:gd name="connsiteY8-890" fmla="*/ 1302226 h 1302226"/>
              <a:gd name="connsiteX9-891" fmla="*/ 0 w 6216319"/>
              <a:gd name="connsiteY9-892" fmla="*/ 1302226 h 1302226"/>
              <a:gd name="connsiteX10" fmla="*/ 0 w 6216319"/>
              <a:gd name="connsiteY10" fmla="*/ 22 h 1302226"/>
              <a:gd name="connsiteX0-893" fmla="*/ 0 w 6216319"/>
              <a:gd name="connsiteY0-894" fmla="*/ 22 h 1302226"/>
              <a:gd name="connsiteX1-895" fmla="*/ 574189 w 6216319"/>
              <a:gd name="connsiteY1-896" fmla="*/ 321816 h 1302226"/>
              <a:gd name="connsiteX2-897" fmla="*/ 1015951 w 6216319"/>
              <a:gd name="connsiteY2-898" fmla="*/ 346561 h 1302226"/>
              <a:gd name="connsiteX3-899" fmla="*/ 1732682 w 6216319"/>
              <a:gd name="connsiteY3-900" fmla="*/ 368038 h 1302226"/>
              <a:gd name="connsiteX4-901" fmla="*/ 2244895 w 6216319"/>
              <a:gd name="connsiteY4-902" fmla="*/ 515708 h 1302226"/>
              <a:gd name="connsiteX5-903" fmla="*/ 3244906 w 6216319"/>
              <a:gd name="connsiteY5-904" fmla="*/ 492365 h 1302226"/>
              <a:gd name="connsiteX6-905" fmla="*/ 4628644 w 6216319"/>
              <a:gd name="connsiteY6-906" fmla="*/ 1034532 h 1302226"/>
              <a:gd name="connsiteX7-907" fmla="*/ 5356927 w 6216319"/>
              <a:gd name="connsiteY7-908" fmla="*/ 1188280 h 1302226"/>
              <a:gd name="connsiteX8-909" fmla="*/ 6216319 w 6216319"/>
              <a:gd name="connsiteY8-910" fmla="*/ 1302226 h 1302226"/>
              <a:gd name="connsiteX9-911" fmla="*/ 0 w 6216319"/>
              <a:gd name="connsiteY9-912" fmla="*/ 1302226 h 1302226"/>
              <a:gd name="connsiteX10-913" fmla="*/ 0 w 6216319"/>
              <a:gd name="connsiteY10-914" fmla="*/ 22 h 1302226"/>
              <a:gd name="connsiteX0-915" fmla="*/ 0 w 6216319"/>
              <a:gd name="connsiteY0-916" fmla="*/ 22 h 1302226"/>
              <a:gd name="connsiteX1-917" fmla="*/ 574189 w 6216319"/>
              <a:gd name="connsiteY1-918" fmla="*/ 321816 h 1302226"/>
              <a:gd name="connsiteX2-919" fmla="*/ 1015951 w 6216319"/>
              <a:gd name="connsiteY2-920" fmla="*/ 346561 h 1302226"/>
              <a:gd name="connsiteX3-921" fmla="*/ 1732682 w 6216319"/>
              <a:gd name="connsiteY3-922" fmla="*/ 368038 h 1302226"/>
              <a:gd name="connsiteX4-923" fmla="*/ 2244895 w 6216319"/>
              <a:gd name="connsiteY4-924" fmla="*/ 515708 h 1302226"/>
              <a:gd name="connsiteX5-925" fmla="*/ 3244906 w 6216319"/>
              <a:gd name="connsiteY5-926" fmla="*/ 492365 h 1302226"/>
              <a:gd name="connsiteX6-927" fmla="*/ 4628644 w 6216319"/>
              <a:gd name="connsiteY6-928" fmla="*/ 1034532 h 1302226"/>
              <a:gd name="connsiteX7-929" fmla="*/ 5356927 w 6216319"/>
              <a:gd name="connsiteY7-930" fmla="*/ 1188280 h 1302226"/>
              <a:gd name="connsiteX8-931" fmla="*/ 6216319 w 6216319"/>
              <a:gd name="connsiteY8-932" fmla="*/ 1302226 h 1302226"/>
              <a:gd name="connsiteX9-933" fmla="*/ 0 w 6216319"/>
              <a:gd name="connsiteY9-934" fmla="*/ 1302226 h 1302226"/>
              <a:gd name="connsiteX10-935" fmla="*/ 0 w 6216319"/>
              <a:gd name="connsiteY10-936" fmla="*/ 22 h 1302226"/>
              <a:gd name="connsiteX0-937" fmla="*/ 0 w 6216319"/>
              <a:gd name="connsiteY0-938" fmla="*/ 22 h 1302226"/>
              <a:gd name="connsiteX1-939" fmla="*/ 574189 w 6216319"/>
              <a:gd name="connsiteY1-940" fmla="*/ 321816 h 1302226"/>
              <a:gd name="connsiteX2-941" fmla="*/ 1015951 w 6216319"/>
              <a:gd name="connsiteY2-942" fmla="*/ 346561 h 1302226"/>
              <a:gd name="connsiteX3-943" fmla="*/ 1732682 w 6216319"/>
              <a:gd name="connsiteY3-944" fmla="*/ 368038 h 1302226"/>
              <a:gd name="connsiteX4-945" fmla="*/ 2244895 w 6216319"/>
              <a:gd name="connsiteY4-946" fmla="*/ 515708 h 1302226"/>
              <a:gd name="connsiteX5-947" fmla="*/ 3244906 w 6216319"/>
              <a:gd name="connsiteY5-948" fmla="*/ 492365 h 1302226"/>
              <a:gd name="connsiteX6-949" fmla="*/ 4628644 w 6216319"/>
              <a:gd name="connsiteY6-950" fmla="*/ 1034532 h 1302226"/>
              <a:gd name="connsiteX7-951" fmla="*/ 5356927 w 6216319"/>
              <a:gd name="connsiteY7-952" fmla="*/ 1188280 h 1302226"/>
              <a:gd name="connsiteX8-953" fmla="*/ 6216319 w 6216319"/>
              <a:gd name="connsiteY8-954" fmla="*/ 1302226 h 1302226"/>
              <a:gd name="connsiteX9-955" fmla="*/ 0 w 6216319"/>
              <a:gd name="connsiteY9-956" fmla="*/ 1302226 h 1302226"/>
              <a:gd name="connsiteX10-957" fmla="*/ 0 w 6216319"/>
              <a:gd name="connsiteY10-958" fmla="*/ 22 h 1302226"/>
              <a:gd name="connsiteX0-959" fmla="*/ 0 w 6216319"/>
              <a:gd name="connsiteY0-960" fmla="*/ 22 h 1302226"/>
              <a:gd name="connsiteX1-961" fmla="*/ 574189 w 6216319"/>
              <a:gd name="connsiteY1-962" fmla="*/ 321816 h 1302226"/>
              <a:gd name="connsiteX2-963" fmla="*/ 1015951 w 6216319"/>
              <a:gd name="connsiteY2-964" fmla="*/ 346561 h 1302226"/>
              <a:gd name="connsiteX3-965" fmla="*/ 1732682 w 6216319"/>
              <a:gd name="connsiteY3-966" fmla="*/ 368038 h 1302226"/>
              <a:gd name="connsiteX4-967" fmla="*/ 2244895 w 6216319"/>
              <a:gd name="connsiteY4-968" fmla="*/ 515708 h 1302226"/>
              <a:gd name="connsiteX5-969" fmla="*/ 3244906 w 6216319"/>
              <a:gd name="connsiteY5-970" fmla="*/ 492365 h 1302226"/>
              <a:gd name="connsiteX6-971" fmla="*/ 4628644 w 6216319"/>
              <a:gd name="connsiteY6-972" fmla="*/ 1034532 h 1302226"/>
              <a:gd name="connsiteX7-973" fmla="*/ 5356927 w 6216319"/>
              <a:gd name="connsiteY7-974" fmla="*/ 1188280 h 1302226"/>
              <a:gd name="connsiteX8-975" fmla="*/ 6216319 w 6216319"/>
              <a:gd name="connsiteY8-976" fmla="*/ 1302226 h 1302226"/>
              <a:gd name="connsiteX9-977" fmla="*/ 0 w 6216319"/>
              <a:gd name="connsiteY9-978" fmla="*/ 1302226 h 1302226"/>
              <a:gd name="connsiteX10-979" fmla="*/ 0 w 6216319"/>
              <a:gd name="connsiteY10-980" fmla="*/ 22 h 1302226"/>
              <a:gd name="connsiteX0-981" fmla="*/ 0 w 6216319"/>
              <a:gd name="connsiteY0-982" fmla="*/ 22 h 1302226"/>
              <a:gd name="connsiteX1-983" fmla="*/ 574189 w 6216319"/>
              <a:gd name="connsiteY1-984" fmla="*/ 321816 h 1302226"/>
              <a:gd name="connsiteX2-985" fmla="*/ 1015951 w 6216319"/>
              <a:gd name="connsiteY2-986" fmla="*/ 346561 h 1302226"/>
              <a:gd name="connsiteX3-987" fmla="*/ 1732682 w 6216319"/>
              <a:gd name="connsiteY3-988" fmla="*/ 368038 h 1302226"/>
              <a:gd name="connsiteX4-989" fmla="*/ 2244895 w 6216319"/>
              <a:gd name="connsiteY4-990" fmla="*/ 515708 h 1302226"/>
              <a:gd name="connsiteX5-991" fmla="*/ 3244906 w 6216319"/>
              <a:gd name="connsiteY5-992" fmla="*/ 492365 h 1302226"/>
              <a:gd name="connsiteX6-993" fmla="*/ 4628644 w 6216319"/>
              <a:gd name="connsiteY6-994" fmla="*/ 1034532 h 1302226"/>
              <a:gd name="connsiteX7-995" fmla="*/ 5356927 w 6216319"/>
              <a:gd name="connsiteY7-996" fmla="*/ 1188280 h 1302226"/>
              <a:gd name="connsiteX8-997" fmla="*/ 6216319 w 6216319"/>
              <a:gd name="connsiteY8-998" fmla="*/ 1302226 h 1302226"/>
              <a:gd name="connsiteX9-999" fmla="*/ 0 w 6216319"/>
              <a:gd name="connsiteY9-1000" fmla="*/ 1302226 h 1302226"/>
              <a:gd name="connsiteX10-1001" fmla="*/ 0 w 6216319"/>
              <a:gd name="connsiteY10-1002" fmla="*/ 22 h 1302226"/>
              <a:gd name="connsiteX0-1003" fmla="*/ 0 w 6216319"/>
              <a:gd name="connsiteY0-1004" fmla="*/ 22 h 1302226"/>
              <a:gd name="connsiteX1-1005" fmla="*/ 574189 w 6216319"/>
              <a:gd name="connsiteY1-1006" fmla="*/ 321816 h 1302226"/>
              <a:gd name="connsiteX2-1007" fmla="*/ 1015951 w 6216319"/>
              <a:gd name="connsiteY2-1008" fmla="*/ 346561 h 1302226"/>
              <a:gd name="connsiteX3-1009" fmla="*/ 1732682 w 6216319"/>
              <a:gd name="connsiteY3-1010" fmla="*/ 368038 h 1302226"/>
              <a:gd name="connsiteX4-1011" fmla="*/ 2147475 w 6216319"/>
              <a:gd name="connsiteY4-1012" fmla="*/ 479915 h 1302226"/>
              <a:gd name="connsiteX5-1013" fmla="*/ 3244906 w 6216319"/>
              <a:gd name="connsiteY5-1014" fmla="*/ 492365 h 1302226"/>
              <a:gd name="connsiteX6-1015" fmla="*/ 4628644 w 6216319"/>
              <a:gd name="connsiteY6-1016" fmla="*/ 1034532 h 1302226"/>
              <a:gd name="connsiteX7-1017" fmla="*/ 5356927 w 6216319"/>
              <a:gd name="connsiteY7-1018" fmla="*/ 1188280 h 1302226"/>
              <a:gd name="connsiteX8-1019" fmla="*/ 6216319 w 6216319"/>
              <a:gd name="connsiteY8-1020" fmla="*/ 1302226 h 1302226"/>
              <a:gd name="connsiteX9-1021" fmla="*/ 0 w 6216319"/>
              <a:gd name="connsiteY9-1022" fmla="*/ 1302226 h 1302226"/>
              <a:gd name="connsiteX10-1023" fmla="*/ 0 w 6216319"/>
              <a:gd name="connsiteY10-1024" fmla="*/ 22 h 1302226"/>
              <a:gd name="connsiteX0-1025" fmla="*/ 0 w 6216319"/>
              <a:gd name="connsiteY0-1026" fmla="*/ 22 h 1302226"/>
              <a:gd name="connsiteX1-1027" fmla="*/ 574189 w 6216319"/>
              <a:gd name="connsiteY1-1028" fmla="*/ 321816 h 1302226"/>
              <a:gd name="connsiteX2-1029" fmla="*/ 1015951 w 6216319"/>
              <a:gd name="connsiteY2-1030" fmla="*/ 346561 h 1302226"/>
              <a:gd name="connsiteX3-1031" fmla="*/ 1732682 w 6216319"/>
              <a:gd name="connsiteY3-1032" fmla="*/ 368038 h 1302226"/>
              <a:gd name="connsiteX4-1033" fmla="*/ 2147475 w 6216319"/>
              <a:gd name="connsiteY4-1034" fmla="*/ 479915 h 1302226"/>
              <a:gd name="connsiteX5-1035" fmla="*/ 3244906 w 6216319"/>
              <a:gd name="connsiteY5-1036" fmla="*/ 492365 h 1302226"/>
              <a:gd name="connsiteX6-1037" fmla="*/ 4628644 w 6216319"/>
              <a:gd name="connsiteY6-1038" fmla="*/ 1034532 h 1302226"/>
              <a:gd name="connsiteX7-1039" fmla="*/ 5356927 w 6216319"/>
              <a:gd name="connsiteY7-1040" fmla="*/ 1188280 h 1302226"/>
              <a:gd name="connsiteX8-1041" fmla="*/ 6216319 w 6216319"/>
              <a:gd name="connsiteY8-1042" fmla="*/ 1302226 h 1302226"/>
              <a:gd name="connsiteX9-1043" fmla="*/ 0 w 6216319"/>
              <a:gd name="connsiteY9-1044" fmla="*/ 1302226 h 1302226"/>
              <a:gd name="connsiteX10-1045" fmla="*/ 0 w 6216319"/>
              <a:gd name="connsiteY10-1046" fmla="*/ 22 h 1302226"/>
              <a:gd name="connsiteX0-1047" fmla="*/ 0 w 6216319"/>
              <a:gd name="connsiteY0-1048" fmla="*/ 22 h 1302226"/>
              <a:gd name="connsiteX1-1049" fmla="*/ 574189 w 6216319"/>
              <a:gd name="connsiteY1-1050" fmla="*/ 321816 h 1302226"/>
              <a:gd name="connsiteX2-1051" fmla="*/ 1015951 w 6216319"/>
              <a:gd name="connsiteY2-1052" fmla="*/ 346561 h 1302226"/>
              <a:gd name="connsiteX3-1053" fmla="*/ 1732682 w 6216319"/>
              <a:gd name="connsiteY3-1054" fmla="*/ 368038 h 1302226"/>
              <a:gd name="connsiteX4-1055" fmla="*/ 2147475 w 6216319"/>
              <a:gd name="connsiteY4-1056" fmla="*/ 479915 h 1302226"/>
              <a:gd name="connsiteX5-1057" fmla="*/ 3244906 w 6216319"/>
              <a:gd name="connsiteY5-1058" fmla="*/ 492365 h 1302226"/>
              <a:gd name="connsiteX6-1059" fmla="*/ 4628644 w 6216319"/>
              <a:gd name="connsiteY6-1060" fmla="*/ 1034532 h 1302226"/>
              <a:gd name="connsiteX7-1061" fmla="*/ 5356927 w 6216319"/>
              <a:gd name="connsiteY7-1062" fmla="*/ 1188280 h 1302226"/>
              <a:gd name="connsiteX8-1063" fmla="*/ 6216319 w 6216319"/>
              <a:gd name="connsiteY8-1064" fmla="*/ 1302226 h 1302226"/>
              <a:gd name="connsiteX9-1065" fmla="*/ 0 w 6216319"/>
              <a:gd name="connsiteY9-1066" fmla="*/ 1302226 h 1302226"/>
              <a:gd name="connsiteX10-1067" fmla="*/ 0 w 6216319"/>
              <a:gd name="connsiteY10-1068" fmla="*/ 22 h 1302226"/>
              <a:gd name="connsiteX0-1069" fmla="*/ 0 w 6216319"/>
              <a:gd name="connsiteY0-1070" fmla="*/ 22 h 1302226"/>
              <a:gd name="connsiteX1-1071" fmla="*/ 574189 w 6216319"/>
              <a:gd name="connsiteY1-1072" fmla="*/ 321816 h 1302226"/>
              <a:gd name="connsiteX2-1073" fmla="*/ 1015951 w 6216319"/>
              <a:gd name="connsiteY2-1074" fmla="*/ 346561 h 1302226"/>
              <a:gd name="connsiteX3-1075" fmla="*/ 1732682 w 6216319"/>
              <a:gd name="connsiteY3-1076" fmla="*/ 368038 h 1302226"/>
              <a:gd name="connsiteX4-1077" fmla="*/ 2147475 w 6216319"/>
              <a:gd name="connsiteY4-1078" fmla="*/ 479915 h 1302226"/>
              <a:gd name="connsiteX5-1079" fmla="*/ 3043108 w 6216319"/>
              <a:gd name="connsiteY5-1080" fmla="*/ 549633 h 1302226"/>
              <a:gd name="connsiteX6-1081" fmla="*/ 4628644 w 6216319"/>
              <a:gd name="connsiteY6-1082" fmla="*/ 1034532 h 1302226"/>
              <a:gd name="connsiteX7-1083" fmla="*/ 5356927 w 6216319"/>
              <a:gd name="connsiteY7-1084" fmla="*/ 1188280 h 1302226"/>
              <a:gd name="connsiteX8-1085" fmla="*/ 6216319 w 6216319"/>
              <a:gd name="connsiteY8-1086" fmla="*/ 1302226 h 1302226"/>
              <a:gd name="connsiteX9-1087" fmla="*/ 0 w 6216319"/>
              <a:gd name="connsiteY9-1088" fmla="*/ 1302226 h 1302226"/>
              <a:gd name="connsiteX10-1089" fmla="*/ 0 w 6216319"/>
              <a:gd name="connsiteY10-1090" fmla="*/ 22 h 1302226"/>
              <a:gd name="connsiteX0-1091" fmla="*/ 0 w 6216319"/>
              <a:gd name="connsiteY0-1092" fmla="*/ 22 h 1302226"/>
              <a:gd name="connsiteX1-1093" fmla="*/ 574189 w 6216319"/>
              <a:gd name="connsiteY1-1094" fmla="*/ 321816 h 1302226"/>
              <a:gd name="connsiteX2-1095" fmla="*/ 1015951 w 6216319"/>
              <a:gd name="connsiteY2-1096" fmla="*/ 346561 h 1302226"/>
              <a:gd name="connsiteX3-1097" fmla="*/ 1732682 w 6216319"/>
              <a:gd name="connsiteY3-1098" fmla="*/ 368038 h 1302226"/>
              <a:gd name="connsiteX4-1099" fmla="*/ 2147475 w 6216319"/>
              <a:gd name="connsiteY4-1100" fmla="*/ 479915 h 1302226"/>
              <a:gd name="connsiteX5-1101" fmla="*/ 3043108 w 6216319"/>
              <a:gd name="connsiteY5-1102" fmla="*/ 549633 h 1302226"/>
              <a:gd name="connsiteX6-1103" fmla="*/ 4628644 w 6216319"/>
              <a:gd name="connsiteY6-1104" fmla="*/ 1034532 h 1302226"/>
              <a:gd name="connsiteX7-1105" fmla="*/ 5356927 w 6216319"/>
              <a:gd name="connsiteY7-1106" fmla="*/ 1188280 h 1302226"/>
              <a:gd name="connsiteX8-1107" fmla="*/ 6216319 w 6216319"/>
              <a:gd name="connsiteY8-1108" fmla="*/ 1302226 h 1302226"/>
              <a:gd name="connsiteX9-1109" fmla="*/ 0 w 6216319"/>
              <a:gd name="connsiteY9-1110" fmla="*/ 1302226 h 1302226"/>
              <a:gd name="connsiteX10-1111" fmla="*/ 0 w 6216319"/>
              <a:gd name="connsiteY10-1112" fmla="*/ 22 h 1302226"/>
              <a:gd name="connsiteX0-1113" fmla="*/ 0 w 6216319"/>
              <a:gd name="connsiteY0-1114" fmla="*/ 22 h 1302226"/>
              <a:gd name="connsiteX1-1115" fmla="*/ 574189 w 6216319"/>
              <a:gd name="connsiteY1-1116" fmla="*/ 321816 h 1302226"/>
              <a:gd name="connsiteX2-1117" fmla="*/ 1015951 w 6216319"/>
              <a:gd name="connsiteY2-1118" fmla="*/ 346561 h 1302226"/>
              <a:gd name="connsiteX3-1119" fmla="*/ 1732682 w 6216319"/>
              <a:gd name="connsiteY3-1120" fmla="*/ 368038 h 1302226"/>
              <a:gd name="connsiteX4-1121" fmla="*/ 2147475 w 6216319"/>
              <a:gd name="connsiteY4-1122" fmla="*/ 479915 h 1302226"/>
              <a:gd name="connsiteX5-1123" fmla="*/ 3043108 w 6216319"/>
              <a:gd name="connsiteY5-1124" fmla="*/ 549633 h 1302226"/>
              <a:gd name="connsiteX6-1125" fmla="*/ 3889839 w 6216319"/>
              <a:gd name="connsiteY6-1126" fmla="*/ 317928 h 1302226"/>
              <a:gd name="connsiteX7-1127" fmla="*/ 4628644 w 6216319"/>
              <a:gd name="connsiteY7-1128" fmla="*/ 1034532 h 1302226"/>
              <a:gd name="connsiteX8-1129" fmla="*/ 5356927 w 6216319"/>
              <a:gd name="connsiteY8-1130" fmla="*/ 1188280 h 1302226"/>
              <a:gd name="connsiteX9-1131" fmla="*/ 6216319 w 6216319"/>
              <a:gd name="connsiteY9-1132" fmla="*/ 1302226 h 1302226"/>
              <a:gd name="connsiteX10-1133" fmla="*/ 0 w 6216319"/>
              <a:gd name="connsiteY10-1134" fmla="*/ 1302226 h 1302226"/>
              <a:gd name="connsiteX11" fmla="*/ 0 w 6216319"/>
              <a:gd name="connsiteY11" fmla="*/ 22 h 1302226"/>
              <a:gd name="connsiteX0-1135" fmla="*/ 0 w 6216319"/>
              <a:gd name="connsiteY0-1136" fmla="*/ 22 h 1302226"/>
              <a:gd name="connsiteX1-1137" fmla="*/ 574189 w 6216319"/>
              <a:gd name="connsiteY1-1138" fmla="*/ 321816 h 1302226"/>
              <a:gd name="connsiteX2-1139" fmla="*/ 1015951 w 6216319"/>
              <a:gd name="connsiteY2-1140" fmla="*/ 346561 h 1302226"/>
              <a:gd name="connsiteX3-1141" fmla="*/ 1732682 w 6216319"/>
              <a:gd name="connsiteY3-1142" fmla="*/ 368038 h 1302226"/>
              <a:gd name="connsiteX4-1143" fmla="*/ 2147475 w 6216319"/>
              <a:gd name="connsiteY4-1144" fmla="*/ 479915 h 1302226"/>
              <a:gd name="connsiteX5-1145" fmla="*/ 3043108 w 6216319"/>
              <a:gd name="connsiteY5-1146" fmla="*/ 549633 h 1302226"/>
              <a:gd name="connsiteX6-1147" fmla="*/ 3548869 w 6216319"/>
              <a:gd name="connsiteY6-1148" fmla="*/ 761757 h 1302226"/>
              <a:gd name="connsiteX7-1149" fmla="*/ 4628644 w 6216319"/>
              <a:gd name="connsiteY7-1150" fmla="*/ 1034532 h 1302226"/>
              <a:gd name="connsiteX8-1151" fmla="*/ 5356927 w 6216319"/>
              <a:gd name="connsiteY8-1152" fmla="*/ 1188280 h 1302226"/>
              <a:gd name="connsiteX9-1153" fmla="*/ 6216319 w 6216319"/>
              <a:gd name="connsiteY9-1154" fmla="*/ 1302226 h 1302226"/>
              <a:gd name="connsiteX10-1155" fmla="*/ 0 w 6216319"/>
              <a:gd name="connsiteY10-1156" fmla="*/ 1302226 h 1302226"/>
              <a:gd name="connsiteX11-1157" fmla="*/ 0 w 6216319"/>
              <a:gd name="connsiteY11-1158" fmla="*/ 22 h 1302226"/>
              <a:gd name="connsiteX0-1159" fmla="*/ 0 w 6216319"/>
              <a:gd name="connsiteY0-1160" fmla="*/ 22 h 1302226"/>
              <a:gd name="connsiteX1-1161" fmla="*/ 574189 w 6216319"/>
              <a:gd name="connsiteY1-1162" fmla="*/ 321816 h 1302226"/>
              <a:gd name="connsiteX2-1163" fmla="*/ 1015951 w 6216319"/>
              <a:gd name="connsiteY2-1164" fmla="*/ 346561 h 1302226"/>
              <a:gd name="connsiteX3-1165" fmla="*/ 1732682 w 6216319"/>
              <a:gd name="connsiteY3-1166" fmla="*/ 368038 h 1302226"/>
              <a:gd name="connsiteX4-1167" fmla="*/ 2147475 w 6216319"/>
              <a:gd name="connsiteY4-1168" fmla="*/ 479915 h 1302226"/>
              <a:gd name="connsiteX5-1169" fmla="*/ 3043108 w 6216319"/>
              <a:gd name="connsiteY5-1170" fmla="*/ 549633 h 1302226"/>
              <a:gd name="connsiteX6-1171" fmla="*/ 3548869 w 6216319"/>
              <a:gd name="connsiteY6-1172" fmla="*/ 761757 h 1302226"/>
              <a:gd name="connsiteX7-1173" fmla="*/ 4628644 w 6216319"/>
              <a:gd name="connsiteY7-1174" fmla="*/ 1034532 h 1302226"/>
              <a:gd name="connsiteX8-1175" fmla="*/ 5356927 w 6216319"/>
              <a:gd name="connsiteY8-1176" fmla="*/ 1188280 h 1302226"/>
              <a:gd name="connsiteX9-1177" fmla="*/ 6216319 w 6216319"/>
              <a:gd name="connsiteY9-1178" fmla="*/ 1302226 h 1302226"/>
              <a:gd name="connsiteX10-1179" fmla="*/ 0 w 6216319"/>
              <a:gd name="connsiteY10-1180" fmla="*/ 1302226 h 1302226"/>
              <a:gd name="connsiteX11-1181" fmla="*/ 0 w 6216319"/>
              <a:gd name="connsiteY11-1182" fmla="*/ 22 h 1302226"/>
              <a:gd name="connsiteX0-1183" fmla="*/ 0 w 6216319"/>
              <a:gd name="connsiteY0-1184" fmla="*/ 22 h 1302226"/>
              <a:gd name="connsiteX1-1185" fmla="*/ 574189 w 6216319"/>
              <a:gd name="connsiteY1-1186" fmla="*/ 321816 h 1302226"/>
              <a:gd name="connsiteX2-1187" fmla="*/ 1015951 w 6216319"/>
              <a:gd name="connsiteY2-1188" fmla="*/ 346561 h 1302226"/>
              <a:gd name="connsiteX3-1189" fmla="*/ 1732682 w 6216319"/>
              <a:gd name="connsiteY3-1190" fmla="*/ 368038 h 1302226"/>
              <a:gd name="connsiteX4-1191" fmla="*/ 2147475 w 6216319"/>
              <a:gd name="connsiteY4-1192" fmla="*/ 479915 h 1302226"/>
              <a:gd name="connsiteX5-1193" fmla="*/ 3043108 w 6216319"/>
              <a:gd name="connsiteY5-1194" fmla="*/ 549633 h 1302226"/>
              <a:gd name="connsiteX6-1195" fmla="*/ 3548869 w 6216319"/>
              <a:gd name="connsiteY6-1196" fmla="*/ 761757 h 1302226"/>
              <a:gd name="connsiteX7-1197" fmla="*/ 4628644 w 6216319"/>
              <a:gd name="connsiteY7-1198" fmla="*/ 1034532 h 1302226"/>
              <a:gd name="connsiteX8-1199" fmla="*/ 5356927 w 6216319"/>
              <a:gd name="connsiteY8-1200" fmla="*/ 1188280 h 1302226"/>
              <a:gd name="connsiteX9-1201" fmla="*/ 6216319 w 6216319"/>
              <a:gd name="connsiteY9-1202" fmla="*/ 1302226 h 1302226"/>
              <a:gd name="connsiteX10-1203" fmla="*/ 0 w 6216319"/>
              <a:gd name="connsiteY10-1204" fmla="*/ 1302226 h 1302226"/>
              <a:gd name="connsiteX11-1205" fmla="*/ 0 w 6216319"/>
              <a:gd name="connsiteY11-1206" fmla="*/ 22 h 1302226"/>
              <a:gd name="connsiteX0-1207" fmla="*/ 0 w 6216319"/>
              <a:gd name="connsiteY0-1208" fmla="*/ 22 h 1302226"/>
              <a:gd name="connsiteX1-1209" fmla="*/ 574189 w 6216319"/>
              <a:gd name="connsiteY1-1210" fmla="*/ 321816 h 1302226"/>
              <a:gd name="connsiteX2-1211" fmla="*/ 1015951 w 6216319"/>
              <a:gd name="connsiteY2-1212" fmla="*/ 346561 h 1302226"/>
              <a:gd name="connsiteX3-1213" fmla="*/ 1732682 w 6216319"/>
              <a:gd name="connsiteY3-1214" fmla="*/ 368038 h 1302226"/>
              <a:gd name="connsiteX4-1215" fmla="*/ 2147475 w 6216319"/>
              <a:gd name="connsiteY4-1216" fmla="*/ 479915 h 1302226"/>
              <a:gd name="connsiteX5-1217" fmla="*/ 3043108 w 6216319"/>
              <a:gd name="connsiteY5-1218" fmla="*/ 549633 h 1302226"/>
              <a:gd name="connsiteX6-1219" fmla="*/ 3562786 w 6216319"/>
              <a:gd name="connsiteY6-1220" fmla="*/ 790391 h 1302226"/>
              <a:gd name="connsiteX7-1221" fmla="*/ 4628644 w 6216319"/>
              <a:gd name="connsiteY7-1222" fmla="*/ 1034532 h 1302226"/>
              <a:gd name="connsiteX8-1223" fmla="*/ 5356927 w 6216319"/>
              <a:gd name="connsiteY8-1224" fmla="*/ 1188280 h 1302226"/>
              <a:gd name="connsiteX9-1225" fmla="*/ 6216319 w 6216319"/>
              <a:gd name="connsiteY9-1226" fmla="*/ 1302226 h 1302226"/>
              <a:gd name="connsiteX10-1227" fmla="*/ 0 w 6216319"/>
              <a:gd name="connsiteY10-1228" fmla="*/ 1302226 h 1302226"/>
              <a:gd name="connsiteX11-1229" fmla="*/ 0 w 6216319"/>
              <a:gd name="connsiteY11-1230" fmla="*/ 22 h 1302226"/>
              <a:gd name="connsiteX0-1231" fmla="*/ 0 w 6216319"/>
              <a:gd name="connsiteY0-1232" fmla="*/ 22 h 1302226"/>
              <a:gd name="connsiteX1-1233" fmla="*/ 574189 w 6216319"/>
              <a:gd name="connsiteY1-1234" fmla="*/ 321816 h 1302226"/>
              <a:gd name="connsiteX2-1235" fmla="*/ 1015951 w 6216319"/>
              <a:gd name="connsiteY2-1236" fmla="*/ 346561 h 1302226"/>
              <a:gd name="connsiteX3-1237" fmla="*/ 1732682 w 6216319"/>
              <a:gd name="connsiteY3-1238" fmla="*/ 368038 h 1302226"/>
              <a:gd name="connsiteX4-1239" fmla="*/ 2147475 w 6216319"/>
              <a:gd name="connsiteY4-1240" fmla="*/ 479915 h 1302226"/>
              <a:gd name="connsiteX5-1241" fmla="*/ 3043108 w 6216319"/>
              <a:gd name="connsiteY5-1242" fmla="*/ 549633 h 1302226"/>
              <a:gd name="connsiteX6-1243" fmla="*/ 3562786 w 6216319"/>
              <a:gd name="connsiteY6-1244" fmla="*/ 790391 h 1302226"/>
              <a:gd name="connsiteX7-1245" fmla="*/ 4628644 w 6216319"/>
              <a:gd name="connsiteY7-1246" fmla="*/ 1034532 h 1302226"/>
              <a:gd name="connsiteX8-1247" fmla="*/ 5356927 w 6216319"/>
              <a:gd name="connsiteY8-1248" fmla="*/ 1188280 h 1302226"/>
              <a:gd name="connsiteX9-1249" fmla="*/ 6216319 w 6216319"/>
              <a:gd name="connsiteY9-1250" fmla="*/ 1302226 h 1302226"/>
              <a:gd name="connsiteX10-1251" fmla="*/ 0 w 6216319"/>
              <a:gd name="connsiteY10-1252" fmla="*/ 1302226 h 1302226"/>
              <a:gd name="connsiteX11-1253" fmla="*/ 0 w 6216319"/>
              <a:gd name="connsiteY11-1254" fmla="*/ 22 h 1302226"/>
              <a:gd name="connsiteX0-1255" fmla="*/ 0 w 6216319"/>
              <a:gd name="connsiteY0-1256" fmla="*/ 22 h 1302226"/>
              <a:gd name="connsiteX1-1257" fmla="*/ 574189 w 6216319"/>
              <a:gd name="connsiteY1-1258" fmla="*/ 321816 h 1302226"/>
              <a:gd name="connsiteX2-1259" fmla="*/ 1015951 w 6216319"/>
              <a:gd name="connsiteY2-1260" fmla="*/ 346561 h 1302226"/>
              <a:gd name="connsiteX3-1261" fmla="*/ 1732682 w 6216319"/>
              <a:gd name="connsiteY3-1262" fmla="*/ 368038 h 1302226"/>
              <a:gd name="connsiteX4-1263" fmla="*/ 2147475 w 6216319"/>
              <a:gd name="connsiteY4-1264" fmla="*/ 479915 h 1302226"/>
              <a:gd name="connsiteX5-1265" fmla="*/ 3043108 w 6216319"/>
              <a:gd name="connsiteY5-1266" fmla="*/ 549633 h 1302226"/>
              <a:gd name="connsiteX6-1267" fmla="*/ 3562786 w 6216319"/>
              <a:gd name="connsiteY6-1268" fmla="*/ 790391 h 1302226"/>
              <a:gd name="connsiteX7-1269" fmla="*/ 4628644 w 6216319"/>
              <a:gd name="connsiteY7-1270" fmla="*/ 1034532 h 1302226"/>
              <a:gd name="connsiteX8-1271" fmla="*/ 5356927 w 6216319"/>
              <a:gd name="connsiteY8-1272" fmla="*/ 1188280 h 1302226"/>
              <a:gd name="connsiteX9-1273" fmla="*/ 6216319 w 6216319"/>
              <a:gd name="connsiteY9-1274" fmla="*/ 1302226 h 1302226"/>
              <a:gd name="connsiteX10-1275" fmla="*/ 0 w 6216319"/>
              <a:gd name="connsiteY10-1276" fmla="*/ 1302226 h 1302226"/>
              <a:gd name="connsiteX11-1277" fmla="*/ 0 w 6216319"/>
              <a:gd name="connsiteY11-1278" fmla="*/ 22 h 1302226"/>
              <a:gd name="connsiteX0-1279" fmla="*/ 0 w 6216319"/>
              <a:gd name="connsiteY0-1280" fmla="*/ 22 h 1302226"/>
              <a:gd name="connsiteX1-1281" fmla="*/ 574189 w 6216319"/>
              <a:gd name="connsiteY1-1282" fmla="*/ 321816 h 1302226"/>
              <a:gd name="connsiteX2-1283" fmla="*/ 1015951 w 6216319"/>
              <a:gd name="connsiteY2-1284" fmla="*/ 346561 h 1302226"/>
              <a:gd name="connsiteX3-1285" fmla="*/ 1732682 w 6216319"/>
              <a:gd name="connsiteY3-1286" fmla="*/ 368038 h 1302226"/>
              <a:gd name="connsiteX4-1287" fmla="*/ 2147475 w 6216319"/>
              <a:gd name="connsiteY4-1288" fmla="*/ 479915 h 1302226"/>
              <a:gd name="connsiteX5-1289" fmla="*/ 3043108 w 6216319"/>
              <a:gd name="connsiteY5-1290" fmla="*/ 549633 h 1302226"/>
              <a:gd name="connsiteX6-1291" fmla="*/ 3562786 w 6216319"/>
              <a:gd name="connsiteY6-1292" fmla="*/ 790391 h 1302226"/>
              <a:gd name="connsiteX7-1293" fmla="*/ 4684312 w 6216319"/>
              <a:gd name="connsiteY7-1294" fmla="*/ 1156227 h 1302226"/>
              <a:gd name="connsiteX8-1295" fmla="*/ 5356927 w 6216319"/>
              <a:gd name="connsiteY8-1296" fmla="*/ 1188280 h 1302226"/>
              <a:gd name="connsiteX9-1297" fmla="*/ 6216319 w 6216319"/>
              <a:gd name="connsiteY9-1298" fmla="*/ 1302226 h 1302226"/>
              <a:gd name="connsiteX10-1299" fmla="*/ 0 w 6216319"/>
              <a:gd name="connsiteY10-1300" fmla="*/ 1302226 h 1302226"/>
              <a:gd name="connsiteX11-1301" fmla="*/ 0 w 6216319"/>
              <a:gd name="connsiteY11-1302" fmla="*/ 22 h 1302226"/>
              <a:gd name="connsiteX0-1303" fmla="*/ 0 w 6216319"/>
              <a:gd name="connsiteY0-1304" fmla="*/ 22 h 1302226"/>
              <a:gd name="connsiteX1-1305" fmla="*/ 574189 w 6216319"/>
              <a:gd name="connsiteY1-1306" fmla="*/ 321816 h 1302226"/>
              <a:gd name="connsiteX2-1307" fmla="*/ 1015951 w 6216319"/>
              <a:gd name="connsiteY2-1308" fmla="*/ 346561 h 1302226"/>
              <a:gd name="connsiteX3-1309" fmla="*/ 1732682 w 6216319"/>
              <a:gd name="connsiteY3-1310" fmla="*/ 368038 h 1302226"/>
              <a:gd name="connsiteX4-1311" fmla="*/ 2147475 w 6216319"/>
              <a:gd name="connsiteY4-1312" fmla="*/ 479915 h 1302226"/>
              <a:gd name="connsiteX5-1313" fmla="*/ 3043108 w 6216319"/>
              <a:gd name="connsiteY5-1314" fmla="*/ 549633 h 1302226"/>
              <a:gd name="connsiteX6-1315" fmla="*/ 3562786 w 6216319"/>
              <a:gd name="connsiteY6-1316" fmla="*/ 790391 h 1302226"/>
              <a:gd name="connsiteX7-1317" fmla="*/ 4684312 w 6216319"/>
              <a:gd name="connsiteY7-1318" fmla="*/ 1156227 h 1302226"/>
              <a:gd name="connsiteX8-1319" fmla="*/ 5356927 w 6216319"/>
              <a:gd name="connsiteY8-1320" fmla="*/ 1188280 h 1302226"/>
              <a:gd name="connsiteX9-1321" fmla="*/ 6216319 w 6216319"/>
              <a:gd name="connsiteY9-1322" fmla="*/ 1302226 h 1302226"/>
              <a:gd name="connsiteX10-1323" fmla="*/ 0 w 6216319"/>
              <a:gd name="connsiteY10-1324" fmla="*/ 1302226 h 1302226"/>
              <a:gd name="connsiteX11-1325" fmla="*/ 0 w 6216319"/>
              <a:gd name="connsiteY11-1326" fmla="*/ 22 h 1302226"/>
              <a:gd name="connsiteX0-1327" fmla="*/ 0 w 6216319"/>
              <a:gd name="connsiteY0-1328" fmla="*/ 22 h 1302226"/>
              <a:gd name="connsiteX1-1329" fmla="*/ 574189 w 6216319"/>
              <a:gd name="connsiteY1-1330" fmla="*/ 321816 h 1302226"/>
              <a:gd name="connsiteX2-1331" fmla="*/ 1015951 w 6216319"/>
              <a:gd name="connsiteY2-1332" fmla="*/ 346561 h 1302226"/>
              <a:gd name="connsiteX3-1333" fmla="*/ 1732682 w 6216319"/>
              <a:gd name="connsiteY3-1334" fmla="*/ 368038 h 1302226"/>
              <a:gd name="connsiteX4-1335" fmla="*/ 2147475 w 6216319"/>
              <a:gd name="connsiteY4-1336" fmla="*/ 479915 h 1302226"/>
              <a:gd name="connsiteX5-1337" fmla="*/ 3043108 w 6216319"/>
              <a:gd name="connsiteY5-1338" fmla="*/ 549633 h 1302226"/>
              <a:gd name="connsiteX6-1339" fmla="*/ 3562786 w 6216319"/>
              <a:gd name="connsiteY6-1340" fmla="*/ 790391 h 1302226"/>
              <a:gd name="connsiteX7-1341" fmla="*/ 4684312 w 6216319"/>
              <a:gd name="connsiteY7-1342" fmla="*/ 1156227 h 1302226"/>
              <a:gd name="connsiteX8-1343" fmla="*/ 5356927 w 6216319"/>
              <a:gd name="connsiteY8-1344" fmla="*/ 1188280 h 1302226"/>
              <a:gd name="connsiteX9-1345" fmla="*/ 6216319 w 6216319"/>
              <a:gd name="connsiteY9-1346" fmla="*/ 1302226 h 1302226"/>
              <a:gd name="connsiteX10-1347" fmla="*/ 0 w 6216319"/>
              <a:gd name="connsiteY10-1348" fmla="*/ 1302226 h 1302226"/>
              <a:gd name="connsiteX11-1349" fmla="*/ 0 w 6216319"/>
              <a:gd name="connsiteY11-1350" fmla="*/ 22 h 1302226"/>
              <a:gd name="connsiteX0-1351" fmla="*/ 0 w 6216319"/>
              <a:gd name="connsiteY0-1352" fmla="*/ 22 h 1302226"/>
              <a:gd name="connsiteX1-1353" fmla="*/ 574189 w 6216319"/>
              <a:gd name="connsiteY1-1354" fmla="*/ 321816 h 1302226"/>
              <a:gd name="connsiteX2-1355" fmla="*/ 1015951 w 6216319"/>
              <a:gd name="connsiteY2-1356" fmla="*/ 346561 h 1302226"/>
              <a:gd name="connsiteX3-1357" fmla="*/ 1732682 w 6216319"/>
              <a:gd name="connsiteY3-1358" fmla="*/ 368038 h 1302226"/>
              <a:gd name="connsiteX4-1359" fmla="*/ 2147475 w 6216319"/>
              <a:gd name="connsiteY4-1360" fmla="*/ 479915 h 1302226"/>
              <a:gd name="connsiteX5-1361" fmla="*/ 3043108 w 6216319"/>
              <a:gd name="connsiteY5-1362" fmla="*/ 549633 h 1302226"/>
              <a:gd name="connsiteX6-1363" fmla="*/ 3562786 w 6216319"/>
              <a:gd name="connsiteY6-1364" fmla="*/ 790391 h 1302226"/>
              <a:gd name="connsiteX7-1365" fmla="*/ 4684312 w 6216319"/>
              <a:gd name="connsiteY7-1366" fmla="*/ 1156227 h 1302226"/>
              <a:gd name="connsiteX8-1367" fmla="*/ 5092502 w 6216319"/>
              <a:gd name="connsiteY8-1368" fmla="*/ 1188280 h 1302226"/>
              <a:gd name="connsiteX9-1369" fmla="*/ 6216319 w 6216319"/>
              <a:gd name="connsiteY9-1370" fmla="*/ 1302226 h 1302226"/>
              <a:gd name="connsiteX10-1371" fmla="*/ 0 w 6216319"/>
              <a:gd name="connsiteY10-1372" fmla="*/ 1302226 h 1302226"/>
              <a:gd name="connsiteX11-1373" fmla="*/ 0 w 6216319"/>
              <a:gd name="connsiteY11-1374" fmla="*/ 22 h 1302226"/>
              <a:gd name="connsiteX0-1375" fmla="*/ 0 w 6216319"/>
              <a:gd name="connsiteY0-1376" fmla="*/ 22 h 1302226"/>
              <a:gd name="connsiteX1-1377" fmla="*/ 574189 w 6216319"/>
              <a:gd name="connsiteY1-1378" fmla="*/ 321816 h 1302226"/>
              <a:gd name="connsiteX2-1379" fmla="*/ 1015951 w 6216319"/>
              <a:gd name="connsiteY2-1380" fmla="*/ 346561 h 1302226"/>
              <a:gd name="connsiteX3-1381" fmla="*/ 1732682 w 6216319"/>
              <a:gd name="connsiteY3-1382" fmla="*/ 368038 h 1302226"/>
              <a:gd name="connsiteX4-1383" fmla="*/ 2147475 w 6216319"/>
              <a:gd name="connsiteY4-1384" fmla="*/ 479915 h 1302226"/>
              <a:gd name="connsiteX5-1385" fmla="*/ 3043108 w 6216319"/>
              <a:gd name="connsiteY5-1386" fmla="*/ 549633 h 1302226"/>
              <a:gd name="connsiteX6-1387" fmla="*/ 3562786 w 6216319"/>
              <a:gd name="connsiteY6-1388" fmla="*/ 790391 h 1302226"/>
              <a:gd name="connsiteX7-1389" fmla="*/ 4684312 w 6216319"/>
              <a:gd name="connsiteY7-1390" fmla="*/ 1156227 h 1302226"/>
              <a:gd name="connsiteX8-1391" fmla="*/ 5092502 w 6216319"/>
              <a:gd name="connsiteY8-1392" fmla="*/ 1188280 h 1302226"/>
              <a:gd name="connsiteX9-1393" fmla="*/ 6216319 w 6216319"/>
              <a:gd name="connsiteY9-1394" fmla="*/ 1302226 h 1302226"/>
              <a:gd name="connsiteX10-1395" fmla="*/ 0 w 6216319"/>
              <a:gd name="connsiteY10-1396" fmla="*/ 1302226 h 1302226"/>
              <a:gd name="connsiteX11-1397" fmla="*/ 0 w 6216319"/>
              <a:gd name="connsiteY11-1398" fmla="*/ 22 h 1302226"/>
              <a:gd name="connsiteX0-1399" fmla="*/ 0 w 6216319"/>
              <a:gd name="connsiteY0-1400" fmla="*/ 22 h 1302226"/>
              <a:gd name="connsiteX1-1401" fmla="*/ 574189 w 6216319"/>
              <a:gd name="connsiteY1-1402" fmla="*/ 321816 h 1302226"/>
              <a:gd name="connsiteX2-1403" fmla="*/ 1015951 w 6216319"/>
              <a:gd name="connsiteY2-1404" fmla="*/ 346561 h 1302226"/>
              <a:gd name="connsiteX3-1405" fmla="*/ 1732682 w 6216319"/>
              <a:gd name="connsiteY3-1406" fmla="*/ 368038 h 1302226"/>
              <a:gd name="connsiteX4-1407" fmla="*/ 2147475 w 6216319"/>
              <a:gd name="connsiteY4-1408" fmla="*/ 479915 h 1302226"/>
              <a:gd name="connsiteX5-1409" fmla="*/ 3043108 w 6216319"/>
              <a:gd name="connsiteY5-1410" fmla="*/ 549633 h 1302226"/>
              <a:gd name="connsiteX6-1411" fmla="*/ 3562786 w 6216319"/>
              <a:gd name="connsiteY6-1412" fmla="*/ 790391 h 1302226"/>
              <a:gd name="connsiteX7-1413" fmla="*/ 4684312 w 6216319"/>
              <a:gd name="connsiteY7-1414" fmla="*/ 1156227 h 1302226"/>
              <a:gd name="connsiteX8-1415" fmla="*/ 5092502 w 6216319"/>
              <a:gd name="connsiteY8-1416" fmla="*/ 1188280 h 1302226"/>
              <a:gd name="connsiteX9-1417" fmla="*/ 6216319 w 6216319"/>
              <a:gd name="connsiteY9-1418" fmla="*/ 1302226 h 1302226"/>
              <a:gd name="connsiteX10-1419" fmla="*/ 0 w 6216319"/>
              <a:gd name="connsiteY10-1420" fmla="*/ 1302226 h 1302226"/>
              <a:gd name="connsiteX11-1421" fmla="*/ 0 w 6216319"/>
              <a:gd name="connsiteY11-1422" fmla="*/ 22 h 1302226"/>
              <a:gd name="connsiteX0-1423" fmla="*/ 0 w 6613304"/>
              <a:gd name="connsiteY0-1424" fmla="*/ 22 h 1302226"/>
              <a:gd name="connsiteX1-1425" fmla="*/ 574189 w 6613304"/>
              <a:gd name="connsiteY1-1426" fmla="*/ 321816 h 1302226"/>
              <a:gd name="connsiteX2-1427" fmla="*/ 1015951 w 6613304"/>
              <a:gd name="connsiteY2-1428" fmla="*/ 346561 h 1302226"/>
              <a:gd name="connsiteX3-1429" fmla="*/ 1732682 w 6613304"/>
              <a:gd name="connsiteY3-1430" fmla="*/ 368038 h 1302226"/>
              <a:gd name="connsiteX4-1431" fmla="*/ 2147475 w 6613304"/>
              <a:gd name="connsiteY4-1432" fmla="*/ 479915 h 1302226"/>
              <a:gd name="connsiteX5-1433" fmla="*/ 3043108 w 6613304"/>
              <a:gd name="connsiteY5-1434" fmla="*/ 549633 h 1302226"/>
              <a:gd name="connsiteX6-1435" fmla="*/ 3562786 w 6613304"/>
              <a:gd name="connsiteY6-1436" fmla="*/ 790391 h 1302226"/>
              <a:gd name="connsiteX7-1437" fmla="*/ 4684312 w 6613304"/>
              <a:gd name="connsiteY7-1438" fmla="*/ 1156227 h 1302226"/>
              <a:gd name="connsiteX8-1439" fmla="*/ 5092502 w 6613304"/>
              <a:gd name="connsiteY8-1440" fmla="*/ 1188280 h 1302226"/>
              <a:gd name="connsiteX9-1441" fmla="*/ 5886947 w 6613304"/>
              <a:gd name="connsiteY9-1442" fmla="*/ 1005147 h 1302226"/>
              <a:gd name="connsiteX10-1443" fmla="*/ 6216319 w 6613304"/>
              <a:gd name="connsiteY10-1444" fmla="*/ 1302226 h 1302226"/>
              <a:gd name="connsiteX11-1445" fmla="*/ 0 w 6613304"/>
              <a:gd name="connsiteY11-1446" fmla="*/ 1302226 h 1302226"/>
              <a:gd name="connsiteX12" fmla="*/ 0 w 6613304"/>
              <a:gd name="connsiteY12" fmla="*/ 22 h 1302226"/>
              <a:gd name="connsiteX0-1447" fmla="*/ 0 w 6597699"/>
              <a:gd name="connsiteY0-1448" fmla="*/ 22 h 1302226"/>
              <a:gd name="connsiteX1-1449" fmla="*/ 574189 w 6597699"/>
              <a:gd name="connsiteY1-1450" fmla="*/ 321816 h 1302226"/>
              <a:gd name="connsiteX2-1451" fmla="*/ 1015951 w 6597699"/>
              <a:gd name="connsiteY2-1452" fmla="*/ 346561 h 1302226"/>
              <a:gd name="connsiteX3-1453" fmla="*/ 1732682 w 6597699"/>
              <a:gd name="connsiteY3-1454" fmla="*/ 368038 h 1302226"/>
              <a:gd name="connsiteX4-1455" fmla="*/ 2147475 w 6597699"/>
              <a:gd name="connsiteY4-1456" fmla="*/ 479915 h 1302226"/>
              <a:gd name="connsiteX5-1457" fmla="*/ 3043108 w 6597699"/>
              <a:gd name="connsiteY5-1458" fmla="*/ 549633 h 1302226"/>
              <a:gd name="connsiteX6-1459" fmla="*/ 3562786 w 6597699"/>
              <a:gd name="connsiteY6-1460" fmla="*/ 790391 h 1302226"/>
              <a:gd name="connsiteX7-1461" fmla="*/ 4684312 w 6597699"/>
              <a:gd name="connsiteY7-1462" fmla="*/ 1156227 h 1302226"/>
              <a:gd name="connsiteX8-1463" fmla="*/ 5092502 w 6597699"/>
              <a:gd name="connsiteY8-1464" fmla="*/ 1188280 h 1302226"/>
              <a:gd name="connsiteX9-1465" fmla="*/ 5810403 w 6597699"/>
              <a:gd name="connsiteY9-1466" fmla="*/ 1184110 h 1302226"/>
              <a:gd name="connsiteX10-1467" fmla="*/ 6216319 w 6597699"/>
              <a:gd name="connsiteY10-1468" fmla="*/ 1302226 h 1302226"/>
              <a:gd name="connsiteX11-1469" fmla="*/ 0 w 6597699"/>
              <a:gd name="connsiteY11-1470" fmla="*/ 1302226 h 1302226"/>
              <a:gd name="connsiteX12-1471" fmla="*/ 0 w 6597699"/>
              <a:gd name="connsiteY12-1472" fmla="*/ 22 h 1302226"/>
              <a:gd name="connsiteX0-1473" fmla="*/ 0 w 6597699"/>
              <a:gd name="connsiteY0-1474" fmla="*/ 22 h 1302226"/>
              <a:gd name="connsiteX1-1475" fmla="*/ 574189 w 6597699"/>
              <a:gd name="connsiteY1-1476" fmla="*/ 321816 h 1302226"/>
              <a:gd name="connsiteX2-1477" fmla="*/ 1015951 w 6597699"/>
              <a:gd name="connsiteY2-1478" fmla="*/ 346561 h 1302226"/>
              <a:gd name="connsiteX3-1479" fmla="*/ 1732682 w 6597699"/>
              <a:gd name="connsiteY3-1480" fmla="*/ 368038 h 1302226"/>
              <a:gd name="connsiteX4-1481" fmla="*/ 2147475 w 6597699"/>
              <a:gd name="connsiteY4-1482" fmla="*/ 479915 h 1302226"/>
              <a:gd name="connsiteX5-1483" fmla="*/ 3043108 w 6597699"/>
              <a:gd name="connsiteY5-1484" fmla="*/ 549633 h 1302226"/>
              <a:gd name="connsiteX6-1485" fmla="*/ 3562786 w 6597699"/>
              <a:gd name="connsiteY6-1486" fmla="*/ 790391 h 1302226"/>
              <a:gd name="connsiteX7-1487" fmla="*/ 4684312 w 6597699"/>
              <a:gd name="connsiteY7-1488" fmla="*/ 1156227 h 1302226"/>
              <a:gd name="connsiteX8-1489" fmla="*/ 5092502 w 6597699"/>
              <a:gd name="connsiteY8-1490" fmla="*/ 1188280 h 1302226"/>
              <a:gd name="connsiteX9-1491" fmla="*/ 5810403 w 6597699"/>
              <a:gd name="connsiteY9-1492" fmla="*/ 1184110 h 1302226"/>
              <a:gd name="connsiteX10-1493" fmla="*/ 6216319 w 6597699"/>
              <a:gd name="connsiteY10-1494" fmla="*/ 1302226 h 1302226"/>
              <a:gd name="connsiteX11-1495" fmla="*/ 0 w 6597699"/>
              <a:gd name="connsiteY11-1496" fmla="*/ 1302226 h 1302226"/>
              <a:gd name="connsiteX12-1497" fmla="*/ 0 w 6597699"/>
              <a:gd name="connsiteY12-1498" fmla="*/ 22 h 1302226"/>
              <a:gd name="connsiteX0-1499" fmla="*/ 0 w 6597699"/>
              <a:gd name="connsiteY0-1500" fmla="*/ 22 h 1302226"/>
              <a:gd name="connsiteX1-1501" fmla="*/ 574189 w 6597699"/>
              <a:gd name="connsiteY1-1502" fmla="*/ 321816 h 1302226"/>
              <a:gd name="connsiteX2-1503" fmla="*/ 1015951 w 6597699"/>
              <a:gd name="connsiteY2-1504" fmla="*/ 346561 h 1302226"/>
              <a:gd name="connsiteX3-1505" fmla="*/ 1732682 w 6597699"/>
              <a:gd name="connsiteY3-1506" fmla="*/ 368038 h 1302226"/>
              <a:gd name="connsiteX4-1507" fmla="*/ 2147475 w 6597699"/>
              <a:gd name="connsiteY4-1508" fmla="*/ 479915 h 1302226"/>
              <a:gd name="connsiteX5-1509" fmla="*/ 3043108 w 6597699"/>
              <a:gd name="connsiteY5-1510" fmla="*/ 549633 h 1302226"/>
              <a:gd name="connsiteX6-1511" fmla="*/ 3562786 w 6597699"/>
              <a:gd name="connsiteY6-1512" fmla="*/ 790391 h 1302226"/>
              <a:gd name="connsiteX7-1513" fmla="*/ 4684312 w 6597699"/>
              <a:gd name="connsiteY7-1514" fmla="*/ 1156227 h 1302226"/>
              <a:gd name="connsiteX8-1515" fmla="*/ 5092502 w 6597699"/>
              <a:gd name="connsiteY8-1516" fmla="*/ 1188280 h 1302226"/>
              <a:gd name="connsiteX9-1517" fmla="*/ 5810403 w 6597699"/>
              <a:gd name="connsiteY9-1518" fmla="*/ 1184110 h 1302226"/>
              <a:gd name="connsiteX10-1519" fmla="*/ 6216319 w 6597699"/>
              <a:gd name="connsiteY10-1520" fmla="*/ 1302226 h 1302226"/>
              <a:gd name="connsiteX11-1521" fmla="*/ 0 w 6597699"/>
              <a:gd name="connsiteY11-1522" fmla="*/ 1302226 h 1302226"/>
              <a:gd name="connsiteX12-1523" fmla="*/ 0 w 6597699"/>
              <a:gd name="connsiteY12-1524" fmla="*/ 22 h 1302226"/>
              <a:gd name="connsiteX0-1525" fmla="*/ 0 w 6590574"/>
              <a:gd name="connsiteY0-1526" fmla="*/ 22 h 1302226"/>
              <a:gd name="connsiteX1-1527" fmla="*/ 574189 w 6590574"/>
              <a:gd name="connsiteY1-1528" fmla="*/ 321816 h 1302226"/>
              <a:gd name="connsiteX2-1529" fmla="*/ 1015951 w 6590574"/>
              <a:gd name="connsiteY2-1530" fmla="*/ 346561 h 1302226"/>
              <a:gd name="connsiteX3-1531" fmla="*/ 1732682 w 6590574"/>
              <a:gd name="connsiteY3-1532" fmla="*/ 368038 h 1302226"/>
              <a:gd name="connsiteX4-1533" fmla="*/ 2147475 w 6590574"/>
              <a:gd name="connsiteY4-1534" fmla="*/ 479915 h 1302226"/>
              <a:gd name="connsiteX5-1535" fmla="*/ 3043108 w 6590574"/>
              <a:gd name="connsiteY5-1536" fmla="*/ 549633 h 1302226"/>
              <a:gd name="connsiteX6-1537" fmla="*/ 3562786 w 6590574"/>
              <a:gd name="connsiteY6-1538" fmla="*/ 790391 h 1302226"/>
              <a:gd name="connsiteX7-1539" fmla="*/ 4684312 w 6590574"/>
              <a:gd name="connsiteY7-1540" fmla="*/ 1156227 h 1302226"/>
              <a:gd name="connsiteX8-1541" fmla="*/ 5092502 w 6590574"/>
              <a:gd name="connsiteY8-1542" fmla="*/ 1188280 h 1302226"/>
              <a:gd name="connsiteX9-1543" fmla="*/ 5810403 w 6590574"/>
              <a:gd name="connsiteY9-1544" fmla="*/ 1184110 h 1302226"/>
              <a:gd name="connsiteX10-1545" fmla="*/ 6216319 w 6590574"/>
              <a:gd name="connsiteY10-1546" fmla="*/ 1302226 h 1302226"/>
              <a:gd name="connsiteX11-1547" fmla="*/ 0 w 6590574"/>
              <a:gd name="connsiteY11-1548" fmla="*/ 1302226 h 1302226"/>
              <a:gd name="connsiteX12-1549" fmla="*/ 0 w 6590574"/>
              <a:gd name="connsiteY12-1550" fmla="*/ 22 h 1302226"/>
              <a:gd name="connsiteX0-1551" fmla="*/ 0 w 6216319"/>
              <a:gd name="connsiteY0-1552" fmla="*/ 22 h 1302226"/>
              <a:gd name="connsiteX1-1553" fmla="*/ 574189 w 6216319"/>
              <a:gd name="connsiteY1-1554" fmla="*/ 321816 h 1302226"/>
              <a:gd name="connsiteX2-1555" fmla="*/ 1015951 w 6216319"/>
              <a:gd name="connsiteY2-1556" fmla="*/ 346561 h 1302226"/>
              <a:gd name="connsiteX3-1557" fmla="*/ 1732682 w 6216319"/>
              <a:gd name="connsiteY3-1558" fmla="*/ 368038 h 1302226"/>
              <a:gd name="connsiteX4-1559" fmla="*/ 2147475 w 6216319"/>
              <a:gd name="connsiteY4-1560" fmla="*/ 479915 h 1302226"/>
              <a:gd name="connsiteX5-1561" fmla="*/ 3043108 w 6216319"/>
              <a:gd name="connsiteY5-1562" fmla="*/ 549633 h 1302226"/>
              <a:gd name="connsiteX6-1563" fmla="*/ 3562786 w 6216319"/>
              <a:gd name="connsiteY6-1564" fmla="*/ 790391 h 1302226"/>
              <a:gd name="connsiteX7-1565" fmla="*/ 4684312 w 6216319"/>
              <a:gd name="connsiteY7-1566" fmla="*/ 1156227 h 1302226"/>
              <a:gd name="connsiteX8-1567" fmla="*/ 5092502 w 6216319"/>
              <a:gd name="connsiteY8-1568" fmla="*/ 1188280 h 1302226"/>
              <a:gd name="connsiteX9-1569" fmla="*/ 5810403 w 6216319"/>
              <a:gd name="connsiteY9-1570" fmla="*/ 1184110 h 1302226"/>
              <a:gd name="connsiteX10-1571" fmla="*/ 6216319 w 6216319"/>
              <a:gd name="connsiteY10-1572" fmla="*/ 1302226 h 1302226"/>
              <a:gd name="connsiteX11-1573" fmla="*/ 0 w 6216319"/>
              <a:gd name="connsiteY11-1574" fmla="*/ 1302226 h 1302226"/>
              <a:gd name="connsiteX12-1575" fmla="*/ 0 w 6216319"/>
              <a:gd name="connsiteY12-1576" fmla="*/ 22 h 1302226"/>
              <a:gd name="connsiteX0-1577" fmla="*/ 0 w 6216319"/>
              <a:gd name="connsiteY0-1578" fmla="*/ 10 h 1452543"/>
              <a:gd name="connsiteX1-1579" fmla="*/ 574189 w 6216319"/>
              <a:gd name="connsiteY1-1580" fmla="*/ 472133 h 1452543"/>
              <a:gd name="connsiteX2-1581" fmla="*/ 1015951 w 6216319"/>
              <a:gd name="connsiteY2-1582" fmla="*/ 496878 h 1452543"/>
              <a:gd name="connsiteX3-1583" fmla="*/ 1732682 w 6216319"/>
              <a:gd name="connsiteY3-1584" fmla="*/ 518355 h 1452543"/>
              <a:gd name="connsiteX4-1585" fmla="*/ 2147475 w 6216319"/>
              <a:gd name="connsiteY4-1586" fmla="*/ 630232 h 1452543"/>
              <a:gd name="connsiteX5-1587" fmla="*/ 3043108 w 6216319"/>
              <a:gd name="connsiteY5-1588" fmla="*/ 699950 h 1452543"/>
              <a:gd name="connsiteX6-1589" fmla="*/ 3562786 w 6216319"/>
              <a:gd name="connsiteY6-1590" fmla="*/ 940708 h 1452543"/>
              <a:gd name="connsiteX7-1591" fmla="*/ 4684312 w 6216319"/>
              <a:gd name="connsiteY7-1592" fmla="*/ 1306544 h 1452543"/>
              <a:gd name="connsiteX8-1593" fmla="*/ 5092502 w 6216319"/>
              <a:gd name="connsiteY8-1594" fmla="*/ 1338597 h 1452543"/>
              <a:gd name="connsiteX9-1595" fmla="*/ 5810403 w 6216319"/>
              <a:gd name="connsiteY9-1596" fmla="*/ 1334427 h 1452543"/>
              <a:gd name="connsiteX10-1597" fmla="*/ 6216319 w 6216319"/>
              <a:gd name="connsiteY10-1598" fmla="*/ 1452543 h 1452543"/>
              <a:gd name="connsiteX11-1599" fmla="*/ 0 w 6216319"/>
              <a:gd name="connsiteY11-1600" fmla="*/ 1452543 h 1452543"/>
              <a:gd name="connsiteX12-1601" fmla="*/ 0 w 6216319"/>
              <a:gd name="connsiteY12-1602" fmla="*/ 10 h 14525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59" y="connsiteY6-60"/>
              </a:cxn>
              <a:cxn ang="0">
                <a:pos x="connsiteX7-89" y="connsiteY7-90"/>
              </a:cxn>
              <a:cxn ang="0">
                <a:pos x="connsiteX8-123" y="connsiteY8-124"/>
              </a:cxn>
              <a:cxn ang="0">
                <a:pos x="connsiteX9-161" y="connsiteY9-162"/>
              </a:cxn>
              <a:cxn ang="0">
                <a:pos x="connsiteX10-913" y="connsiteY10-914"/>
              </a:cxn>
              <a:cxn ang="0">
                <a:pos x="connsiteX11-1157" y="connsiteY11-1158"/>
              </a:cxn>
              <a:cxn ang="0">
                <a:pos x="connsiteX12-1471" y="connsiteY12-1472"/>
              </a:cxn>
            </a:cxnLst>
            <a:rect l="l" t="t" r="r" b="b"/>
            <a:pathLst>
              <a:path w="6216319" h="1452543">
                <a:moveTo>
                  <a:pt x="0" y="10"/>
                </a:moveTo>
                <a:cubicBezTo>
                  <a:pt x="229007" y="-1920"/>
                  <a:pt x="473169" y="274373"/>
                  <a:pt x="574189" y="472133"/>
                </a:cubicBezTo>
                <a:cubicBezTo>
                  <a:pt x="784106" y="306783"/>
                  <a:pt x="876671" y="335710"/>
                  <a:pt x="1015951" y="496878"/>
                </a:cubicBezTo>
                <a:cubicBezTo>
                  <a:pt x="1169602" y="156200"/>
                  <a:pt x="1541775" y="268250"/>
                  <a:pt x="1732682" y="518355"/>
                </a:cubicBezTo>
                <a:cubicBezTo>
                  <a:pt x="1951423" y="389059"/>
                  <a:pt x="1995178" y="418617"/>
                  <a:pt x="2147475" y="630232"/>
                </a:cubicBezTo>
                <a:cubicBezTo>
                  <a:pt x="2240004" y="303227"/>
                  <a:pt x="2890265" y="229257"/>
                  <a:pt x="3043108" y="699950"/>
                </a:cubicBezTo>
                <a:cubicBezTo>
                  <a:pt x="3340461" y="644318"/>
                  <a:pt x="3395950" y="702404"/>
                  <a:pt x="3562786" y="940708"/>
                </a:cubicBezTo>
                <a:cubicBezTo>
                  <a:pt x="3973172" y="584855"/>
                  <a:pt x="4634636" y="975363"/>
                  <a:pt x="4684312" y="1306544"/>
                </a:cubicBezTo>
                <a:cubicBezTo>
                  <a:pt x="4775936" y="1140966"/>
                  <a:pt x="4979530" y="1164509"/>
                  <a:pt x="5092502" y="1338597"/>
                </a:cubicBezTo>
                <a:cubicBezTo>
                  <a:pt x="5153770" y="1141613"/>
                  <a:pt x="5525680" y="842973"/>
                  <a:pt x="5810403" y="1334427"/>
                </a:cubicBezTo>
                <a:cubicBezTo>
                  <a:pt x="5955954" y="1267516"/>
                  <a:pt x="6049313" y="1259859"/>
                  <a:pt x="6216319" y="1452543"/>
                </a:cubicBezTo>
                <a:lnTo>
                  <a:pt x="0" y="1452543"/>
                </a:lnTo>
                <a:lnTo>
                  <a:pt x="0" y="10"/>
                </a:lnTo>
                <a:close/>
              </a:path>
            </a:pathLst>
          </a:custGeom>
          <a:solidFill>
            <a:schemeClr val="bg1">
              <a:lumMod val="85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 flipH="1" flipV="1">
            <a:off x="5945256" y="3107"/>
            <a:ext cx="6216321" cy="1449603"/>
          </a:xfrm>
          <a:custGeom>
            <a:avLst/>
            <a:gdLst>
              <a:gd name="connsiteX0" fmla="*/ 0 w 6216319"/>
              <a:gd name="connsiteY0" fmla="*/ 0 h 1302204"/>
              <a:gd name="connsiteX1" fmla="*/ 6216319 w 6216319"/>
              <a:gd name="connsiteY1" fmla="*/ 0 h 1302204"/>
              <a:gd name="connsiteX2" fmla="*/ 6216319 w 6216319"/>
              <a:gd name="connsiteY2" fmla="*/ 1302204 h 1302204"/>
              <a:gd name="connsiteX3" fmla="*/ 0 w 6216319"/>
              <a:gd name="connsiteY3" fmla="*/ 1302204 h 1302204"/>
              <a:gd name="connsiteX4" fmla="*/ 0 w 6216319"/>
              <a:gd name="connsiteY4" fmla="*/ 0 h 1302204"/>
              <a:gd name="connsiteX0-1" fmla="*/ 0 w 6216319"/>
              <a:gd name="connsiteY0-2" fmla="*/ 9364 h 1311568"/>
              <a:gd name="connsiteX1-3" fmla="*/ 339865 w 6216319"/>
              <a:gd name="connsiteY1-4" fmla="*/ 0 h 1311568"/>
              <a:gd name="connsiteX2-5" fmla="*/ 6216319 w 6216319"/>
              <a:gd name="connsiteY2-6" fmla="*/ 9364 h 1311568"/>
              <a:gd name="connsiteX3-7" fmla="*/ 6216319 w 6216319"/>
              <a:gd name="connsiteY3-8" fmla="*/ 1311568 h 1311568"/>
              <a:gd name="connsiteX4-9" fmla="*/ 0 w 6216319"/>
              <a:gd name="connsiteY4-10" fmla="*/ 1311568 h 1311568"/>
              <a:gd name="connsiteX5" fmla="*/ 0 w 6216319"/>
              <a:gd name="connsiteY5" fmla="*/ 9364 h 1311568"/>
              <a:gd name="connsiteX0-11" fmla="*/ 0 w 6216319"/>
              <a:gd name="connsiteY0-12" fmla="*/ 0 h 1302204"/>
              <a:gd name="connsiteX1-13" fmla="*/ 339865 w 6216319"/>
              <a:gd name="connsiteY1-14" fmla="*/ 184845 h 1302204"/>
              <a:gd name="connsiteX2-15" fmla="*/ 6216319 w 6216319"/>
              <a:gd name="connsiteY2-16" fmla="*/ 0 h 1302204"/>
              <a:gd name="connsiteX3-17" fmla="*/ 6216319 w 6216319"/>
              <a:gd name="connsiteY3-18" fmla="*/ 1302204 h 1302204"/>
              <a:gd name="connsiteX4-19" fmla="*/ 0 w 6216319"/>
              <a:gd name="connsiteY4-20" fmla="*/ 1302204 h 1302204"/>
              <a:gd name="connsiteX5-21" fmla="*/ 0 w 6216319"/>
              <a:gd name="connsiteY5-22" fmla="*/ 0 h 1302204"/>
              <a:gd name="connsiteX0-23" fmla="*/ 0 w 6216319"/>
              <a:gd name="connsiteY0-24" fmla="*/ 0 h 1302204"/>
              <a:gd name="connsiteX1-25" fmla="*/ 339865 w 6216319"/>
              <a:gd name="connsiteY1-26" fmla="*/ 184845 h 1302204"/>
              <a:gd name="connsiteX2-27" fmla="*/ 6216319 w 6216319"/>
              <a:gd name="connsiteY2-28" fmla="*/ 0 h 1302204"/>
              <a:gd name="connsiteX3-29" fmla="*/ 6216319 w 6216319"/>
              <a:gd name="connsiteY3-30" fmla="*/ 1302204 h 1302204"/>
              <a:gd name="connsiteX4-31" fmla="*/ 0 w 6216319"/>
              <a:gd name="connsiteY4-32" fmla="*/ 1302204 h 1302204"/>
              <a:gd name="connsiteX5-33" fmla="*/ 0 w 6216319"/>
              <a:gd name="connsiteY5-34" fmla="*/ 0 h 1302204"/>
              <a:gd name="connsiteX0-35" fmla="*/ 0 w 6216319"/>
              <a:gd name="connsiteY0-36" fmla="*/ 47249 h 1349453"/>
              <a:gd name="connsiteX1-37" fmla="*/ 339865 w 6216319"/>
              <a:gd name="connsiteY1-38" fmla="*/ 232094 h 1349453"/>
              <a:gd name="connsiteX2-39" fmla="*/ 2273862 w 6216319"/>
              <a:gd name="connsiteY2-40" fmla="*/ 280646 h 1349453"/>
              <a:gd name="connsiteX3-41" fmla="*/ 6216319 w 6216319"/>
              <a:gd name="connsiteY3-42" fmla="*/ 47249 h 1349453"/>
              <a:gd name="connsiteX4-43" fmla="*/ 6216319 w 6216319"/>
              <a:gd name="connsiteY4-44" fmla="*/ 1349453 h 1349453"/>
              <a:gd name="connsiteX5-45" fmla="*/ 0 w 6216319"/>
              <a:gd name="connsiteY5-46" fmla="*/ 1349453 h 1349453"/>
              <a:gd name="connsiteX6" fmla="*/ 0 w 6216319"/>
              <a:gd name="connsiteY6" fmla="*/ 47249 h 1349453"/>
              <a:gd name="connsiteX0-47" fmla="*/ 0 w 6216319"/>
              <a:gd name="connsiteY0-48" fmla="*/ 30623 h 1332827"/>
              <a:gd name="connsiteX1-49" fmla="*/ 339865 w 6216319"/>
              <a:gd name="connsiteY1-50" fmla="*/ 215468 h 1332827"/>
              <a:gd name="connsiteX2-51" fmla="*/ 2265770 w 6216319"/>
              <a:gd name="connsiteY2-52" fmla="*/ 539150 h 1332827"/>
              <a:gd name="connsiteX3-53" fmla="*/ 6216319 w 6216319"/>
              <a:gd name="connsiteY3-54" fmla="*/ 30623 h 1332827"/>
              <a:gd name="connsiteX4-55" fmla="*/ 6216319 w 6216319"/>
              <a:gd name="connsiteY4-56" fmla="*/ 1332827 h 1332827"/>
              <a:gd name="connsiteX5-57" fmla="*/ 0 w 6216319"/>
              <a:gd name="connsiteY5-58" fmla="*/ 1332827 h 1332827"/>
              <a:gd name="connsiteX6-59" fmla="*/ 0 w 6216319"/>
              <a:gd name="connsiteY6-60" fmla="*/ 30623 h 1332827"/>
              <a:gd name="connsiteX0-61" fmla="*/ 0 w 6216319"/>
              <a:gd name="connsiteY0-62" fmla="*/ 31024 h 1333228"/>
              <a:gd name="connsiteX1-63" fmla="*/ 339865 w 6216319"/>
              <a:gd name="connsiteY1-64" fmla="*/ 215869 h 1333228"/>
              <a:gd name="connsiteX2-65" fmla="*/ 2265770 w 6216319"/>
              <a:gd name="connsiteY2-66" fmla="*/ 539551 h 1333228"/>
              <a:gd name="connsiteX3-67" fmla="*/ 3269182 w 6216319"/>
              <a:gd name="connsiteY3-68" fmla="*/ 418171 h 1333228"/>
              <a:gd name="connsiteX4-69" fmla="*/ 6216319 w 6216319"/>
              <a:gd name="connsiteY4-70" fmla="*/ 31024 h 1333228"/>
              <a:gd name="connsiteX5-71" fmla="*/ 6216319 w 6216319"/>
              <a:gd name="connsiteY5-72" fmla="*/ 1333228 h 1333228"/>
              <a:gd name="connsiteX6-73" fmla="*/ 0 w 6216319"/>
              <a:gd name="connsiteY6-74" fmla="*/ 1333228 h 1333228"/>
              <a:gd name="connsiteX7" fmla="*/ 0 w 6216319"/>
              <a:gd name="connsiteY7" fmla="*/ 31024 h 1333228"/>
              <a:gd name="connsiteX0-75" fmla="*/ 0 w 6216319"/>
              <a:gd name="connsiteY0-76" fmla="*/ 26175 h 1328379"/>
              <a:gd name="connsiteX1-77" fmla="*/ 339865 w 6216319"/>
              <a:gd name="connsiteY1-78" fmla="*/ 211020 h 1328379"/>
              <a:gd name="connsiteX2-79" fmla="*/ 2265770 w 6216319"/>
              <a:gd name="connsiteY2-80" fmla="*/ 534702 h 1328379"/>
              <a:gd name="connsiteX3-81" fmla="*/ 3244906 w 6216319"/>
              <a:gd name="connsiteY3-82" fmla="*/ 518518 h 1328379"/>
              <a:gd name="connsiteX4-83" fmla="*/ 6216319 w 6216319"/>
              <a:gd name="connsiteY4-84" fmla="*/ 26175 h 1328379"/>
              <a:gd name="connsiteX5-85" fmla="*/ 6216319 w 6216319"/>
              <a:gd name="connsiteY5-86" fmla="*/ 1328379 h 1328379"/>
              <a:gd name="connsiteX6-87" fmla="*/ 0 w 6216319"/>
              <a:gd name="connsiteY6-88" fmla="*/ 1328379 h 1328379"/>
              <a:gd name="connsiteX7-89" fmla="*/ 0 w 6216319"/>
              <a:gd name="connsiteY7-90" fmla="*/ 26175 h 1328379"/>
              <a:gd name="connsiteX0-91" fmla="*/ 0 w 6216319"/>
              <a:gd name="connsiteY0-92" fmla="*/ 63128 h 1365332"/>
              <a:gd name="connsiteX1-93" fmla="*/ 339865 w 6216319"/>
              <a:gd name="connsiteY1-94" fmla="*/ 247973 h 1365332"/>
              <a:gd name="connsiteX2-95" fmla="*/ 2265770 w 6216319"/>
              <a:gd name="connsiteY2-96" fmla="*/ 571655 h 1365332"/>
              <a:gd name="connsiteX3-97" fmla="*/ 3244906 w 6216319"/>
              <a:gd name="connsiteY3-98" fmla="*/ 555471 h 1365332"/>
              <a:gd name="connsiteX4-99" fmla="*/ 4725749 w 6216319"/>
              <a:gd name="connsiteY4-100" fmla="*/ 239882 h 1365332"/>
              <a:gd name="connsiteX5-101" fmla="*/ 6216319 w 6216319"/>
              <a:gd name="connsiteY5-102" fmla="*/ 63128 h 1365332"/>
              <a:gd name="connsiteX6-103" fmla="*/ 6216319 w 6216319"/>
              <a:gd name="connsiteY6-104" fmla="*/ 1365332 h 1365332"/>
              <a:gd name="connsiteX7-105" fmla="*/ 0 w 6216319"/>
              <a:gd name="connsiteY7-106" fmla="*/ 1365332 h 1365332"/>
              <a:gd name="connsiteX8" fmla="*/ 0 w 6216319"/>
              <a:gd name="connsiteY8" fmla="*/ 63128 h 1365332"/>
              <a:gd name="connsiteX0-107" fmla="*/ 0 w 6216319"/>
              <a:gd name="connsiteY0-108" fmla="*/ 20810 h 1323014"/>
              <a:gd name="connsiteX1-109" fmla="*/ 339865 w 6216319"/>
              <a:gd name="connsiteY1-110" fmla="*/ 205655 h 1323014"/>
              <a:gd name="connsiteX2-111" fmla="*/ 2265770 w 6216319"/>
              <a:gd name="connsiteY2-112" fmla="*/ 529337 h 1323014"/>
              <a:gd name="connsiteX3-113" fmla="*/ 3244906 w 6216319"/>
              <a:gd name="connsiteY3-114" fmla="*/ 513153 h 1323014"/>
              <a:gd name="connsiteX4-115" fmla="*/ 4628644 w 6216319"/>
              <a:gd name="connsiteY4-116" fmla="*/ 1055320 h 1323014"/>
              <a:gd name="connsiteX5-117" fmla="*/ 6216319 w 6216319"/>
              <a:gd name="connsiteY5-118" fmla="*/ 20810 h 1323014"/>
              <a:gd name="connsiteX6-119" fmla="*/ 6216319 w 6216319"/>
              <a:gd name="connsiteY6-120" fmla="*/ 1323014 h 1323014"/>
              <a:gd name="connsiteX7-121" fmla="*/ 0 w 6216319"/>
              <a:gd name="connsiteY7-122" fmla="*/ 1323014 h 1323014"/>
              <a:gd name="connsiteX8-123" fmla="*/ 0 w 6216319"/>
              <a:gd name="connsiteY8-124" fmla="*/ 20810 h 1323014"/>
              <a:gd name="connsiteX0-125" fmla="*/ 0 w 6216319"/>
              <a:gd name="connsiteY0-126" fmla="*/ 32243 h 1334447"/>
              <a:gd name="connsiteX1-127" fmla="*/ 339865 w 6216319"/>
              <a:gd name="connsiteY1-128" fmla="*/ 217088 h 1334447"/>
              <a:gd name="connsiteX2-129" fmla="*/ 2265770 w 6216319"/>
              <a:gd name="connsiteY2-130" fmla="*/ 540770 h 1334447"/>
              <a:gd name="connsiteX3-131" fmla="*/ 3244906 w 6216319"/>
              <a:gd name="connsiteY3-132" fmla="*/ 524586 h 1334447"/>
              <a:gd name="connsiteX4-133" fmla="*/ 4628644 w 6216319"/>
              <a:gd name="connsiteY4-134" fmla="*/ 1066753 h 1334447"/>
              <a:gd name="connsiteX5-135" fmla="*/ 5526860 w 6216319"/>
              <a:gd name="connsiteY5-136" fmla="*/ 451758 h 1334447"/>
              <a:gd name="connsiteX6-137" fmla="*/ 6216319 w 6216319"/>
              <a:gd name="connsiteY6-138" fmla="*/ 32243 h 1334447"/>
              <a:gd name="connsiteX7-139" fmla="*/ 6216319 w 6216319"/>
              <a:gd name="connsiteY7-140" fmla="*/ 1334447 h 1334447"/>
              <a:gd name="connsiteX8-141" fmla="*/ 0 w 6216319"/>
              <a:gd name="connsiteY8-142" fmla="*/ 1334447 h 1334447"/>
              <a:gd name="connsiteX9" fmla="*/ 0 w 6216319"/>
              <a:gd name="connsiteY9" fmla="*/ 32243 h 1334447"/>
              <a:gd name="connsiteX0-143" fmla="*/ 0 w 6216319"/>
              <a:gd name="connsiteY0-144" fmla="*/ 12831 h 1315035"/>
              <a:gd name="connsiteX1-145" fmla="*/ 339865 w 6216319"/>
              <a:gd name="connsiteY1-146" fmla="*/ 197676 h 1315035"/>
              <a:gd name="connsiteX2-147" fmla="*/ 2265770 w 6216319"/>
              <a:gd name="connsiteY2-148" fmla="*/ 521358 h 1315035"/>
              <a:gd name="connsiteX3-149" fmla="*/ 3244906 w 6216319"/>
              <a:gd name="connsiteY3-150" fmla="*/ 505174 h 1315035"/>
              <a:gd name="connsiteX4-151" fmla="*/ 4628644 w 6216319"/>
              <a:gd name="connsiteY4-152" fmla="*/ 1047341 h 1315035"/>
              <a:gd name="connsiteX5-153" fmla="*/ 5356927 w 6216319"/>
              <a:gd name="connsiteY5-154" fmla="*/ 1201089 h 1315035"/>
              <a:gd name="connsiteX6-155" fmla="*/ 6216319 w 6216319"/>
              <a:gd name="connsiteY6-156" fmla="*/ 12831 h 1315035"/>
              <a:gd name="connsiteX7-157" fmla="*/ 6216319 w 6216319"/>
              <a:gd name="connsiteY7-158" fmla="*/ 1315035 h 1315035"/>
              <a:gd name="connsiteX8-159" fmla="*/ 0 w 6216319"/>
              <a:gd name="connsiteY8-160" fmla="*/ 1315035 h 1315035"/>
              <a:gd name="connsiteX9-161" fmla="*/ 0 w 6216319"/>
              <a:gd name="connsiteY9-162" fmla="*/ 12831 h 1315035"/>
              <a:gd name="connsiteX0-163" fmla="*/ 0 w 6498499"/>
              <a:gd name="connsiteY0-164" fmla="*/ 0 h 1302204"/>
              <a:gd name="connsiteX1-165" fmla="*/ 339865 w 6498499"/>
              <a:gd name="connsiteY1-166" fmla="*/ 184845 h 1302204"/>
              <a:gd name="connsiteX2-167" fmla="*/ 2265770 w 6498499"/>
              <a:gd name="connsiteY2-168" fmla="*/ 508527 h 1302204"/>
              <a:gd name="connsiteX3-169" fmla="*/ 3244906 w 6498499"/>
              <a:gd name="connsiteY3-170" fmla="*/ 492343 h 1302204"/>
              <a:gd name="connsiteX4-171" fmla="*/ 4628644 w 6498499"/>
              <a:gd name="connsiteY4-172" fmla="*/ 1034510 h 1302204"/>
              <a:gd name="connsiteX5-173" fmla="*/ 5356927 w 6498499"/>
              <a:gd name="connsiteY5-174" fmla="*/ 1188258 h 1302204"/>
              <a:gd name="connsiteX6-175" fmla="*/ 6216319 w 6498499"/>
              <a:gd name="connsiteY6-176" fmla="*/ 1302204 h 1302204"/>
              <a:gd name="connsiteX7-177" fmla="*/ 0 w 6498499"/>
              <a:gd name="connsiteY7-178" fmla="*/ 1302204 h 1302204"/>
              <a:gd name="connsiteX8-179" fmla="*/ 0 w 6498499"/>
              <a:gd name="connsiteY8-180" fmla="*/ 0 h 1302204"/>
              <a:gd name="connsiteX0-181" fmla="*/ 0 w 6216319"/>
              <a:gd name="connsiteY0-182" fmla="*/ 0 h 1302204"/>
              <a:gd name="connsiteX1-183" fmla="*/ 339865 w 6216319"/>
              <a:gd name="connsiteY1-184" fmla="*/ 184845 h 1302204"/>
              <a:gd name="connsiteX2-185" fmla="*/ 2265770 w 6216319"/>
              <a:gd name="connsiteY2-186" fmla="*/ 508527 h 1302204"/>
              <a:gd name="connsiteX3-187" fmla="*/ 3244906 w 6216319"/>
              <a:gd name="connsiteY3-188" fmla="*/ 492343 h 1302204"/>
              <a:gd name="connsiteX4-189" fmla="*/ 4628644 w 6216319"/>
              <a:gd name="connsiteY4-190" fmla="*/ 1034510 h 1302204"/>
              <a:gd name="connsiteX5-191" fmla="*/ 5356927 w 6216319"/>
              <a:gd name="connsiteY5-192" fmla="*/ 1188258 h 1302204"/>
              <a:gd name="connsiteX6-193" fmla="*/ 6216319 w 6216319"/>
              <a:gd name="connsiteY6-194" fmla="*/ 1302204 h 1302204"/>
              <a:gd name="connsiteX7-195" fmla="*/ 0 w 6216319"/>
              <a:gd name="connsiteY7-196" fmla="*/ 1302204 h 1302204"/>
              <a:gd name="connsiteX8-197" fmla="*/ 0 w 6216319"/>
              <a:gd name="connsiteY8-198" fmla="*/ 0 h 1302204"/>
              <a:gd name="connsiteX0-199" fmla="*/ 0 w 6216319"/>
              <a:gd name="connsiteY0-200" fmla="*/ 0 h 1302204"/>
              <a:gd name="connsiteX1-201" fmla="*/ 339865 w 6216319"/>
              <a:gd name="connsiteY1-202" fmla="*/ 184845 h 1302204"/>
              <a:gd name="connsiteX2-203" fmla="*/ 2265770 w 6216319"/>
              <a:gd name="connsiteY2-204" fmla="*/ 508527 h 1302204"/>
              <a:gd name="connsiteX3-205" fmla="*/ 3244906 w 6216319"/>
              <a:gd name="connsiteY3-206" fmla="*/ 492343 h 1302204"/>
              <a:gd name="connsiteX4-207" fmla="*/ 4628644 w 6216319"/>
              <a:gd name="connsiteY4-208" fmla="*/ 1034510 h 1302204"/>
              <a:gd name="connsiteX5-209" fmla="*/ 5356927 w 6216319"/>
              <a:gd name="connsiteY5-210" fmla="*/ 1188258 h 1302204"/>
              <a:gd name="connsiteX6-211" fmla="*/ 6216319 w 6216319"/>
              <a:gd name="connsiteY6-212" fmla="*/ 1302204 h 1302204"/>
              <a:gd name="connsiteX7-213" fmla="*/ 0 w 6216319"/>
              <a:gd name="connsiteY7-214" fmla="*/ 1302204 h 1302204"/>
              <a:gd name="connsiteX8-215" fmla="*/ 0 w 6216319"/>
              <a:gd name="connsiteY8-216" fmla="*/ 0 h 1302204"/>
              <a:gd name="connsiteX0-217" fmla="*/ 0 w 6216319"/>
              <a:gd name="connsiteY0-218" fmla="*/ 0 h 1302204"/>
              <a:gd name="connsiteX1-219" fmla="*/ 339865 w 6216319"/>
              <a:gd name="connsiteY1-220" fmla="*/ 184845 h 1302204"/>
              <a:gd name="connsiteX2-221" fmla="*/ 2265770 w 6216319"/>
              <a:gd name="connsiteY2-222" fmla="*/ 508527 h 1302204"/>
              <a:gd name="connsiteX3-223" fmla="*/ 3244906 w 6216319"/>
              <a:gd name="connsiteY3-224" fmla="*/ 492343 h 1302204"/>
              <a:gd name="connsiteX4-225" fmla="*/ 4628644 w 6216319"/>
              <a:gd name="connsiteY4-226" fmla="*/ 1034510 h 1302204"/>
              <a:gd name="connsiteX5-227" fmla="*/ 5356927 w 6216319"/>
              <a:gd name="connsiteY5-228" fmla="*/ 1188258 h 1302204"/>
              <a:gd name="connsiteX6-229" fmla="*/ 6216319 w 6216319"/>
              <a:gd name="connsiteY6-230" fmla="*/ 1302204 h 1302204"/>
              <a:gd name="connsiteX7-231" fmla="*/ 0 w 6216319"/>
              <a:gd name="connsiteY7-232" fmla="*/ 1302204 h 1302204"/>
              <a:gd name="connsiteX8-233" fmla="*/ 0 w 6216319"/>
              <a:gd name="connsiteY8-234" fmla="*/ 0 h 1302204"/>
              <a:gd name="connsiteX0-235" fmla="*/ 0 w 6216319"/>
              <a:gd name="connsiteY0-236" fmla="*/ 0 h 1302204"/>
              <a:gd name="connsiteX1-237" fmla="*/ 339865 w 6216319"/>
              <a:gd name="connsiteY1-238" fmla="*/ 184845 h 1302204"/>
              <a:gd name="connsiteX2-239" fmla="*/ 2265770 w 6216319"/>
              <a:gd name="connsiteY2-240" fmla="*/ 508527 h 1302204"/>
              <a:gd name="connsiteX3-241" fmla="*/ 3244906 w 6216319"/>
              <a:gd name="connsiteY3-242" fmla="*/ 492343 h 1302204"/>
              <a:gd name="connsiteX4-243" fmla="*/ 4628644 w 6216319"/>
              <a:gd name="connsiteY4-244" fmla="*/ 1034510 h 1302204"/>
              <a:gd name="connsiteX5-245" fmla="*/ 5356927 w 6216319"/>
              <a:gd name="connsiteY5-246" fmla="*/ 1188258 h 1302204"/>
              <a:gd name="connsiteX6-247" fmla="*/ 6216319 w 6216319"/>
              <a:gd name="connsiteY6-248" fmla="*/ 1302204 h 1302204"/>
              <a:gd name="connsiteX7-249" fmla="*/ 0 w 6216319"/>
              <a:gd name="connsiteY7-250" fmla="*/ 1302204 h 1302204"/>
              <a:gd name="connsiteX8-251" fmla="*/ 0 w 6216319"/>
              <a:gd name="connsiteY8-252" fmla="*/ 0 h 1302204"/>
              <a:gd name="connsiteX0-253" fmla="*/ 0 w 6216319"/>
              <a:gd name="connsiteY0-254" fmla="*/ 0 h 1302204"/>
              <a:gd name="connsiteX1-255" fmla="*/ 339865 w 6216319"/>
              <a:gd name="connsiteY1-256" fmla="*/ 184845 h 1302204"/>
              <a:gd name="connsiteX2-257" fmla="*/ 2265770 w 6216319"/>
              <a:gd name="connsiteY2-258" fmla="*/ 508527 h 1302204"/>
              <a:gd name="connsiteX3-259" fmla="*/ 3244906 w 6216319"/>
              <a:gd name="connsiteY3-260" fmla="*/ 492343 h 1302204"/>
              <a:gd name="connsiteX4-261" fmla="*/ 4628644 w 6216319"/>
              <a:gd name="connsiteY4-262" fmla="*/ 1034510 h 1302204"/>
              <a:gd name="connsiteX5-263" fmla="*/ 5356927 w 6216319"/>
              <a:gd name="connsiteY5-264" fmla="*/ 1188258 h 1302204"/>
              <a:gd name="connsiteX6-265" fmla="*/ 6216319 w 6216319"/>
              <a:gd name="connsiteY6-266" fmla="*/ 1302204 h 1302204"/>
              <a:gd name="connsiteX7-267" fmla="*/ 0 w 6216319"/>
              <a:gd name="connsiteY7-268" fmla="*/ 1302204 h 1302204"/>
              <a:gd name="connsiteX8-269" fmla="*/ 0 w 6216319"/>
              <a:gd name="connsiteY8-270" fmla="*/ 0 h 1302204"/>
              <a:gd name="connsiteX0-271" fmla="*/ 0 w 6216319"/>
              <a:gd name="connsiteY0-272" fmla="*/ 0 h 1302204"/>
              <a:gd name="connsiteX1-273" fmla="*/ 339865 w 6216319"/>
              <a:gd name="connsiteY1-274" fmla="*/ 184845 h 1302204"/>
              <a:gd name="connsiteX2-275" fmla="*/ 2265770 w 6216319"/>
              <a:gd name="connsiteY2-276" fmla="*/ 508527 h 1302204"/>
              <a:gd name="connsiteX3-277" fmla="*/ 3244906 w 6216319"/>
              <a:gd name="connsiteY3-278" fmla="*/ 492343 h 1302204"/>
              <a:gd name="connsiteX4-279" fmla="*/ 4628644 w 6216319"/>
              <a:gd name="connsiteY4-280" fmla="*/ 1034510 h 1302204"/>
              <a:gd name="connsiteX5-281" fmla="*/ 5356927 w 6216319"/>
              <a:gd name="connsiteY5-282" fmla="*/ 1188258 h 1302204"/>
              <a:gd name="connsiteX6-283" fmla="*/ 6216319 w 6216319"/>
              <a:gd name="connsiteY6-284" fmla="*/ 1302204 h 1302204"/>
              <a:gd name="connsiteX7-285" fmla="*/ 0 w 6216319"/>
              <a:gd name="connsiteY7-286" fmla="*/ 1302204 h 1302204"/>
              <a:gd name="connsiteX8-287" fmla="*/ 0 w 6216319"/>
              <a:gd name="connsiteY8-288" fmla="*/ 0 h 1302204"/>
              <a:gd name="connsiteX0-289" fmla="*/ 0 w 6216319"/>
              <a:gd name="connsiteY0-290" fmla="*/ 0 h 1302204"/>
              <a:gd name="connsiteX1-291" fmla="*/ 339865 w 6216319"/>
              <a:gd name="connsiteY1-292" fmla="*/ 184845 h 1302204"/>
              <a:gd name="connsiteX2-293" fmla="*/ 2265770 w 6216319"/>
              <a:gd name="connsiteY2-294" fmla="*/ 508527 h 1302204"/>
              <a:gd name="connsiteX3-295" fmla="*/ 3244906 w 6216319"/>
              <a:gd name="connsiteY3-296" fmla="*/ 492343 h 1302204"/>
              <a:gd name="connsiteX4-297" fmla="*/ 4628644 w 6216319"/>
              <a:gd name="connsiteY4-298" fmla="*/ 1034510 h 1302204"/>
              <a:gd name="connsiteX5-299" fmla="*/ 5356927 w 6216319"/>
              <a:gd name="connsiteY5-300" fmla="*/ 1188258 h 1302204"/>
              <a:gd name="connsiteX6-301" fmla="*/ 6216319 w 6216319"/>
              <a:gd name="connsiteY6-302" fmla="*/ 1302204 h 1302204"/>
              <a:gd name="connsiteX7-303" fmla="*/ 0 w 6216319"/>
              <a:gd name="connsiteY7-304" fmla="*/ 1302204 h 1302204"/>
              <a:gd name="connsiteX8-305" fmla="*/ 0 w 6216319"/>
              <a:gd name="connsiteY8-306" fmla="*/ 0 h 1302204"/>
              <a:gd name="connsiteX0-307" fmla="*/ 0 w 6216319"/>
              <a:gd name="connsiteY0-308" fmla="*/ 0 h 1302204"/>
              <a:gd name="connsiteX1-309" fmla="*/ 339865 w 6216319"/>
              <a:gd name="connsiteY1-310" fmla="*/ 184845 h 1302204"/>
              <a:gd name="connsiteX2-311" fmla="*/ 2265770 w 6216319"/>
              <a:gd name="connsiteY2-312" fmla="*/ 508527 h 1302204"/>
              <a:gd name="connsiteX3-313" fmla="*/ 3244906 w 6216319"/>
              <a:gd name="connsiteY3-314" fmla="*/ 492343 h 1302204"/>
              <a:gd name="connsiteX4-315" fmla="*/ 4628644 w 6216319"/>
              <a:gd name="connsiteY4-316" fmla="*/ 1034510 h 1302204"/>
              <a:gd name="connsiteX5-317" fmla="*/ 5356927 w 6216319"/>
              <a:gd name="connsiteY5-318" fmla="*/ 1188258 h 1302204"/>
              <a:gd name="connsiteX6-319" fmla="*/ 6216319 w 6216319"/>
              <a:gd name="connsiteY6-320" fmla="*/ 1302204 h 1302204"/>
              <a:gd name="connsiteX7-321" fmla="*/ 0 w 6216319"/>
              <a:gd name="connsiteY7-322" fmla="*/ 1302204 h 1302204"/>
              <a:gd name="connsiteX8-323" fmla="*/ 0 w 6216319"/>
              <a:gd name="connsiteY8-324" fmla="*/ 0 h 1302204"/>
              <a:gd name="connsiteX0-325" fmla="*/ 0 w 6216319"/>
              <a:gd name="connsiteY0-326" fmla="*/ 0 h 1302204"/>
              <a:gd name="connsiteX1-327" fmla="*/ 339865 w 6216319"/>
              <a:gd name="connsiteY1-328" fmla="*/ 184845 h 1302204"/>
              <a:gd name="connsiteX2-329" fmla="*/ 2265770 w 6216319"/>
              <a:gd name="connsiteY2-330" fmla="*/ 508527 h 1302204"/>
              <a:gd name="connsiteX3-331" fmla="*/ 3244906 w 6216319"/>
              <a:gd name="connsiteY3-332" fmla="*/ 492343 h 1302204"/>
              <a:gd name="connsiteX4-333" fmla="*/ 4628644 w 6216319"/>
              <a:gd name="connsiteY4-334" fmla="*/ 1034510 h 1302204"/>
              <a:gd name="connsiteX5-335" fmla="*/ 5356927 w 6216319"/>
              <a:gd name="connsiteY5-336" fmla="*/ 1188258 h 1302204"/>
              <a:gd name="connsiteX6-337" fmla="*/ 6216319 w 6216319"/>
              <a:gd name="connsiteY6-338" fmla="*/ 1302204 h 1302204"/>
              <a:gd name="connsiteX7-339" fmla="*/ 0 w 6216319"/>
              <a:gd name="connsiteY7-340" fmla="*/ 1302204 h 1302204"/>
              <a:gd name="connsiteX8-341" fmla="*/ 0 w 6216319"/>
              <a:gd name="connsiteY8-342" fmla="*/ 0 h 1302204"/>
              <a:gd name="connsiteX0-343" fmla="*/ 0 w 6216319"/>
              <a:gd name="connsiteY0-344" fmla="*/ 0 h 1302204"/>
              <a:gd name="connsiteX1-345" fmla="*/ 339865 w 6216319"/>
              <a:gd name="connsiteY1-346" fmla="*/ 184845 h 1302204"/>
              <a:gd name="connsiteX2-347" fmla="*/ 2265770 w 6216319"/>
              <a:gd name="connsiteY2-348" fmla="*/ 508527 h 1302204"/>
              <a:gd name="connsiteX3-349" fmla="*/ 3244906 w 6216319"/>
              <a:gd name="connsiteY3-350" fmla="*/ 492343 h 1302204"/>
              <a:gd name="connsiteX4-351" fmla="*/ 4628644 w 6216319"/>
              <a:gd name="connsiteY4-352" fmla="*/ 1034510 h 1302204"/>
              <a:gd name="connsiteX5-353" fmla="*/ 5356927 w 6216319"/>
              <a:gd name="connsiteY5-354" fmla="*/ 1188258 h 1302204"/>
              <a:gd name="connsiteX6-355" fmla="*/ 6216319 w 6216319"/>
              <a:gd name="connsiteY6-356" fmla="*/ 1302204 h 1302204"/>
              <a:gd name="connsiteX7-357" fmla="*/ 0 w 6216319"/>
              <a:gd name="connsiteY7-358" fmla="*/ 1302204 h 1302204"/>
              <a:gd name="connsiteX8-359" fmla="*/ 0 w 6216319"/>
              <a:gd name="connsiteY8-360" fmla="*/ 0 h 1302204"/>
              <a:gd name="connsiteX0-361" fmla="*/ 0 w 6216319"/>
              <a:gd name="connsiteY0-362" fmla="*/ 0 h 1302204"/>
              <a:gd name="connsiteX1-363" fmla="*/ 339865 w 6216319"/>
              <a:gd name="connsiteY1-364" fmla="*/ 184845 h 1302204"/>
              <a:gd name="connsiteX2-365" fmla="*/ 2265770 w 6216319"/>
              <a:gd name="connsiteY2-366" fmla="*/ 508527 h 1302204"/>
              <a:gd name="connsiteX3-367" fmla="*/ 3244906 w 6216319"/>
              <a:gd name="connsiteY3-368" fmla="*/ 492343 h 1302204"/>
              <a:gd name="connsiteX4-369" fmla="*/ 4628644 w 6216319"/>
              <a:gd name="connsiteY4-370" fmla="*/ 1034510 h 1302204"/>
              <a:gd name="connsiteX5-371" fmla="*/ 5356927 w 6216319"/>
              <a:gd name="connsiteY5-372" fmla="*/ 1188258 h 1302204"/>
              <a:gd name="connsiteX6-373" fmla="*/ 6216319 w 6216319"/>
              <a:gd name="connsiteY6-374" fmla="*/ 1302204 h 1302204"/>
              <a:gd name="connsiteX7-375" fmla="*/ 0 w 6216319"/>
              <a:gd name="connsiteY7-376" fmla="*/ 1302204 h 1302204"/>
              <a:gd name="connsiteX8-377" fmla="*/ 0 w 6216319"/>
              <a:gd name="connsiteY8-378" fmla="*/ 0 h 1302204"/>
              <a:gd name="connsiteX0-379" fmla="*/ 0 w 6216319"/>
              <a:gd name="connsiteY0-380" fmla="*/ 0 h 1302204"/>
              <a:gd name="connsiteX1-381" fmla="*/ 339865 w 6216319"/>
              <a:gd name="connsiteY1-382" fmla="*/ 184845 h 1302204"/>
              <a:gd name="connsiteX2-383" fmla="*/ 2265770 w 6216319"/>
              <a:gd name="connsiteY2-384" fmla="*/ 508527 h 1302204"/>
              <a:gd name="connsiteX3-385" fmla="*/ 3244906 w 6216319"/>
              <a:gd name="connsiteY3-386" fmla="*/ 492343 h 1302204"/>
              <a:gd name="connsiteX4-387" fmla="*/ 4628644 w 6216319"/>
              <a:gd name="connsiteY4-388" fmla="*/ 1034510 h 1302204"/>
              <a:gd name="connsiteX5-389" fmla="*/ 5356927 w 6216319"/>
              <a:gd name="connsiteY5-390" fmla="*/ 1188258 h 1302204"/>
              <a:gd name="connsiteX6-391" fmla="*/ 6216319 w 6216319"/>
              <a:gd name="connsiteY6-392" fmla="*/ 1302204 h 1302204"/>
              <a:gd name="connsiteX7-393" fmla="*/ 0 w 6216319"/>
              <a:gd name="connsiteY7-394" fmla="*/ 1302204 h 1302204"/>
              <a:gd name="connsiteX8-395" fmla="*/ 0 w 6216319"/>
              <a:gd name="connsiteY8-396" fmla="*/ 0 h 1302204"/>
              <a:gd name="connsiteX0-397" fmla="*/ 0 w 6216319"/>
              <a:gd name="connsiteY0-398" fmla="*/ 147589 h 1449793"/>
              <a:gd name="connsiteX1-399" fmla="*/ 339865 w 6216319"/>
              <a:gd name="connsiteY1-400" fmla="*/ 332434 h 1449793"/>
              <a:gd name="connsiteX2-401" fmla="*/ 2265770 w 6216319"/>
              <a:gd name="connsiteY2-402" fmla="*/ 656116 h 1449793"/>
              <a:gd name="connsiteX3-403" fmla="*/ 3244906 w 6216319"/>
              <a:gd name="connsiteY3-404" fmla="*/ 639932 h 1449793"/>
              <a:gd name="connsiteX4-405" fmla="*/ 4628644 w 6216319"/>
              <a:gd name="connsiteY4-406" fmla="*/ 1182099 h 1449793"/>
              <a:gd name="connsiteX5-407" fmla="*/ 5356927 w 6216319"/>
              <a:gd name="connsiteY5-408" fmla="*/ 1335847 h 1449793"/>
              <a:gd name="connsiteX6-409" fmla="*/ 6216319 w 6216319"/>
              <a:gd name="connsiteY6-410" fmla="*/ 1449793 h 1449793"/>
              <a:gd name="connsiteX7-411" fmla="*/ 0 w 6216319"/>
              <a:gd name="connsiteY7-412" fmla="*/ 1449793 h 1449793"/>
              <a:gd name="connsiteX8-413" fmla="*/ 0 w 6216319"/>
              <a:gd name="connsiteY8-414" fmla="*/ 147589 h 1449793"/>
              <a:gd name="connsiteX0-415" fmla="*/ 0 w 6216319"/>
              <a:gd name="connsiteY0-416" fmla="*/ 121021 h 1423225"/>
              <a:gd name="connsiteX1-417" fmla="*/ 339865 w 6216319"/>
              <a:gd name="connsiteY1-418" fmla="*/ 305866 h 1423225"/>
              <a:gd name="connsiteX2-419" fmla="*/ 2265770 w 6216319"/>
              <a:gd name="connsiteY2-420" fmla="*/ 629548 h 1423225"/>
              <a:gd name="connsiteX3-421" fmla="*/ 3244906 w 6216319"/>
              <a:gd name="connsiteY3-422" fmla="*/ 613364 h 1423225"/>
              <a:gd name="connsiteX4-423" fmla="*/ 4628644 w 6216319"/>
              <a:gd name="connsiteY4-424" fmla="*/ 1155531 h 1423225"/>
              <a:gd name="connsiteX5-425" fmla="*/ 5356927 w 6216319"/>
              <a:gd name="connsiteY5-426" fmla="*/ 1309279 h 1423225"/>
              <a:gd name="connsiteX6-427" fmla="*/ 6216319 w 6216319"/>
              <a:gd name="connsiteY6-428" fmla="*/ 1423225 h 1423225"/>
              <a:gd name="connsiteX7-429" fmla="*/ 0 w 6216319"/>
              <a:gd name="connsiteY7-430" fmla="*/ 1423225 h 1423225"/>
              <a:gd name="connsiteX8-431" fmla="*/ 0 w 6216319"/>
              <a:gd name="connsiteY8-432" fmla="*/ 121021 h 1423225"/>
              <a:gd name="connsiteX0-433" fmla="*/ 0 w 6216319"/>
              <a:gd name="connsiteY0-434" fmla="*/ 121021 h 1423225"/>
              <a:gd name="connsiteX1-435" fmla="*/ 339865 w 6216319"/>
              <a:gd name="connsiteY1-436" fmla="*/ 305866 h 1423225"/>
              <a:gd name="connsiteX2-437" fmla="*/ 2265770 w 6216319"/>
              <a:gd name="connsiteY2-438" fmla="*/ 629548 h 1423225"/>
              <a:gd name="connsiteX3-439" fmla="*/ 3244906 w 6216319"/>
              <a:gd name="connsiteY3-440" fmla="*/ 613364 h 1423225"/>
              <a:gd name="connsiteX4-441" fmla="*/ 4628644 w 6216319"/>
              <a:gd name="connsiteY4-442" fmla="*/ 1155531 h 1423225"/>
              <a:gd name="connsiteX5-443" fmla="*/ 5356927 w 6216319"/>
              <a:gd name="connsiteY5-444" fmla="*/ 1309279 h 1423225"/>
              <a:gd name="connsiteX6-445" fmla="*/ 6216319 w 6216319"/>
              <a:gd name="connsiteY6-446" fmla="*/ 1423225 h 1423225"/>
              <a:gd name="connsiteX7-447" fmla="*/ 0 w 6216319"/>
              <a:gd name="connsiteY7-448" fmla="*/ 1423225 h 1423225"/>
              <a:gd name="connsiteX8-449" fmla="*/ 0 w 6216319"/>
              <a:gd name="connsiteY8-450" fmla="*/ 121021 h 1423225"/>
              <a:gd name="connsiteX0-451" fmla="*/ 0 w 6216319"/>
              <a:gd name="connsiteY0-452" fmla="*/ 140194 h 1442398"/>
              <a:gd name="connsiteX1-453" fmla="*/ 339865 w 6216319"/>
              <a:gd name="connsiteY1-454" fmla="*/ 325039 h 1442398"/>
              <a:gd name="connsiteX2-455" fmla="*/ 2265770 w 6216319"/>
              <a:gd name="connsiteY2-456" fmla="*/ 648721 h 1442398"/>
              <a:gd name="connsiteX3-457" fmla="*/ 3244906 w 6216319"/>
              <a:gd name="connsiteY3-458" fmla="*/ 632537 h 1442398"/>
              <a:gd name="connsiteX4-459" fmla="*/ 4628644 w 6216319"/>
              <a:gd name="connsiteY4-460" fmla="*/ 1174704 h 1442398"/>
              <a:gd name="connsiteX5-461" fmla="*/ 5356927 w 6216319"/>
              <a:gd name="connsiteY5-462" fmla="*/ 1328452 h 1442398"/>
              <a:gd name="connsiteX6-463" fmla="*/ 6216319 w 6216319"/>
              <a:gd name="connsiteY6-464" fmla="*/ 1442398 h 1442398"/>
              <a:gd name="connsiteX7-465" fmla="*/ 0 w 6216319"/>
              <a:gd name="connsiteY7-466" fmla="*/ 1442398 h 1442398"/>
              <a:gd name="connsiteX8-467" fmla="*/ 0 w 6216319"/>
              <a:gd name="connsiteY8-468" fmla="*/ 140194 h 1442398"/>
              <a:gd name="connsiteX0-469" fmla="*/ 0 w 6216319"/>
              <a:gd name="connsiteY0-470" fmla="*/ 140194 h 1442398"/>
              <a:gd name="connsiteX1-471" fmla="*/ 339865 w 6216319"/>
              <a:gd name="connsiteY1-472" fmla="*/ 325039 h 1442398"/>
              <a:gd name="connsiteX2-473" fmla="*/ 2265770 w 6216319"/>
              <a:gd name="connsiteY2-474" fmla="*/ 648721 h 1442398"/>
              <a:gd name="connsiteX3-475" fmla="*/ 3244906 w 6216319"/>
              <a:gd name="connsiteY3-476" fmla="*/ 632537 h 1442398"/>
              <a:gd name="connsiteX4-477" fmla="*/ 4628644 w 6216319"/>
              <a:gd name="connsiteY4-478" fmla="*/ 1174704 h 1442398"/>
              <a:gd name="connsiteX5-479" fmla="*/ 5356927 w 6216319"/>
              <a:gd name="connsiteY5-480" fmla="*/ 1328452 h 1442398"/>
              <a:gd name="connsiteX6-481" fmla="*/ 6216319 w 6216319"/>
              <a:gd name="connsiteY6-482" fmla="*/ 1442398 h 1442398"/>
              <a:gd name="connsiteX7-483" fmla="*/ 0 w 6216319"/>
              <a:gd name="connsiteY7-484" fmla="*/ 1442398 h 1442398"/>
              <a:gd name="connsiteX8-485" fmla="*/ 0 w 6216319"/>
              <a:gd name="connsiteY8-486" fmla="*/ 140194 h 1442398"/>
              <a:gd name="connsiteX0-487" fmla="*/ 0 w 6216319"/>
              <a:gd name="connsiteY0-488" fmla="*/ 34944 h 1337148"/>
              <a:gd name="connsiteX1-489" fmla="*/ 339865 w 6216319"/>
              <a:gd name="connsiteY1-490" fmla="*/ 219789 h 1337148"/>
              <a:gd name="connsiteX2-491" fmla="*/ 2265770 w 6216319"/>
              <a:gd name="connsiteY2-492" fmla="*/ 543471 h 1337148"/>
              <a:gd name="connsiteX3-493" fmla="*/ 3244906 w 6216319"/>
              <a:gd name="connsiteY3-494" fmla="*/ 527287 h 1337148"/>
              <a:gd name="connsiteX4-495" fmla="*/ 4628644 w 6216319"/>
              <a:gd name="connsiteY4-496" fmla="*/ 1069454 h 1337148"/>
              <a:gd name="connsiteX5-497" fmla="*/ 5356927 w 6216319"/>
              <a:gd name="connsiteY5-498" fmla="*/ 1223202 h 1337148"/>
              <a:gd name="connsiteX6-499" fmla="*/ 6216319 w 6216319"/>
              <a:gd name="connsiteY6-500" fmla="*/ 1337148 h 1337148"/>
              <a:gd name="connsiteX7-501" fmla="*/ 0 w 6216319"/>
              <a:gd name="connsiteY7-502" fmla="*/ 1337148 h 1337148"/>
              <a:gd name="connsiteX8-503" fmla="*/ 0 w 6216319"/>
              <a:gd name="connsiteY8-504" fmla="*/ 34944 h 1337148"/>
              <a:gd name="connsiteX0-505" fmla="*/ 0 w 6216319"/>
              <a:gd name="connsiteY0-506" fmla="*/ 44896 h 1347100"/>
              <a:gd name="connsiteX1-507" fmla="*/ 339865 w 6216319"/>
              <a:gd name="connsiteY1-508" fmla="*/ 229741 h 1347100"/>
              <a:gd name="connsiteX2-509" fmla="*/ 2265770 w 6216319"/>
              <a:gd name="connsiteY2-510" fmla="*/ 553423 h 1347100"/>
              <a:gd name="connsiteX3-511" fmla="*/ 3244906 w 6216319"/>
              <a:gd name="connsiteY3-512" fmla="*/ 537239 h 1347100"/>
              <a:gd name="connsiteX4-513" fmla="*/ 4628644 w 6216319"/>
              <a:gd name="connsiteY4-514" fmla="*/ 1079406 h 1347100"/>
              <a:gd name="connsiteX5-515" fmla="*/ 5356927 w 6216319"/>
              <a:gd name="connsiteY5-516" fmla="*/ 1233154 h 1347100"/>
              <a:gd name="connsiteX6-517" fmla="*/ 6216319 w 6216319"/>
              <a:gd name="connsiteY6-518" fmla="*/ 1347100 h 1347100"/>
              <a:gd name="connsiteX7-519" fmla="*/ 0 w 6216319"/>
              <a:gd name="connsiteY7-520" fmla="*/ 1347100 h 1347100"/>
              <a:gd name="connsiteX8-521" fmla="*/ 0 w 6216319"/>
              <a:gd name="connsiteY8-522" fmla="*/ 44896 h 1347100"/>
              <a:gd name="connsiteX0-523" fmla="*/ 0 w 6216319"/>
              <a:gd name="connsiteY0-524" fmla="*/ 44896 h 1347100"/>
              <a:gd name="connsiteX1-525" fmla="*/ 339865 w 6216319"/>
              <a:gd name="connsiteY1-526" fmla="*/ 229741 h 1347100"/>
              <a:gd name="connsiteX2-527" fmla="*/ 2265770 w 6216319"/>
              <a:gd name="connsiteY2-528" fmla="*/ 553423 h 1347100"/>
              <a:gd name="connsiteX3-529" fmla="*/ 3244906 w 6216319"/>
              <a:gd name="connsiteY3-530" fmla="*/ 537239 h 1347100"/>
              <a:gd name="connsiteX4-531" fmla="*/ 4628644 w 6216319"/>
              <a:gd name="connsiteY4-532" fmla="*/ 1079406 h 1347100"/>
              <a:gd name="connsiteX5-533" fmla="*/ 5356927 w 6216319"/>
              <a:gd name="connsiteY5-534" fmla="*/ 1233154 h 1347100"/>
              <a:gd name="connsiteX6-535" fmla="*/ 6216319 w 6216319"/>
              <a:gd name="connsiteY6-536" fmla="*/ 1347100 h 1347100"/>
              <a:gd name="connsiteX7-537" fmla="*/ 0 w 6216319"/>
              <a:gd name="connsiteY7-538" fmla="*/ 1347100 h 1347100"/>
              <a:gd name="connsiteX8-539" fmla="*/ 0 w 6216319"/>
              <a:gd name="connsiteY8-540" fmla="*/ 44896 h 1347100"/>
              <a:gd name="connsiteX0-541" fmla="*/ 0 w 6216319"/>
              <a:gd name="connsiteY0-542" fmla="*/ 530 h 1302734"/>
              <a:gd name="connsiteX1-543" fmla="*/ 339865 w 6216319"/>
              <a:gd name="connsiteY1-544" fmla="*/ 185375 h 1302734"/>
              <a:gd name="connsiteX2-545" fmla="*/ 2265770 w 6216319"/>
              <a:gd name="connsiteY2-546" fmla="*/ 509057 h 1302734"/>
              <a:gd name="connsiteX3-547" fmla="*/ 3244906 w 6216319"/>
              <a:gd name="connsiteY3-548" fmla="*/ 492873 h 1302734"/>
              <a:gd name="connsiteX4-549" fmla="*/ 4628644 w 6216319"/>
              <a:gd name="connsiteY4-550" fmla="*/ 1035040 h 1302734"/>
              <a:gd name="connsiteX5-551" fmla="*/ 5356927 w 6216319"/>
              <a:gd name="connsiteY5-552" fmla="*/ 1188788 h 1302734"/>
              <a:gd name="connsiteX6-553" fmla="*/ 6216319 w 6216319"/>
              <a:gd name="connsiteY6-554" fmla="*/ 1302734 h 1302734"/>
              <a:gd name="connsiteX7-555" fmla="*/ 0 w 6216319"/>
              <a:gd name="connsiteY7-556" fmla="*/ 1302734 h 1302734"/>
              <a:gd name="connsiteX8-557" fmla="*/ 0 w 6216319"/>
              <a:gd name="connsiteY8-558" fmla="*/ 530 h 1302734"/>
              <a:gd name="connsiteX0-559" fmla="*/ 0 w 6216319"/>
              <a:gd name="connsiteY0-560" fmla="*/ 20163 h 1322367"/>
              <a:gd name="connsiteX1-561" fmla="*/ 2265770 w 6216319"/>
              <a:gd name="connsiteY1-562" fmla="*/ 528690 h 1322367"/>
              <a:gd name="connsiteX2-563" fmla="*/ 3244906 w 6216319"/>
              <a:gd name="connsiteY2-564" fmla="*/ 512506 h 1322367"/>
              <a:gd name="connsiteX3-565" fmla="*/ 4628644 w 6216319"/>
              <a:gd name="connsiteY3-566" fmla="*/ 1054673 h 1322367"/>
              <a:gd name="connsiteX4-567" fmla="*/ 5356927 w 6216319"/>
              <a:gd name="connsiteY4-568" fmla="*/ 1208421 h 1322367"/>
              <a:gd name="connsiteX5-569" fmla="*/ 6216319 w 6216319"/>
              <a:gd name="connsiteY5-570" fmla="*/ 1322367 h 1322367"/>
              <a:gd name="connsiteX6-571" fmla="*/ 0 w 6216319"/>
              <a:gd name="connsiteY6-572" fmla="*/ 1322367 h 1322367"/>
              <a:gd name="connsiteX7-573" fmla="*/ 0 w 6216319"/>
              <a:gd name="connsiteY7-574" fmla="*/ 20163 h 1322367"/>
              <a:gd name="connsiteX0-575" fmla="*/ 0 w 6216319"/>
              <a:gd name="connsiteY0-576" fmla="*/ 105646 h 1407850"/>
              <a:gd name="connsiteX1-577" fmla="*/ 477430 w 6216319"/>
              <a:gd name="connsiteY1-578" fmla="*/ 136745 h 1407850"/>
              <a:gd name="connsiteX2-579" fmla="*/ 2265770 w 6216319"/>
              <a:gd name="connsiteY2-580" fmla="*/ 614173 h 1407850"/>
              <a:gd name="connsiteX3-581" fmla="*/ 3244906 w 6216319"/>
              <a:gd name="connsiteY3-582" fmla="*/ 597989 h 1407850"/>
              <a:gd name="connsiteX4-583" fmla="*/ 4628644 w 6216319"/>
              <a:gd name="connsiteY4-584" fmla="*/ 1140156 h 1407850"/>
              <a:gd name="connsiteX5-585" fmla="*/ 5356927 w 6216319"/>
              <a:gd name="connsiteY5-586" fmla="*/ 1293904 h 1407850"/>
              <a:gd name="connsiteX6-587" fmla="*/ 6216319 w 6216319"/>
              <a:gd name="connsiteY6-588" fmla="*/ 1407850 h 1407850"/>
              <a:gd name="connsiteX7-589" fmla="*/ 0 w 6216319"/>
              <a:gd name="connsiteY7-590" fmla="*/ 1407850 h 1407850"/>
              <a:gd name="connsiteX8-591" fmla="*/ 0 w 6216319"/>
              <a:gd name="connsiteY8-592" fmla="*/ 105646 h 1407850"/>
              <a:gd name="connsiteX0-593" fmla="*/ 0 w 6216319"/>
              <a:gd name="connsiteY0-594" fmla="*/ 71230 h 1373434"/>
              <a:gd name="connsiteX1-595" fmla="*/ 323681 w 6216319"/>
              <a:gd name="connsiteY1-596" fmla="*/ 264170 h 1373434"/>
              <a:gd name="connsiteX2-597" fmla="*/ 2265770 w 6216319"/>
              <a:gd name="connsiteY2-598" fmla="*/ 579757 h 1373434"/>
              <a:gd name="connsiteX3-599" fmla="*/ 3244906 w 6216319"/>
              <a:gd name="connsiteY3-600" fmla="*/ 563573 h 1373434"/>
              <a:gd name="connsiteX4-601" fmla="*/ 4628644 w 6216319"/>
              <a:gd name="connsiteY4-602" fmla="*/ 1105740 h 1373434"/>
              <a:gd name="connsiteX5-603" fmla="*/ 5356927 w 6216319"/>
              <a:gd name="connsiteY5-604" fmla="*/ 1259488 h 1373434"/>
              <a:gd name="connsiteX6-605" fmla="*/ 6216319 w 6216319"/>
              <a:gd name="connsiteY6-606" fmla="*/ 1373434 h 1373434"/>
              <a:gd name="connsiteX7-607" fmla="*/ 0 w 6216319"/>
              <a:gd name="connsiteY7-608" fmla="*/ 1373434 h 1373434"/>
              <a:gd name="connsiteX8-609" fmla="*/ 0 w 6216319"/>
              <a:gd name="connsiteY8-610" fmla="*/ 71230 h 1373434"/>
              <a:gd name="connsiteX0-611" fmla="*/ 0 w 6216319"/>
              <a:gd name="connsiteY0-612" fmla="*/ 71230 h 1373434"/>
              <a:gd name="connsiteX1-613" fmla="*/ 323681 w 6216319"/>
              <a:gd name="connsiteY1-614" fmla="*/ 264170 h 1373434"/>
              <a:gd name="connsiteX2-615" fmla="*/ 2265770 w 6216319"/>
              <a:gd name="connsiteY2-616" fmla="*/ 579757 h 1373434"/>
              <a:gd name="connsiteX3-617" fmla="*/ 3244906 w 6216319"/>
              <a:gd name="connsiteY3-618" fmla="*/ 563573 h 1373434"/>
              <a:gd name="connsiteX4-619" fmla="*/ 4628644 w 6216319"/>
              <a:gd name="connsiteY4-620" fmla="*/ 1105740 h 1373434"/>
              <a:gd name="connsiteX5-621" fmla="*/ 5356927 w 6216319"/>
              <a:gd name="connsiteY5-622" fmla="*/ 1259488 h 1373434"/>
              <a:gd name="connsiteX6-623" fmla="*/ 6216319 w 6216319"/>
              <a:gd name="connsiteY6-624" fmla="*/ 1373434 h 1373434"/>
              <a:gd name="connsiteX7-625" fmla="*/ 0 w 6216319"/>
              <a:gd name="connsiteY7-626" fmla="*/ 1373434 h 1373434"/>
              <a:gd name="connsiteX8-627" fmla="*/ 0 w 6216319"/>
              <a:gd name="connsiteY8-628" fmla="*/ 71230 h 1373434"/>
              <a:gd name="connsiteX0-629" fmla="*/ 0 w 6216319"/>
              <a:gd name="connsiteY0-630" fmla="*/ 147399 h 1449603"/>
              <a:gd name="connsiteX1-631" fmla="*/ 323681 w 6216319"/>
              <a:gd name="connsiteY1-632" fmla="*/ 340339 h 1449603"/>
              <a:gd name="connsiteX2-633" fmla="*/ 2265770 w 6216319"/>
              <a:gd name="connsiteY2-634" fmla="*/ 655926 h 1449603"/>
              <a:gd name="connsiteX3-635" fmla="*/ 3244906 w 6216319"/>
              <a:gd name="connsiteY3-636" fmla="*/ 639742 h 1449603"/>
              <a:gd name="connsiteX4-637" fmla="*/ 4628644 w 6216319"/>
              <a:gd name="connsiteY4-638" fmla="*/ 1181909 h 1449603"/>
              <a:gd name="connsiteX5-639" fmla="*/ 5356927 w 6216319"/>
              <a:gd name="connsiteY5-640" fmla="*/ 1335657 h 1449603"/>
              <a:gd name="connsiteX6-641" fmla="*/ 6216319 w 6216319"/>
              <a:gd name="connsiteY6-642" fmla="*/ 1449603 h 1449603"/>
              <a:gd name="connsiteX7-643" fmla="*/ 0 w 6216319"/>
              <a:gd name="connsiteY7-644" fmla="*/ 1449603 h 1449603"/>
              <a:gd name="connsiteX8-645" fmla="*/ 0 w 6216319"/>
              <a:gd name="connsiteY8-646" fmla="*/ 147399 h 1449603"/>
              <a:gd name="connsiteX0-647" fmla="*/ 0 w 6216319"/>
              <a:gd name="connsiteY0-648" fmla="*/ 147399 h 1449603"/>
              <a:gd name="connsiteX1-649" fmla="*/ 323681 w 6216319"/>
              <a:gd name="connsiteY1-650" fmla="*/ 340339 h 1449603"/>
              <a:gd name="connsiteX2-651" fmla="*/ 2265770 w 6216319"/>
              <a:gd name="connsiteY2-652" fmla="*/ 655926 h 1449603"/>
              <a:gd name="connsiteX3-653" fmla="*/ 3244906 w 6216319"/>
              <a:gd name="connsiteY3-654" fmla="*/ 639742 h 1449603"/>
              <a:gd name="connsiteX4-655" fmla="*/ 4628644 w 6216319"/>
              <a:gd name="connsiteY4-656" fmla="*/ 1181909 h 1449603"/>
              <a:gd name="connsiteX5-657" fmla="*/ 5356927 w 6216319"/>
              <a:gd name="connsiteY5-658" fmla="*/ 1335657 h 1449603"/>
              <a:gd name="connsiteX6-659" fmla="*/ 6216319 w 6216319"/>
              <a:gd name="connsiteY6-660" fmla="*/ 1449603 h 1449603"/>
              <a:gd name="connsiteX7-661" fmla="*/ 0 w 6216319"/>
              <a:gd name="connsiteY7-662" fmla="*/ 1449603 h 1449603"/>
              <a:gd name="connsiteX8-663" fmla="*/ 0 w 6216319"/>
              <a:gd name="connsiteY8-664" fmla="*/ 147399 h 1449603"/>
              <a:gd name="connsiteX0-665" fmla="*/ 0 w 6216319"/>
              <a:gd name="connsiteY0-666" fmla="*/ 147399 h 1449603"/>
              <a:gd name="connsiteX1-667" fmla="*/ 323681 w 6216319"/>
              <a:gd name="connsiteY1-668" fmla="*/ 340339 h 1449603"/>
              <a:gd name="connsiteX2-669" fmla="*/ 2265770 w 6216319"/>
              <a:gd name="connsiteY2-670" fmla="*/ 655926 h 1449603"/>
              <a:gd name="connsiteX3-671" fmla="*/ 3244906 w 6216319"/>
              <a:gd name="connsiteY3-672" fmla="*/ 639742 h 1449603"/>
              <a:gd name="connsiteX4-673" fmla="*/ 4628644 w 6216319"/>
              <a:gd name="connsiteY4-674" fmla="*/ 1181909 h 1449603"/>
              <a:gd name="connsiteX5-675" fmla="*/ 5356927 w 6216319"/>
              <a:gd name="connsiteY5-676" fmla="*/ 1335657 h 1449603"/>
              <a:gd name="connsiteX6-677" fmla="*/ 6216319 w 6216319"/>
              <a:gd name="connsiteY6-678" fmla="*/ 1449603 h 1449603"/>
              <a:gd name="connsiteX7-679" fmla="*/ 0 w 6216319"/>
              <a:gd name="connsiteY7-680" fmla="*/ 1449603 h 1449603"/>
              <a:gd name="connsiteX8-681" fmla="*/ 0 w 6216319"/>
              <a:gd name="connsiteY8-682" fmla="*/ 147399 h 1449603"/>
              <a:gd name="connsiteX0-683" fmla="*/ 0 w 6216319"/>
              <a:gd name="connsiteY0-684" fmla="*/ 147399 h 1449603"/>
              <a:gd name="connsiteX1-685" fmla="*/ 323681 w 6216319"/>
              <a:gd name="connsiteY1-686" fmla="*/ 340339 h 1449603"/>
              <a:gd name="connsiteX2-687" fmla="*/ 2265770 w 6216319"/>
              <a:gd name="connsiteY2-688" fmla="*/ 655926 h 1449603"/>
              <a:gd name="connsiteX3-689" fmla="*/ 3244906 w 6216319"/>
              <a:gd name="connsiteY3-690" fmla="*/ 639742 h 1449603"/>
              <a:gd name="connsiteX4-691" fmla="*/ 4628644 w 6216319"/>
              <a:gd name="connsiteY4-692" fmla="*/ 1181909 h 1449603"/>
              <a:gd name="connsiteX5-693" fmla="*/ 5356927 w 6216319"/>
              <a:gd name="connsiteY5-694" fmla="*/ 1335657 h 1449603"/>
              <a:gd name="connsiteX6-695" fmla="*/ 6216319 w 6216319"/>
              <a:gd name="connsiteY6-696" fmla="*/ 1449603 h 1449603"/>
              <a:gd name="connsiteX7-697" fmla="*/ 0 w 6216319"/>
              <a:gd name="connsiteY7-698" fmla="*/ 1449603 h 1449603"/>
              <a:gd name="connsiteX8-699" fmla="*/ 0 w 6216319"/>
              <a:gd name="connsiteY8-700" fmla="*/ 147399 h 1449603"/>
              <a:gd name="connsiteX0-701" fmla="*/ 0 w 6216319"/>
              <a:gd name="connsiteY0-702" fmla="*/ 147399 h 1449603"/>
              <a:gd name="connsiteX1-703" fmla="*/ 323681 w 6216319"/>
              <a:gd name="connsiteY1-704" fmla="*/ 340339 h 1449603"/>
              <a:gd name="connsiteX2-705" fmla="*/ 2265770 w 6216319"/>
              <a:gd name="connsiteY2-706" fmla="*/ 655926 h 1449603"/>
              <a:gd name="connsiteX3-707" fmla="*/ 3244906 w 6216319"/>
              <a:gd name="connsiteY3-708" fmla="*/ 639742 h 1449603"/>
              <a:gd name="connsiteX4-709" fmla="*/ 4628644 w 6216319"/>
              <a:gd name="connsiteY4-710" fmla="*/ 1181909 h 1449603"/>
              <a:gd name="connsiteX5-711" fmla="*/ 5356927 w 6216319"/>
              <a:gd name="connsiteY5-712" fmla="*/ 1335657 h 1449603"/>
              <a:gd name="connsiteX6-713" fmla="*/ 6216319 w 6216319"/>
              <a:gd name="connsiteY6-714" fmla="*/ 1449603 h 1449603"/>
              <a:gd name="connsiteX7-715" fmla="*/ 0 w 6216319"/>
              <a:gd name="connsiteY7-716" fmla="*/ 1449603 h 1449603"/>
              <a:gd name="connsiteX8-717" fmla="*/ 0 w 6216319"/>
              <a:gd name="connsiteY8-718" fmla="*/ 147399 h 1449603"/>
              <a:gd name="connsiteX0-719" fmla="*/ 0 w 6216319"/>
              <a:gd name="connsiteY0-720" fmla="*/ 147399 h 1449603"/>
              <a:gd name="connsiteX1-721" fmla="*/ 323681 w 6216319"/>
              <a:gd name="connsiteY1-722" fmla="*/ 340339 h 1449603"/>
              <a:gd name="connsiteX2-723" fmla="*/ 2265770 w 6216319"/>
              <a:gd name="connsiteY2-724" fmla="*/ 655926 h 1449603"/>
              <a:gd name="connsiteX3-725" fmla="*/ 3244906 w 6216319"/>
              <a:gd name="connsiteY3-726" fmla="*/ 639742 h 1449603"/>
              <a:gd name="connsiteX4-727" fmla="*/ 4628644 w 6216319"/>
              <a:gd name="connsiteY4-728" fmla="*/ 1181909 h 1449603"/>
              <a:gd name="connsiteX5-729" fmla="*/ 5356927 w 6216319"/>
              <a:gd name="connsiteY5-730" fmla="*/ 1335657 h 1449603"/>
              <a:gd name="connsiteX6-731" fmla="*/ 6216319 w 6216319"/>
              <a:gd name="connsiteY6-732" fmla="*/ 1449603 h 1449603"/>
              <a:gd name="connsiteX7-733" fmla="*/ 0 w 6216319"/>
              <a:gd name="connsiteY7-734" fmla="*/ 1449603 h 1449603"/>
              <a:gd name="connsiteX8-735" fmla="*/ 0 w 6216319"/>
              <a:gd name="connsiteY8-736" fmla="*/ 147399 h 144960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59" y="connsiteY6-60"/>
              </a:cxn>
              <a:cxn ang="0">
                <a:pos x="connsiteX7-89" y="connsiteY7-90"/>
              </a:cxn>
              <a:cxn ang="0">
                <a:pos x="connsiteX8-123" y="connsiteY8-124"/>
              </a:cxn>
            </a:cxnLst>
            <a:rect l="l" t="t" r="r" b="b"/>
            <a:pathLst>
              <a:path w="6216319" h="1449603">
                <a:moveTo>
                  <a:pt x="0" y="147399"/>
                </a:moveTo>
                <a:cubicBezTo>
                  <a:pt x="229007" y="145469"/>
                  <a:pt x="222661" y="142579"/>
                  <a:pt x="323681" y="340339"/>
                </a:cubicBezTo>
                <a:cubicBezTo>
                  <a:pt x="1138279" y="-367925"/>
                  <a:pt x="1885444" y="174450"/>
                  <a:pt x="2265770" y="655926"/>
                </a:cubicBezTo>
                <a:cubicBezTo>
                  <a:pt x="2462677" y="479250"/>
                  <a:pt x="2932015" y="355171"/>
                  <a:pt x="3244906" y="639742"/>
                </a:cubicBezTo>
                <a:cubicBezTo>
                  <a:pt x="3517337" y="171753"/>
                  <a:pt x="4733841" y="449580"/>
                  <a:pt x="4628644" y="1181909"/>
                </a:cubicBezTo>
                <a:cubicBezTo>
                  <a:pt x="4984694" y="1080758"/>
                  <a:pt x="5181328" y="1161569"/>
                  <a:pt x="5356927" y="1335657"/>
                </a:cubicBezTo>
                <a:cubicBezTo>
                  <a:pt x="5451606" y="1194156"/>
                  <a:pt x="6105728" y="1026010"/>
                  <a:pt x="6216319" y="1449603"/>
                </a:cubicBezTo>
                <a:lnTo>
                  <a:pt x="0" y="1449603"/>
                </a:lnTo>
                <a:lnTo>
                  <a:pt x="0" y="147399"/>
                </a:lnTo>
                <a:close/>
              </a:path>
            </a:pathLst>
          </a:custGeom>
          <a:solidFill>
            <a:schemeClr val="bg1">
              <a:lumMod val="8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6" name="任意多边形 5"/>
          <p:cNvSpPr/>
          <p:nvPr>
            <p:custDataLst>
              <p:tags r:id="rId3"/>
            </p:custDataLst>
          </p:nvPr>
        </p:nvSpPr>
        <p:spPr>
          <a:xfrm flipH="1">
            <a:off x="5101781" y="5866985"/>
            <a:ext cx="7102293" cy="1014301"/>
          </a:xfrm>
          <a:custGeom>
            <a:avLst/>
            <a:gdLst>
              <a:gd name="connsiteX0" fmla="*/ 0 w 6216319"/>
              <a:gd name="connsiteY0" fmla="*/ 0 h 1302204"/>
              <a:gd name="connsiteX1" fmla="*/ 6216319 w 6216319"/>
              <a:gd name="connsiteY1" fmla="*/ 0 h 1302204"/>
              <a:gd name="connsiteX2" fmla="*/ 6216319 w 6216319"/>
              <a:gd name="connsiteY2" fmla="*/ 1302204 h 1302204"/>
              <a:gd name="connsiteX3" fmla="*/ 0 w 6216319"/>
              <a:gd name="connsiteY3" fmla="*/ 1302204 h 1302204"/>
              <a:gd name="connsiteX4" fmla="*/ 0 w 6216319"/>
              <a:gd name="connsiteY4" fmla="*/ 0 h 1302204"/>
              <a:gd name="connsiteX0-1" fmla="*/ 0 w 6216319"/>
              <a:gd name="connsiteY0-2" fmla="*/ 9364 h 1311568"/>
              <a:gd name="connsiteX1-3" fmla="*/ 339865 w 6216319"/>
              <a:gd name="connsiteY1-4" fmla="*/ 0 h 1311568"/>
              <a:gd name="connsiteX2-5" fmla="*/ 6216319 w 6216319"/>
              <a:gd name="connsiteY2-6" fmla="*/ 9364 h 1311568"/>
              <a:gd name="connsiteX3-7" fmla="*/ 6216319 w 6216319"/>
              <a:gd name="connsiteY3-8" fmla="*/ 1311568 h 1311568"/>
              <a:gd name="connsiteX4-9" fmla="*/ 0 w 6216319"/>
              <a:gd name="connsiteY4-10" fmla="*/ 1311568 h 1311568"/>
              <a:gd name="connsiteX5" fmla="*/ 0 w 6216319"/>
              <a:gd name="connsiteY5" fmla="*/ 9364 h 1311568"/>
              <a:gd name="connsiteX0-11" fmla="*/ 0 w 6216319"/>
              <a:gd name="connsiteY0-12" fmla="*/ 0 h 1302204"/>
              <a:gd name="connsiteX1-13" fmla="*/ 339865 w 6216319"/>
              <a:gd name="connsiteY1-14" fmla="*/ 184845 h 1302204"/>
              <a:gd name="connsiteX2-15" fmla="*/ 6216319 w 6216319"/>
              <a:gd name="connsiteY2-16" fmla="*/ 0 h 1302204"/>
              <a:gd name="connsiteX3-17" fmla="*/ 6216319 w 6216319"/>
              <a:gd name="connsiteY3-18" fmla="*/ 1302204 h 1302204"/>
              <a:gd name="connsiteX4-19" fmla="*/ 0 w 6216319"/>
              <a:gd name="connsiteY4-20" fmla="*/ 1302204 h 1302204"/>
              <a:gd name="connsiteX5-21" fmla="*/ 0 w 6216319"/>
              <a:gd name="connsiteY5-22" fmla="*/ 0 h 1302204"/>
              <a:gd name="connsiteX0-23" fmla="*/ 0 w 6216319"/>
              <a:gd name="connsiteY0-24" fmla="*/ 0 h 1302204"/>
              <a:gd name="connsiteX1-25" fmla="*/ 339865 w 6216319"/>
              <a:gd name="connsiteY1-26" fmla="*/ 184845 h 1302204"/>
              <a:gd name="connsiteX2-27" fmla="*/ 6216319 w 6216319"/>
              <a:gd name="connsiteY2-28" fmla="*/ 0 h 1302204"/>
              <a:gd name="connsiteX3-29" fmla="*/ 6216319 w 6216319"/>
              <a:gd name="connsiteY3-30" fmla="*/ 1302204 h 1302204"/>
              <a:gd name="connsiteX4-31" fmla="*/ 0 w 6216319"/>
              <a:gd name="connsiteY4-32" fmla="*/ 1302204 h 1302204"/>
              <a:gd name="connsiteX5-33" fmla="*/ 0 w 6216319"/>
              <a:gd name="connsiteY5-34" fmla="*/ 0 h 1302204"/>
              <a:gd name="connsiteX0-35" fmla="*/ 0 w 6216319"/>
              <a:gd name="connsiteY0-36" fmla="*/ 47249 h 1349453"/>
              <a:gd name="connsiteX1-37" fmla="*/ 339865 w 6216319"/>
              <a:gd name="connsiteY1-38" fmla="*/ 232094 h 1349453"/>
              <a:gd name="connsiteX2-39" fmla="*/ 2273862 w 6216319"/>
              <a:gd name="connsiteY2-40" fmla="*/ 280646 h 1349453"/>
              <a:gd name="connsiteX3-41" fmla="*/ 6216319 w 6216319"/>
              <a:gd name="connsiteY3-42" fmla="*/ 47249 h 1349453"/>
              <a:gd name="connsiteX4-43" fmla="*/ 6216319 w 6216319"/>
              <a:gd name="connsiteY4-44" fmla="*/ 1349453 h 1349453"/>
              <a:gd name="connsiteX5-45" fmla="*/ 0 w 6216319"/>
              <a:gd name="connsiteY5-46" fmla="*/ 1349453 h 1349453"/>
              <a:gd name="connsiteX6" fmla="*/ 0 w 6216319"/>
              <a:gd name="connsiteY6" fmla="*/ 47249 h 1349453"/>
              <a:gd name="connsiteX0-47" fmla="*/ 0 w 6216319"/>
              <a:gd name="connsiteY0-48" fmla="*/ 30623 h 1332827"/>
              <a:gd name="connsiteX1-49" fmla="*/ 339865 w 6216319"/>
              <a:gd name="connsiteY1-50" fmla="*/ 215468 h 1332827"/>
              <a:gd name="connsiteX2-51" fmla="*/ 2265770 w 6216319"/>
              <a:gd name="connsiteY2-52" fmla="*/ 539150 h 1332827"/>
              <a:gd name="connsiteX3-53" fmla="*/ 6216319 w 6216319"/>
              <a:gd name="connsiteY3-54" fmla="*/ 30623 h 1332827"/>
              <a:gd name="connsiteX4-55" fmla="*/ 6216319 w 6216319"/>
              <a:gd name="connsiteY4-56" fmla="*/ 1332827 h 1332827"/>
              <a:gd name="connsiteX5-57" fmla="*/ 0 w 6216319"/>
              <a:gd name="connsiteY5-58" fmla="*/ 1332827 h 1332827"/>
              <a:gd name="connsiteX6-59" fmla="*/ 0 w 6216319"/>
              <a:gd name="connsiteY6-60" fmla="*/ 30623 h 1332827"/>
              <a:gd name="connsiteX0-61" fmla="*/ 0 w 6216319"/>
              <a:gd name="connsiteY0-62" fmla="*/ 31024 h 1333228"/>
              <a:gd name="connsiteX1-63" fmla="*/ 339865 w 6216319"/>
              <a:gd name="connsiteY1-64" fmla="*/ 215869 h 1333228"/>
              <a:gd name="connsiteX2-65" fmla="*/ 2265770 w 6216319"/>
              <a:gd name="connsiteY2-66" fmla="*/ 539551 h 1333228"/>
              <a:gd name="connsiteX3-67" fmla="*/ 3269182 w 6216319"/>
              <a:gd name="connsiteY3-68" fmla="*/ 418171 h 1333228"/>
              <a:gd name="connsiteX4-69" fmla="*/ 6216319 w 6216319"/>
              <a:gd name="connsiteY4-70" fmla="*/ 31024 h 1333228"/>
              <a:gd name="connsiteX5-71" fmla="*/ 6216319 w 6216319"/>
              <a:gd name="connsiteY5-72" fmla="*/ 1333228 h 1333228"/>
              <a:gd name="connsiteX6-73" fmla="*/ 0 w 6216319"/>
              <a:gd name="connsiteY6-74" fmla="*/ 1333228 h 1333228"/>
              <a:gd name="connsiteX7" fmla="*/ 0 w 6216319"/>
              <a:gd name="connsiteY7" fmla="*/ 31024 h 1333228"/>
              <a:gd name="connsiteX0-75" fmla="*/ 0 w 6216319"/>
              <a:gd name="connsiteY0-76" fmla="*/ 26175 h 1328379"/>
              <a:gd name="connsiteX1-77" fmla="*/ 339865 w 6216319"/>
              <a:gd name="connsiteY1-78" fmla="*/ 211020 h 1328379"/>
              <a:gd name="connsiteX2-79" fmla="*/ 2265770 w 6216319"/>
              <a:gd name="connsiteY2-80" fmla="*/ 534702 h 1328379"/>
              <a:gd name="connsiteX3-81" fmla="*/ 3244906 w 6216319"/>
              <a:gd name="connsiteY3-82" fmla="*/ 518518 h 1328379"/>
              <a:gd name="connsiteX4-83" fmla="*/ 6216319 w 6216319"/>
              <a:gd name="connsiteY4-84" fmla="*/ 26175 h 1328379"/>
              <a:gd name="connsiteX5-85" fmla="*/ 6216319 w 6216319"/>
              <a:gd name="connsiteY5-86" fmla="*/ 1328379 h 1328379"/>
              <a:gd name="connsiteX6-87" fmla="*/ 0 w 6216319"/>
              <a:gd name="connsiteY6-88" fmla="*/ 1328379 h 1328379"/>
              <a:gd name="connsiteX7-89" fmla="*/ 0 w 6216319"/>
              <a:gd name="connsiteY7-90" fmla="*/ 26175 h 1328379"/>
              <a:gd name="connsiteX0-91" fmla="*/ 0 w 6216319"/>
              <a:gd name="connsiteY0-92" fmla="*/ 63128 h 1365332"/>
              <a:gd name="connsiteX1-93" fmla="*/ 339865 w 6216319"/>
              <a:gd name="connsiteY1-94" fmla="*/ 247973 h 1365332"/>
              <a:gd name="connsiteX2-95" fmla="*/ 2265770 w 6216319"/>
              <a:gd name="connsiteY2-96" fmla="*/ 571655 h 1365332"/>
              <a:gd name="connsiteX3-97" fmla="*/ 3244906 w 6216319"/>
              <a:gd name="connsiteY3-98" fmla="*/ 555471 h 1365332"/>
              <a:gd name="connsiteX4-99" fmla="*/ 4725749 w 6216319"/>
              <a:gd name="connsiteY4-100" fmla="*/ 239882 h 1365332"/>
              <a:gd name="connsiteX5-101" fmla="*/ 6216319 w 6216319"/>
              <a:gd name="connsiteY5-102" fmla="*/ 63128 h 1365332"/>
              <a:gd name="connsiteX6-103" fmla="*/ 6216319 w 6216319"/>
              <a:gd name="connsiteY6-104" fmla="*/ 1365332 h 1365332"/>
              <a:gd name="connsiteX7-105" fmla="*/ 0 w 6216319"/>
              <a:gd name="connsiteY7-106" fmla="*/ 1365332 h 1365332"/>
              <a:gd name="connsiteX8" fmla="*/ 0 w 6216319"/>
              <a:gd name="connsiteY8" fmla="*/ 63128 h 1365332"/>
              <a:gd name="connsiteX0-107" fmla="*/ 0 w 6216319"/>
              <a:gd name="connsiteY0-108" fmla="*/ 20810 h 1323014"/>
              <a:gd name="connsiteX1-109" fmla="*/ 339865 w 6216319"/>
              <a:gd name="connsiteY1-110" fmla="*/ 205655 h 1323014"/>
              <a:gd name="connsiteX2-111" fmla="*/ 2265770 w 6216319"/>
              <a:gd name="connsiteY2-112" fmla="*/ 529337 h 1323014"/>
              <a:gd name="connsiteX3-113" fmla="*/ 3244906 w 6216319"/>
              <a:gd name="connsiteY3-114" fmla="*/ 513153 h 1323014"/>
              <a:gd name="connsiteX4-115" fmla="*/ 4628644 w 6216319"/>
              <a:gd name="connsiteY4-116" fmla="*/ 1055320 h 1323014"/>
              <a:gd name="connsiteX5-117" fmla="*/ 6216319 w 6216319"/>
              <a:gd name="connsiteY5-118" fmla="*/ 20810 h 1323014"/>
              <a:gd name="connsiteX6-119" fmla="*/ 6216319 w 6216319"/>
              <a:gd name="connsiteY6-120" fmla="*/ 1323014 h 1323014"/>
              <a:gd name="connsiteX7-121" fmla="*/ 0 w 6216319"/>
              <a:gd name="connsiteY7-122" fmla="*/ 1323014 h 1323014"/>
              <a:gd name="connsiteX8-123" fmla="*/ 0 w 6216319"/>
              <a:gd name="connsiteY8-124" fmla="*/ 20810 h 1323014"/>
              <a:gd name="connsiteX0-125" fmla="*/ 0 w 6216319"/>
              <a:gd name="connsiteY0-126" fmla="*/ 32243 h 1334447"/>
              <a:gd name="connsiteX1-127" fmla="*/ 339865 w 6216319"/>
              <a:gd name="connsiteY1-128" fmla="*/ 217088 h 1334447"/>
              <a:gd name="connsiteX2-129" fmla="*/ 2265770 w 6216319"/>
              <a:gd name="connsiteY2-130" fmla="*/ 540770 h 1334447"/>
              <a:gd name="connsiteX3-131" fmla="*/ 3244906 w 6216319"/>
              <a:gd name="connsiteY3-132" fmla="*/ 524586 h 1334447"/>
              <a:gd name="connsiteX4-133" fmla="*/ 4628644 w 6216319"/>
              <a:gd name="connsiteY4-134" fmla="*/ 1066753 h 1334447"/>
              <a:gd name="connsiteX5-135" fmla="*/ 5526860 w 6216319"/>
              <a:gd name="connsiteY5-136" fmla="*/ 451758 h 1334447"/>
              <a:gd name="connsiteX6-137" fmla="*/ 6216319 w 6216319"/>
              <a:gd name="connsiteY6-138" fmla="*/ 32243 h 1334447"/>
              <a:gd name="connsiteX7-139" fmla="*/ 6216319 w 6216319"/>
              <a:gd name="connsiteY7-140" fmla="*/ 1334447 h 1334447"/>
              <a:gd name="connsiteX8-141" fmla="*/ 0 w 6216319"/>
              <a:gd name="connsiteY8-142" fmla="*/ 1334447 h 1334447"/>
              <a:gd name="connsiteX9" fmla="*/ 0 w 6216319"/>
              <a:gd name="connsiteY9" fmla="*/ 32243 h 1334447"/>
              <a:gd name="connsiteX0-143" fmla="*/ 0 w 6216319"/>
              <a:gd name="connsiteY0-144" fmla="*/ 12831 h 1315035"/>
              <a:gd name="connsiteX1-145" fmla="*/ 339865 w 6216319"/>
              <a:gd name="connsiteY1-146" fmla="*/ 197676 h 1315035"/>
              <a:gd name="connsiteX2-147" fmla="*/ 2265770 w 6216319"/>
              <a:gd name="connsiteY2-148" fmla="*/ 521358 h 1315035"/>
              <a:gd name="connsiteX3-149" fmla="*/ 3244906 w 6216319"/>
              <a:gd name="connsiteY3-150" fmla="*/ 505174 h 1315035"/>
              <a:gd name="connsiteX4-151" fmla="*/ 4628644 w 6216319"/>
              <a:gd name="connsiteY4-152" fmla="*/ 1047341 h 1315035"/>
              <a:gd name="connsiteX5-153" fmla="*/ 5356927 w 6216319"/>
              <a:gd name="connsiteY5-154" fmla="*/ 1201089 h 1315035"/>
              <a:gd name="connsiteX6-155" fmla="*/ 6216319 w 6216319"/>
              <a:gd name="connsiteY6-156" fmla="*/ 12831 h 1315035"/>
              <a:gd name="connsiteX7-157" fmla="*/ 6216319 w 6216319"/>
              <a:gd name="connsiteY7-158" fmla="*/ 1315035 h 1315035"/>
              <a:gd name="connsiteX8-159" fmla="*/ 0 w 6216319"/>
              <a:gd name="connsiteY8-160" fmla="*/ 1315035 h 1315035"/>
              <a:gd name="connsiteX9-161" fmla="*/ 0 w 6216319"/>
              <a:gd name="connsiteY9-162" fmla="*/ 12831 h 1315035"/>
              <a:gd name="connsiteX0-163" fmla="*/ 0 w 6498499"/>
              <a:gd name="connsiteY0-164" fmla="*/ 0 h 1302204"/>
              <a:gd name="connsiteX1-165" fmla="*/ 339865 w 6498499"/>
              <a:gd name="connsiteY1-166" fmla="*/ 184845 h 1302204"/>
              <a:gd name="connsiteX2-167" fmla="*/ 2265770 w 6498499"/>
              <a:gd name="connsiteY2-168" fmla="*/ 508527 h 1302204"/>
              <a:gd name="connsiteX3-169" fmla="*/ 3244906 w 6498499"/>
              <a:gd name="connsiteY3-170" fmla="*/ 492343 h 1302204"/>
              <a:gd name="connsiteX4-171" fmla="*/ 4628644 w 6498499"/>
              <a:gd name="connsiteY4-172" fmla="*/ 1034510 h 1302204"/>
              <a:gd name="connsiteX5-173" fmla="*/ 5356927 w 6498499"/>
              <a:gd name="connsiteY5-174" fmla="*/ 1188258 h 1302204"/>
              <a:gd name="connsiteX6-175" fmla="*/ 6216319 w 6498499"/>
              <a:gd name="connsiteY6-176" fmla="*/ 1302204 h 1302204"/>
              <a:gd name="connsiteX7-177" fmla="*/ 0 w 6498499"/>
              <a:gd name="connsiteY7-178" fmla="*/ 1302204 h 1302204"/>
              <a:gd name="connsiteX8-179" fmla="*/ 0 w 6498499"/>
              <a:gd name="connsiteY8-180" fmla="*/ 0 h 1302204"/>
              <a:gd name="connsiteX0-181" fmla="*/ 0 w 6216319"/>
              <a:gd name="connsiteY0-182" fmla="*/ 0 h 1302204"/>
              <a:gd name="connsiteX1-183" fmla="*/ 339865 w 6216319"/>
              <a:gd name="connsiteY1-184" fmla="*/ 184845 h 1302204"/>
              <a:gd name="connsiteX2-185" fmla="*/ 2265770 w 6216319"/>
              <a:gd name="connsiteY2-186" fmla="*/ 508527 h 1302204"/>
              <a:gd name="connsiteX3-187" fmla="*/ 3244906 w 6216319"/>
              <a:gd name="connsiteY3-188" fmla="*/ 492343 h 1302204"/>
              <a:gd name="connsiteX4-189" fmla="*/ 4628644 w 6216319"/>
              <a:gd name="connsiteY4-190" fmla="*/ 1034510 h 1302204"/>
              <a:gd name="connsiteX5-191" fmla="*/ 5356927 w 6216319"/>
              <a:gd name="connsiteY5-192" fmla="*/ 1188258 h 1302204"/>
              <a:gd name="connsiteX6-193" fmla="*/ 6216319 w 6216319"/>
              <a:gd name="connsiteY6-194" fmla="*/ 1302204 h 1302204"/>
              <a:gd name="connsiteX7-195" fmla="*/ 0 w 6216319"/>
              <a:gd name="connsiteY7-196" fmla="*/ 1302204 h 1302204"/>
              <a:gd name="connsiteX8-197" fmla="*/ 0 w 6216319"/>
              <a:gd name="connsiteY8-198" fmla="*/ 0 h 1302204"/>
              <a:gd name="connsiteX0-199" fmla="*/ 0 w 6216319"/>
              <a:gd name="connsiteY0-200" fmla="*/ 0 h 1302204"/>
              <a:gd name="connsiteX1-201" fmla="*/ 339865 w 6216319"/>
              <a:gd name="connsiteY1-202" fmla="*/ 184845 h 1302204"/>
              <a:gd name="connsiteX2-203" fmla="*/ 2265770 w 6216319"/>
              <a:gd name="connsiteY2-204" fmla="*/ 508527 h 1302204"/>
              <a:gd name="connsiteX3-205" fmla="*/ 3244906 w 6216319"/>
              <a:gd name="connsiteY3-206" fmla="*/ 492343 h 1302204"/>
              <a:gd name="connsiteX4-207" fmla="*/ 4628644 w 6216319"/>
              <a:gd name="connsiteY4-208" fmla="*/ 1034510 h 1302204"/>
              <a:gd name="connsiteX5-209" fmla="*/ 5356927 w 6216319"/>
              <a:gd name="connsiteY5-210" fmla="*/ 1188258 h 1302204"/>
              <a:gd name="connsiteX6-211" fmla="*/ 6216319 w 6216319"/>
              <a:gd name="connsiteY6-212" fmla="*/ 1302204 h 1302204"/>
              <a:gd name="connsiteX7-213" fmla="*/ 0 w 6216319"/>
              <a:gd name="connsiteY7-214" fmla="*/ 1302204 h 1302204"/>
              <a:gd name="connsiteX8-215" fmla="*/ 0 w 6216319"/>
              <a:gd name="connsiteY8-216" fmla="*/ 0 h 1302204"/>
              <a:gd name="connsiteX0-217" fmla="*/ 0 w 6216319"/>
              <a:gd name="connsiteY0-218" fmla="*/ 0 h 1302204"/>
              <a:gd name="connsiteX1-219" fmla="*/ 339865 w 6216319"/>
              <a:gd name="connsiteY1-220" fmla="*/ 184845 h 1302204"/>
              <a:gd name="connsiteX2-221" fmla="*/ 2265770 w 6216319"/>
              <a:gd name="connsiteY2-222" fmla="*/ 508527 h 1302204"/>
              <a:gd name="connsiteX3-223" fmla="*/ 3244906 w 6216319"/>
              <a:gd name="connsiteY3-224" fmla="*/ 492343 h 1302204"/>
              <a:gd name="connsiteX4-225" fmla="*/ 4628644 w 6216319"/>
              <a:gd name="connsiteY4-226" fmla="*/ 1034510 h 1302204"/>
              <a:gd name="connsiteX5-227" fmla="*/ 5356927 w 6216319"/>
              <a:gd name="connsiteY5-228" fmla="*/ 1188258 h 1302204"/>
              <a:gd name="connsiteX6-229" fmla="*/ 6216319 w 6216319"/>
              <a:gd name="connsiteY6-230" fmla="*/ 1302204 h 1302204"/>
              <a:gd name="connsiteX7-231" fmla="*/ 0 w 6216319"/>
              <a:gd name="connsiteY7-232" fmla="*/ 1302204 h 1302204"/>
              <a:gd name="connsiteX8-233" fmla="*/ 0 w 6216319"/>
              <a:gd name="connsiteY8-234" fmla="*/ 0 h 1302204"/>
              <a:gd name="connsiteX0-235" fmla="*/ 0 w 6216319"/>
              <a:gd name="connsiteY0-236" fmla="*/ 0 h 1302204"/>
              <a:gd name="connsiteX1-237" fmla="*/ 339865 w 6216319"/>
              <a:gd name="connsiteY1-238" fmla="*/ 184845 h 1302204"/>
              <a:gd name="connsiteX2-239" fmla="*/ 2265770 w 6216319"/>
              <a:gd name="connsiteY2-240" fmla="*/ 508527 h 1302204"/>
              <a:gd name="connsiteX3-241" fmla="*/ 3244906 w 6216319"/>
              <a:gd name="connsiteY3-242" fmla="*/ 492343 h 1302204"/>
              <a:gd name="connsiteX4-243" fmla="*/ 4628644 w 6216319"/>
              <a:gd name="connsiteY4-244" fmla="*/ 1034510 h 1302204"/>
              <a:gd name="connsiteX5-245" fmla="*/ 5356927 w 6216319"/>
              <a:gd name="connsiteY5-246" fmla="*/ 1188258 h 1302204"/>
              <a:gd name="connsiteX6-247" fmla="*/ 6216319 w 6216319"/>
              <a:gd name="connsiteY6-248" fmla="*/ 1302204 h 1302204"/>
              <a:gd name="connsiteX7-249" fmla="*/ 0 w 6216319"/>
              <a:gd name="connsiteY7-250" fmla="*/ 1302204 h 1302204"/>
              <a:gd name="connsiteX8-251" fmla="*/ 0 w 6216319"/>
              <a:gd name="connsiteY8-252" fmla="*/ 0 h 1302204"/>
              <a:gd name="connsiteX0-253" fmla="*/ 0 w 6216319"/>
              <a:gd name="connsiteY0-254" fmla="*/ 0 h 1302204"/>
              <a:gd name="connsiteX1-255" fmla="*/ 339865 w 6216319"/>
              <a:gd name="connsiteY1-256" fmla="*/ 184845 h 1302204"/>
              <a:gd name="connsiteX2-257" fmla="*/ 2265770 w 6216319"/>
              <a:gd name="connsiteY2-258" fmla="*/ 508527 h 1302204"/>
              <a:gd name="connsiteX3-259" fmla="*/ 3244906 w 6216319"/>
              <a:gd name="connsiteY3-260" fmla="*/ 492343 h 1302204"/>
              <a:gd name="connsiteX4-261" fmla="*/ 4628644 w 6216319"/>
              <a:gd name="connsiteY4-262" fmla="*/ 1034510 h 1302204"/>
              <a:gd name="connsiteX5-263" fmla="*/ 5356927 w 6216319"/>
              <a:gd name="connsiteY5-264" fmla="*/ 1188258 h 1302204"/>
              <a:gd name="connsiteX6-265" fmla="*/ 6216319 w 6216319"/>
              <a:gd name="connsiteY6-266" fmla="*/ 1302204 h 1302204"/>
              <a:gd name="connsiteX7-267" fmla="*/ 0 w 6216319"/>
              <a:gd name="connsiteY7-268" fmla="*/ 1302204 h 1302204"/>
              <a:gd name="connsiteX8-269" fmla="*/ 0 w 6216319"/>
              <a:gd name="connsiteY8-270" fmla="*/ 0 h 1302204"/>
              <a:gd name="connsiteX0-271" fmla="*/ 0 w 6216319"/>
              <a:gd name="connsiteY0-272" fmla="*/ 0 h 1302204"/>
              <a:gd name="connsiteX1-273" fmla="*/ 339865 w 6216319"/>
              <a:gd name="connsiteY1-274" fmla="*/ 184845 h 1302204"/>
              <a:gd name="connsiteX2-275" fmla="*/ 2265770 w 6216319"/>
              <a:gd name="connsiteY2-276" fmla="*/ 508527 h 1302204"/>
              <a:gd name="connsiteX3-277" fmla="*/ 3244906 w 6216319"/>
              <a:gd name="connsiteY3-278" fmla="*/ 492343 h 1302204"/>
              <a:gd name="connsiteX4-279" fmla="*/ 4628644 w 6216319"/>
              <a:gd name="connsiteY4-280" fmla="*/ 1034510 h 1302204"/>
              <a:gd name="connsiteX5-281" fmla="*/ 5356927 w 6216319"/>
              <a:gd name="connsiteY5-282" fmla="*/ 1188258 h 1302204"/>
              <a:gd name="connsiteX6-283" fmla="*/ 6216319 w 6216319"/>
              <a:gd name="connsiteY6-284" fmla="*/ 1302204 h 1302204"/>
              <a:gd name="connsiteX7-285" fmla="*/ 0 w 6216319"/>
              <a:gd name="connsiteY7-286" fmla="*/ 1302204 h 1302204"/>
              <a:gd name="connsiteX8-287" fmla="*/ 0 w 6216319"/>
              <a:gd name="connsiteY8-288" fmla="*/ 0 h 1302204"/>
              <a:gd name="connsiteX0-289" fmla="*/ 0 w 6216319"/>
              <a:gd name="connsiteY0-290" fmla="*/ 0 h 1302204"/>
              <a:gd name="connsiteX1-291" fmla="*/ 339865 w 6216319"/>
              <a:gd name="connsiteY1-292" fmla="*/ 184845 h 1302204"/>
              <a:gd name="connsiteX2-293" fmla="*/ 2265770 w 6216319"/>
              <a:gd name="connsiteY2-294" fmla="*/ 508527 h 1302204"/>
              <a:gd name="connsiteX3-295" fmla="*/ 3244906 w 6216319"/>
              <a:gd name="connsiteY3-296" fmla="*/ 492343 h 1302204"/>
              <a:gd name="connsiteX4-297" fmla="*/ 4628644 w 6216319"/>
              <a:gd name="connsiteY4-298" fmla="*/ 1034510 h 1302204"/>
              <a:gd name="connsiteX5-299" fmla="*/ 5356927 w 6216319"/>
              <a:gd name="connsiteY5-300" fmla="*/ 1188258 h 1302204"/>
              <a:gd name="connsiteX6-301" fmla="*/ 6216319 w 6216319"/>
              <a:gd name="connsiteY6-302" fmla="*/ 1302204 h 1302204"/>
              <a:gd name="connsiteX7-303" fmla="*/ 0 w 6216319"/>
              <a:gd name="connsiteY7-304" fmla="*/ 1302204 h 1302204"/>
              <a:gd name="connsiteX8-305" fmla="*/ 0 w 6216319"/>
              <a:gd name="connsiteY8-306" fmla="*/ 0 h 1302204"/>
              <a:gd name="connsiteX0-307" fmla="*/ 0 w 6216319"/>
              <a:gd name="connsiteY0-308" fmla="*/ 0 h 1302204"/>
              <a:gd name="connsiteX1-309" fmla="*/ 339865 w 6216319"/>
              <a:gd name="connsiteY1-310" fmla="*/ 184845 h 1302204"/>
              <a:gd name="connsiteX2-311" fmla="*/ 2265770 w 6216319"/>
              <a:gd name="connsiteY2-312" fmla="*/ 508527 h 1302204"/>
              <a:gd name="connsiteX3-313" fmla="*/ 3244906 w 6216319"/>
              <a:gd name="connsiteY3-314" fmla="*/ 492343 h 1302204"/>
              <a:gd name="connsiteX4-315" fmla="*/ 4628644 w 6216319"/>
              <a:gd name="connsiteY4-316" fmla="*/ 1034510 h 1302204"/>
              <a:gd name="connsiteX5-317" fmla="*/ 5356927 w 6216319"/>
              <a:gd name="connsiteY5-318" fmla="*/ 1188258 h 1302204"/>
              <a:gd name="connsiteX6-319" fmla="*/ 6216319 w 6216319"/>
              <a:gd name="connsiteY6-320" fmla="*/ 1302204 h 1302204"/>
              <a:gd name="connsiteX7-321" fmla="*/ 0 w 6216319"/>
              <a:gd name="connsiteY7-322" fmla="*/ 1302204 h 1302204"/>
              <a:gd name="connsiteX8-323" fmla="*/ 0 w 6216319"/>
              <a:gd name="connsiteY8-324" fmla="*/ 0 h 1302204"/>
              <a:gd name="connsiteX0-325" fmla="*/ 0 w 6216319"/>
              <a:gd name="connsiteY0-326" fmla="*/ 0 h 1302204"/>
              <a:gd name="connsiteX1-327" fmla="*/ 339865 w 6216319"/>
              <a:gd name="connsiteY1-328" fmla="*/ 184845 h 1302204"/>
              <a:gd name="connsiteX2-329" fmla="*/ 2265770 w 6216319"/>
              <a:gd name="connsiteY2-330" fmla="*/ 508527 h 1302204"/>
              <a:gd name="connsiteX3-331" fmla="*/ 3244906 w 6216319"/>
              <a:gd name="connsiteY3-332" fmla="*/ 492343 h 1302204"/>
              <a:gd name="connsiteX4-333" fmla="*/ 4628644 w 6216319"/>
              <a:gd name="connsiteY4-334" fmla="*/ 1034510 h 1302204"/>
              <a:gd name="connsiteX5-335" fmla="*/ 5356927 w 6216319"/>
              <a:gd name="connsiteY5-336" fmla="*/ 1188258 h 1302204"/>
              <a:gd name="connsiteX6-337" fmla="*/ 6216319 w 6216319"/>
              <a:gd name="connsiteY6-338" fmla="*/ 1302204 h 1302204"/>
              <a:gd name="connsiteX7-339" fmla="*/ 0 w 6216319"/>
              <a:gd name="connsiteY7-340" fmla="*/ 1302204 h 1302204"/>
              <a:gd name="connsiteX8-341" fmla="*/ 0 w 6216319"/>
              <a:gd name="connsiteY8-342" fmla="*/ 0 h 1302204"/>
              <a:gd name="connsiteX0-343" fmla="*/ 0 w 6216319"/>
              <a:gd name="connsiteY0-344" fmla="*/ 0 h 1302204"/>
              <a:gd name="connsiteX1-345" fmla="*/ 339865 w 6216319"/>
              <a:gd name="connsiteY1-346" fmla="*/ 184845 h 1302204"/>
              <a:gd name="connsiteX2-347" fmla="*/ 2265770 w 6216319"/>
              <a:gd name="connsiteY2-348" fmla="*/ 508527 h 1302204"/>
              <a:gd name="connsiteX3-349" fmla="*/ 3244906 w 6216319"/>
              <a:gd name="connsiteY3-350" fmla="*/ 492343 h 1302204"/>
              <a:gd name="connsiteX4-351" fmla="*/ 4628644 w 6216319"/>
              <a:gd name="connsiteY4-352" fmla="*/ 1034510 h 1302204"/>
              <a:gd name="connsiteX5-353" fmla="*/ 5356927 w 6216319"/>
              <a:gd name="connsiteY5-354" fmla="*/ 1188258 h 1302204"/>
              <a:gd name="connsiteX6-355" fmla="*/ 6216319 w 6216319"/>
              <a:gd name="connsiteY6-356" fmla="*/ 1302204 h 1302204"/>
              <a:gd name="connsiteX7-357" fmla="*/ 0 w 6216319"/>
              <a:gd name="connsiteY7-358" fmla="*/ 1302204 h 1302204"/>
              <a:gd name="connsiteX8-359" fmla="*/ 0 w 6216319"/>
              <a:gd name="connsiteY8-360" fmla="*/ 0 h 1302204"/>
              <a:gd name="connsiteX0-361" fmla="*/ 0 w 6216319"/>
              <a:gd name="connsiteY0-362" fmla="*/ 0 h 1302204"/>
              <a:gd name="connsiteX1-363" fmla="*/ 339865 w 6216319"/>
              <a:gd name="connsiteY1-364" fmla="*/ 184845 h 1302204"/>
              <a:gd name="connsiteX2-365" fmla="*/ 2265770 w 6216319"/>
              <a:gd name="connsiteY2-366" fmla="*/ 508527 h 1302204"/>
              <a:gd name="connsiteX3-367" fmla="*/ 3244906 w 6216319"/>
              <a:gd name="connsiteY3-368" fmla="*/ 492343 h 1302204"/>
              <a:gd name="connsiteX4-369" fmla="*/ 4628644 w 6216319"/>
              <a:gd name="connsiteY4-370" fmla="*/ 1034510 h 1302204"/>
              <a:gd name="connsiteX5-371" fmla="*/ 5356927 w 6216319"/>
              <a:gd name="connsiteY5-372" fmla="*/ 1188258 h 1302204"/>
              <a:gd name="connsiteX6-373" fmla="*/ 6216319 w 6216319"/>
              <a:gd name="connsiteY6-374" fmla="*/ 1302204 h 1302204"/>
              <a:gd name="connsiteX7-375" fmla="*/ 0 w 6216319"/>
              <a:gd name="connsiteY7-376" fmla="*/ 1302204 h 1302204"/>
              <a:gd name="connsiteX8-377" fmla="*/ 0 w 6216319"/>
              <a:gd name="connsiteY8-378" fmla="*/ 0 h 1302204"/>
              <a:gd name="connsiteX0-379" fmla="*/ 0 w 6216319"/>
              <a:gd name="connsiteY0-380" fmla="*/ 0 h 1302204"/>
              <a:gd name="connsiteX1-381" fmla="*/ 339865 w 6216319"/>
              <a:gd name="connsiteY1-382" fmla="*/ 184845 h 1302204"/>
              <a:gd name="connsiteX2-383" fmla="*/ 2265770 w 6216319"/>
              <a:gd name="connsiteY2-384" fmla="*/ 508527 h 1302204"/>
              <a:gd name="connsiteX3-385" fmla="*/ 3244906 w 6216319"/>
              <a:gd name="connsiteY3-386" fmla="*/ 492343 h 1302204"/>
              <a:gd name="connsiteX4-387" fmla="*/ 4628644 w 6216319"/>
              <a:gd name="connsiteY4-388" fmla="*/ 1034510 h 1302204"/>
              <a:gd name="connsiteX5-389" fmla="*/ 5356927 w 6216319"/>
              <a:gd name="connsiteY5-390" fmla="*/ 1188258 h 1302204"/>
              <a:gd name="connsiteX6-391" fmla="*/ 6216319 w 6216319"/>
              <a:gd name="connsiteY6-392" fmla="*/ 1302204 h 1302204"/>
              <a:gd name="connsiteX7-393" fmla="*/ 0 w 6216319"/>
              <a:gd name="connsiteY7-394" fmla="*/ 1302204 h 1302204"/>
              <a:gd name="connsiteX8-395" fmla="*/ 0 w 6216319"/>
              <a:gd name="connsiteY8-396" fmla="*/ 0 h 1302204"/>
              <a:gd name="connsiteX0-397" fmla="*/ 0 w 6216319"/>
              <a:gd name="connsiteY0-398" fmla="*/ 147589 h 1449793"/>
              <a:gd name="connsiteX1-399" fmla="*/ 339865 w 6216319"/>
              <a:gd name="connsiteY1-400" fmla="*/ 332434 h 1449793"/>
              <a:gd name="connsiteX2-401" fmla="*/ 2265770 w 6216319"/>
              <a:gd name="connsiteY2-402" fmla="*/ 656116 h 1449793"/>
              <a:gd name="connsiteX3-403" fmla="*/ 3244906 w 6216319"/>
              <a:gd name="connsiteY3-404" fmla="*/ 639932 h 1449793"/>
              <a:gd name="connsiteX4-405" fmla="*/ 4628644 w 6216319"/>
              <a:gd name="connsiteY4-406" fmla="*/ 1182099 h 1449793"/>
              <a:gd name="connsiteX5-407" fmla="*/ 5356927 w 6216319"/>
              <a:gd name="connsiteY5-408" fmla="*/ 1335847 h 1449793"/>
              <a:gd name="connsiteX6-409" fmla="*/ 6216319 w 6216319"/>
              <a:gd name="connsiteY6-410" fmla="*/ 1449793 h 1449793"/>
              <a:gd name="connsiteX7-411" fmla="*/ 0 w 6216319"/>
              <a:gd name="connsiteY7-412" fmla="*/ 1449793 h 1449793"/>
              <a:gd name="connsiteX8-413" fmla="*/ 0 w 6216319"/>
              <a:gd name="connsiteY8-414" fmla="*/ 147589 h 1449793"/>
              <a:gd name="connsiteX0-415" fmla="*/ 0 w 6216319"/>
              <a:gd name="connsiteY0-416" fmla="*/ 121021 h 1423225"/>
              <a:gd name="connsiteX1-417" fmla="*/ 339865 w 6216319"/>
              <a:gd name="connsiteY1-418" fmla="*/ 305866 h 1423225"/>
              <a:gd name="connsiteX2-419" fmla="*/ 2265770 w 6216319"/>
              <a:gd name="connsiteY2-420" fmla="*/ 629548 h 1423225"/>
              <a:gd name="connsiteX3-421" fmla="*/ 3244906 w 6216319"/>
              <a:gd name="connsiteY3-422" fmla="*/ 613364 h 1423225"/>
              <a:gd name="connsiteX4-423" fmla="*/ 4628644 w 6216319"/>
              <a:gd name="connsiteY4-424" fmla="*/ 1155531 h 1423225"/>
              <a:gd name="connsiteX5-425" fmla="*/ 5356927 w 6216319"/>
              <a:gd name="connsiteY5-426" fmla="*/ 1309279 h 1423225"/>
              <a:gd name="connsiteX6-427" fmla="*/ 6216319 w 6216319"/>
              <a:gd name="connsiteY6-428" fmla="*/ 1423225 h 1423225"/>
              <a:gd name="connsiteX7-429" fmla="*/ 0 w 6216319"/>
              <a:gd name="connsiteY7-430" fmla="*/ 1423225 h 1423225"/>
              <a:gd name="connsiteX8-431" fmla="*/ 0 w 6216319"/>
              <a:gd name="connsiteY8-432" fmla="*/ 121021 h 1423225"/>
              <a:gd name="connsiteX0-433" fmla="*/ 0 w 6216319"/>
              <a:gd name="connsiteY0-434" fmla="*/ 121021 h 1423225"/>
              <a:gd name="connsiteX1-435" fmla="*/ 339865 w 6216319"/>
              <a:gd name="connsiteY1-436" fmla="*/ 305866 h 1423225"/>
              <a:gd name="connsiteX2-437" fmla="*/ 2265770 w 6216319"/>
              <a:gd name="connsiteY2-438" fmla="*/ 629548 h 1423225"/>
              <a:gd name="connsiteX3-439" fmla="*/ 3244906 w 6216319"/>
              <a:gd name="connsiteY3-440" fmla="*/ 613364 h 1423225"/>
              <a:gd name="connsiteX4-441" fmla="*/ 4628644 w 6216319"/>
              <a:gd name="connsiteY4-442" fmla="*/ 1155531 h 1423225"/>
              <a:gd name="connsiteX5-443" fmla="*/ 5356927 w 6216319"/>
              <a:gd name="connsiteY5-444" fmla="*/ 1309279 h 1423225"/>
              <a:gd name="connsiteX6-445" fmla="*/ 6216319 w 6216319"/>
              <a:gd name="connsiteY6-446" fmla="*/ 1423225 h 1423225"/>
              <a:gd name="connsiteX7-447" fmla="*/ 0 w 6216319"/>
              <a:gd name="connsiteY7-448" fmla="*/ 1423225 h 1423225"/>
              <a:gd name="connsiteX8-449" fmla="*/ 0 w 6216319"/>
              <a:gd name="connsiteY8-450" fmla="*/ 121021 h 1423225"/>
              <a:gd name="connsiteX0-451" fmla="*/ 0 w 6216319"/>
              <a:gd name="connsiteY0-452" fmla="*/ 140194 h 1442398"/>
              <a:gd name="connsiteX1-453" fmla="*/ 339865 w 6216319"/>
              <a:gd name="connsiteY1-454" fmla="*/ 325039 h 1442398"/>
              <a:gd name="connsiteX2-455" fmla="*/ 2265770 w 6216319"/>
              <a:gd name="connsiteY2-456" fmla="*/ 648721 h 1442398"/>
              <a:gd name="connsiteX3-457" fmla="*/ 3244906 w 6216319"/>
              <a:gd name="connsiteY3-458" fmla="*/ 632537 h 1442398"/>
              <a:gd name="connsiteX4-459" fmla="*/ 4628644 w 6216319"/>
              <a:gd name="connsiteY4-460" fmla="*/ 1174704 h 1442398"/>
              <a:gd name="connsiteX5-461" fmla="*/ 5356927 w 6216319"/>
              <a:gd name="connsiteY5-462" fmla="*/ 1328452 h 1442398"/>
              <a:gd name="connsiteX6-463" fmla="*/ 6216319 w 6216319"/>
              <a:gd name="connsiteY6-464" fmla="*/ 1442398 h 1442398"/>
              <a:gd name="connsiteX7-465" fmla="*/ 0 w 6216319"/>
              <a:gd name="connsiteY7-466" fmla="*/ 1442398 h 1442398"/>
              <a:gd name="connsiteX8-467" fmla="*/ 0 w 6216319"/>
              <a:gd name="connsiteY8-468" fmla="*/ 140194 h 1442398"/>
              <a:gd name="connsiteX0-469" fmla="*/ 0 w 6216319"/>
              <a:gd name="connsiteY0-470" fmla="*/ 140194 h 1442398"/>
              <a:gd name="connsiteX1-471" fmla="*/ 339865 w 6216319"/>
              <a:gd name="connsiteY1-472" fmla="*/ 325039 h 1442398"/>
              <a:gd name="connsiteX2-473" fmla="*/ 2265770 w 6216319"/>
              <a:gd name="connsiteY2-474" fmla="*/ 648721 h 1442398"/>
              <a:gd name="connsiteX3-475" fmla="*/ 3244906 w 6216319"/>
              <a:gd name="connsiteY3-476" fmla="*/ 632537 h 1442398"/>
              <a:gd name="connsiteX4-477" fmla="*/ 4628644 w 6216319"/>
              <a:gd name="connsiteY4-478" fmla="*/ 1174704 h 1442398"/>
              <a:gd name="connsiteX5-479" fmla="*/ 5356927 w 6216319"/>
              <a:gd name="connsiteY5-480" fmla="*/ 1328452 h 1442398"/>
              <a:gd name="connsiteX6-481" fmla="*/ 6216319 w 6216319"/>
              <a:gd name="connsiteY6-482" fmla="*/ 1442398 h 1442398"/>
              <a:gd name="connsiteX7-483" fmla="*/ 0 w 6216319"/>
              <a:gd name="connsiteY7-484" fmla="*/ 1442398 h 1442398"/>
              <a:gd name="connsiteX8-485" fmla="*/ 0 w 6216319"/>
              <a:gd name="connsiteY8-486" fmla="*/ 140194 h 1442398"/>
              <a:gd name="connsiteX0-487" fmla="*/ 0 w 6216319"/>
              <a:gd name="connsiteY0-488" fmla="*/ 34944 h 1337148"/>
              <a:gd name="connsiteX1-489" fmla="*/ 339865 w 6216319"/>
              <a:gd name="connsiteY1-490" fmla="*/ 219789 h 1337148"/>
              <a:gd name="connsiteX2-491" fmla="*/ 2265770 w 6216319"/>
              <a:gd name="connsiteY2-492" fmla="*/ 543471 h 1337148"/>
              <a:gd name="connsiteX3-493" fmla="*/ 3244906 w 6216319"/>
              <a:gd name="connsiteY3-494" fmla="*/ 527287 h 1337148"/>
              <a:gd name="connsiteX4-495" fmla="*/ 4628644 w 6216319"/>
              <a:gd name="connsiteY4-496" fmla="*/ 1069454 h 1337148"/>
              <a:gd name="connsiteX5-497" fmla="*/ 5356927 w 6216319"/>
              <a:gd name="connsiteY5-498" fmla="*/ 1223202 h 1337148"/>
              <a:gd name="connsiteX6-499" fmla="*/ 6216319 w 6216319"/>
              <a:gd name="connsiteY6-500" fmla="*/ 1337148 h 1337148"/>
              <a:gd name="connsiteX7-501" fmla="*/ 0 w 6216319"/>
              <a:gd name="connsiteY7-502" fmla="*/ 1337148 h 1337148"/>
              <a:gd name="connsiteX8-503" fmla="*/ 0 w 6216319"/>
              <a:gd name="connsiteY8-504" fmla="*/ 34944 h 1337148"/>
              <a:gd name="connsiteX0-505" fmla="*/ 0 w 6216319"/>
              <a:gd name="connsiteY0-506" fmla="*/ 44896 h 1347100"/>
              <a:gd name="connsiteX1-507" fmla="*/ 339865 w 6216319"/>
              <a:gd name="connsiteY1-508" fmla="*/ 229741 h 1347100"/>
              <a:gd name="connsiteX2-509" fmla="*/ 2265770 w 6216319"/>
              <a:gd name="connsiteY2-510" fmla="*/ 553423 h 1347100"/>
              <a:gd name="connsiteX3-511" fmla="*/ 3244906 w 6216319"/>
              <a:gd name="connsiteY3-512" fmla="*/ 537239 h 1347100"/>
              <a:gd name="connsiteX4-513" fmla="*/ 4628644 w 6216319"/>
              <a:gd name="connsiteY4-514" fmla="*/ 1079406 h 1347100"/>
              <a:gd name="connsiteX5-515" fmla="*/ 5356927 w 6216319"/>
              <a:gd name="connsiteY5-516" fmla="*/ 1233154 h 1347100"/>
              <a:gd name="connsiteX6-517" fmla="*/ 6216319 w 6216319"/>
              <a:gd name="connsiteY6-518" fmla="*/ 1347100 h 1347100"/>
              <a:gd name="connsiteX7-519" fmla="*/ 0 w 6216319"/>
              <a:gd name="connsiteY7-520" fmla="*/ 1347100 h 1347100"/>
              <a:gd name="connsiteX8-521" fmla="*/ 0 w 6216319"/>
              <a:gd name="connsiteY8-522" fmla="*/ 44896 h 1347100"/>
              <a:gd name="connsiteX0-523" fmla="*/ 0 w 6216319"/>
              <a:gd name="connsiteY0-524" fmla="*/ 44896 h 1347100"/>
              <a:gd name="connsiteX1-525" fmla="*/ 339865 w 6216319"/>
              <a:gd name="connsiteY1-526" fmla="*/ 229741 h 1347100"/>
              <a:gd name="connsiteX2-527" fmla="*/ 2265770 w 6216319"/>
              <a:gd name="connsiteY2-528" fmla="*/ 553423 h 1347100"/>
              <a:gd name="connsiteX3-529" fmla="*/ 3244906 w 6216319"/>
              <a:gd name="connsiteY3-530" fmla="*/ 537239 h 1347100"/>
              <a:gd name="connsiteX4-531" fmla="*/ 4628644 w 6216319"/>
              <a:gd name="connsiteY4-532" fmla="*/ 1079406 h 1347100"/>
              <a:gd name="connsiteX5-533" fmla="*/ 5356927 w 6216319"/>
              <a:gd name="connsiteY5-534" fmla="*/ 1233154 h 1347100"/>
              <a:gd name="connsiteX6-535" fmla="*/ 6216319 w 6216319"/>
              <a:gd name="connsiteY6-536" fmla="*/ 1347100 h 1347100"/>
              <a:gd name="connsiteX7-537" fmla="*/ 0 w 6216319"/>
              <a:gd name="connsiteY7-538" fmla="*/ 1347100 h 1347100"/>
              <a:gd name="connsiteX8-539" fmla="*/ 0 w 6216319"/>
              <a:gd name="connsiteY8-540" fmla="*/ 44896 h 1347100"/>
              <a:gd name="connsiteX0-541" fmla="*/ 0 w 6216319"/>
              <a:gd name="connsiteY0-542" fmla="*/ 530 h 1302734"/>
              <a:gd name="connsiteX1-543" fmla="*/ 339865 w 6216319"/>
              <a:gd name="connsiteY1-544" fmla="*/ 185375 h 1302734"/>
              <a:gd name="connsiteX2-545" fmla="*/ 2265770 w 6216319"/>
              <a:gd name="connsiteY2-546" fmla="*/ 509057 h 1302734"/>
              <a:gd name="connsiteX3-547" fmla="*/ 3244906 w 6216319"/>
              <a:gd name="connsiteY3-548" fmla="*/ 492873 h 1302734"/>
              <a:gd name="connsiteX4-549" fmla="*/ 4628644 w 6216319"/>
              <a:gd name="connsiteY4-550" fmla="*/ 1035040 h 1302734"/>
              <a:gd name="connsiteX5-551" fmla="*/ 5356927 w 6216319"/>
              <a:gd name="connsiteY5-552" fmla="*/ 1188788 h 1302734"/>
              <a:gd name="connsiteX6-553" fmla="*/ 6216319 w 6216319"/>
              <a:gd name="connsiteY6-554" fmla="*/ 1302734 h 1302734"/>
              <a:gd name="connsiteX7-555" fmla="*/ 0 w 6216319"/>
              <a:gd name="connsiteY7-556" fmla="*/ 1302734 h 1302734"/>
              <a:gd name="connsiteX8-557" fmla="*/ 0 w 6216319"/>
              <a:gd name="connsiteY8-558" fmla="*/ 530 h 1302734"/>
              <a:gd name="connsiteX0-559" fmla="*/ 0 w 6216319"/>
              <a:gd name="connsiteY0-560" fmla="*/ 20163 h 1322367"/>
              <a:gd name="connsiteX1-561" fmla="*/ 2265770 w 6216319"/>
              <a:gd name="connsiteY1-562" fmla="*/ 528690 h 1322367"/>
              <a:gd name="connsiteX2-563" fmla="*/ 3244906 w 6216319"/>
              <a:gd name="connsiteY2-564" fmla="*/ 512506 h 1322367"/>
              <a:gd name="connsiteX3-565" fmla="*/ 4628644 w 6216319"/>
              <a:gd name="connsiteY3-566" fmla="*/ 1054673 h 1322367"/>
              <a:gd name="connsiteX4-567" fmla="*/ 5356927 w 6216319"/>
              <a:gd name="connsiteY4-568" fmla="*/ 1208421 h 1322367"/>
              <a:gd name="connsiteX5-569" fmla="*/ 6216319 w 6216319"/>
              <a:gd name="connsiteY5-570" fmla="*/ 1322367 h 1322367"/>
              <a:gd name="connsiteX6-571" fmla="*/ 0 w 6216319"/>
              <a:gd name="connsiteY6-572" fmla="*/ 1322367 h 1322367"/>
              <a:gd name="connsiteX7-573" fmla="*/ 0 w 6216319"/>
              <a:gd name="connsiteY7-574" fmla="*/ 20163 h 1322367"/>
              <a:gd name="connsiteX0-575" fmla="*/ 0 w 6216319"/>
              <a:gd name="connsiteY0-576" fmla="*/ 105646 h 1407850"/>
              <a:gd name="connsiteX1-577" fmla="*/ 477430 w 6216319"/>
              <a:gd name="connsiteY1-578" fmla="*/ 136745 h 1407850"/>
              <a:gd name="connsiteX2-579" fmla="*/ 2265770 w 6216319"/>
              <a:gd name="connsiteY2-580" fmla="*/ 614173 h 1407850"/>
              <a:gd name="connsiteX3-581" fmla="*/ 3244906 w 6216319"/>
              <a:gd name="connsiteY3-582" fmla="*/ 597989 h 1407850"/>
              <a:gd name="connsiteX4-583" fmla="*/ 4628644 w 6216319"/>
              <a:gd name="connsiteY4-584" fmla="*/ 1140156 h 1407850"/>
              <a:gd name="connsiteX5-585" fmla="*/ 5356927 w 6216319"/>
              <a:gd name="connsiteY5-586" fmla="*/ 1293904 h 1407850"/>
              <a:gd name="connsiteX6-587" fmla="*/ 6216319 w 6216319"/>
              <a:gd name="connsiteY6-588" fmla="*/ 1407850 h 1407850"/>
              <a:gd name="connsiteX7-589" fmla="*/ 0 w 6216319"/>
              <a:gd name="connsiteY7-590" fmla="*/ 1407850 h 1407850"/>
              <a:gd name="connsiteX8-591" fmla="*/ 0 w 6216319"/>
              <a:gd name="connsiteY8-592" fmla="*/ 105646 h 1407850"/>
              <a:gd name="connsiteX0-593" fmla="*/ 0 w 6216319"/>
              <a:gd name="connsiteY0-594" fmla="*/ 71230 h 1373434"/>
              <a:gd name="connsiteX1-595" fmla="*/ 323681 w 6216319"/>
              <a:gd name="connsiteY1-596" fmla="*/ 264170 h 1373434"/>
              <a:gd name="connsiteX2-597" fmla="*/ 2265770 w 6216319"/>
              <a:gd name="connsiteY2-598" fmla="*/ 579757 h 1373434"/>
              <a:gd name="connsiteX3-599" fmla="*/ 3244906 w 6216319"/>
              <a:gd name="connsiteY3-600" fmla="*/ 563573 h 1373434"/>
              <a:gd name="connsiteX4-601" fmla="*/ 4628644 w 6216319"/>
              <a:gd name="connsiteY4-602" fmla="*/ 1105740 h 1373434"/>
              <a:gd name="connsiteX5-603" fmla="*/ 5356927 w 6216319"/>
              <a:gd name="connsiteY5-604" fmla="*/ 1259488 h 1373434"/>
              <a:gd name="connsiteX6-605" fmla="*/ 6216319 w 6216319"/>
              <a:gd name="connsiteY6-606" fmla="*/ 1373434 h 1373434"/>
              <a:gd name="connsiteX7-607" fmla="*/ 0 w 6216319"/>
              <a:gd name="connsiteY7-608" fmla="*/ 1373434 h 1373434"/>
              <a:gd name="connsiteX8-609" fmla="*/ 0 w 6216319"/>
              <a:gd name="connsiteY8-610" fmla="*/ 71230 h 1373434"/>
              <a:gd name="connsiteX0-611" fmla="*/ 0 w 6216319"/>
              <a:gd name="connsiteY0-612" fmla="*/ 71230 h 1373434"/>
              <a:gd name="connsiteX1-613" fmla="*/ 323681 w 6216319"/>
              <a:gd name="connsiteY1-614" fmla="*/ 264170 h 1373434"/>
              <a:gd name="connsiteX2-615" fmla="*/ 2265770 w 6216319"/>
              <a:gd name="connsiteY2-616" fmla="*/ 579757 h 1373434"/>
              <a:gd name="connsiteX3-617" fmla="*/ 3244906 w 6216319"/>
              <a:gd name="connsiteY3-618" fmla="*/ 563573 h 1373434"/>
              <a:gd name="connsiteX4-619" fmla="*/ 4628644 w 6216319"/>
              <a:gd name="connsiteY4-620" fmla="*/ 1105740 h 1373434"/>
              <a:gd name="connsiteX5-621" fmla="*/ 5356927 w 6216319"/>
              <a:gd name="connsiteY5-622" fmla="*/ 1259488 h 1373434"/>
              <a:gd name="connsiteX6-623" fmla="*/ 6216319 w 6216319"/>
              <a:gd name="connsiteY6-624" fmla="*/ 1373434 h 1373434"/>
              <a:gd name="connsiteX7-625" fmla="*/ 0 w 6216319"/>
              <a:gd name="connsiteY7-626" fmla="*/ 1373434 h 1373434"/>
              <a:gd name="connsiteX8-627" fmla="*/ 0 w 6216319"/>
              <a:gd name="connsiteY8-628" fmla="*/ 71230 h 1373434"/>
              <a:gd name="connsiteX0-629" fmla="*/ 0 w 6216319"/>
              <a:gd name="connsiteY0-630" fmla="*/ 147399 h 1449603"/>
              <a:gd name="connsiteX1-631" fmla="*/ 323681 w 6216319"/>
              <a:gd name="connsiteY1-632" fmla="*/ 340339 h 1449603"/>
              <a:gd name="connsiteX2-633" fmla="*/ 2265770 w 6216319"/>
              <a:gd name="connsiteY2-634" fmla="*/ 655926 h 1449603"/>
              <a:gd name="connsiteX3-635" fmla="*/ 3244906 w 6216319"/>
              <a:gd name="connsiteY3-636" fmla="*/ 639742 h 1449603"/>
              <a:gd name="connsiteX4-637" fmla="*/ 4628644 w 6216319"/>
              <a:gd name="connsiteY4-638" fmla="*/ 1181909 h 1449603"/>
              <a:gd name="connsiteX5-639" fmla="*/ 5356927 w 6216319"/>
              <a:gd name="connsiteY5-640" fmla="*/ 1335657 h 1449603"/>
              <a:gd name="connsiteX6-641" fmla="*/ 6216319 w 6216319"/>
              <a:gd name="connsiteY6-642" fmla="*/ 1449603 h 1449603"/>
              <a:gd name="connsiteX7-643" fmla="*/ 0 w 6216319"/>
              <a:gd name="connsiteY7-644" fmla="*/ 1449603 h 1449603"/>
              <a:gd name="connsiteX8-645" fmla="*/ 0 w 6216319"/>
              <a:gd name="connsiteY8-646" fmla="*/ 147399 h 1449603"/>
              <a:gd name="connsiteX0-647" fmla="*/ 0 w 6216319"/>
              <a:gd name="connsiteY0-648" fmla="*/ 147399 h 1449603"/>
              <a:gd name="connsiteX1-649" fmla="*/ 323681 w 6216319"/>
              <a:gd name="connsiteY1-650" fmla="*/ 340339 h 1449603"/>
              <a:gd name="connsiteX2-651" fmla="*/ 2265770 w 6216319"/>
              <a:gd name="connsiteY2-652" fmla="*/ 655926 h 1449603"/>
              <a:gd name="connsiteX3-653" fmla="*/ 3244906 w 6216319"/>
              <a:gd name="connsiteY3-654" fmla="*/ 639742 h 1449603"/>
              <a:gd name="connsiteX4-655" fmla="*/ 4628644 w 6216319"/>
              <a:gd name="connsiteY4-656" fmla="*/ 1181909 h 1449603"/>
              <a:gd name="connsiteX5-657" fmla="*/ 5356927 w 6216319"/>
              <a:gd name="connsiteY5-658" fmla="*/ 1335657 h 1449603"/>
              <a:gd name="connsiteX6-659" fmla="*/ 6216319 w 6216319"/>
              <a:gd name="connsiteY6-660" fmla="*/ 1449603 h 1449603"/>
              <a:gd name="connsiteX7-661" fmla="*/ 0 w 6216319"/>
              <a:gd name="connsiteY7-662" fmla="*/ 1449603 h 1449603"/>
              <a:gd name="connsiteX8-663" fmla="*/ 0 w 6216319"/>
              <a:gd name="connsiteY8-664" fmla="*/ 147399 h 1449603"/>
              <a:gd name="connsiteX0-665" fmla="*/ 0 w 6216319"/>
              <a:gd name="connsiteY0-666" fmla="*/ 147399 h 1449603"/>
              <a:gd name="connsiteX1-667" fmla="*/ 323681 w 6216319"/>
              <a:gd name="connsiteY1-668" fmla="*/ 340339 h 1449603"/>
              <a:gd name="connsiteX2-669" fmla="*/ 2265770 w 6216319"/>
              <a:gd name="connsiteY2-670" fmla="*/ 655926 h 1449603"/>
              <a:gd name="connsiteX3-671" fmla="*/ 3244906 w 6216319"/>
              <a:gd name="connsiteY3-672" fmla="*/ 639742 h 1449603"/>
              <a:gd name="connsiteX4-673" fmla="*/ 4628644 w 6216319"/>
              <a:gd name="connsiteY4-674" fmla="*/ 1181909 h 1449603"/>
              <a:gd name="connsiteX5-675" fmla="*/ 5356927 w 6216319"/>
              <a:gd name="connsiteY5-676" fmla="*/ 1335657 h 1449603"/>
              <a:gd name="connsiteX6-677" fmla="*/ 6216319 w 6216319"/>
              <a:gd name="connsiteY6-678" fmla="*/ 1449603 h 1449603"/>
              <a:gd name="connsiteX7-679" fmla="*/ 0 w 6216319"/>
              <a:gd name="connsiteY7-680" fmla="*/ 1449603 h 1449603"/>
              <a:gd name="connsiteX8-681" fmla="*/ 0 w 6216319"/>
              <a:gd name="connsiteY8-682" fmla="*/ 147399 h 1449603"/>
              <a:gd name="connsiteX0-683" fmla="*/ 0 w 6216319"/>
              <a:gd name="connsiteY0-684" fmla="*/ 147399 h 1449603"/>
              <a:gd name="connsiteX1-685" fmla="*/ 323681 w 6216319"/>
              <a:gd name="connsiteY1-686" fmla="*/ 340339 h 1449603"/>
              <a:gd name="connsiteX2-687" fmla="*/ 2265770 w 6216319"/>
              <a:gd name="connsiteY2-688" fmla="*/ 655926 h 1449603"/>
              <a:gd name="connsiteX3-689" fmla="*/ 3244906 w 6216319"/>
              <a:gd name="connsiteY3-690" fmla="*/ 639742 h 1449603"/>
              <a:gd name="connsiteX4-691" fmla="*/ 4628644 w 6216319"/>
              <a:gd name="connsiteY4-692" fmla="*/ 1181909 h 1449603"/>
              <a:gd name="connsiteX5-693" fmla="*/ 5356927 w 6216319"/>
              <a:gd name="connsiteY5-694" fmla="*/ 1335657 h 1449603"/>
              <a:gd name="connsiteX6-695" fmla="*/ 6216319 w 6216319"/>
              <a:gd name="connsiteY6-696" fmla="*/ 1449603 h 1449603"/>
              <a:gd name="connsiteX7-697" fmla="*/ 0 w 6216319"/>
              <a:gd name="connsiteY7-698" fmla="*/ 1449603 h 1449603"/>
              <a:gd name="connsiteX8-699" fmla="*/ 0 w 6216319"/>
              <a:gd name="connsiteY8-700" fmla="*/ 147399 h 1449603"/>
              <a:gd name="connsiteX0-701" fmla="*/ 0 w 6216319"/>
              <a:gd name="connsiteY0-702" fmla="*/ 147399 h 1449603"/>
              <a:gd name="connsiteX1-703" fmla="*/ 323681 w 6216319"/>
              <a:gd name="connsiteY1-704" fmla="*/ 340339 h 1449603"/>
              <a:gd name="connsiteX2-705" fmla="*/ 2265770 w 6216319"/>
              <a:gd name="connsiteY2-706" fmla="*/ 655926 h 1449603"/>
              <a:gd name="connsiteX3-707" fmla="*/ 3244906 w 6216319"/>
              <a:gd name="connsiteY3-708" fmla="*/ 639742 h 1449603"/>
              <a:gd name="connsiteX4-709" fmla="*/ 4628644 w 6216319"/>
              <a:gd name="connsiteY4-710" fmla="*/ 1181909 h 1449603"/>
              <a:gd name="connsiteX5-711" fmla="*/ 5356927 w 6216319"/>
              <a:gd name="connsiteY5-712" fmla="*/ 1335657 h 1449603"/>
              <a:gd name="connsiteX6-713" fmla="*/ 6216319 w 6216319"/>
              <a:gd name="connsiteY6-714" fmla="*/ 1449603 h 1449603"/>
              <a:gd name="connsiteX7-715" fmla="*/ 0 w 6216319"/>
              <a:gd name="connsiteY7-716" fmla="*/ 1449603 h 1449603"/>
              <a:gd name="connsiteX8-717" fmla="*/ 0 w 6216319"/>
              <a:gd name="connsiteY8-718" fmla="*/ 147399 h 1449603"/>
              <a:gd name="connsiteX0-719" fmla="*/ 0 w 6216319"/>
              <a:gd name="connsiteY0-720" fmla="*/ 147399 h 1449603"/>
              <a:gd name="connsiteX1-721" fmla="*/ 323681 w 6216319"/>
              <a:gd name="connsiteY1-722" fmla="*/ 340339 h 1449603"/>
              <a:gd name="connsiteX2-723" fmla="*/ 2265770 w 6216319"/>
              <a:gd name="connsiteY2-724" fmla="*/ 655926 h 1449603"/>
              <a:gd name="connsiteX3-725" fmla="*/ 3244906 w 6216319"/>
              <a:gd name="connsiteY3-726" fmla="*/ 639742 h 1449603"/>
              <a:gd name="connsiteX4-727" fmla="*/ 4628644 w 6216319"/>
              <a:gd name="connsiteY4-728" fmla="*/ 1181909 h 1449603"/>
              <a:gd name="connsiteX5-729" fmla="*/ 5356927 w 6216319"/>
              <a:gd name="connsiteY5-730" fmla="*/ 1335657 h 1449603"/>
              <a:gd name="connsiteX6-731" fmla="*/ 6216319 w 6216319"/>
              <a:gd name="connsiteY6-732" fmla="*/ 1449603 h 1449603"/>
              <a:gd name="connsiteX7-733" fmla="*/ 0 w 6216319"/>
              <a:gd name="connsiteY7-734" fmla="*/ 1449603 h 1449603"/>
              <a:gd name="connsiteX8-735" fmla="*/ 0 w 6216319"/>
              <a:gd name="connsiteY8-736" fmla="*/ 147399 h 144960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59" y="connsiteY6-60"/>
              </a:cxn>
              <a:cxn ang="0">
                <a:pos x="connsiteX7-89" y="connsiteY7-90"/>
              </a:cxn>
              <a:cxn ang="0">
                <a:pos x="connsiteX8-123" y="connsiteY8-124"/>
              </a:cxn>
            </a:cxnLst>
            <a:rect l="l" t="t" r="r" b="b"/>
            <a:pathLst>
              <a:path w="6216319" h="1449603">
                <a:moveTo>
                  <a:pt x="0" y="147399"/>
                </a:moveTo>
                <a:cubicBezTo>
                  <a:pt x="229007" y="145469"/>
                  <a:pt x="222661" y="142579"/>
                  <a:pt x="323681" y="340339"/>
                </a:cubicBezTo>
                <a:cubicBezTo>
                  <a:pt x="1138279" y="-367925"/>
                  <a:pt x="1885444" y="174450"/>
                  <a:pt x="2265770" y="655926"/>
                </a:cubicBezTo>
                <a:cubicBezTo>
                  <a:pt x="2462677" y="479250"/>
                  <a:pt x="2932015" y="355171"/>
                  <a:pt x="3244906" y="639742"/>
                </a:cubicBezTo>
                <a:cubicBezTo>
                  <a:pt x="3517337" y="171753"/>
                  <a:pt x="4733841" y="449580"/>
                  <a:pt x="4628644" y="1181909"/>
                </a:cubicBezTo>
                <a:cubicBezTo>
                  <a:pt x="4984694" y="1080758"/>
                  <a:pt x="5181328" y="1161569"/>
                  <a:pt x="5356927" y="1335657"/>
                </a:cubicBezTo>
                <a:cubicBezTo>
                  <a:pt x="5451606" y="1194156"/>
                  <a:pt x="6105728" y="1026010"/>
                  <a:pt x="6216319" y="1449603"/>
                </a:cubicBezTo>
                <a:lnTo>
                  <a:pt x="0" y="1449603"/>
                </a:lnTo>
                <a:lnTo>
                  <a:pt x="0" y="147399"/>
                </a:ln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7" name="任意多边形 6"/>
          <p:cNvSpPr/>
          <p:nvPr>
            <p:custDataLst>
              <p:tags r:id="rId4"/>
            </p:custDataLst>
          </p:nvPr>
        </p:nvSpPr>
        <p:spPr bwMode="auto">
          <a:xfrm rot="607256">
            <a:off x="156135" y="3450362"/>
            <a:ext cx="5587376" cy="3547626"/>
          </a:xfrm>
          <a:custGeom>
            <a:avLst/>
            <a:gdLst>
              <a:gd name="T0" fmla="*/ 0 w 1296"/>
              <a:gd name="T1" fmla="*/ 421 h 439"/>
              <a:gd name="T2" fmla="*/ 61 w 1296"/>
              <a:gd name="T3" fmla="*/ 427 h 439"/>
              <a:gd name="T4" fmla="*/ 221 w 1296"/>
              <a:gd name="T5" fmla="*/ 433 h 439"/>
              <a:gd name="T6" fmla="*/ 447 w 1296"/>
              <a:gd name="T7" fmla="*/ 422 h 439"/>
              <a:gd name="T8" fmla="*/ 573 w 1296"/>
              <a:gd name="T9" fmla="*/ 404 h 439"/>
              <a:gd name="T10" fmla="*/ 702 w 1296"/>
              <a:gd name="T11" fmla="*/ 377 h 439"/>
              <a:gd name="T12" fmla="*/ 828 w 1296"/>
              <a:gd name="T13" fmla="*/ 338 h 439"/>
              <a:gd name="T14" fmla="*/ 944 w 1296"/>
              <a:gd name="T15" fmla="*/ 288 h 439"/>
              <a:gd name="T16" fmla="*/ 1047 w 1296"/>
              <a:gd name="T17" fmla="*/ 229 h 439"/>
              <a:gd name="T18" fmla="*/ 1131 w 1296"/>
              <a:gd name="T19" fmla="*/ 165 h 439"/>
              <a:gd name="T20" fmla="*/ 1195 w 1296"/>
              <a:gd name="T21" fmla="*/ 102 h 439"/>
              <a:gd name="T22" fmla="*/ 1219 w 1296"/>
              <a:gd name="T23" fmla="*/ 74 h 439"/>
              <a:gd name="T24" fmla="*/ 1239 w 1296"/>
              <a:gd name="T25" fmla="*/ 50 h 439"/>
              <a:gd name="T26" fmla="*/ 1253 w 1296"/>
              <a:gd name="T27" fmla="*/ 29 h 439"/>
              <a:gd name="T28" fmla="*/ 1264 w 1296"/>
              <a:gd name="T29" fmla="*/ 13 h 439"/>
              <a:gd name="T30" fmla="*/ 1272 w 1296"/>
              <a:gd name="T31" fmla="*/ 0 h 439"/>
              <a:gd name="T32" fmla="*/ 1296 w 1296"/>
              <a:gd name="T33" fmla="*/ 16 h 439"/>
              <a:gd name="T34" fmla="*/ 1287 w 1296"/>
              <a:gd name="T35" fmla="*/ 29 h 439"/>
              <a:gd name="T36" fmla="*/ 1276 w 1296"/>
              <a:gd name="T37" fmla="*/ 45 h 439"/>
              <a:gd name="T38" fmla="*/ 1260 w 1296"/>
              <a:gd name="T39" fmla="*/ 66 h 439"/>
              <a:gd name="T40" fmla="*/ 1239 w 1296"/>
              <a:gd name="T41" fmla="*/ 91 h 439"/>
              <a:gd name="T42" fmla="*/ 1213 w 1296"/>
              <a:gd name="T43" fmla="*/ 120 h 439"/>
              <a:gd name="T44" fmla="*/ 1146 w 1296"/>
              <a:gd name="T45" fmla="*/ 183 h 439"/>
              <a:gd name="T46" fmla="*/ 1058 w 1296"/>
              <a:gd name="T47" fmla="*/ 247 h 439"/>
              <a:gd name="T48" fmla="*/ 953 w 1296"/>
              <a:gd name="T49" fmla="*/ 305 h 439"/>
              <a:gd name="T50" fmla="*/ 833 w 1296"/>
              <a:gd name="T51" fmla="*/ 354 h 439"/>
              <a:gd name="T52" fmla="*/ 706 w 1296"/>
              <a:gd name="T53" fmla="*/ 390 h 439"/>
              <a:gd name="T54" fmla="*/ 575 w 1296"/>
              <a:gd name="T55" fmla="*/ 415 h 439"/>
              <a:gd name="T56" fmla="*/ 448 w 1296"/>
              <a:gd name="T57" fmla="*/ 430 h 439"/>
              <a:gd name="T58" fmla="*/ 221 w 1296"/>
              <a:gd name="T59" fmla="*/ 437 h 439"/>
              <a:gd name="T60" fmla="*/ 60 w 1296"/>
              <a:gd name="T61" fmla="*/ 428 h 439"/>
              <a:gd name="T62" fmla="*/ 0 w 1296"/>
              <a:gd name="T63" fmla="*/ 421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96" h="439">
                <a:moveTo>
                  <a:pt x="0" y="421"/>
                </a:moveTo>
                <a:cubicBezTo>
                  <a:pt x="0" y="421"/>
                  <a:pt x="22" y="424"/>
                  <a:pt x="61" y="427"/>
                </a:cubicBezTo>
                <a:cubicBezTo>
                  <a:pt x="99" y="430"/>
                  <a:pt x="154" y="433"/>
                  <a:pt x="221" y="433"/>
                </a:cubicBezTo>
                <a:cubicBezTo>
                  <a:pt x="287" y="433"/>
                  <a:pt x="365" y="430"/>
                  <a:pt x="447" y="422"/>
                </a:cubicBezTo>
                <a:cubicBezTo>
                  <a:pt x="488" y="417"/>
                  <a:pt x="531" y="412"/>
                  <a:pt x="573" y="404"/>
                </a:cubicBezTo>
                <a:cubicBezTo>
                  <a:pt x="616" y="397"/>
                  <a:pt x="660" y="388"/>
                  <a:pt x="702" y="377"/>
                </a:cubicBezTo>
                <a:cubicBezTo>
                  <a:pt x="745" y="366"/>
                  <a:pt x="787" y="353"/>
                  <a:pt x="828" y="338"/>
                </a:cubicBezTo>
                <a:cubicBezTo>
                  <a:pt x="868" y="323"/>
                  <a:pt x="907" y="306"/>
                  <a:pt x="944" y="288"/>
                </a:cubicBezTo>
                <a:cubicBezTo>
                  <a:pt x="981" y="269"/>
                  <a:pt x="1015" y="249"/>
                  <a:pt x="1047" y="229"/>
                </a:cubicBezTo>
                <a:cubicBezTo>
                  <a:pt x="1078" y="208"/>
                  <a:pt x="1106" y="186"/>
                  <a:pt x="1131" y="165"/>
                </a:cubicBezTo>
                <a:cubicBezTo>
                  <a:pt x="1156" y="143"/>
                  <a:pt x="1177" y="122"/>
                  <a:pt x="1195" y="102"/>
                </a:cubicBezTo>
                <a:cubicBezTo>
                  <a:pt x="1204" y="93"/>
                  <a:pt x="1212" y="83"/>
                  <a:pt x="1219" y="74"/>
                </a:cubicBezTo>
                <a:cubicBezTo>
                  <a:pt x="1226" y="65"/>
                  <a:pt x="1233" y="57"/>
                  <a:pt x="1239" y="50"/>
                </a:cubicBezTo>
                <a:cubicBezTo>
                  <a:pt x="1244" y="42"/>
                  <a:pt x="1249" y="35"/>
                  <a:pt x="1253" y="29"/>
                </a:cubicBezTo>
                <a:cubicBezTo>
                  <a:pt x="1258" y="23"/>
                  <a:pt x="1261" y="18"/>
                  <a:pt x="1264" y="13"/>
                </a:cubicBezTo>
                <a:cubicBezTo>
                  <a:pt x="1270" y="5"/>
                  <a:pt x="1272" y="0"/>
                  <a:pt x="1272" y="0"/>
                </a:cubicBezTo>
                <a:cubicBezTo>
                  <a:pt x="1296" y="16"/>
                  <a:pt x="1296" y="16"/>
                  <a:pt x="1296" y="16"/>
                </a:cubicBezTo>
                <a:cubicBezTo>
                  <a:pt x="1296" y="16"/>
                  <a:pt x="1293" y="20"/>
                  <a:pt x="1287" y="29"/>
                </a:cubicBezTo>
                <a:cubicBezTo>
                  <a:pt x="1284" y="33"/>
                  <a:pt x="1280" y="39"/>
                  <a:pt x="1276" y="45"/>
                </a:cubicBezTo>
                <a:cubicBezTo>
                  <a:pt x="1271" y="51"/>
                  <a:pt x="1266" y="58"/>
                  <a:pt x="1260" y="66"/>
                </a:cubicBezTo>
                <a:cubicBezTo>
                  <a:pt x="1254" y="73"/>
                  <a:pt x="1247" y="82"/>
                  <a:pt x="1239" y="91"/>
                </a:cubicBezTo>
                <a:cubicBezTo>
                  <a:pt x="1231" y="100"/>
                  <a:pt x="1223" y="110"/>
                  <a:pt x="1213" y="120"/>
                </a:cubicBezTo>
                <a:cubicBezTo>
                  <a:pt x="1195" y="140"/>
                  <a:pt x="1172" y="161"/>
                  <a:pt x="1146" y="183"/>
                </a:cubicBezTo>
                <a:cubicBezTo>
                  <a:pt x="1120" y="204"/>
                  <a:pt x="1091" y="226"/>
                  <a:pt x="1058" y="247"/>
                </a:cubicBezTo>
                <a:cubicBezTo>
                  <a:pt x="1026" y="267"/>
                  <a:pt x="990" y="287"/>
                  <a:pt x="953" y="305"/>
                </a:cubicBezTo>
                <a:cubicBezTo>
                  <a:pt x="915" y="323"/>
                  <a:pt x="875" y="339"/>
                  <a:pt x="833" y="354"/>
                </a:cubicBezTo>
                <a:cubicBezTo>
                  <a:pt x="792" y="368"/>
                  <a:pt x="749" y="380"/>
                  <a:pt x="706" y="390"/>
                </a:cubicBezTo>
                <a:cubicBezTo>
                  <a:pt x="662" y="401"/>
                  <a:pt x="619" y="409"/>
                  <a:pt x="575" y="415"/>
                </a:cubicBezTo>
                <a:cubicBezTo>
                  <a:pt x="532" y="422"/>
                  <a:pt x="489" y="427"/>
                  <a:pt x="448" y="430"/>
                </a:cubicBezTo>
                <a:cubicBezTo>
                  <a:pt x="365" y="437"/>
                  <a:pt x="287" y="439"/>
                  <a:pt x="221" y="437"/>
                </a:cubicBezTo>
                <a:cubicBezTo>
                  <a:pt x="154" y="436"/>
                  <a:pt x="99" y="432"/>
                  <a:pt x="60" y="428"/>
                </a:cubicBezTo>
                <a:cubicBezTo>
                  <a:pt x="22" y="424"/>
                  <a:pt x="0" y="421"/>
                  <a:pt x="0" y="421"/>
                </a:cubicBez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8" name="任意多边形 7"/>
          <p:cNvSpPr/>
          <p:nvPr>
            <p:custDataLst>
              <p:tags r:id="rId5"/>
            </p:custDataLst>
          </p:nvPr>
        </p:nvSpPr>
        <p:spPr bwMode="auto">
          <a:xfrm rot="607256">
            <a:off x="5146929" y="4085721"/>
            <a:ext cx="625101" cy="520157"/>
          </a:xfrm>
          <a:custGeom>
            <a:avLst/>
            <a:gdLst>
              <a:gd name="T0" fmla="*/ 119 w 137"/>
              <a:gd name="T1" fmla="*/ 114 h 114"/>
              <a:gd name="T2" fmla="*/ 0 w 137"/>
              <a:gd name="T3" fmla="*/ 26 h 114"/>
              <a:gd name="T4" fmla="*/ 19 w 137"/>
              <a:gd name="T5" fmla="*/ 0 h 114"/>
              <a:gd name="T6" fmla="*/ 137 w 137"/>
              <a:gd name="T7" fmla="*/ 85 h 114"/>
              <a:gd name="T8" fmla="*/ 119 w 137"/>
              <a:gd name="T9" fmla="*/ 114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" h="114">
                <a:moveTo>
                  <a:pt x="119" y="114"/>
                </a:moveTo>
                <a:lnTo>
                  <a:pt x="0" y="26"/>
                </a:lnTo>
                <a:lnTo>
                  <a:pt x="19" y="0"/>
                </a:lnTo>
                <a:lnTo>
                  <a:pt x="137" y="85"/>
                </a:lnTo>
                <a:lnTo>
                  <a:pt x="119" y="11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9" name="任意多边形 8"/>
          <p:cNvSpPr/>
          <p:nvPr>
            <p:custDataLst>
              <p:tags r:id="rId6"/>
            </p:custDataLst>
          </p:nvPr>
        </p:nvSpPr>
        <p:spPr bwMode="auto">
          <a:xfrm rot="607256">
            <a:off x="5273929" y="4212721"/>
            <a:ext cx="625101" cy="520157"/>
          </a:xfrm>
          <a:custGeom>
            <a:avLst/>
            <a:gdLst>
              <a:gd name="T0" fmla="*/ 119 w 137"/>
              <a:gd name="T1" fmla="*/ 114 h 114"/>
              <a:gd name="T2" fmla="*/ 0 w 137"/>
              <a:gd name="T3" fmla="*/ 26 h 114"/>
              <a:gd name="T4" fmla="*/ 19 w 137"/>
              <a:gd name="T5" fmla="*/ 0 h 114"/>
              <a:gd name="T6" fmla="*/ 137 w 137"/>
              <a:gd name="T7" fmla="*/ 85 h 114"/>
              <a:gd name="T8" fmla="*/ 119 w 137"/>
              <a:gd name="T9" fmla="*/ 114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" h="114">
                <a:moveTo>
                  <a:pt x="119" y="114"/>
                </a:moveTo>
                <a:lnTo>
                  <a:pt x="0" y="26"/>
                </a:lnTo>
                <a:lnTo>
                  <a:pt x="19" y="0"/>
                </a:lnTo>
                <a:lnTo>
                  <a:pt x="137" y="85"/>
                </a:lnTo>
                <a:lnTo>
                  <a:pt x="119" y="11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10" name="任意多边形 9"/>
          <p:cNvSpPr/>
          <p:nvPr>
            <p:custDataLst>
              <p:tags r:id="rId7"/>
            </p:custDataLst>
          </p:nvPr>
        </p:nvSpPr>
        <p:spPr bwMode="auto">
          <a:xfrm rot="607256">
            <a:off x="4547994" y="3064064"/>
            <a:ext cx="1022062" cy="1104193"/>
          </a:xfrm>
          <a:custGeom>
            <a:avLst/>
            <a:gdLst>
              <a:gd name="T0" fmla="*/ 95 w 95"/>
              <a:gd name="T1" fmla="*/ 26 h 102"/>
              <a:gd name="T2" fmla="*/ 82 w 95"/>
              <a:gd name="T3" fmla="*/ 0 h 102"/>
              <a:gd name="T4" fmla="*/ 0 w 95"/>
              <a:gd name="T5" fmla="*/ 102 h 102"/>
              <a:gd name="T6" fmla="*/ 82 w 95"/>
              <a:gd name="T7" fmla="*/ 67 h 102"/>
              <a:gd name="T8" fmla="*/ 95 w 95"/>
              <a:gd name="T9" fmla="*/ 26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" h="102">
                <a:moveTo>
                  <a:pt x="95" y="26"/>
                </a:moveTo>
                <a:cubicBezTo>
                  <a:pt x="95" y="26"/>
                  <a:pt x="79" y="15"/>
                  <a:pt x="82" y="0"/>
                </a:cubicBezTo>
                <a:cubicBezTo>
                  <a:pt x="82" y="0"/>
                  <a:pt x="16" y="28"/>
                  <a:pt x="0" y="102"/>
                </a:cubicBezTo>
                <a:cubicBezTo>
                  <a:pt x="0" y="102"/>
                  <a:pt x="46" y="60"/>
                  <a:pt x="82" y="67"/>
                </a:cubicBezTo>
                <a:lnTo>
                  <a:pt x="95" y="2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11" name="任意多边形 10"/>
          <p:cNvSpPr/>
          <p:nvPr>
            <p:custDataLst>
              <p:tags r:id="rId8"/>
            </p:custDataLst>
          </p:nvPr>
        </p:nvSpPr>
        <p:spPr bwMode="auto">
          <a:xfrm rot="607256">
            <a:off x="5799012" y="4211915"/>
            <a:ext cx="775673" cy="1231949"/>
          </a:xfrm>
          <a:custGeom>
            <a:avLst/>
            <a:gdLst>
              <a:gd name="T0" fmla="*/ 44 w 72"/>
              <a:gd name="T1" fmla="*/ 0 h 114"/>
              <a:gd name="T2" fmla="*/ 72 w 72"/>
              <a:gd name="T3" fmla="*/ 4 h 114"/>
              <a:gd name="T4" fmla="*/ 0 w 72"/>
              <a:gd name="T5" fmla="*/ 114 h 114"/>
              <a:gd name="T6" fmla="*/ 8 w 72"/>
              <a:gd name="T7" fmla="*/ 25 h 114"/>
              <a:gd name="T8" fmla="*/ 44 w 72"/>
              <a:gd name="T9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" h="114">
                <a:moveTo>
                  <a:pt x="44" y="0"/>
                </a:moveTo>
                <a:cubicBezTo>
                  <a:pt x="44" y="0"/>
                  <a:pt x="58" y="12"/>
                  <a:pt x="72" y="4"/>
                </a:cubicBezTo>
                <a:cubicBezTo>
                  <a:pt x="72" y="4"/>
                  <a:pt x="66" y="76"/>
                  <a:pt x="0" y="114"/>
                </a:cubicBezTo>
                <a:cubicBezTo>
                  <a:pt x="0" y="114"/>
                  <a:pt x="26" y="57"/>
                  <a:pt x="8" y="25"/>
                </a:cubicBezTo>
                <a:cubicBezTo>
                  <a:pt x="44" y="0"/>
                  <a:pt x="44" y="0"/>
                  <a:pt x="44" y="0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12" name="任意多边形 11"/>
          <p:cNvSpPr/>
          <p:nvPr>
            <p:custDataLst>
              <p:tags r:id="rId9"/>
            </p:custDataLst>
          </p:nvPr>
        </p:nvSpPr>
        <p:spPr bwMode="auto">
          <a:xfrm rot="607256">
            <a:off x="5433719" y="1958380"/>
            <a:ext cx="2094316" cy="2678351"/>
          </a:xfrm>
          <a:custGeom>
            <a:avLst/>
            <a:gdLst>
              <a:gd name="T0" fmla="*/ 50 w 194"/>
              <a:gd name="T1" fmla="*/ 248 h 248"/>
              <a:gd name="T2" fmla="*/ 140 w 194"/>
              <a:gd name="T3" fmla="*/ 167 h 248"/>
              <a:gd name="T4" fmla="*/ 193 w 194"/>
              <a:gd name="T5" fmla="*/ 0 h 248"/>
              <a:gd name="T6" fmla="*/ 50 w 194"/>
              <a:gd name="T7" fmla="*/ 101 h 248"/>
              <a:gd name="T8" fmla="*/ 0 w 194"/>
              <a:gd name="T9" fmla="*/ 212 h 248"/>
              <a:gd name="T10" fmla="*/ 50 w 194"/>
              <a:gd name="T11" fmla="*/ 248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4" h="248">
                <a:moveTo>
                  <a:pt x="50" y="248"/>
                </a:moveTo>
                <a:cubicBezTo>
                  <a:pt x="80" y="233"/>
                  <a:pt x="106" y="213"/>
                  <a:pt x="140" y="167"/>
                </a:cubicBezTo>
                <a:cubicBezTo>
                  <a:pt x="194" y="92"/>
                  <a:pt x="193" y="0"/>
                  <a:pt x="193" y="0"/>
                </a:cubicBezTo>
                <a:cubicBezTo>
                  <a:pt x="193" y="0"/>
                  <a:pt x="105" y="27"/>
                  <a:pt x="50" y="101"/>
                </a:cubicBezTo>
                <a:cubicBezTo>
                  <a:pt x="17" y="148"/>
                  <a:pt x="6" y="179"/>
                  <a:pt x="0" y="212"/>
                </a:cubicBezTo>
                <a:cubicBezTo>
                  <a:pt x="50" y="248"/>
                  <a:pt x="50" y="248"/>
                  <a:pt x="50" y="248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13" name="任意多边形 12"/>
          <p:cNvSpPr/>
          <p:nvPr>
            <p:custDataLst>
              <p:tags r:id="rId10"/>
            </p:custDataLst>
          </p:nvPr>
        </p:nvSpPr>
        <p:spPr bwMode="auto">
          <a:xfrm rot="607256">
            <a:off x="5257397" y="3949542"/>
            <a:ext cx="693542" cy="547533"/>
          </a:xfrm>
          <a:custGeom>
            <a:avLst/>
            <a:gdLst>
              <a:gd name="T0" fmla="*/ 3 w 64"/>
              <a:gd name="T1" fmla="*/ 0 h 51"/>
              <a:gd name="T2" fmla="*/ 0 w 64"/>
              <a:gd name="T3" fmla="*/ 15 h 51"/>
              <a:gd name="T4" fmla="*/ 50 w 64"/>
              <a:gd name="T5" fmla="*/ 51 h 51"/>
              <a:gd name="T6" fmla="*/ 64 w 64"/>
              <a:gd name="T7" fmla="*/ 44 h 51"/>
              <a:gd name="T8" fmla="*/ 3 w 64"/>
              <a:gd name="T9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51">
                <a:moveTo>
                  <a:pt x="3" y="0"/>
                </a:moveTo>
                <a:cubicBezTo>
                  <a:pt x="2" y="5"/>
                  <a:pt x="1" y="10"/>
                  <a:pt x="0" y="15"/>
                </a:cubicBezTo>
                <a:cubicBezTo>
                  <a:pt x="50" y="51"/>
                  <a:pt x="50" y="51"/>
                  <a:pt x="50" y="51"/>
                </a:cubicBezTo>
                <a:cubicBezTo>
                  <a:pt x="55" y="49"/>
                  <a:pt x="59" y="46"/>
                  <a:pt x="64" y="44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14" name="任意多边形 13"/>
          <p:cNvSpPr/>
          <p:nvPr>
            <p:custDataLst>
              <p:tags r:id="rId11"/>
            </p:custDataLst>
          </p:nvPr>
        </p:nvSpPr>
        <p:spPr bwMode="auto">
          <a:xfrm rot="607256">
            <a:off x="6912720" y="2089348"/>
            <a:ext cx="766547" cy="839551"/>
          </a:xfrm>
          <a:custGeom>
            <a:avLst/>
            <a:gdLst>
              <a:gd name="T0" fmla="*/ 59 w 71"/>
              <a:gd name="T1" fmla="*/ 78 h 78"/>
              <a:gd name="T2" fmla="*/ 70 w 71"/>
              <a:gd name="T3" fmla="*/ 0 h 78"/>
              <a:gd name="T4" fmla="*/ 0 w 71"/>
              <a:gd name="T5" fmla="*/ 34 h 78"/>
              <a:gd name="T6" fmla="*/ 59 w 71"/>
              <a:gd name="T7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" h="78">
                <a:moveTo>
                  <a:pt x="59" y="78"/>
                </a:moveTo>
                <a:cubicBezTo>
                  <a:pt x="71" y="34"/>
                  <a:pt x="70" y="0"/>
                  <a:pt x="70" y="0"/>
                </a:cubicBezTo>
                <a:cubicBezTo>
                  <a:pt x="70" y="0"/>
                  <a:pt x="37" y="10"/>
                  <a:pt x="0" y="34"/>
                </a:cubicBezTo>
                <a:cubicBezTo>
                  <a:pt x="59" y="78"/>
                  <a:pt x="59" y="78"/>
                  <a:pt x="59" y="78"/>
                </a:cubicBezTo>
              </a:path>
            </a:pathLst>
          </a:custGeom>
          <a:solidFill>
            <a:srgbClr val="FF0000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15" name="任意多边形 14"/>
          <p:cNvSpPr/>
          <p:nvPr>
            <p:custDataLst>
              <p:tags r:id="rId12"/>
            </p:custDataLst>
          </p:nvPr>
        </p:nvSpPr>
        <p:spPr bwMode="auto">
          <a:xfrm rot="607256">
            <a:off x="5171506" y="3634781"/>
            <a:ext cx="866927" cy="1168071"/>
          </a:xfrm>
          <a:custGeom>
            <a:avLst/>
            <a:gdLst>
              <a:gd name="T0" fmla="*/ 33 w 80"/>
              <a:gd name="T1" fmla="*/ 52 h 108"/>
              <a:gd name="T2" fmla="*/ 0 w 80"/>
              <a:gd name="T3" fmla="*/ 108 h 108"/>
              <a:gd name="T4" fmla="*/ 43 w 80"/>
              <a:gd name="T5" fmla="*/ 59 h 108"/>
              <a:gd name="T6" fmla="*/ 77 w 80"/>
              <a:gd name="T7" fmla="*/ 2 h 108"/>
              <a:gd name="T8" fmla="*/ 33 w 80"/>
              <a:gd name="T9" fmla="*/ 52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" h="108">
                <a:moveTo>
                  <a:pt x="33" y="52"/>
                </a:moveTo>
                <a:cubicBezTo>
                  <a:pt x="12" y="81"/>
                  <a:pt x="0" y="108"/>
                  <a:pt x="0" y="108"/>
                </a:cubicBezTo>
                <a:cubicBezTo>
                  <a:pt x="0" y="108"/>
                  <a:pt x="22" y="88"/>
                  <a:pt x="43" y="59"/>
                </a:cubicBezTo>
                <a:cubicBezTo>
                  <a:pt x="65" y="30"/>
                  <a:pt x="80" y="4"/>
                  <a:pt x="77" y="2"/>
                </a:cubicBezTo>
                <a:cubicBezTo>
                  <a:pt x="74" y="0"/>
                  <a:pt x="55" y="22"/>
                  <a:pt x="33" y="5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16" name="任意多边形 15"/>
          <p:cNvSpPr/>
          <p:nvPr>
            <p:custDataLst>
              <p:tags r:id="rId13"/>
            </p:custDataLst>
          </p:nvPr>
        </p:nvSpPr>
        <p:spPr bwMode="auto">
          <a:xfrm rot="607256">
            <a:off x="6435634" y="2779945"/>
            <a:ext cx="647914" cy="638789"/>
          </a:xfrm>
          <a:custGeom>
            <a:avLst/>
            <a:gdLst>
              <a:gd name="T0" fmla="*/ 51 w 60"/>
              <a:gd name="T1" fmla="*/ 45 h 59"/>
              <a:gd name="T2" fmla="*/ 15 w 60"/>
              <a:gd name="T3" fmla="*/ 51 h 59"/>
              <a:gd name="T4" fmla="*/ 9 w 60"/>
              <a:gd name="T5" fmla="*/ 14 h 59"/>
              <a:gd name="T6" fmla="*/ 45 w 60"/>
              <a:gd name="T7" fmla="*/ 8 h 59"/>
              <a:gd name="T8" fmla="*/ 51 w 60"/>
              <a:gd name="T9" fmla="*/ 45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59">
                <a:moveTo>
                  <a:pt x="51" y="45"/>
                </a:moveTo>
                <a:cubicBezTo>
                  <a:pt x="43" y="57"/>
                  <a:pt x="26" y="59"/>
                  <a:pt x="15" y="51"/>
                </a:cubicBezTo>
                <a:cubicBezTo>
                  <a:pt x="3" y="42"/>
                  <a:pt x="0" y="26"/>
                  <a:pt x="9" y="14"/>
                </a:cubicBezTo>
                <a:cubicBezTo>
                  <a:pt x="17" y="2"/>
                  <a:pt x="34" y="0"/>
                  <a:pt x="45" y="8"/>
                </a:cubicBezTo>
                <a:cubicBezTo>
                  <a:pt x="57" y="17"/>
                  <a:pt x="60" y="33"/>
                  <a:pt x="51" y="45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17" name="任意多边形 16"/>
          <p:cNvSpPr/>
          <p:nvPr>
            <p:custDataLst>
              <p:tags r:id="rId14"/>
            </p:custDataLst>
          </p:nvPr>
        </p:nvSpPr>
        <p:spPr bwMode="auto">
          <a:xfrm rot="607256">
            <a:off x="6522329" y="2866639"/>
            <a:ext cx="474529" cy="465403"/>
          </a:xfrm>
          <a:custGeom>
            <a:avLst/>
            <a:gdLst>
              <a:gd name="T0" fmla="*/ 38 w 44"/>
              <a:gd name="T1" fmla="*/ 33 h 43"/>
              <a:gd name="T2" fmla="*/ 11 w 44"/>
              <a:gd name="T3" fmla="*/ 37 h 43"/>
              <a:gd name="T4" fmla="*/ 6 w 44"/>
              <a:gd name="T5" fmla="*/ 10 h 43"/>
              <a:gd name="T6" fmla="*/ 33 w 44"/>
              <a:gd name="T7" fmla="*/ 6 h 43"/>
              <a:gd name="T8" fmla="*/ 38 w 44"/>
              <a:gd name="T9" fmla="*/ 3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43">
                <a:moveTo>
                  <a:pt x="38" y="33"/>
                </a:moveTo>
                <a:cubicBezTo>
                  <a:pt x="31" y="41"/>
                  <a:pt x="19" y="43"/>
                  <a:pt x="11" y="37"/>
                </a:cubicBezTo>
                <a:cubicBezTo>
                  <a:pt x="2" y="31"/>
                  <a:pt x="0" y="19"/>
                  <a:pt x="6" y="10"/>
                </a:cubicBezTo>
                <a:cubicBezTo>
                  <a:pt x="13" y="2"/>
                  <a:pt x="25" y="0"/>
                  <a:pt x="33" y="6"/>
                </a:cubicBezTo>
                <a:cubicBezTo>
                  <a:pt x="42" y="12"/>
                  <a:pt x="44" y="24"/>
                  <a:pt x="38" y="3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18" name="任意多边形 17"/>
          <p:cNvSpPr/>
          <p:nvPr>
            <p:custDataLst>
              <p:tags r:id="rId15"/>
            </p:custDataLst>
          </p:nvPr>
        </p:nvSpPr>
        <p:spPr bwMode="auto">
          <a:xfrm rot="607256">
            <a:off x="5596686" y="4394751"/>
            <a:ext cx="159698" cy="118633"/>
          </a:xfrm>
          <a:custGeom>
            <a:avLst/>
            <a:gdLst>
              <a:gd name="T0" fmla="*/ 0 w 35"/>
              <a:gd name="T1" fmla="*/ 0 h 26"/>
              <a:gd name="T2" fmla="*/ 0 w 35"/>
              <a:gd name="T3" fmla="*/ 0 h 26"/>
              <a:gd name="T4" fmla="*/ 35 w 35"/>
              <a:gd name="T5" fmla="*/ 26 h 26"/>
              <a:gd name="T6" fmla="*/ 33 w 35"/>
              <a:gd name="T7" fmla="*/ 26 h 26"/>
              <a:gd name="T8" fmla="*/ 0 w 35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26">
                <a:moveTo>
                  <a:pt x="0" y="0"/>
                </a:moveTo>
                <a:lnTo>
                  <a:pt x="0" y="0"/>
                </a:lnTo>
                <a:lnTo>
                  <a:pt x="35" y="26"/>
                </a:lnTo>
                <a:lnTo>
                  <a:pt x="33" y="26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19" name="任意多边形 18"/>
          <p:cNvSpPr/>
          <p:nvPr>
            <p:custDataLst>
              <p:tags r:id="rId16"/>
            </p:custDataLst>
          </p:nvPr>
        </p:nvSpPr>
        <p:spPr bwMode="auto">
          <a:xfrm rot="607256">
            <a:off x="5723686" y="4521751"/>
            <a:ext cx="159698" cy="118633"/>
          </a:xfrm>
          <a:custGeom>
            <a:avLst/>
            <a:gdLst>
              <a:gd name="T0" fmla="*/ 0 w 35"/>
              <a:gd name="T1" fmla="*/ 0 h 26"/>
              <a:gd name="T2" fmla="*/ 0 w 35"/>
              <a:gd name="T3" fmla="*/ 0 h 26"/>
              <a:gd name="T4" fmla="*/ 35 w 35"/>
              <a:gd name="T5" fmla="*/ 26 h 26"/>
              <a:gd name="T6" fmla="*/ 33 w 35"/>
              <a:gd name="T7" fmla="*/ 26 h 26"/>
              <a:gd name="T8" fmla="*/ 0 w 35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26">
                <a:moveTo>
                  <a:pt x="0" y="0"/>
                </a:moveTo>
                <a:lnTo>
                  <a:pt x="0" y="0"/>
                </a:lnTo>
                <a:lnTo>
                  <a:pt x="35" y="26"/>
                </a:lnTo>
                <a:lnTo>
                  <a:pt x="33" y="2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20" name="任意多边形 19"/>
          <p:cNvSpPr/>
          <p:nvPr>
            <p:custDataLst>
              <p:tags r:id="rId17"/>
            </p:custDataLst>
          </p:nvPr>
        </p:nvSpPr>
        <p:spPr bwMode="auto">
          <a:xfrm rot="607256">
            <a:off x="5447520" y="4349602"/>
            <a:ext cx="301144" cy="282893"/>
          </a:xfrm>
          <a:custGeom>
            <a:avLst/>
            <a:gdLst>
              <a:gd name="T0" fmla="*/ 8 w 28"/>
              <a:gd name="T1" fmla="*/ 0 h 26"/>
              <a:gd name="T2" fmla="*/ 3 w 28"/>
              <a:gd name="T3" fmla="*/ 7 h 26"/>
              <a:gd name="T4" fmla="*/ 0 w 28"/>
              <a:gd name="T5" fmla="*/ 11 h 26"/>
              <a:gd name="T6" fmla="*/ 20 w 28"/>
              <a:gd name="T7" fmla="*/ 26 h 26"/>
              <a:gd name="T8" fmla="*/ 28 w 28"/>
              <a:gd name="T9" fmla="*/ 14 h 26"/>
              <a:gd name="T10" fmla="*/ 13 w 28"/>
              <a:gd name="T11" fmla="*/ 3 h 26"/>
              <a:gd name="T12" fmla="*/ 8 w 28"/>
              <a:gd name="T13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" h="26">
                <a:moveTo>
                  <a:pt x="8" y="0"/>
                </a:moveTo>
                <a:cubicBezTo>
                  <a:pt x="6" y="2"/>
                  <a:pt x="5" y="5"/>
                  <a:pt x="3" y="7"/>
                </a:cubicBezTo>
                <a:cubicBezTo>
                  <a:pt x="2" y="8"/>
                  <a:pt x="1" y="9"/>
                  <a:pt x="0" y="11"/>
                </a:cubicBezTo>
                <a:cubicBezTo>
                  <a:pt x="20" y="26"/>
                  <a:pt x="20" y="26"/>
                  <a:pt x="20" y="26"/>
                </a:cubicBezTo>
                <a:cubicBezTo>
                  <a:pt x="28" y="14"/>
                  <a:pt x="28" y="14"/>
                  <a:pt x="28" y="14"/>
                </a:cubicBezTo>
                <a:cubicBezTo>
                  <a:pt x="13" y="3"/>
                  <a:pt x="13" y="3"/>
                  <a:pt x="13" y="3"/>
                </a:cubicBezTo>
                <a:cubicBezTo>
                  <a:pt x="8" y="0"/>
                  <a:pt x="8" y="0"/>
                  <a:pt x="8" y="0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65000" lnSpcReduction="20000"/>
          </a:bodyPr>
          <a:p>
            <a:pPr algn="ctr"/>
          </a:p>
        </p:txBody>
      </p:sp>
      <p:sp>
        <p:nvSpPr>
          <p:cNvPr id="21" name="任意多边形 20"/>
          <p:cNvSpPr/>
          <p:nvPr>
            <p:custDataLst>
              <p:tags r:id="rId18"/>
            </p:custDataLst>
          </p:nvPr>
        </p:nvSpPr>
        <p:spPr bwMode="auto">
          <a:xfrm rot="607256">
            <a:off x="5545233" y="4357446"/>
            <a:ext cx="205324" cy="150572"/>
          </a:xfrm>
          <a:custGeom>
            <a:avLst/>
            <a:gdLst>
              <a:gd name="T0" fmla="*/ 0 w 19"/>
              <a:gd name="T1" fmla="*/ 0 h 14"/>
              <a:gd name="T2" fmla="*/ 0 w 19"/>
              <a:gd name="T3" fmla="*/ 0 h 14"/>
              <a:gd name="T4" fmla="*/ 19 w 19"/>
              <a:gd name="T5" fmla="*/ 14 h 14"/>
              <a:gd name="T6" fmla="*/ 0 w 19"/>
              <a:gd name="T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" h="14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19" y="14"/>
                  <a:pt x="19" y="14"/>
                  <a:pt x="19" y="14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0033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22" name="任意多边形 21"/>
          <p:cNvSpPr/>
          <p:nvPr>
            <p:custDataLst>
              <p:tags r:id="rId19"/>
            </p:custDataLst>
          </p:nvPr>
        </p:nvSpPr>
        <p:spPr bwMode="auto">
          <a:xfrm rot="607256">
            <a:off x="5498919" y="4335163"/>
            <a:ext cx="54752" cy="77567"/>
          </a:xfrm>
          <a:custGeom>
            <a:avLst/>
            <a:gdLst>
              <a:gd name="T0" fmla="*/ 5 w 5"/>
              <a:gd name="T1" fmla="*/ 0 h 7"/>
              <a:gd name="T2" fmla="*/ 0 w 5"/>
              <a:gd name="T3" fmla="*/ 7 h 7"/>
              <a:gd name="T4" fmla="*/ 5 w 5"/>
              <a:gd name="T5" fmla="*/ 0 h 7"/>
              <a:gd name="T6" fmla="*/ 5 w 5"/>
              <a:gd name="T7" fmla="*/ 0 h 7"/>
              <a:gd name="T8" fmla="*/ 5 w 5"/>
              <a:gd name="T9" fmla="*/ 0 h 7"/>
              <a:gd name="T10" fmla="*/ 5 w 5"/>
              <a:gd name="T11" fmla="*/ 0 h 7"/>
              <a:gd name="T12" fmla="*/ 5 w 5"/>
              <a:gd name="T13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" h="7">
                <a:moveTo>
                  <a:pt x="5" y="0"/>
                </a:moveTo>
                <a:cubicBezTo>
                  <a:pt x="3" y="2"/>
                  <a:pt x="2" y="5"/>
                  <a:pt x="0" y="7"/>
                </a:cubicBezTo>
                <a:cubicBezTo>
                  <a:pt x="2" y="5"/>
                  <a:pt x="3" y="2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0"/>
                  <a:pt x="5" y="0"/>
                  <a:pt x="5" y="0"/>
                </a:cubicBezTo>
              </a:path>
            </a:pathLst>
          </a:custGeom>
          <a:solidFill>
            <a:srgbClr val="0033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23" name="矩形 22"/>
          <p:cNvSpPr/>
          <p:nvPr>
            <p:custDataLst>
              <p:tags r:id="rId20"/>
            </p:custDataLst>
          </p:nvPr>
        </p:nvSpPr>
        <p:spPr bwMode="auto">
          <a:xfrm rot="607256">
            <a:off x="7737650" y="2161994"/>
            <a:ext cx="4562" cy="4562"/>
          </a:xfrm>
          <a:prstGeom prst="rect">
            <a:avLst/>
          </a:prstGeom>
          <a:solidFill>
            <a:srgbClr val="FCFD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24" name="任意多边形 23"/>
          <p:cNvSpPr/>
          <p:nvPr>
            <p:custDataLst>
              <p:tags r:id="rId21"/>
            </p:custDataLst>
          </p:nvPr>
        </p:nvSpPr>
        <p:spPr bwMode="auto">
          <a:xfrm rot="607256">
            <a:off x="7738085" y="2161628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25" name="矩形 24"/>
          <p:cNvSpPr/>
          <p:nvPr>
            <p:custDataLst>
              <p:tags r:id="rId22"/>
            </p:custDataLst>
          </p:nvPr>
        </p:nvSpPr>
        <p:spPr bwMode="auto">
          <a:xfrm rot="607256">
            <a:off x="7737248" y="2161959"/>
            <a:ext cx="4562" cy="9126"/>
          </a:xfrm>
          <a:prstGeom prst="rect">
            <a:avLst/>
          </a:prstGeom>
          <a:solidFill>
            <a:srgbClr val="EEEF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26" name="矩形 25"/>
          <p:cNvSpPr/>
          <p:nvPr>
            <p:custDataLst>
              <p:tags r:id="rId23"/>
            </p:custDataLst>
          </p:nvPr>
        </p:nvSpPr>
        <p:spPr bwMode="auto">
          <a:xfrm rot="607256">
            <a:off x="7864248" y="2288959"/>
            <a:ext cx="4562" cy="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27" name="矩形 26"/>
          <p:cNvSpPr/>
          <p:nvPr>
            <p:custDataLst>
              <p:tags r:id="rId24"/>
            </p:custDataLst>
          </p:nvPr>
        </p:nvSpPr>
        <p:spPr bwMode="auto">
          <a:xfrm rot="607256">
            <a:off x="7736045" y="2170977"/>
            <a:ext cx="4562" cy="4562"/>
          </a:xfrm>
          <a:prstGeom prst="rect">
            <a:avLst/>
          </a:prstGeom>
          <a:solidFill>
            <a:srgbClr val="FC9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28" name="任意多边形 27"/>
          <p:cNvSpPr/>
          <p:nvPr>
            <p:custDataLst>
              <p:tags r:id="rId25"/>
            </p:custDataLst>
          </p:nvPr>
        </p:nvSpPr>
        <p:spPr bwMode="auto">
          <a:xfrm rot="607256">
            <a:off x="7736482" y="2170611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29" name="矩形 28"/>
          <p:cNvSpPr/>
          <p:nvPr>
            <p:custDataLst>
              <p:tags r:id="rId26"/>
            </p:custDataLst>
          </p:nvPr>
        </p:nvSpPr>
        <p:spPr bwMode="auto">
          <a:xfrm rot="607256">
            <a:off x="7864650" y="2288994"/>
            <a:ext cx="4562" cy="4562"/>
          </a:xfrm>
          <a:prstGeom prst="rect">
            <a:avLst/>
          </a:prstGeom>
          <a:solidFill>
            <a:srgbClr val="FCFD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30" name="任意多边形 29"/>
          <p:cNvSpPr/>
          <p:nvPr>
            <p:custDataLst>
              <p:tags r:id="rId27"/>
            </p:custDataLst>
          </p:nvPr>
        </p:nvSpPr>
        <p:spPr bwMode="auto">
          <a:xfrm rot="607256">
            <a:off x="7865085" y="2288628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31" name="矩形 30"/>
          <p:cNvSpPr/>
          <p:nvPr>
            <p:custDataLst>
              <p:tags r:id="rId28"/>
            </p:custDataLst>
          </p:nvPr>
        </p:nvSpPr>
        <p:spPr bwMode="auto">
          <a:xfrm rot="607256">
            <a:off x="7991650" y="2415994"/>
            <a:ext cx="4562" cy="4562"/>
          </a:xfrm>
          <a:prstGeom prst="rect">
            <a:avLst/>
          </a:prstGeom>
          <a:solidFill>
            <a:srgbClr val="EEEF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32" name="矩形 31"/>
          <p:cNvSpPr/>
          <p:nvPr>
            <p:custDataLst>
              <p:tags r:id="rId29"/>
            </p:custDataLst>
          </p:nvPr>
        </p:nvSpPr>
        <p:spPr bwMode="auto">
          <a:xfrm rot="607256">
            <a:off x="8118650" y="2542994"/>
            <a:ext cx="4562" cy="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33" name="矩形 32"/>
          <p:cNvSpPr/>
          <p:nvPr>
            <p:custDataLst>
              <p:tags r:id="rId30"/>
            </p:custDataLst>
          </p:nvPr>
        </p:nvSpPr>
        <p:spPr bwMode="auto">
          <a:xfrm rot="607256">
            <a:off x="8245650" y="2669994"/>
            <a:ext cx="4562" cy="4562"/>
          </a:xfrm>
          <a:prstGeom prst="rect">
            <a:avLst/>
          </a:prstGeom>
          <a:solidFill>
            <a:srgbClr val="FC9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34" name="任意多边形 33"/>
          <p:cNvSpPr/>
          <p:nvPr>
            <p:custDataLst>
              <p:tags r:id="rId31"/>
            </p:custDataLst>
          </p:nvPr>
        </p:nvSpPr>
        <p:spPr bwMode="auto">
          <a:xfrm rot="607256">
            <a:off x="7992085" y="2415628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35" name="任意多边形 34"/>
          <p:cNvSpPr/>
          <p:nvPr>
            <p:custDataLst>
              <p:tags r:id="rId32"/>
            </p:custDataLst>
          </p:nvPr>
        </p:nvSpPr>
        <p:spPr bwMode="auto">
          <a:xfrm rot="607256">
            <a:off x="7006201" y="2169822"/>
            <a:ext cx="570347" cy="1742980"/>
          </a:xfrm>
          <a:custGeom>
            <a:avLst/>
            <a:gdLst>
              <a:gd name="T0" fmla="*/ 0 w 53"/>
              <a:gd name="T1" fmla="*/ 161 h 161"/>
              <a:gd name="T2" fmla="*/ 0 w 53"/>
              <a:gd name="T3" fmla="*/ 161 h 161"/>
              <a:gd name="T4" fmla="*/ 0 w 53"/>
              <a:gd name="T5" fmla="*/ 161 h 161"/>
              <a:gd name="T6" fmla="*/ 0 w 53"/>
              <a:gd name="T7" fmla="*/ 160 h 161"/>
              <a:gd name="T8" fmla="*/ 0 w 53"/>
              <a:gd name="T9" fmla="*/ 160 h 161"/>
              <a:gd name="T10" fmla="*/ 0 w 53"/>
              <a:gd name="T11" fmla="*/ 160 h 161"/>
              <a:gd name="T12" fmla="*/ 0 w 53"/>
              <a:gd name="T13" fmla="*/ 160 h 161"/>
              <a:gd name="T14" fmla="*/ 0 w 53"/>
              <a:gd name="T15" fmla="*/ 160 h 161"/>
              <a:gd name="T16" fmla="*/ 0 w 53"/>
              <a:gd name="T17" fmla="*/ 160 h 161"/>
              <a:gd name="T18" fmla="*/ 0 w 53"/>
              <a:gd name="T19" fmla="*/ 160 h 161"/>
              <a:gd name="T20" fmla="*/ 0 w 53"/>
              <a:gd name="T21" fmla="*/ 160 h 161"/>
              <a:gd name="T22" fmla="*/ 0 w 53"/>
              <a:gd name="T23" fmla="*/ 160 h 161"/>
              <a:gd name="T24" fmla="*/ 0 w 53"/>
              <a:gd name="T25" fmla="*/ 160 h 161"/>
              <a:gd name="T26" fmla="*/ 0 w 53"/>
              <a:gd name="T27" fmla="*/ 160 h 161"/>
              <a:gd name="T28" fmla="*/ 0 w 53"/>
              <a:gd name="T29" fmla="*/ 160 h 161"/>
              <a:gd name="T30" fmla="*/ 1 w 53"/>
              <a:gd name="T31" fmla="*/ 159 h 161"/>
              <a:gd name="T32" fmla="*/ 1 w 53"/>
              <a:gd name="T33" fmla="*/ 159 h 161"/>
              <a:gd name="T34" fmla="*/ 1 w 53"/>
              <a:gd name="T35" fmla="*/ 159 h 161"/>
              <a:gd name="T36" fmla="*/ 7 w 53"/>
              <a:gd name="T37" fmla="*/ 150 h 161"/>
              <a:gd name="T38" fmla="*/ 7 w 53"/>
              <a:gd name="T39" fmla="*/ 150 h 161"/>
              <a:gd name="T40" fmla="*/ 7 w 53"/>
              <a:gd name="T41" fmla="*/ 150 h 161"/>
              <a:gd name="T42" fmla="*/ 7 w 53"/>
              <a:gd name="T43" fmla="*/ 149 h 161"/>
              <a:gd name="T44" fmla="*/ 7 w 53"/>
              <a:gd name="T45" fmla="*/ 149 h 161"/>
              <a:gd name="T46" fmla="*/ 7 w 53"/>
              <a:gd name="T47" fmla="*/ 149 h 161"/>
              <a:gd name="T48" fmla="*/ 8 w 53"/>
              <a:gd name="T49" fmla="*/ 149 h 161"/>
              <a:gd name="T50" fmla="*/ 8 w 53"/>
              <a:gd name="T51" fmla="*/ 149 h 161"/>
              <a:gd name="T52" fmla="*/ 8 w 53"/>
              <a:gd name="T53" fmla="*/ 149 h 161"/>
              <a:gd name="T54" fmla="*/ 8 w 53"/>
              <a:gd name="T55" fmla="*/ 149 h 161"/>
              <a:gd name="T56" fmla="*/ 8 w 53"/>
              <a:gd name="T57" fmla="*/ 149 h 161"/>
              <a:gd name="T58" fmla="*/ 8 w 53"/>
              <a:gd name="T59" fmla="*/ 149 h 161"/>
              <a:gd name="T60" fmla="*/ 8 w 53"/>
              <a:gd name="T61" fmla="*/ 149 h 161"/>
              <a:gd name="T62" fmla="*/ 8 w 53"/>
              <a:gd name="T63" fmla="*/ 149 h 161"/>
              <a:gd name="T64" fmla="*/ 8 w 53"/>
              <a:gd name="T65" fmla="*/ 149 h 161"/>
              <a:gd name="T66" fmla="*/ 8 w 53"/>
              <a:gd name="T67" fmla="*/ 148 h 161"/>
              <a:gd name="T68" fmla="*/ 8 w 53"/>
              <a:gd name="T69" fmla="*/ 148 h 161"/>
              <a:gd name="T70" fmla="*/ 8 w 53"/>
              <a:gd name="T71" fmla="*/ 148 h 161"/>
              <a:gd name="T72" fmla="*/ 53 w 53"/>
              <a:gd name="T73" fmla="*/ 0 h 161"/>
              <a:gd name="T74" fmla="*/ 8 w 53"/>
              <a:gd name="T75" fmla="*/ 148 h 161"/>
              <a:gd name="T76" fmla="*/ 53 w 53"/>
              <a:gd name="T77" fmla="*/ 0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3" h="161">
                <a:moveTo>
                  <a:pt x="0" y="161"/>
                </a:moveTo>
                <a:cubicBezTo>
                  <a:pt x="0" y="161"/>
                  <a:pt x="0" y="161"/>
                  <a:pt x="0" y="161"/>
                </a:cubicBezTo>
                <a:cubicBezTo>
                  <a:pt x="0" y="161"/>
                  <a:pt x="0" y="161"/>
                  <a:pt x="0" y="161"/>
                </a:cubicBezTo>
                <a:moveTo>
                  <a:pt x="0" y="160"/>
                </a:moveTo>
                <a:cubicBezTo>
                  <a:pt x="0" y="160"/>
                  <a:pt x="0" y="160"/>
                  <a:pt x="0" y="160"/>
                </a:cubicBezTo>
                <a:cubicBezTo>
                  <a:pt x="0" y="160"/>
                  <a:pt x="0" y="160"/>
                  <a:pt x="0" y="160"/>
                </a:cubicBezTo>
                <a:moveTo>
                  <a:pt x="0" y="160"/>
                </a:moveTo>
                <a:cubicBezTo>
                  <a:pt x="0" y="160"/>
                  <a:pt x="0" y="160"/>
                  <a:pt x="0" y="160"/>
                </a:cubicBezTo>
                <a:cubicBezTo>
                  <a:pt x="0" y="160"/>
                  <a:pt x="0" y="160"/>
                  <a:pt x="0" y="160"/>
                </a:cubicBezTo>
                <a:moveTo>
                  <a:pt x="0" y="160"/>
                </a:moveTo>
                <a:cubicBezTo>
                  <a:pt x="0" y="160"/>
                  <a:pt x="0" y="160"/>
                  <a:pt x="0" y="160"/>
                </a:cubicBezTo>
                <a:cubicBezTo>
                  <a:pt x="0" y="160"/>
                  <a:pt x="0" y="160"/>
                  <a:pt x="0" y="160"/>
                </a:cubicBezTo>
                <a:moveTo>
                  <a:pt x="0" y="160"/>
                </a:moveTo>
                <a:cubicBezTo>
                  <a:pt x="0" y="160"/>
                  <a:pt x="0" y="160"/>
                  <a:pt x="0" y="160"/>
                </a:cubicBezTo>
                <a:cubicBezTo>
                  <a:pt x="0" y="160"/>
                  <a:pt x="0" y="160"/>
                  <a:pt x="0" y="160"/>
                </a:cubicBezTo>
                <a:moveTo>
                  <a:pt x="1" y="159"/>
                </a:moveTo>
                <a:cubicBezTo>
                  <a:pt x="1" y="159"/>
                  <a:pt x="1" y="159"/>
                  <a:pt x="1" y="159"/>
                </a:cubicBezTo>
                <a:cubicBezTo>
                  <a:pt x="1" y="159"/>
                  <a:pt x="1" y="159"/>
                  <a:pt x="1" y="159"/>
                </a:cubicBezTo>
                <a:moveTo>
                  <a:pt x="7" y="150"/>
                </a:moveTo>
                <a:cubicBezTo>
                  <a:pt x="7" y="150"/>
                  <a:pt x="7" y="150"/>
                  <a:pt x="7" y="150"/>
                </a:cubicBezTo>
                <a:cubicBezTo>
                  <a:pt x="7" y="150"/>
                  <a:pt x="7" y="150"/>
                  <a:pt x="7" y="150"/>
                </a:cubicBezTo>
                <a:moveTo>
                  <a:pt x="7" y="149"/>
                </a:moveTo>
                <a:cubicBezTo>
                  <a:pt x="7" y="149"/>
                  <a:pt x="7" y="149"/>
                  <a:pt x="7" y="149"/>
                </a:cubicBezTo>
                <a:cubicBezTo>
                  <a:pt x="7" y="149"/>
                  <a:pt x="7" y="149"/>
                  <a:pt x="7" y="149"/>
                </a:cubicBezTo>
                <a:moveTo>
                  <a:pt x="8" y="149"/>
                </a:moveTo>
                <a:cubicBezTo>
                  <a:pt x="8" y="149"/>
                  <a:pt x="8" y="149"/>
                  <a:pt x="8" y="149"/>
                </a:cubicBezTo>
                <a:cubicBezTo>
                  <a:pt x="8" y="149"/>
                  <a:pt x="8" y="149"/>
                  <a:pt x="8" y="149"/>
                </a:cubicBezTo>
                <a:moveTo>
                  <a:pt x="8" y="149"/>
                </a:moveTo>
                <a:cubicBezTo>
                  <a:pt x="8" y="149"/>
                  <a:pt x="8" y="149"/>
                  <a:pt x="8" y="149"/>
                </a:cubicBezTo>
                <a:cubicBezTo>
                  <a:pt x="8" y="149"/>
                  <a:pt x="8" y="149"/>
                  <a:pt x="8" y="149"/>
                </a:cubicBezTo>
                <a:moveTo>
                  <a:pt x="8" y="149"/>
                </a:moveTo>
                <a:cubicBezTo>
                  <a:pt x="8" y="149"/>
                  <a:pt x="8" y="149"/>
                  <a:pt x="8" y="149"/>
                </a:cubicBezTo>
                <a:cubicBezTo>
                  <a:pt x="8" y="149"/>
                  <a:pt x="8" y="149"/>
                  <a:pt x="8" y="149"/>
                </a:cubicBezTo>
                <a:moveTo>
                  <a:pt x="8" y="148"/>
                </a:move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moveTo>
                  <a:pt x="53" y="0"/>
                </a:moveTo>
                <a:cubicBezTo>
                  <a:pt x="52" y="21"/>
                  <a:pt x="46" y="89"/>
                  <a:pt x="8" y="148"/>
                </a:cubicBezTo>
                <a:cubicBezTo>
                  <a:pt x="46" y="89"/>
                  <a:pt x="52" y="21"/>
                  <a:pt x="53" y="0"/>
                </a:cubicBezTo>
              </a:path>
            </a:pathLst>
          </a:custGeom>
          <a:solidFill>
            <a:srgbClr val="F1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36" name="任意多边形 35"/>
          <p:cNvSpPr/>
          <p:nvPr>
            <p:custDataLst>
              <p:tags r:id="rId33"/>
            </p:custDataLst>
          </p:nvPr>
        </p:nvSpPr>
        <p:spPr bwMode="auto">
          <a:xfrm rot="607256">
            <a:off x="5853908" y="2026720"/>
            <a:ext cx="1665414" cy="2573407"/>
          </a:xfrm>
          <a:custGeom>
            <a:avLst/>
            <a:gdLst>
              <a:gd name="T0" fmla="*/ 154 w 154"/>
              <a:gd name="T1" fmla="*/ 9 h 238"/>
              <a:gd name="T2" fmla="*/ 154 w 154"/>
              <a:gd name="T3" fmla="*/ 9 h 238"/>
              <a:gd name="T4" fmla="*/ 152 w 154"/>
              <a:gd name="T5" fmla="*/ 27 h 238"/>
              <a:gd name="T6" fmla="*/ 152 w 154"/>
              <a:gd name="T7" fmla="*/ 27 h 238"/>
              <a:gd name="T8" fmla="*/ 152 w 154"/>
              <a:gd name="T9" fmla="*/ 27 h 238"/>
              <a:gd name="T10" fmla="*/ 152 w 154"/>
              <a:gd name="T11" fmla="*/ 28 h 238"/>
              <a:gd name="T12" fmla="*/ 143 w 154"/>
              <a:gd name="T13" fmla="*/ 74 h 238"/>
              <a:gd name="T14" fmla="*/ 143 w 154"/>
              <a:gd name="T15" fmla="*/ 74 h 238"/>
              <a:gd name="T16" fmla="*/ 143 w 154"/>
              <a:gd name="T17" fmla="*/ 74 h 238"/>
              <a:gd name="T18" fmla="*/ 143 w 154"/>
              <a:gd name="T19" fmla="*/ 75 h 238"/>
              <a:gd name="T20" fmla="*/ 95 w 154"/>
              <a:gd name="T21" fmla="*/ 77 h 238"/>
              <a:gd name="T22" fmla="*/ 106 w 154"/>
              <a:gd name="T23" fmla="*/ 98 h 238"/>
              <a:gd name="T24" fmla="*/ 101 w 154"/>
              <a:gd name="T25" fmla="*/ 114 h 238"/>
              <a:gd name="T26" fmla="*/ 101 w 154"/>
              <a:gd name="T27" fmla="*/ 114 h 238"/>
              <a:gd name="T28" fmla="*/ 80 w 154"/>
              <a:gd name="T29" fmla="*/ 125 h 238"/>
              <a:gd name="T30" fmla="*/ 80 w 154"/>
              <a:gd name="T31" fmla="*/ 125 h 238"/>
              <a:gd name="T32" fmla="*/ 65 w 154"/>
              <a:gd name="T33" fmla="*/ 120 h 238"/>
              <a:gd name="T34" fmla="*/ 65 w 154"/>
              <a:gd name="T35" fmla="*/ 120 h 238"/>
              <a:gd name="T36" fmla="*/ 30 w 154"/>
              <a:gd name="T37" fmla="*/ 167 h 238"/>
              <a:gd name="T38" fmla="*/ 30 w 154"/>
              <a:gd name="T39" fmla="*/ 167 h 238"/>
              <a:gd name="T40" fmla="*/ 30 w 154"/>
              <a:gd name="T41" fmla="*/ 167 h 238"/>
              <a:gd name="T42" fmla="*/ 30 w 154"/>
              <a:gd name="T43" fmla="*/ 167 h 238"/>
              <a:gd name="T44" fmla="*/ 30 w 154"/>
              <a:gd name="T45" fmla="*/ 167 h 238"/>
              <a:gd name="T46" fmla="*/ 30 w 154"/>
              <a:gd name="T47" fmla="*/ 167 h 238"/>
              <a:gd name="T48" fmla="*/ 30 w 154"/>
              <a:gd name="T49" fmla="*/ 167 h 238"/>
              <a:gd name="T50" fmla="*/ 30 w 154"/>
              <a:gd name="T51" fmla="*/ 167 h 238"/>
              <a:gd name="T52" fmla="*/ 30 w 154"/>
              <a:gd name="T53" fmla="*/ 167 h 238"/>
              <a:gd name="T54" fmla="*/ 30 w 154"/>
              <a:gd name="T55" fmla="*/ 167 h 238"/>
              <a:gd name="T56" fmla="*/ 30 w 154"/>
              <a:gd name="T57" fmla="*/ 167 h 238"/>
              <a:gd name="T58" fmla="*/ 30 w 154"/>
              <a:gd name="T59" fmla="*/ 167 h 238"/>
              <a:gd name="T60" fmla="*/ 30 w 154"/>
              <a:gd name="T61" fmla="*/ 167 h 238"/>
              <a:gd name="T62" fmla="*/ 30 w 154"/>
              <a:gd name="T63" fmla="*/ 167 h 238"/>
              <a:gd name="T64" fmla="*/ 20 w 154"/>
              <a:gd name="T65" fmla="*/ 189 h 238"/>
              <a:gd name="T66" fmla="*/ 20 w 154"/>
              <a:gd name="T67" fmla="*/ 189 h 238"/>
              <a:gd name="T68" fmla="*/ 20 w 154"/>
              <a:gd name="T69" fmla="*/ 190 h 238"/>
              <a:gd name="T70" fmla="*/ 9 w 154"/>
              <a:gd name="T71" fmla="*/ 206 h 238"/>
              <a:gd name="T72" fmla="*/ 9 w 154"/>
              <a:gd name="T73" fmla="*/ 206 h 238"/>
              <a:gd name="T74" fmla="*/ 9 w 154"/>
              <a:gd name="T75" fmla="*/ 206 h 238"/>
              <a:gd name="T76" fmla="*/ 25 w 154"/>
              <a:gd name="T77" fmla="*/ 238 h 238"/>
              <a:gd name="T78" fmla="*/ 64 w 154"/>
              <a:gd name="T79" fmla="*/ 208 h 238"/>
              <a:gd name="T80" fmla="*/ 101 w 154"/>
              <a:gd name="T81" fmla="*/ 165 h 238"/>
              <a:gd name="T82" fmla="*/ 101 w 154"/>
              <a:gd name="T83" fmla="*/ 164 h 238"/>
              <a:gd name="T84" fmla="*/ 101 w 154"/>
              <a:gd name="T85" fmla="*/ 164 h 238"/>
              <a:gd name="T86" fmla="*/ 101 w 154"/>
              <a:gd name="T87" fmla="*/ 164 h 238"/>
              <a:gd name="T88" fmla="*/ 101 w 154"/>
              <a:gd name="T89" fmla="*/ 164 h 238"/>
              <a:gd name="T90" fmla="*/ 102 w 154"/>
              <a:gd name="T91" fmla="*/ 163 h 238"/>
              <a:gd name="T92" fmla="*/ 108 w 154"/>
              <a:gd name="T93" fmla="*/ 154 h 238"/>
              <a:gd name="T94" fmla="*/ 108 w 154"/>
              <a:gd name="T95" fmla="*/ 153 h 238"/>
              <a:gd name="T96" fmla="*/ 109 w 154"/>
              <a:gd name="T97" fmla="*/ 153 h 238"/>
              <a:gd name="T98" fmla="*/ 109 w 154"/>
              <a:gd name="T99" fmla="*/ 153 h 238"/>
              <a:gd name="T100" fmla="*/ 109 w 154"/>
              <a:gd name="T101" fmla="*/ 153 h 238"/>
              <a:gd name="T102" fmla="*/ 109 w 154"/>
              <a:gd name="T103" fmla="*/ 152 h 238"/>
              <a:gd name="T104" fmla="*/ 109 w 154"/>
              <a:gd name="T105" fmla="*/ 152 h 238"/>
              <a:gd name="T106" fmla="*/ 154 w 154"/>
              <a:gd name="T107" fmla="*/ 0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54" h="238">
                <a:moveTo>
                  <a:pt x="154" y="0"/>
                </a:moveTo>
                <a:cubicBezTo>
                  <a:pt x="154" y="2"/>
                  <a:pt x="154" y="5"/>
                  <a:pt x="154" y="9"/>
                </a:cubicBezTo>
                <a:cubicBezTo>
                  <a:pt x="154" y="9"/>
                  <a:pt x="154" y="9"/>
                  <a:pt x="154" y="9"/>
                </a:cubicBezTo>
                <a:cubicBezTo>
                  <a:pt x="154" y="9"/>
                  <a:pt x="154" y="9"/>
                  <a:pt x="154" y="9"/>
                </a:cubicBezTo>
                <a:cubicBezTo>
                  <a:pt x="153" y="14"/>
                  <a:pt x="153" y="20"/>
                  <a:pt x="152" y="27"/>
                </a:cubicBezTo>
                <a:cubicBezTo>
                  <a:pt x="152" y="27"/>
                  <a:pt x="152" y="27"/>
                  <a:pt x="152" y="27"/>
                </a:cubicBezTo>
                <a:cubicBezTo>
                  <a:pt x="152" y="27"/>
                  <a:pt x="152" y="27"/>
                  <a:pt x="152" y="27"/>
                </a:cubicBezTo>
                <a:cubicBezTo>
                  <a:pt x="152" y="27"/>
                  <a:pt x="152" y="27"/>
                  <a:pt x="152" y="27"/>
                </a:cubicBezTo>
                <a:cubicBezTo>
                  <a:pt x="152" y="27"/>
                  <a:pt x="152" y="27"/>
                  <a:pt x="152" y="27"/>
                </a:cubicBezTo>
                <a:cubicBezTo>
                  <a:pt x="152" y="27"/>
                  <a:pt x="152" y="27"/>
                  <a:pt x="152" y="27"/>
                </a:cubicBezTo>
                <a:cubicBezTo>
                  <a:pt x="152" y="27"/>
                  <a:pt x="152" y="27"/>
                  <a:pt x="152" y="27"/>
                </a:cubicBezTo>
                <a:cubicBezTo>
                  <a:pt x="152" y="27"/>
                  <a:pt x="152" y="28"/>
                  <a:pt x="152" y="28"/>
                </a:cubicBezTo>
                <a:cubicBezTo>
                  <a:pt x="152" y="28"/>
                  <a:pt x="152" y="28"/>
                  <a:pt x="152" y="28"/>
                </a:cubicBezTo>
                <a:cubicBezTo>
                  <a:pt x="150" y="40"/>
                  <a:pt x="148" y="56"/>
                  <a:pt x="143" y="74"/>
                </a:cubicBezTo>
                <a:cubicBezTo>
                  <a:pt x="143" y="74"/>
                  <a:pt x="143" y="74"/>
                  <a:pt x="143" y="74"/>
                </a:cubicBezTo>
                <a:cubicBezTo>
                  <a:pt x="143" y="74"/>
                  <a:pt x="143" y="74"/>
                  <a:pt x="143" y="74"/>
                </a:cubicBezTo>
                <a:cubicBezTo>
                  <a:pt x="143" y="74"/>
                  <a:pt x="143" y="74"/>
                  <a:pt x="143" y="74"/>
                </a:cubicBezTo>
                <a:cubicBezTo>
                  <a:pt x="143" y="74"/>
                  <a:pt x="143" y="74"/>
                  <a:pt x="143" y="74"/>
                </a:cubicBezTo>
                <a:cubicBezTo>
                  <a:pt x="143" y="74"/>
                  <a:pt x="143" y="74"/>
                  <a:pt x="143" y="75"/>
                </a:cubicBezTo>
                <a:cubicBezTo>
                  <a:pt x="143" y="75"/>
                  <a:pt x="143" y="75"/>
                  <a:pt x="143" y="75"/>
                </a:cubicBezTo>
                <a:cubicBezTo>
                  <a:pt x="113" y="53"/>
                  <a:pt x="113" y="53"/>
                  <a:pt x="113" y="53"/>
                </a:cubicBezTo>
                <a:cubicBezTo>
                  <a:pt x="95" y="77"/>
                  <a:pt x="95" y="77"/>
                  <a:pt x="95" y="77"/>
                </a:cubicBezTo>
                <a:cubicBezTo>
                  <a:pt x="102" y="82"/>
                  <a:pt x="106" y="90"/>
                  <a:pt x="106" y="98"/>
                </a:cubicBezTo>
                <a:cubicBezTo>
                  <a:pt x="106" y="98"/>
                  <a:pt x="106" y="98"/>
                  <a:pt x="106" y="98"/>
                </a:cubicBezTo>
                <a:cubicBezTo>
                  <a:pt x="106" y="104"/>
                  <a:pt x="105" y="109"/>
                  <a:pt x="101" y="114"/>
                </a:cubicBezTo>
                <a:cubicBezTo>
                  <a:pt x="101" y="114"/>
                  <a:pt x="101" y="114"/>
                  <a:pt x="101" y="114"/>
                </a:cubicBezTo>
                <a:cubicBezTo>
                  <a:pt x="101" y="114"/>
                  <a:pt x="101" y="114"/>
                  <a:pt x="101" y="114"/>
                </a:cubicBezTo>
                <a:cubicBezTo>
                  <a:pt x="101" y="114"/>
                  <a:pt x="101" y="114"/>
                  <a:pt x="101" y="114"/>
                </a:cubicBezTo>
                <a:cubicBezTo>
                  <a:pt x="96" y="121"/>
                  <a:pt x="88" y="125"/>
                  <a:pt x="80" y="125"/>
                </a:cubicBezTo>
                <a:cubicBezTo>
                  <a:pt x="80" y="125"/>
                  <a:pt x="80" y="125"/>
                  <a:pt x="80" y="125"/>
                </a:cubicBezTo>
                <a:cubicBezTo>
                  <a:pt x="80" y="125"/>
                  <a:pt x="80" y="125"/>
                  <a:pt x="80" y="125"/>
                </a:cubicBezTo>
                <a:cubicBezTo>
                  <a:pt x="80" y="125"/>
                  <a:pt x="80" y="125"/>
                  <a:pt x="80" y="125"/>
                </a:cubicBezTo>
                <a:cubicBezTo>
                  <a:pt x="80" y="125"/>
                  <a:pt x="80" y="125"/>
                  <a:pt x="80" y="125"/>
                </a:cubicBezTo>
                <a:cubicBezTo>
                  <a:pt x="75" y="125"/>
                  <a:pt x="69" y="123"/>
                  <a:pt x="65" y="120"/>
                </a:cubicBezTo>
                <a:cubicBezTo>
                  <a:pt x="65" y="120"/>
                  <a:pt x="65" y="120"/>
                  <a:pt x="65" y="120"/>
                </a:cubicBezTo>
                <a:cubicBezTo>
                  <a:pt x="65" y="120"/>
                  <a:pt x="65" y="120"/>
                  <a:pt x="65" y="120"/>
                </a:cubicBezTo>
                <a:cubicBezTo>
                  <a:pt x="65" y="120"/>
                  <a:pt x="65" y="120"/>
                  <a:pt x="65" y="120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1" y="169"/>
                  <a:pt x="27" y="177"/>
                  <a:pt x="20" y="189"/>
                </a:cubicBezTo>
                <a:cubicBezTo>
                  <a:pt x="20" y="189"/>
                  <a:pt x="20" y="189"/>
                  <a:pt x="20" y="189"/>
                </a:cubicBezTo>
                <a:cubicBezTo>
                  <a:pt x="20" y="189"/>
                  <a:pt x="20" y="189"/>
                  <a:pt x="20" y="189"/>
                </a:cubicBezTo>
                <a:cubicBezTo>
                  <a:pt x="20" y="189"/>
                  <a:pt x="20" y="189"/>
                  <a:pt x="20" y="189"/>
                </a:cubicBezTo>
                <a:cubicBezTo>
                  <a:pt x="20" y="189"/>
                  <a:pt x="20" y="189"/>
                  <a:pt x="20" y="189"/>
                </a:cubicBezTo>
                <a:cubicBezTo>
                  <a:pt x="20" y="189"/>
                  <a:pt x="20" y="190"/>
                  <a:pt x="20" y="190"/>
                </a:cubicBezTo>
                <a:cubicBezTo>
                  <a:pt x="20" y="190"/>
                  <a:pt x="20" y="190"/>
                  <a:pt x="20" y="190"/>
                </a:cubicBezTo>
                <a:cubicBezTo>
                  <a:pt x="17" y="195"/>
                  <a:pt x="13" y="200"/>
                  <a:pt x="9" y="206"/>
                </a:cubicBezTo>
                <a:cubicBezTo>
                  <a:pt x="9" y="206"/>
                  <a:pt x="9" y="206"/>
                  <a:pt x="9" y="206"/>
                </a:cubicBezTo>
                <a:cubicBezTo>
                  <a:pt x="9" y="206"/>
                  <a:pt x="9" y="206"/>
                  <a:pt x="9" y="206"/>
                </a:cubicBezTo>
                <a:cubicBezTo>
                  <a:pt x="9" y="206"/>
                  <a:pt x="9" y="206"/>
                  <a:pt x="9" y="206"/>
                </a:cubicBezTo>
                <a:cubicBezTo>
                  <a:pt x="9" y="206"/>
                  <a:pt x="9" y="206"/>
                  <a:pt x="9" y="206"/>
                </a:cubicBezTo>
                <a:cubicBezTo>
                  <a:pt x="6" y="210"/>
                  <a:pt x="3" y="215"/>
                  <a:pt x="0" y="219"/>
                </a:cubicBezTo>
                <a:cubicBezTo>
                  <a:pt x="25" y="238"/>
                  <a:pt x="25" y="238"/>
                  <a:pt x="25" y="238"/>
                </a:cubicBezTo>
                <a:cubicBezTo>
                  <a:pt x="26" y="237"/>
                  <a:pt x="28" y="236"/>
                  <a:pt x="29" y="235"/>
                </a:cubicBezTo>
                <a:cubicBezTo>
                  <a:pt x="41" y="228"/>
                  <a:pt x="52" y="219"/>
                  <a:pt x="64" y="208"/>
                </a:cubicBezTo>
                <a:cubicBezTo>
                  <a:pt x="75" y="197"/>
                  <a:pt x="87" y="183"/>
                  <a:pt x="101" y="165"/>
                </a:cubicBezTo>
                <a:cubicBezTo>
                  <a:pt x="101" y="165"/>
                  <a:pt x="101" y="165"/>
                  <a:pt x="101" y="165"/>
                </a:cubicBezTo>
                <a:cubicBezTo>
                  <a:pt x="101" y="165"/>
                  <a:pt x="101" y="164"/>
                  <a:pt x="101" y="164"/>
                </a:cubicBezTo>
                <a:cubicBezTo>
                  <a:pt x="101" y="164"/>
                  <a:pt x="101" y="164"/>
                  <a:pt x="101" y="164"/>
                </a:cubicBezTo>
                <a:cubicBezTo>
                  <a:pt x="101" y="164"/>
                  <a:pt x="101" y="164"/>
                  <a:pt x="101" y="164"/>
                </a:cubicBezTo>
                <a:cubicBezTo>
                  <a:pt x="101" y="164"/>
                  <a:pt x="101" y="164"/>
                  <a:pt x="101" y="164"/>
                </a:cubicBezTo>
                <a:cubicBezTo>
                  <a:pt x="101" y="164"/>
                  <a:pt x="101" y="164"/>
                  <a:pt x="101" y="164"/>
                </a:cubicBezTo>
                <a:cubicBezTo>
                  <a:pt x="101" y="164"/>
                  <a:pt x="101" y="164"/>
                  <a:pt x="101" y="164"/>
                </a:cubicBezTo>
                <a:cubicBezTo>
                  <a:pt x="101" y="164"/>
                  <a:pt x="101" y="164"/>
                  <a:pt x="101" y="164"/>
                </a:cubicBezTo>
                <a:cubicBezTo>
                  <a:pt x="101" y="164"/>
                  <a:pt x="101" y="164"/>
                  <a:pt x="101" y="164"/>
                </a:cubicBezTo>
                <a:cubicBezTo>
                  <a:pt x="101" y="164"/>
                  <a:pt x="101" y="164"/>
                  <a:pt x="101" y="164"/>
                </a:cubicBezTo>
                <a:cubicBezTo>
                  <a:pt x="101" y="163"/>
                  <a:pt x="101" y="163"/>
                  <a:pt x="102" y="163"/>
                </a:cubicBezTo>
                <a:cubicBezTo>
                  <a:pt x="102" y="163"/>
                  <a:pt x="102" y="163"/>
                  <a:pt x="102" y="163"/>
                </a:cubicBezTo>
                <a:cubicBezTo>
                  <a:pt x="104" y="160"/>
                  <a:pt x="106" y="157"/>
                  <a:pt x="108" y="154"/>
                </a:cubicBezTo>
                <a:cubicBezTo>
                  <a:pt x="108" y="154"/>
                  <a:pt x="108" y="154"/>
                  <a:pt x="108" y="154"/>
                </a:cubicBezTo>
                <a:cubicBezTo>
                  <a:pt x="108" y="153"/>
                  <a:pt x="108" y="153"/>
                  <a:pt x="108" y="153"/>
                </a:cubicBezTo>
                <a:cubicBezTo>
                  <a:pt x="108" y="153"/>
                  <a:pt x="108" y="153"/>
                  <a:pt x="108" y="153"/>
                </a:cubicBezTo>
                <a:cubicBezTo>
                  <a:pt x="108" y="153"/>
                  <a:pt x="109" y="153"/>
                  <a:pt x="109" y="153"/>
                </a:cubicBezTo>
                <a:cubicBezTo>
                  <a:pt x="109" y="153"/>
                  <a:pt x="109" y="153"/>
                  <a:pt x="109" y="153"/>
                </a:cubicBezTo>
                <a:cubicBezTo>
                  <a:pt x="109" y="153"/>
                  <a:pt x="109" y="153"/>
                  <a:pt x="109" y="153"/>
                </a:cubicBezTo>
                <a:cubicBezTo>
                  <a:pt x="109" y="153"/>
                  <a:pt x="109" y="153"/>
                  <a:pt x="109" y="153"/>
                </a:cubicBezTo>
                <a:cubicBezTo>
                  <a:pt x="109" y="153"/>
                  <a:pt x="109" y="153"/>
                  <a:pt x="109" y="153"/>
                </a:cubicBezTo>
                <a:cubicBezTo>
                  <a:pt x="109" y="153"/>
                  <a:pt x="109" y="153"/>
                  <a:pt x="109" y="153"/>
                </a:cubicBezTo>
                <a:cubicBezTo>
                  <a:pt x="109" y="153"/>
                  <a:pt x="109" y="152"/>
                  <a:pt x="109" y="152"/>
                </a:cubicBezTo>
                <a:cubicBezTo>
                  <a:pt x="109" y="152"/>
                  <a:pt x="109" y="152"/>
                  <a:pt x="109" y="152"/>
                </a:cubicBezTo>
                <a:cubicBezTo>
                  <a:pt x="109" y="152"/>
                  <a:pt x="109" y="152"/>
                  <a:pt x="109" y="152"/>
                </a:cubicBezTo>
                <a:cubicBezTo>
                  <a:pt x="147" y="93"/>
                  <a:pt x="153" y="25"/>
                  <a:pt x="154" y="4"/>
                </a:cubicBezTo>
                <a:cubicBezTo>
                  <a:pt x="154" y="2"/>
                  <a:pt x="154" y="1"/>
                  <a:pt x="154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37" name="任意多边形 36"/>
          <p:cNvSpPr/>
          <p:nvPr>
            <p:custDataLst>
              <p:tags r:id="rId34"/>
            </p:custDataLst>
          </p:nvPr>
        </p:nvSpPr>
        <p:spPr bwMode="auto">
          <a:xfrm rot="607256">
            <a:off x="7535384" y="2271437"/>
            <a:ext cx="118633" cy="711793"/>
          </a:xfrm>
          <a:custGeom>
            <a:avLst/>
            <a:gdLst>
              <a:gd name="T0" fmla="*/ 0 w 11"/>
              <a:gd name="T1" fmla="*/ 65 h 66"/>
              <a:gd name="T2" fmla="*/ 0 w 11"/>
              <a:gd name="T3" fmla="*/ 66 h 66"/>
              <a:gd name="T4" fmla="*/ 0 w 11"/>
              <a:gd name="T5" fmla="*/ 66 h 66"/>
              <a:gd name="T6" fmla="*/ 0 w 11"/>
              <a:gd name="T7" fmla="*/ 65 h 66"/>
              <a:gd name="T8" fmla="*/ 0 w 11"/>
              <a:gd name="T9" fmla="*/ 65 h 66"/>
              <a:gd name="T10" fmla="*/ 0 w 11"/>
              <a:gd name="T11" fmla="*/ 65 h 66"/>
              <a:gd name="T12" fmla="*/ 0 w 11"/>
              <a:gd name="T13" fmla="*/ 65 h 66"/>
              <a:gd name="T14" fmla="*/ 0 w 11"/>
              <a:gd name="T15" fmla="*/ 65 h 66"/>
              <a:gd name="T16" fmla="*/ 0 w 11"/>
              <a:gd name="T17" fmla="*/ 65 h 66"/>
              <a:gd name="T18" fmla="*/ 0 w 11"/>
              <a:gd name="T19" fmla="*/ 65 h 66"/>
              <a:gd name="T20" fmla="*/ 9 w 11"/>
              <a:gd name="T21" fmla="*/ 19 h 66"/>
              <a:gd name="T22" fmla="*/ 9 w 11"/>
              <a:gd name="T23" fmla="*/ 19 h 66"/>
              <a:gd name="T24" fmla="*/ 9 w 11"/>
              <a:gd name="T25" fmla="*/ 19 h 66"/>
              <a:gd name="T26" fmla="*/ 9 w 11"/>
              <a:gd name="T27" fmla="*/ 18 h 66"/>
              <a:gd name="T28" fmla="*/ 9 w 11"/>
              <a:gd name="T29" fmla="*/ 18 h 66"/>
              <a:gd name="T30" fmla="*/ 9 w 11"/>
              <a:gd name="T31" fmla="*/ 18 h 66"/>
              <a:gd name="T32" fmla="*/ 9 w 11"/>
              <a:gd name="T33" fmla="*/ 18 h 66"/>
              <a:gd name="T34" fmla="*/ 9 w 11"/>
              <a:gd name="T35" fmla="*/ 18 h 66"/>
              <a:gd name="T36" fmla="*/ 9 w 11"/>
              <a:gd name="T37" fmla="*/ 18 h 66"/>
              <a:gd name="T38" fmla="*/ 9 w 11"/>
              <a:gd name="T39" fmla="*/ 18 h 66"/>
              <a:gd name="T40" fmla="*/ 9 w 11"/>
              <a:gd name="T41" fmla="*/ 18 h 66"/>
              <a:gd name="T42" fmla="*/ 9 w 11"/>
              <a:gd name="T43" fmla="*/ 18 h 66"/>
              <a:gd name="T44" fmla="*/ 11 w 11"/>
              <a:gd name="T45" fmla="*/ 0 h 66"/>
              <a:gd name="T46" fmla="*/ 9 w 11"/>
              <a:gd name="T47" fmla="*/ 18 h 66"/>
              <a:gd name="T48" fmla="*/ 11 w 11"/>
              <a:gd name="T49" fmla="*/ 0 h 66"/>
              <a:gd name="T50" fmla="*/ 11 w 11"/>
              <a:gd name="T51" fmla="*/ 0 h 66"/>
              <a:gd name="T52" fmla="*/ 11 w 11"/>
              <a:gd name="T53" fmla="*/ 0 h 66"/>
              <a:gd name="T54" fmla="*/ 11 w 11"/>
              <a:gd name="T55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1" h="66">
                <a:moveTo>
                  <a:pt x="0" y="65"/>
                </a:moveTo>
                <a:cubicBezTo>
                  <a:pt x="0" y="65"/>
                  <a:pt x="0" y="65"/>
                  <a:pt x="0" y="66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65"/>
                  <a:pt x="0" y="65"/>
                  <a:pt x="0" y="65"/>
                </a:cubicBezTo>
                <a:moveTo>
                  <a:pt x="0" y="65"/>
                </a:moveTo>
                <a:cubicBezTo>
                  <a:pt x="0" y="65"/>
                  <a:pt x="0" y="65"/>
                  <a:pt x="0" y="65"/>
                </a:cubicBezTo>
                <a:cubicBezTo>
                  <a:pt x="0" y="65"/>
                  <a:pt x="0" y="65"/>
                  <a:pt x="0" y="65"/>
                </a:cubicBezTo>
                <a:moveTo>
                  <a:pt x="0" y="65"/>
                </a:moveTo>
                <a:cubicBezTo>
                  <a:pt x="0" y="65"/>
                  <a:pt x="0" y="65"/>
                  <a:pt x="0" y="65"/>
                </a:cubicBezTo>
                <a:cubicBezTo>
                  <a:pt x="0" y="65"/>
                  <a:pt x="0" y="65"/>
                  <a:pt x="0" y="65"/>
                </a:cubicBezTo>
                <a:moveTo>
                  <a:pt x="9" y="19"/>
                </a:moveTo>
                <a:cubicBezTo>
                  <a:pt x="9" y="19"/>
                  <a:pt x="9" y="19"/>
                  <a:pt x="9" y="19"/>
                </a:cubicBezTo>
                <a:cubicBezTo>
                  <a:pt x="9" y="19"/>
                  <a:pt x="9" y="19"/>
                  <a:pt x="9" y="19"/>
                </a:cubicBezTo>
                <a:moveTo>
                  <a:pt x="9" y="18"/>
                </a:moveTo>
                <a:cubicBezTo>
                  <a:pt x="9" y="18"/>
                  <a:pt x="9" y="18"/>
                  <a:pt x="9" y="18"/>
                </a:cubicBezTo>
                <a:cubicBezTo>
                  <a:pt x="9" y="18"/>
                  <a:pt x="9" y="18"/>
                  <a:pt x="9" y="18"/>
                </a:cubicBezTo>
                <a:moveTo>
                  <a:pt x="9" y="18"/>
                </a:moveTo>
                <a:cubicBezTo>
                  <a:pt x="9" y="18"/>
                  <a:pt x="9" y="18"/>
                  <a:pt x="9" y="18"/>
                </a:cubicBezTo>
                <a:cubicBezTo>
                  <a:pt x="9" y="18"/>
                  <a:pt x="9" y="18"/>
                  <a:pt x="9" y="18"/>
                </a:cubicBezTo>
                <a:moveTo>
                  <a:pt x="9" y="18"/>
                </a:moveTo>
                <a:cubicBezTo>
                  <a:pt x="9" y="18"/>
                  <a:pt x="9" y="18"/>
                  <a:pt x="9" y="18"/>
                </a:cubicBezTo>
                <a:cubicBezTo>
                  <a:pt x="9" y="18"/>
                  <a:pt x="9" y="18"/>
                  <a:pt x="9" y="18"/>
                </a:cubicBezTo>
                <a:moveTo>
                  <a:pt x="11" y="0"/>
                </a:moveTo>
                <a:cubicBezTo>
                  <a:pt x="10" y="5"/>
                  <a:pt x="10" y="11"/>
                  <a:pt x="9" y="18"/>
                </a:cubicBezTo>
                <a:cubicBezTo>
                  <a:pt x="10" y="11"/>
                  <a:pt x="10" y="5"/>
                  <a:pt x="11" y="0"/>
                </a:cubicBezTo>
                <a:moveTo>
                  <a:pt x="11" y="0"/>
                </a:moveTo>
                <a:cubicBezTo>
                  <a:pt x="11" y="0"/>
                  <a:pt x="11" y="0"/>
                  <a:pt x="11" y="0"/>
                </a:cubicBezTo>
                <a:cubicBezTo>
                  <a:pt x="11" y="0"/>
                  <a:pt x="11" y="0"/>
                  <a:pt x="11" y="0"/>
                </a:cubicBezTo>
              </a:path>
            </a:pathLst>
          </a:custGeom>
          <a:solidFill>
            <a:srgbClr val="F19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38" name="任意多边形 37"/>
          <p:cNvSpPr/>
          <p:nvPr>
            <p:custDataLst>
              <p:tags r:id="rId35"/>
            </p:custDataLst>
          </p:nvPr>
        </p:nvSpPr>
        <p:spPr bwMode="auto">
          <a:xfrm rot="607256">
            <a:off x="5835656" y="3713174"/>
            <a:ext cx="223576" cy="419777"/>
          </a:xfrm>
          <a:custGeom>
            <a:avLst/>
            <a:gdLst>
              <a:gd name="T0" fmla="*/ 0 w 21"/>
              <a:gd name="T1" fmla="*/ 39 h 39"/>
              <a:gd name="T2" fmla="*/ 0 w 21"/>
              <a:gd name="T3" fmla="*/ 39 h 39"/>
              <a:gd name="T4" fmla="*/ 0 w 21"/>
              <a:gd name="T5" fmla="*/ 39 h 39"/>
              <a:gd name="T6" fmla="*/ 0 w 21"/>
              <a:gd name="T7" fmla="*/ 39 h 39"/>
              <a:gd name="T8" fmla="*/ 0 w 21"/>
              <a:gd name="T9" fmla="*/ 39 h 39"/>
              <a:gd name="T10" fmla="*/ 0 w 21"/>
              <a:gd name="T11" fmla="*/ 39 h 39"/>
              <a:gd name="T12" fmla="*/ 11 w 21"/>
              <a:gd name="T13" fmla="*/ 23 h 39"/>
              <a:gd name="T14" fmla="*/ 0 w 21"/>
              <a:gd name="T15" fmla="*/ 39 h 39"/>
              <a:gd name="T16" fmla="*/ 11 w 21"/>
              <a:gd name="T17" fmla="*/ 23 h 39"/>
              <a:gd name="T18" fmla="*/ 11 w 21"/>
              <a:gd name="T19" fmla="*/ 22 h 39"/>
              <a:gd name="T20" fmla="*/ 11 w 21"/>
              <a:gd name="T21" fmla="*/ 23 h 39"/>
              <a:gd name="T22" fmla="*/ 11 w 21"/>
              <a:gd name="T23" fmla="*/ 22 h 39"/>
              <a:gd name="T24" fmla="*/ 11 w 21"/>
              <a:gd name="T25" fmla="*/ 22 h 39"/>
              <a:gd name="T26" fmla="*/ 11 w 21"/>
              <a:gd name="T27" fmla="*/ 22 h 39"/>
              <a:gd name="T28" fmla="*/ 11 w 21"/>
              <a:gd name="T29" fmla="*/ 22 h 39"/>
              <a:gd name="T30" fmla="*/ 11 w 21"/>
              <a:gd name="T31" fmla="*/ 22 h 39"/>
              <a:gd name="T32" fmla="*/ 11 w 21"/>
              <a:gd name="T33" fmla="*/ 22 h 39"/>
              <a:gd name="T34" fmla="*/ 11 w 21"/>
              <a:gd name="T35" fmla="*/ 22 h 39"/>
              <a:gd name="T36" fmla="*/ 21 w 21"/>
              <a:gd name="T37" fmla="*/ 0 h 39"/>
              <a:gd name="T38" fmla="*/ 21 w 21"/>
              <a:gd name="T39" fmla="*/ 0 h 39"/>
              <a:gd name="T40" fmla="*/ 21 w 21"/>
              <a:gd name="T41" fmla="*/ 0 h 39"/>
              <a:gd name="T42" fmla="*/ 21 w 21"/>
              <a:gd name="T43" fmla="*/ 0 h 39"/>
              <a:gd name="T44" fmla="*/ 21 w 21"/>
              <a:gd name="T45" fmla="*/ 0 h 39"/>
              <a:gd name="T46" fmla="*/ 21 w 21"/>
              <a:gd name="T47" fmla="*/ 0 h 39"/>
              <a:gd name="T48" fmla="*/ 21 w 21"/>
              <a:gd name="T49" fmla="*/ 0 h 39"/>
              <a:gd name="T50" fmla="*/ 21 w 21"/>
              <a:gd name="T51" fmla="*/ 0 h 39"/>
              <a:gd name="T52" fmla="*/ 21 w 21"/>
              <a:gd name="T53" fmla="*/ 0 h 39"/>
              <a:gd name="T54" fmla="*/ 21 w 21"/>
              <a:gd name="T55" fmla="*/ 0 h 39"/>
              <a:gd name="T56" fmla="*/ 21 w 21"/>
              <a:gd name="T57" fmla="*/ 0 h 39"/>
              <a:gd name="T58" fmla="*/ 21 w 21"/>
              <a:gd name="T59" fmla="*/ 0 h 39"/>
              <a:gd name="T60" fmla="*/ 21 w 21"/>
              <a:gd name="T61" fmla="*/ 0 h 39"/>
              <a:gd name="T62" fmla="*/ 21 w 21"/>
              <a:gd name="T63" fmla="*/ 0 h 39"/>
              <a:gd name="T64" fmla="*/ 21 w 21"/>
              <a:gd name="T65" fmla="*/ 0 h 39"/>
              <a:gd name="T66" fmla="*/ 21 w 21"/>
              <a:gd name="T67" fmla="*/ 0 h 39"/>
              <a:gd name="T68" fmla="*/ 21 w 21"/>
              <a:gd name="T69" fmla="*/ 0 h 39"/>
              <a:gd name="T70" fmla="*/ 21 w 21"/>
              <a:gd name="T71" fmla="*/ 0 h 39"/>
              <a:gd name="T72" fmla="*/ 21 w 21"/>
              <a:gd name="T73" fmla="*/ 0 h 39"/>
              <a:gd name="T74" fmla="*/ 21 w 21"/>
              <a:gd name="T75" fmla="*/ 0 h 39"/>
              <a:gd name="T76" fmla="*/ 21 w 21"/>
              <a:gd name="T77" fmla="*/ 0 h 39"/>
              <a:gd name="T78" fmla="*/ 21 w 21"/>
              <a:gd name="T79" fmla="*/ 0 h 39"/>
              <a:gd name="T80" fmla="*/ 21 w 21"/>
              <a:gd name="T81" fmla="*/ 0 h 39"/>
              <a:gd name="T82" fmla="*/ 21 w 21"/>
              <a:gd name="T83" fmla="*/ 0 h 39"/>
              <a:gd name="T84" fmla="*/ 21 w 21"/>
              <a:gd name="T85" fmla="*/ 0 h 39"/>
              <a:gd name="T86" fmla="*/ 21 w 21"/>
              <a:gd name="T87" fmla="*/ 0 h 39"/>
              <a:gd name="T88" fmla="*/ 21 w 21"/>
              <a:gd name="T89" fmla="*/ 0 h 39"/>
              <a:gd name="T90" fmla="*/ 21 w 21"/>
              <a:gd name="T91" fmla="*/ 0 h 39"/>
              <a:gd name="T92" fmla="*/ 21 w 21"/>
              <a:gd name="T93" fmla="*/ 0 h 39"/>
              <a:gd name="T94" fmla="*/ 21 w 21"/>
              <a:gd name="T95" fmla="*/ 0 h 39"/>
              <a:gd name="T96" fmla="*/ 21 w 21"/>
              <a:gd name="T97" fmla="*/ 0 h 39"/>
              <a:gd name="T98" fmla="*/ 21 w 21"/>
              <a:gd name="T99" fmla="*/ 0 h 39"/>
              <a:gd name="T100" fmla="*/ 21 w 21"/>
              <a:gd name="T101" fmla="*/ 0 h 39"/>
              <a:gd name="T102" fmla="*/ 21 w 21"/>
              <a:gd name="T103" fmla="*/ 0 h 39"/>
              <a:gd name="T104" fmla="*/ 21 w 21"/>
              <a:gd name="T105" fmla="*/ 0 h 39"/>
              <a:gd name="T106" fmla="*/ 21 w 21"/>
              <a:gd name="T107" fmla="*/ 0 h 39"/>
              <a:gd name="T108" fmla="*/ 21 w 21"/>
              <a:gd name="T109" fmla="*/ 0 h 39"/>
              <a:gd name="T110" fmla="*/ 21 w 21"/>
              <a:gd name="T111" fmla="*/ 0 h 39"/>
              <a:gd name="T112" fmla="*/ 21 w 21"/>
              <a:gd name="T113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1" h="39">
                <a:moveTo>
                  <a:pt x="0" y="39"/>
                </a:moveTo>
                <a:cubicBezTo>
                  <a:pt x="0" y="39"/>
                  <a:pt x="0" y="39"/>
                  <a:pt x="0" y="39"/>
                </a:cubicBezTo>
                <a:cubicBezTo>
                  <a:pt x="0" y="39"/>
                  <a:pt x="0" y="39"/>
                  <a:pt x="0" y="39"/>
                </a:cubicBezTo>
                <a:moveTo>
                  <a:pt x="0" y="39"/>
                </a:moveTo>
                <a:cubicBezTo>
                  <a:pt x="0" y="39"/>
                  <a:pt x="0" y="39"/>
                  <a:pt x="0" y="39"/>
                </a:cubicBezTo>
                <a:cubicBezTo>
                  <a:pt x="0" y="39"/>
                  <a:pt x="0" y="39"/>
                  <a:pt x="0" y="39"/>
                </a:cubicBezTo>
                <a:moveTo>
                  <a:pt x="11" y="23"/>
                </a:moveTo>
                <a:cubicBezTo>
                  <a:pt x="8" y="28"/>
                  <a:pt x="4" y="33"/>
                  <a:pt x="0" y="39"/>
                </a:cubicBezTo>
                <a:cubicBezTo>
                  <a:pt x="4" y="33"/>
                  <a:pt x="8" y="28"/>
                  <a:pt x="11" y="23"/>
                </a:cubicBezTo>
                <a:moveTo>
                  <a:pt x="11" y="22"/>
                </a:moveTo>
                <a:cubicBezTo>
                  <a:pt x="11" y="22"/>
                  <a:pt x="11" y="23"/>
                  <a:pt x="11" y="23"/>
                </a:cubicBezTo>
                <a:cubicBezTo>
                  <a:pt x="11" y="23"/>
                  <a:pt x="11" y="22"/>
                  <a:pt x="11" y="22"/>
                </a:cubicBezTo>
                <a:moveTo>
                  <a:pt x="11" y="22"/>
                </a:moveTo>
                <a:cubicBezTo>
                  <a:pt x="11" y="22"/>
                  <a:pt x="11" y="22"/>
                  <a:pt x="11" y="22"/>
                </a:cubicBezTo>
                <a:cubicBezTo>
                  <a:pt x="11" y="22"/>
                  <a:pt x="11" y="22"/>
                  <a:pt x="11" y="22"/>
                </a:cubicBezTo>
                <a:moveTo>
                  <a:pt x="11" y="22"/>
                </a:moveTo>
                <a:cubicBezTo>
                  <a:pt x="11" y="22"/>
                  <a:pt x="11" y="22"/>
                  <a:pt x="11" y="22"/>
                </a:cubicBezTo>
                <a:cubicBezTo>
                  <a:pt x="11" y="22"/>
                  <a:pt x="11" y="22"/>
                  <a:pt x="11" y="22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</a:path>
            </a:pathLst>
          </a:custGeom>
          <a:solidFill>
            <a:srgbClr val="005F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39" name="任意多边形 38"/>
          <p:cNvSpPr/>
          <p:nvPr>
            <p:custDataLst>
              <p:tags r:id="rId36"/>
            </p:custDataLst>
          </p:nvPr>
        </p:nvSpPr>
        <p:spPr bwMode="auto">
          <a:xfrm rot="607256">
            <a:off x="5744610" y="4527694"/>
            <a:ext cx="13688" cy="0"/>
          </a:xfrm>
          <a:custGeom>
            <a:avLst/>
            <a:gdLst>
              <a:gd name="T0" fmla="*/ 1 w 1"/>
              <a:gd name="T1" fmla="*/ 0 w 1"/>
              <a:gd name="T2" fmla="*/ 1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">
                <a:moveTo>
                  <a:pt x="1" y="0"/>
                </a:moveTo>
                <a:cubicBezTo>
                  <a:pt x="1" y="0"/>
                  <a:pt x="1" y="0"/>
                  <a:pt x="0" y="0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FCFD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40" name="任意多边形 39"/>
          <p:cNvSpPr/>
          <p:nvPr>
            <p:custDataLst>
              <p:tags r:id="rId37"/>
            </p:custDataLst>
          </p:nvPr>
        </p:nvSpPr>
        <p:spPr bwMode="auto">
          <a:xfrm rot="607256">
            <a:off x="5746919" y="4501616"/>
            <a:ext cx="77567" cy="31939"/>
          </a:xfrm>
          <a:custGeom>
            <a:avLst/>
            <a:gdLst>
              <a:gd name="T0" fmla="*/ 7 w 7"/>
              <a:gd name="T1" fmla="*/ 0 h 3"/>
              <a:gd name="T2" fmla="*/ 0 w 7"/>
              <a:gd name="T3" fmla="*/ 3 h 3"/>
              <a:gd name="T4" fmla="*/ 0 w 7"/>
              <a:gd name="T5" fmla="*/ 3 h 3"/>
              <a:gd name="T6" fmla="*/ 1 w 7"/>
              <a:gd name="T7" fmla="*/ 3 h 3"/>
              <a:gd name="T8" fmla="*/ 7 w 7"/>
              <a:gd name="T9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3">
                <a:moveTo>
                  <a:pt x="7" y="0"/>
                </a:moveTo>
                <a:cubicBezTo>
                  <a:pt x="5" y="1"/>
                  <a:pt x="2" y="2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1" y="3"/>
                  <a:pt x="1" y="3"/>
                  <a:pt x="1" y="3"/>
                </a:cubicBezTo>
                <a:cubicBezTo>
                  <a:pt x="3" y="2"/>
                  <a:pt x="5" y="1"/>
                  <a:pt x="7" y="0"/>
                </a:cubicBezTo>
              </a:path>
            </a:pathLst>
          </a:custGeom>
          <a:solidFill>
            <a:srgbClr val="00649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41" name="任意多边形 40"/>
          <p:cNvSpPr/>
          <p:nvPr>
            <p:custDataLst>
              <p:tags r:id="rId38"/>
            </p:custDataLst>
          </p:nvPr>
        </p:nvSpPr>
        <p:spPr bwMode="auto">
          <a:xfrm rot="607256">
            <a:off x="5895880" y="4480611"/>
            <a:ext cx="13688" cy="9126"/>
          </a:xfrm>
          <a:custGeom>
            <a:avLst/>
            <a:gdLst>
              <a:gd name="T0" fmla="*/ 1 w 1"/>
              <a:gd name="T1" fmla="*/ 0 h 1"/>
              <a:gd name="T2" fmla="*/ 0 w 1"/>
              <a:gd name="T3" fmla="*/ 1 h 1"/>
              <a:gd name="T4" fmla="*/ 0 w 1"/>
              <a:gd name="T5" fmla="*/ 1 h 1"/>
              <a:gd name="T6" fmla="*/ 1 w 1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">
                <a:moveTo>
                  <a:pt x="1" y="0"/>
                </a:moveTo>
                <a:cubicBezTo>
                  <a:pt x="0" y="0"/>
                  <a:pt x="0" y="0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</a:path>
            </a:pathLst>
          </a:custGeom>
          <a:solidFill>
            <a:srgbClr val="FCFD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42" name="任意多边形 41"/>
          <p:cNvSpPr/>
          <p:nvPr>
            <p:custDataLst>
              <p:tags r:id="rId39"/>
            </p:custDataLst>
          </p:nvPr>
        </p:nvSpPr>
        <p:spPr bwMode="auto">
          <a:xfrm rot="607256">
            <a:off x="5886130" y="4487661"/>
            <a:ext cx="9126" cy="0"/>
          </a:xfrm>
          <a:custGeom>
            <a:avLst/>
            <a:gdLst>
              <a:gd name="T0" fmla="*/ 1 w 1"/>
              <a:gd name="T1" fmla="*/ 0 w 1"/>
              <a:gd name="T2" fmla="*/ 0 w 1"/>
              <a:gd name="T3" fmla="*/ 1 w 1"/>
              <a:gd name="T4" fmla="*/ 1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1">
                <a:moveTo>
                  <a:pt x="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" y="0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EEEF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43" name="任意多边形 42"/>
          <p:cNvSpPr/>
          <p:nvPr>
            <p:custDataLst>
              <p:tags r:id="rId40"/>
            </p:custDataLst>
          </p:nvPr>
        </p:nvSpPr>
        <p:spPr bwMode="auto">
          <a:xfrm rot="607256">
            <a:off x="5829069" y="4481801"/>
            <a:ext cx="54752" cy="31939"/>
          </a:xfrm>
          <a:custGeom>
            <a:avLst/>
            <a:gdLst>
              <a:gd name="T0" fmla="*/ 5 w 5"/>
              <a:gd name="T1" fmla="*/ 0 h 3"/>
              <a:gd name="T2" fmla="*/ 0 w 5"/>
              <a:gd name="T3" fmla="*/ 3 h 3"/>
              <a:gd name="T4" fmla="*/ 5 w 5"/>
              <a:gd name="T5" fmla="*/ 0 h 3"/>
              <a:gd name="T6" fmla="*/ 5 w 5"/>
              <a:gd name="T7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" h="3">
                <a:moveTo>
                  <a:pt x="5" y="0"/>
                </a:moveTo>
                <a:cubicBezTo>
                  <a:pt x="3" y="1"/>
                  <a:pt x="2" y="2"/>
                  <a:pt x="0" y="3"/>
                </a:cubicBezTo>
                <a:cubicBezTo>
                  <a:pt x="2" y="2"/>
                  <a:pt x="3" y="1"/>
                  <a:pt x="5" y="0"/>
                </a:cubicBezTo>
                <a:cubicBezTo>
                  <a:pt x="5" y="0"/>
                  <a:pt x="5" y="0"/>
                  <a:pt x="5" y="0"/>
                </a:cubicBezTo>
              </a:path>
            </a:pathLst>
          </a:custGeom>
          <a:solidFill>
            <a:srgbClr val="00649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44" name="任意多边形 43"/>
          <p:cNvSpPr/>
          <p:nvPr>
            <p:custDataLst>
              <p:tags r:id="rId41"/>
            </p:custDataLst>
          </p:nvPr>
        </p:nvSpPr>
        <p:spPr bwMode="auto">
          <a:xfrm rot="607256">
            <a:off x="8119085" y="2542628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A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45" name="任意多边形 44"/>
          <p:cNvSpPr/>
          <p:nvPr>
            <p:custDataLst>
              <p:tags r:id="rId42"/>
            </p:custDataLst>
          </p:nvPr>
        </p:nvSpPr>
        <p:spPr bwMode="auto">
          <a:xfrm rot="607256">
            <a:off x="7225173" y="2116208"/>
            <a:ext cx="442590" cy="839551"/>
          </a:xfrm>
          <a:custGeom>
            <a:avLst/>
            <a:gdLst>
              <a:gd name="T0" fmla="*/ 30 w 41"/>
              <a:gd name="T1" fmla="*/ 77 h 78"/>
              <a:gd name="T2" fmla="*/ 30 w 41"/>
              <a:gd name="T3" fmla="*/ 77 h 78"/>
              <a:gd name="T4" fmla="*/ 30 w 41"/>
              <a:gd name="T5" fmla="*/ 77 h 78"/>
              <a:gd name="T6" fmla="*/ 30 w 41"/>
              <a:gd name="T7" fmla="*/ 77 h 78"/>
              <a:gd name="T8" fmla="*/ 30 w 41"/>
              <a:gd name="T9" fmla="*/ 77 h 78"/>
              <a:gd name="T10" fmla="*/ 30 w 41"/>
              <a:gd name="T11" fmla="*/ 77 h 78"/>
              <a:gd name="T12" fmla="*/ 0 w 41"/>
              <a:gd name="T13" fmla="*/ 56 h 78"/>
              <a:gd name="T14" fmla="*/ 0 w 41"/>
              <a:gd name="T15" fmla="*/ 56 h 78"/>
              <a:gd name="T16" fmla="*/ 30 w 41"/>
              <a:gd name="T17" fmla="*/ 78 h 78"/>
              <a:gd name="T18" fmla="*/ 0 w 41"/>
              <a:gd name="T19" fmla="*/ 56 h 78"/>
              <a:gd name="T20" fmla="*/ 39 w 41"/>
              <a:gd name="T21" fmla="*/ 31 h 78"/>
              <a:gd name="T22" fmla="*/ 30 w 41"/>
              <a:gd name="T23" fmla="*/ 77 h 78"/>
              <a:gd name="T24" fmla="*/ 39 w 41"/>
              <a:gd name="T25" fmla="*/ 31 h 78"/>
              <a:gd name="T26" fmla="*/ 39 w 41"/>
              <a:gd name="T27" fmla="*/ 30 h 78"/>
              <a:gd name="T28" fmla="*/ 39 w 41"/>
              <a:gd name="T29" fmla="*/ 31 h 78"/>
              <a:gd name="T30" fmla="*/ 39 w 41"/>
              <a:gd name="T31" fmla="*/ 30 h 78"/>
              <a:gd name="T32" fmla="*/ 39 w 41"/>
              <a:gd name="T33" fmla="*/ 30 h 78"/>
              <a:gd name="T34" fmla="*/ 39 w 41"/>
              <a:gd name="T35" fmla="*/ 30 h 78"/>
              <a:gd name="T36" fmla="*/ 39 w 41"/>
              <a:gd name="T37" fmla="*/ 30 h 78"/>
              <a:gd name="T38" fmla="*/ 39 w 41"/>
              <a:gd name="T39" fmla="*/ 30 h 78"/>
              <a:gd name="T40" fmla="*/ 39 w 41"/>
              <a:gd name="T41" fmla="*/ 30 h 78"/>
              <a:gd name="T42" fmla="*/ 39 w 41"/>
              <a:gd name="T43" fmla="*/ 30 h 78"/>
              <a:gd name="T44" fmla="*/ 39 w 41"/>
              <a:gd name="T45" fmla="*/ 30 h 78"/>
              <a:gd name="T46" fmla="*/ 39 w 41"/>
              <a:gd name="T47" fmla="*/ 30 h 78"/>
              <a:gd name="T48" fmla="*/ 39 w 41"/>
              <a:gd name="T49" fmla="*/ 30 h 78"/>
              <a:gd name="T50" fmla="*/ 41 w 41"/>
              <a:gd name="T51" fmla="*/ 12 h 78"/>
              <a:gd name="T52" fmla="*/ 41 w 41"/>
              <a:gd name="T53" fmla="*/ 12 h 78"/>
              <a:gd name="T54" fmla="*/ 41 w 41"/>
              <a:gd name="T55" fmla="*/ 12 h 78"/>
              <a:gd name="T56" fmla="*/ 41 w 41"/>
              <a:gd name="T57" fmla="*/ 2 h 78"/>
              <a:gd name="T58" fmla="*/ 41 w 41"/>
              <a:gd name="T59" fmla="*/ 12 h 78"/>
              <a:gd name="T60" fmla="*/ 41 w 41"/>
              <a:gd name="T61" fmla="*/ 3 h 78"/>
              <a:gd name="T62" fmla="*/ 41 w 41"/>
              <a:gd name="T63" fmla="*/ 3 h 78"/>
              <a:gd name="T64" fmla="*/ 41 w 41"/>
              <a:gd name="T65" fmla="*/ 3 h 78"/>
              <a:gd name="T66" fmla="*/ 41 w 41"/>
              <a:gd name="T67" fmla="*/ 2 h 78"/>
              <a:gd name="T68" fmla="*/ 41 w 41"/>
              <a:gd name="T69" fmla="*/ 0 h 78"/>
              <a:gd name="T70" fmla="*/ 41 w 41"/>
              <a:gd name="T71" fmla="*/ 1 h 78"/>
              <a:gd name="T72" fmla="*/ 41 w 41"/>
              <a:gd name="T73" fmla="*/ 0 h 78"/>
              <a:gd name="T74" fmla="*/ 41 w 41"/>
              <a:gd name="T75" fmla="*/ 0 h 78"/>
              <a:gd name="T76" fmla="*/ 41 w 41"/>
              <a:gd name="T77" fmla="*/ 0 h 78"/>
              <a:gd name="T78" fmla="*/ 41 w 41"/>
              <a:gd name="T79" fmla="*/ 0 h 78"/>
              <a:gd name="T80" fmla="*/ 41 w 41"/>
              <a:gd name="T81" fmla="*/ 0 h 78"/>
              <a:gd name="T82" fmla="*/ 41 w 41"/>
              <a:gd name="T83" fmla="*/ 0 h 78"/>
              <a:gd name="T84" fmla="*/ 41 w 41"/>
              <a:gd name="T85" fmla="*/ 0 h 78"/>
              <a:gd name="T86" fmla="*/ 41 w 41"/>
              <a:gd name="T87" fmla="*/ 0 h 78"/>
              <a:gd name="T88" fmla="*/ 41 w 41"/>
              <a:gd name="T89" fmla="*/ 0 h 78"/>
              <a:gd name="T90" fmla="*/ 41 w 41"/>
              <a:gd name="T91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1" h="78">
                <a:moveTo>
                  <a:pt x="30" y="77"/>
                </a:moveTo>
                <a:cubicBezTo>
                  <a:pt x="30" y="77"/>
                  <a:pt x="30" y="77"/>
                  <a:pt x="30" y="77"/>
                </a:cubicBezTo>
                <a:cubicBezTo>
                  <a:pt x="30" y="77"/>
                  <a:pt x="30" y="77"/>
                  <a:pt x="30" y="77"/>
                </a:cubicBezTo>
                <a:moveTo>
                  <a:pt x="30" y="77"/>
                </a:moveTo>
                <a:cubicBezTo>
                  <a:pt x="30" y="77"/>
                  <a:pt x="30" y="77"/>
                  <a:pt x="30" y="77"/>
                </a:cubicBezTo>
                <a:cubicBezTo>
                  <a:pt x="30" y="77"/>
                  <a:pt x="30" y="77"/>
                  <a:pt x="30" y="77"/>
                </a:cubicBezTo>
                <a:moveTo>
                  <a:pt x="0" y="56"/>
                </a:moveTo>
                <a:cubicBezTo>
                  <a:pt x="0" y="56"/>
                  <a:pt x="0" y="56"/>
                  <a:pt x="0" y="56"/>
                </a:cubicBezTo>
                <a:cubicBezTo>
                  <a:pt x="30" y="78"/>
                  <a:pt x="30" y="78"/>
                  <a:pt x="30" y="78"/>
                </a:cubicBezTo>
                <a:cubicBezTo>
                  <a:pt x="0" y="56"/>
                  <a:pt x="0" y="56"/>
                  <a:pt x="0" y="56"/>
                </a:cubicBezTo>
                <a:moveTo>
                  <a:pt x="39" y="31"/>
                </a:moveTo>
                <a:cubicBezTo>
                  <a:pt x="37" y="43"/>
                  <a:pt x="35" y="59"/>
                  <a:pt x="30" y="77"/>
                </a:cubicBezTo>
                <a:cubicBezTo>
                  <a:pt x="35" y="59"/>
                  <a:pt x="37" y="43"/>
                  <a:pt x="39" y="31"/>
                </a:cubicBezTo>
                <a:moveTo>
                  <a:pt x="39" y="30"/>
                </a:moveTo>
                <a:cubicBezTo>
                  <a:pt x="39" y="30"/>
                  <a:pt x="39" y="31"/>
                  <a:pt x="39" y="31"/>
                </a:cubicBezTo>
                <a:cubicBezTo>
                  <a:pt x="39" y="31"/>
                  <a:pt x="39" y="30"/>
                  <a:pt x="39" y="30"/>
                </a:cubicBezTo>
                <a:moveTo>
                  <a:pt x="39" y="30"/>
                </a:move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moveTo>
                  <a:pt x="39" y="30"/>
                </a:move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moveTo>
                  <a:pt x="39" y="30"/>
                </a:move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moveTo>
                  <a:pt x="41" y="12"/>
                </a:move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1" y="12"/>
                </a:cubicBezTo>
                <a:moveTo>
                  <a:pt x="41" y="2"/>
                </a:moveTo>
                <a:cubicBezTo>
                  <a:pt x="41" y="4"/>
                  <a:pt x="41" y="7"/>
                  <a:pt x="41" y="12"/>
                </a:cubicBezTo>
                <a:cubicBezTo>
                  <a:pt x="41" y="8"/>
                  <a:pt x="41" y="5"/>
                  <a:pt x="41" y="3"/>
                </a:cubicBezTo>
                <a:cubicBezTo>
                  <a:pt x="41" y="3"/>
                  <a:pt x="41" y="3"/>
                  <a:pt x="41" y="3"/>
                </a:cubicBezTo>
                <a:cubicBezTo>
                  <a:pt x="41" y="3"/>
                  <a:pt x="41" y="3"/>
                  <a:pt x="41" y="3"/>
                </a:cubicBezTo>
                <a:cubicBezTo>
                  <a:pt x="41" y="3"/>
                  <a:pt x="41" y="2"/>
                  <a:pt x="41" y="2"/>
                </a:cubicBezTo>
                <a:moveTo>
                  <a:pt x="41" y="0"/>
                </a:moveTo>
                <a:cubicBezTo>
                  <a:pt x="41" y="0"/>
                  <a:pt x="41" y="0"/>
                  <a:pt x="41" y="1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moveTo>
                  <a:pt x="41" y="0"/>
                </a:move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moveTo>
                  <a:pt x="41" y="0"/>
                </a:move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</a:path>
            </a:pathLst>
          </a:custGeom>
          <a:solidFill>
            <a:srgbClr val="F19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46" name="任意多边形 45"/>
          <p:cNvSpPr/>
          <p:nvPr>
            <p:custDataLst>
              <p:tags r:id="rId43"/>
            </p:custDataLst>
          </p:nvPr>
        </p:nvSpPr>
        <p:spPr bwMode="auto">
          <a:xfrm rot="607256">
            <a:off x="7225173" y="2128908"/>
            <a:ext cx="442590" cy="839551"/>
          </a:xfrm>
          <a:custGeom>
            <a:avLst/>
            <a:gdLst>
              <a:gd name="T0" fmla="*/ 41 w 41"/>
              <a:gd name="T1" fmla="*/ 0 h 78"/>
              <a:gd name="T2" fmla="*/ 41 w 41"/>
              <a:gd name="T3" fmla="*/ 0 h 78"/>
              <a:gd name="T4" fmla="*/ 41 w 41"/>
              <a:gd name="T5" fmla="*/ 0 h 78"/>
              <a:gd name="T6" fmla="*/ 0 w 41"/>
              <a:gd name="T7" fmla="*/ 56 h 78"/>
              <a:gd name="T8" fmla="*/ 30 w 41"/>
              <a:gd name="T9" fmla="*/ 78 h 78"/>
              <a:gd name="T10" fmla="*/ 30 w 41"/>
              <a:gd name="T11" fmla="*/ 77 h 78"/>
              <a:gd name="T12" fmla="*/ 30 w 41"/>
              <a:gd name="T13" fmla="*/ 77 h 78"/>
              <a:gd name="T14" fmla="*/ 30 w 41"/>
              <a:gd name="T15" fmla="*/ 77 h 78"/>
              <a:gd name="T16" fmla="*/ 30 w 41"/>
              <a:gd name="T17" fmla="*/ 77 h 78"/>
              <a:gd name="T18" fmla="*/ 30 w 41"/>
              <a:gd name="T19" fmla="*/ 77 h 78"/>
              <a:gd name="T20" fmla="*/ 39 w 41"/>
              <a:gd name="T21" fmla="*/ 31 h 78"/>
              <a:gd name="T22" fmla="*/ 39 w 41"/>
              <a:gd name="T23" fmla="*/ 31 h 78"/>
              <a:gd name="T24" fmla="*/ 39 w 41"/>
              <a:gd name="T25" fmla="*/ 30 h 78"/>
              <a:gd name="T26" fmla="*/ 39 w 41"/>
              <a:gd name="T27" fmla="*/ 30 h 78"/>
              <a:gd name="T28" fmla="*/ 39 w 41"/>
              <a:gd name="T29" fmla="*/ 30 h 78"/>
              <a:gd name="T30" fmla="*/ 39 w 41"/>
              <a:gd name="T31" fmla="*/ 30 h 78"/>
              <a:gd name="T32" fmla="*/ 39 w 41"/>
              <a:gd name="T33" fmla="*/ 30 h 78"/>
              <a:gd name="T34" fmla="*/ 39 w 41"/>
              <a:gd name="T35" fmla="*/ 30 h 78"/>
              <a:gd name="T36" fmla="*/ 39 w 41"/>
              <a:gd name="T37" fmla="*/ 30 h 78"/>
              <a:gd name="T38" fmla="*/ 41 w 41"/>
              <a:gd name="T39" fmla="*/ 12 h 78"/>
              <a:gd name="T40" fmla="*/ 41 w 41"/>
              <a:gd name="T41" fmla="*/ 12 h 78"/>
              <a:gd name="T42" fmla="*/ 41 w 41"/>
              <a:gd name="T43" fmla="*/ 12 h 78"/>
              <a:gd name="T44" fmla="*/ 41 w 41"/>
              <a:gd name="T45" fmla="*/ 2 h 78"/>
              <a:gd name="T46" fmla="*/ 41 w 41"/>
              <a:gd name="T47" fmla="*/ 1 h 78"/>
              <a:gd name="T48" fmla="*/ 41 w 41"/>
              <a:gd name="T49" fmla="*/ 1 h 78"/>
              <a:gd name="T50" fmla="*/ 41 w 41"/>
              <a:gd name="T51" fmla="*/ 1 h 78"/>
              <a:gd name="T52" fmla="*/ 41 w 41"/>
              <a:gd name="T53" fmla="*/ 1 h 78"/>
              <a:gd name="T54" fmla="*/ 41 w 41"/>
              <a:gd name="T55" fmla="*/ 0 h 78"/>
              <a:gd name="T56" fmla="*/ 41 w 41"/>
              <a:gd name="T57" fmla="*/ 0 h 78"/>
              <a:gd name="T58" fmla="*/ 41 w 41"/>
              <a:gd name="T59" fmla="*/ 0 h 78"/>
              <a:gd name="T60" fmla="*/ 41 w 41"/>
              <a:gd name="T61" fmla="*/ 0 h 78"/>
              <a:gd name="T62" fmla="*/ 41 w 41"/>
              <a:gd name="T63" fmla="*/ 0 h 78"/>
              <a:gd name="T64" fmla="*/ 41 w 41"/>
              <a:gd name="T65" fmla="*/ 0 h 78"/>
              <a:gd name="T66" fmla="*/ 41 w 41"/>
              <a:gd name="T67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1" h="78">
                <a:moveTo>
                  <a:pt x="41" y="0"/>
                </a:move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0" y="56"/>
                  <a:pt x="0" y="56"/>
                  <a:pt x="0" y="56"/>
                </a:cubicBezTo>
                <a:cubicBezTo>
                  <a:pt x="30" y="78"/>
                  <a:pt x="30" y="78"/>
                  <a:pt x="30" y="78"/>
                </a:cubicBezTo>
                <a:cubicBezTo>
                  <a:pt x="30" y="77"/>
                  <a:pt x="30" y="77"/>
                  <a:pt x="30" y="77"/>
                </a:cubicBezTo>
                <a:cubicBezTo>
                  <a:pt x="30" y="77"/>
                  <a:pt x="30" y="77"/>
                  <a:pt x="30" y="77"/>
                </a:cubicBezTo>
                <a:cubicBezTo>
                  <a:pt x="30" y="77"/>
                  <a:pt x="30" y="77"/>
                  <a:pt x="30" y="77"/>
                </a:cubicBezTo>
                <a:cubicBezTo>
                  <a:pt x="30" y="77"/>
                  <a:pt x="30" y="77"/>
                  <a:pt x="30" y="77"/>
                </a:cubicBezTo>
                <a:cubicBezTo>
                  <a:pt x="30" y="77"/>
                  <a:pt x="30" y="77"/>
                  <a:pt x="30" y="77"/>
                </a:cubicBezTo>
                <a:cubicBezTo>
                  <a:pt x="35" y="59"/>
                  <a:pt x="37" y="43"/>
                  <a:pt x="39" y="31"/>
                </a:cubicBezTo>
                <a:cubicBezTo>
                  <a:pt x="39" y="31"/>
                  <a:pt x="39" y="31"/>
                  <a:pt x="39" y="31"/>
                </a:cubicBezTo>
                <a:cubicBezTo>
                  <a:pt x="39" y="31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cubicBezTo>
                  <a:pt x="40" y="23"/>
                  <a:pt x="40" y="17"/>
                  <a:pt x="4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7"/>
                  <a:pt x="41" y="4"/>
                  <a:pt x="41" y="2"/>
                </a:cubicBezTo>
                <a:cubicBezTo>
                  <a:pt x="41" y="2"/>
                  <a:pt x="41" y="1"/>
                  <a:pt x="41" y="1"/>
                </a:cubicBezTo>
                <a:cubicBezTo>
                  <a:pt x="41" y="1"/>
                  <a:pt x="41" y="1"/>
                  <a:pt x="41" y="1"/>
                </a:cubicBezTo>
                <a:cubicBezTo>
                  <a:pt x="41" y="1"/>
                  <a:pt x="41" y="1"/>
                  <a:pt x="41" y="1"/>
                </a:cubicBezTo>
                <a:cubicBezTo>
                  <a:pt x="41" y="1"/>
                  <a:pt x="41" y="1"/>
                  <a:pt x="41" y="1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47" name="任意多边形 46"/>
          <p:cNvSpPr/>
          <p:nvPr>
            <p:custDataLst>
              <p:tags r:id="rId44"/>
            </p:custDataLst>
          </p:nvPr>
        </p:nvSpPr>
        <p:spPr bwMode="auto">
          <a:xfrm rot="607256">
            <a:off x="6554745" y="3270225"/>
            <a:ext cx="392398" cy="118633"/>
          </a:xfrm>
          <a:custGeom>
            <a:avLst/>
            <a:gdLst>
              <a:gd name="T0" fmla="*/ 15 w 36"/>
              <a:gd name="T1" fmla="*/ 11 h 11"/>
              <a:gd name="T2" fmla="*/ 15 w 36"/>
              <a:gd name="T3" fmla="*/ 11 h 11"/>
              <a:gd name="T4" fmla="*/ 15 w 36"/>
              <a:gd name="T5" fmla="*/ 11 h 11"/>
              <a:gd name="T6" fmla="*/ 15 w 36"/>
              <a:gd name="T7" fmla="*/ 11 h 11"/>
              <a:gd name="T8" fmla="*/ 0 w 36"/>
              <a:gd name="T9" fmla="*/ 6 h 11"/>
              <a:gd name="T10" fmla="*/ 0 w 36"/>
              <a:gd name="T11" fmla="*/ 6 h 11"/>
              <a:gd name="T12" fmla="*/ 0 w 36"/>
              <a:gd name="T13" fmla="*/ 6 h 11"/>
              <a:gd name="T14" fmla="*/ 36 w 36"/>
              <a:gd name="T15" fmla="*/ 0 h 11"/>
              <a:gd name="T16" fmla="*/ 15 w 36"/>
              <a:gd name="T17" fmla="*/ 11 h 11"/>
              <a:gd name="T18" fmla="*/ 36 w 36"/>
              <a:gd name="T19" fmla="*/ 0 h 11"/>
              <a:gd name="T20" fmla="*/ 36 w 36"/>
              <a:gd name="T21" fmla="*/ 0 h 11"/>
              <a:gd name="T22" fmla="*/ 36 w 36"/>
              <a:gd name="T23" fmla="*/ 0 h 11"/>
              <a:gd name="T24" fmla="*/ 36 w 36"/>
              <a:gd name="T25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" h="11">
                <a:moveTo>
                  <a:pt x="15" y="11"/>
                </a:moveTo>
                <a:cubicBezTo>
                  <a:pt x="15" y="11"/>
                  <a:pt x="15" y="11"/>
                  <a:pt x="15" y="11"/>
                </a:cubicBezTo>
                <a:cubicBezTo>
                  <a:pt x="15" y="11"/>
                  <a:pt x="15" y="11"/>
                  <a:pt x="15" y="11"/>
                </a:cubicBezTo>
                <a:cubicBezTo>
                  <a:pt x="15" y="11"/>
                  <a:pt x="15" y="11"/>
                  <a:pt x="15" y="11"/>
                </a:cubicBezTo>
                <a:moveTo>
                  <a:pt x="0" y="6"/>
                </a:moveTo>
                <a:cubicBezTo>
                  <a:pt x="0" y="6"/>
                  <a:pt x="0" y="6"/>
                  <a:pt x="0" y="6"/>
                </a:cubicBezTo>
                <a:cubicBezTo>
                  <a:pt x="0" y="6"/>
                  <a:pt x="0" y="6"/>
                  <a:pt x="0" y="6"/>
                </a:cubicBezTo>
                <a:moveTo>
                  <a:pt x="36" y="0"/>
                </a:moveTo>
                <a:cubicBezTo>
                  <a:pt x="31" y="7"/>
                  <a:pt x="23" y="11"/>
                  <a:pt x="15" y="11"/>
                </a:cubicBezTo>
                <a:cubicBezTo>
                  <a:pt x="23" y="11"/>
                  <a:pt x="31" y="7"/>
                  <a:pt x="36" y="0"/>
                </a:cubicBezTo>
                <a:moveTo>
                  <a:pt x="36" y="0"/>
                </a:moveTo>
                <a:cubicBezTo>
                  <a:pt x="36" y="0"/>
                  <a:pt x="36" y="0"/>
                  <a:pt x="36" y="0"/>
                </a:cubicBezTo>
                <a:cubicBezTo>
                  <a:pt x="36" y="0"/>
                  <a:pt x="36" y="0"/>
                  <a:pt x="36" y="0"/>
                </a:cubicBezTo>
              </a:path>
            </a:pathLst>
          </a:custGeom>
          <a:solidFill>
            <a:srgbClr val="F19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48" name="任意多边形 47"/>
          <p:cNvSpPr/>
          <p:nvPr>
            <p:custDataLst>
              <p:tags r:id="rId45"/>
            </p:custDataLst>
          </p:nvPr>
        </p:nvSpPr>
        <p:spPr bwMode="auto">
          <a:xfrm rot="607256">
            <a:off x="6589634" y="2876234"/>
            <a:ext cx="442590" cy="520157"/>
          </a:xfrm>
          <a:custGeom>
            <a:avLst/>
            <a:gdLst>
              <a:gd name="T0" fmla="*/ 30 w 41"/>
              <a:gd name="T1" fmla="*/ 0 h 48"/>
              <a:gd name="T2" fmla="*/ 26 w 41"/>
              <a:gd name="T3" fmla="*/ 6 h 48"/>
              <a:gd name="T4" fmla="*/ 34 w 41"/>
              <a:gd name="T5" fmla="*/ 21 h 48"/>
              <a:gd name="T6" fmla="*/ 31 w 41"/>
              <a:gd name="T7" fmla="*/ 33 h 48"/>
              <a:gd name="T8" fmla="*/ 15 w 41"/>
              <a:gd name="T9" fmla="*/ 41 h 48"/>
              <a:gd name="T10" fmla="*/ 4 w 41"/>
              <a:gd name="T11" fmla="*/ 37 h 48"/>
              <a:gd name="T12" fmla="*/ 4 w 41"/>
              <a:gd name="T13" fmla="*/ 37 h 48"/>
              <a:gd name="T14" fmla="*/ 0 w 41"/>
              <a:gd name="T15" fmla="*/ 43 h 48"/>
              <a:gd name="T16" fmla="*/ 0 w 41"/>
              <a:gd name="T17" fmla="*/ 43 h 48"/>
              <a:gd name="T18" fmla="*/ 0 w 41"/>
              <a:gd name="T19" fmla="*/ 43 h 48"/>
              <a:gd name="T20" fmla="*/ 0 w 41"/>
              <a:gd name="T21" fmla="*/ 43 h 48"/>
              <a:gd name="T22" fmla="*/ 0 w 41"/>
              <a:gd name="T23" fmla="*/ 43 h 48"/>
              <a:gd name="T24" fmla="*/ 15 w 41"/>
              <a:gd name="T25" fmla="*/ 48 h 48"/>
              <a:gd name="T26" fmla="*/ 15 w 41"/>
              <a:gd name="T27" fmla="*/ 48 h 48"/>
              <a:gd name="T28" fmla="*/ 15 w 41"/>
              <a:gd name="T29" fmla="*/ 48 h 48"/>
              <a:gd name="T30" fmla="*/ 15 w 41"/>
              <a:gd name="T31" fmla="*/ 48 h 48"/>
              <a:gd name="T32" fmla="*/ 15 w 41"/>
              <a:gd name="T33" fmla="*/ 48 h 48"/>
              <a:gd name="T34" fmla="*/ 15 w 41"/>
              <a:gd name="T35" fmla="*/ 48 h 48"/>
              <a:gd name="T36" fmla="*/ 36 w 41"/>
              <a:gd name="T37" fmla="*/ 37 h 48"/>
              <a:gd name="T38" fmla="*/ 36 w 41"/>
              <a:gd name="T39" fmla="*/ 37 h 48"/>
              <a:gd name="T40" fmla="*/ 36 w 41"/>
              <a:gd name="T41" fmla="*/ 37 h 48"/>
              <a:gd name="T42" fmla="*/ 36 w 41"/>
              <a:gd name="T43" fmla="*/ 37 h 48"/>
              <a:gd name="T44" fmla="*/ 36 w 41"/>
              <a:gd name="T45" fmla="*/ 37 h 48"/>
              <a:gd name="T46" fmla="*/ 36 w 41"/>
              <a:gd name="T47" fmla="*/ 37 h 48"/>
              <a:gd name="T48" fmla="*/ 36 w 41"/>
              <a:gd name="T49" fmla="*/ 37 h 48"/>
              <a:gd name="T50" fmla="*/ 41 w 41"/>
              <a:gd name="T51" fmla="*/ 21 h 48"/>
              <a:gd name="T52" fmla="*/ 30 w 41"/>
              <a:gd name="T53" fmla="*/ 0 h 48"/>
              <a:gd name="T54" fmla="*/ 30 w 41"/>
              <a:gd name="T55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1" h="48">
                <a:moveTo>
                  <a:pt x="30" y="0"/>
                </a:moveTo>
                <a:cubicBezTo>
                  <a:pt x="26" y="6"/>
                  <a:pt x="26" y="6"/>
                  <a:pt x="26" y="6"/>
                </a:cubicBezTo>
                <a:cubicBezTo>
                  <a:pt x="32" y="10"/>
                  <a:pt x="34" y="16"/>
                  <a:pt x="34" y="21"/>
                </a:cubicBezTo>
                <a:cubicBezTo>
                  <a:pt x="34" y="25"/>
                  <a:pt x="33" y="29"/>
                  <a:pt x="31" y="33"/>
                </a:cubicBezTo>
                <a:cubicBezTo>
                  <a:pt x="27" y="38"/>
                  <a:pt x="21" y="41"/>
                  <a:pt x="15" y="41"/>
                </a:cubicBezTo>
                <a:cubicBezTo>
                  <a:pt x="11" y="41"/>
                  <a:pt x="7" y="40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4" y="46"/>
                  <a:pt x="10" y="48"/>
                  <a:pt x="15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23" y="48"/>
                  <a:pt x="31" y="44"/>
                  <a:pt x="36" y="37"/>
                </a:cubicBezTo>
                <a:cubicBezTo>
                  <a:pt x="36" y="37"/>
                  <a:pt x="36" y="37"/>
                  <a:pt x="36" y="37"/>
                </a:cubicBezTo>
                <a:cubicBezTo>
                  <a:pt x="36" y="37"/>
                  <a:pt x="36" y="37"/>
                  <a:pt x="36" y="37"/>
                </a:cubicBezTo>
                <a:cubicBezTo>
                  <a:pt x="36" y="37"/>
                  <a:pt x="36" y="37"/>
                  <a:pt x="36" y="37"/>
                </a:cubicBezTo>
                <a:cubicBezTo>
                  <a:pt x="36" y="37"/>
                  <a:pt x="36" y="37"/>
                  <a:pt x="36" y="37"/>
                </a:cubicBezTo>
                <a:cubicBezTo>
                  <a:pt x="36" y="37"/>
                  <a:pt x="36" y="37"/>
                  <a:pt x="36" y="37"/>
                </a:cubicBezTo>
                <a:cubicBezTo>
                  <a:pt x="36" y="37"/>
                  <a:pt x="36" y="37"/>
                  <a:pt x="36" y="37"/>
                </a:cubicBezTo>
                <a:cubicBezTo>
                  <a:pt x="40" y="32"/>
                  <a:pt x="41" y="27"/>
                  <a:pt x="41" y="21"/>
                </a:cubicBezTo>
                <a:cubicBezTo>
                  <a:pt x="41" y="13"/>
                  <a:pt x="37" y="5"/>
                  <a:pt x="30" y="0"/>
                </a:cubicBezTo>
                <a:cubicBezTo>
                  <a:pt x="30" y="0"/>
                  <a:pt x="30" y="0"/>
                  <a:pt x="30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49" name="文本框 48"/>
          <p:cNvSpPr txBox="1"/>
          <p:nvPr>
            <p:custDataLst>
              <p:tags r:id="rId46"/>
            </p:custDataLst>
          </p:nvPr>
        </p:nvSpPr>
        <p:spPr>
          <a:xfrm>
            <a:off x="279400" y="3975100"/>
            <a:ext cx="4443730" cy="982345"/>
          </a:xfrm>
          <a:prstGeom prst="rect">
            <a:avLst/>
          </a:prstGeom>
          <a:noFill/>
        </p:spPr>
        <p:txBody>
          <a:bodyPr wrap="square" lIns="91440" tIns="0" rIns="91440" bIns="45720"/>
          <a:p>
            <a:pPr>
              <a:lnSpc>
                <a:spcPct val="120000"/>
              </a:lnSpc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明确必考知识点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，充分了解中考的考查重点。</a:t>
            </a:r>
            <a:endParaRPr lang="en-US" altLang="zh-CN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1" name="任意多边形 50"/>
          <p:cNvSpPr/>
          <p:nvPr>
            <p:custDataLst>
              <p:tags r:id="rId47"/>
            </p:custDataLst>
          </p:nvPr>
        </p:nvSpPr>
        <p:spPr bwMode="auto">
          <a:xfrm>
            <a:off x="3776933" y="3492552"/>
            <a:ext cx="280735" cy="255914"/>
          </a:xfrm>
          <a:custGeom>
            <a:avLst/>
            <a:gdLst>
              <a:gd name="T0" fmla="*/ 3495 w 7671"/>
              <a:gd name="T1" fmla="*/ 13 h 7004"/>
              <a:gd name="T2" fmla="*/ 1231 w 7671"/>
              <a:gd name="T3" fmla="*/ 2655 h 7004"/>
              <a:gd name="T4" fmla="*/ 72 w 7671"/>
              <a:gd name="T5" fmla="*/ 2932 h 7004"/>
              <a:gd name="T6" fmla="*/ 847 w 7671"/>
              <a:gd name="T7" fmla="*/ 5568 h 7004"/>
              <a:gd name="T8" fmla="*/ 3486 w 7671"/>
              <a:gd name="T9" fmla="*/ 6995 h 7004"/>
              <a:gd name="T10" fmla="*/ 7670 w 7671"/>
              <a:gd name="T11" fmla="*/ 2832 h 7004"/>
              <a:gd name="T12" fmla="*/ 151 w 7671"/>
              <a:gd name="T13" fmla="*/ 4560 h 7004"/>
              <a:gd name="T14" fmla="*/ 336 w 7671"/>
              <a:gd name="T15" fmla="*/ 4160 h 7004"/>
              <a:gd name="T16" fmla="*/ 162 w 7671"/>
              <a:gd name="T17" fmla="*/ 3813 h 7004"/>
              <a:gd name="T18" fmla="*/ 321 w 7671"/>
              <a:gd name="T19" fmla="*/ 3331 h 7004"/>
              <a:gd name="T20" fmla="*/ 689 w 7671"/>
              <a:gd name="T21" fmla="*/ 4708 h 7004"/>
              <a:gd name="T22" fmla="*/ 509 w 7671"/>
              <a:gd name="T23" fmla="*/ 4140 h 7004"/>
              <a:gd name="T24" fmla="*/ 692 w 7671"/>
              <a:gd name="T25" fmla="*/ 3769 h 7004"/>
              <a:gd name="T26" fmla="*/ 495 w 7671"/>
              <a:gd name="T27" fmla="*/ 3269 h 7004"/>
              <a:gd name="T28" fmla="*/ 1721 w 7671"/>
              <a:gd name="T29" fmla="*/ 4980 h 7004"/>
              <a:gd name="T30" fmla="*/ 1432 w 7671"/>
              <a:gd name="T31" fmla="*/ 4244 h 7004"/>
              <a:gd name="T32" fmla="*/ 1700 w 7671"/>
              <a:gd name="T33" fmla="*/ 3686 h 7004"/>
              <a:gd name="T34" fmla="*/ 1449 w 7671"/>
              <a:gd name="T35" fmla="*/ 3018 h 7004"/>
              <a:gd name="T36" fmla="*/ 1713 w 7671"/>
              <a:gd name="T37" fmla="*/ 2381 h 7004"/>
              <a:gd name="T38" fmla="*/ 1438 w 7671"/>
              <a:gd name="T39" fmla="*/ 1807 h 7004"/>
              <a:gd name="T40" fmla="*/ 2329 w 7671"/>
              <a:gd name="T41" fmla="*/ 5112 h 7004"/>
              <a:gd name="T42" fmla="*/ 1930 w 7671"/>
              <a:gd name="T43" fmla="*/ 4323 h 7004"/>
              <a:gd name="T44" fmla="*/ 2329 w 7671"/>
              <a:gd name="T45" fmla="*/ 3597 h 7004"/>
              <a:gd name="T46" fmla="*/ 1930 w 7671"/>
              <a:gd name="T47" fmla="*/ 2923 h 7004"/>
              <a:gd name="T48" fmla="*/ 2329 w 7671"/>
              <a:gd name="T49" fmla="*/ 3597 h 7004"/>
              <a:gd name="T50" fmla="*/ 1930 w 7671"/>
              <a:gd name="T51" fmla="*/ 2223 h 7004"/>
              <a:gd name="T52" fmla="*/ 2329 w 7671"/>
              <a:gd name="T53" fmla="*/ 2082 h 7004"/>
              <a:gd name="T54" fmla="*/ 2650 w 7671"/>
              <a:gd name="T55" fmla="*/ 5254 h 7004"/>
              <a:gd name="T56" fmla="*/ 3152 w 7671"/>
              <a:gd name="T57" fmla="*/ 4435 h 7004"/>
              <a:gd name="T58" fmla="*/ 2636 w 7671"/>
              <a:gd name="T59" fmla="*/ 3595 h 7004"/>
              <a:gd name="T60" fmla="*/ 3152 w 7671"/>
              <a:gd name="T61" fmla="*/ 2623 h 7004"/>
              <a:gd name="T62" fmla="*/ 2663 w 7671"/>
              <a:gd name="T63" fmla="*/ 1956 h 7004"/>
              <a:gd name="T64" fmla="*/ 3131 w 7671"/>
              <a:gd name="T65" fmla="*/ 776 h 7004"/>
              <a:gd name="T66" fmla="*/ 4990 w 7671"/>
              <a:gd name="T67" fmla="*/ 1229 h 7004"/>
              <a:gd name="T68" fmla="*/ 5441 w 7671"/>
              <a:gd name="T69" fmla="*/ 2226 h 7004"/>
              <a:gd name="T70" fmla="*/ 4948 w 7671"/>
              <a:gd name="T71" fmla="*/ 2784 h 7004"/>
              <a:gd name="T72" fmla="*/ 5453 w 7671"/>
              <a:gd name="T73" fmla="*/ 3664 h 7004"/>
              <a:gd name="T74" fmla="*/ 3706 w 7671"/>
              <a:gd name="T75" fmla="*/ 694 h 7004"/>
              <a:gd name="T76" fmla="*/ 4408 w 7671"/>
              <a:gd name="T77" fmla="*/ 1907 h 7004"/>
              <a:gd name="T78" fmla="*/ 3688 w 7671"/>
              <a:gd name="T79" fmla="*/ 3518 h 7004"/>
              <a:gd name="T80" fmla="*/ 4448 w 7671"/>
              <a:gd name="T81" fmla="*/ 3557 h 7004"/>
              <a:gd name="T82" fmla="*/ 5014 w 7671"/>
              <a:gd name="T83" fmla="*/ 6300 h 7004"/>
              <a:gd name="T84" fmla="*/ 4045 w 7671"/>
              <a:gd name="T85" fmla="*/ 4424 h 7004"/>
              <a:gd name="T86" fmla="*/ 5014 w 7671"/>
              <a:gd name="T87" fmla="*/ 6300 h 7004"/>
              <a:gd name="T88" fmla="*/ 5413 w 7671"/>
              <a:gd name="T89" fmla="*/ 6118 h 7004"/>
              <a:gd name="T90" fmla="*/ 6087 w 7671"/>
              <a:gd name="T91" fmla="*/ 5892 h 7004"/>
              <a:gd name="T92" fmla="*/ 5822 w 7671"/>
              <a:gd name="T93" fmla="*/ 3640 h 7004"/>
              <a:gd name="T94" fmla="*/ 6258 w 7671"/>
              <a:gd name="T95" fmla="*/ 3660 h 7004"/>
              <a:gd name="T96" fmla="*/ 5851 w 7671"/>
              <a:gd name="T97" fmla="*/ 2352 h 7004"/>
              <a:gd name="T98" fmla="*/ 6258 w 7671"/>
              <a:gd name="T99" fmla="*/ 1803 h 7004"/>
              <a:gd name="T100" fmla="*/ 6669 w 7671"/>
              <a:gd name="T101" fmla="*/ 4852 h 7004"/>
              <a:gd name="T102" fmla="*/ 6955 w 7671"/>
              <a:gd name="T103" fmla="*/ 4202 h 7004"/>
              <a:gd name="T104" fmla="*/ 6927 w 7671"/>
              <a:gd name="T105" fmla="*/ 3741 h 7004"/>
              <a:gd name="T106" fmla="*/ 6677 w 7671"/>
              <a:gd name="T107" fmla="*/ 3084 h 7004"/>
              <a:gd name="T108" fmla="*/ 7371 w 7671"/>
              <a:gd name="T109" fmla="*/ 4717 h 7004"/>
              <a:gd name="T110" fmla="*/ 7155 w 7671"/>
              <a:gd name="T111" fmla="*/ 4176 h 7004"/>
              <a:gd name="T112" fmla="*/ 7404 w 7671"/>
              <a:gd name="T113" fmla="*/ 3726 h 7004"/>
              <a:gd name="T114" fmla="*/ 7117 w 7671"/>
              <a:gd name="T115" fmla="*/ 3219 h 7004"/>
              <a:gd name="T116" fmla="*/ 7404 w 7671"/>
              <a:gd name="T117" fmla="*/ 3726 h 7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671" h="7004">
                <a:moveTo>
                  <a:pt x="7585" y="2716"/>
                </a:moveTo>
                <a:lnTo>
                  <a:pt x="6499" y="2383"/>
                </a:lnTo>
                <a:lnTo>
                  <a:pt x="6499" y="1573"/>
                </a:lnTo>
                <a:cubicBezTo>
                  <a:pt x="6499" y="1527"/>
                  <a:pt x="6473" y="1485"/>
                  <a:pt x="6432" y="1465"/>
                </a:cubicBezTo>
                <a:lnTo>
                  <a:pt x="3498" y="13"/>
                </a:lnTo>
                <a:cubicBezTo>
                  <a:pt x="3497" y="13"/>
                  <a:pt x="3497" y="13"/>
                  <a:pt x="3495" y="13"/>
                </a:cubicBezTo>
                <a:cubicBezTo>
                  <a:pt x="3490" y="10"/>
                  <a:pt x="3468" y="0"/>
                  <a:pt x="3436" y="2"/>
                </a:cubicBezTo>
                <a:cubicBezTo>
                  <a:pt x="3403" y="4"/>
                  <a:pt x="3379" y="20"/>
                  <a:pt x="3374" y="23"/>
                </a:cubicBezTo>
                <a:lnTo>
                  <a:pt x="3374" y="23"/>
                </a:lnTo>
                <a:lnTo>
                  <a:pt x="1282" y="1515"/>
                </a:lnTo>
                <a:cubicBezTo>
                  <a:pt x="1250" y="1538"/>
                  <a:pt x="1231" y="1574"/>
                  <a:pt x="1231" y="1613"/>
                </a:cubicBezTo>
                <a:lnTo>
                  <a:pt x="1231" y="2655"/>
                </a:lnTo>
                <a:lnTo>
                  <a:pt x="842" y="2609"/>
                </a:lnTo>
                <a:cubicBezTo>
                  <a:pt x="842" y="2609"/>
                  <a:pt x="841" y="2609"/>
                  <a:pt x="839" y="2609"/>
                </a:cubicBezTo>
                <a:cubicBezTo>
                  <a:pt x="834" y="2609"/>
                  <a:pt x="822" y="2608"/>
                  <a:pt x="811" y="2610"/>
                </a:cubicBezTo>
                <a:cubicBezTo>
                  <a:pt x="797" y="2612"/>
                  <a:pt x="785" y="2616"/>
                  <a:pt x="780" y="2618"/>
                </a:cubicBezTo>
                <a:cubicBezTo>
                  <a:pt x="780" y="2618"/>
                  <a:pt x="779" y="2618"/>
                  <a:pt x="779" y="2618"/>
                </a:cubicBezTo>
                <a:lnTo>
                  <a:pt x="72" y="2932"/>
                </a:lnTo>
                <a:cubicBezTo>
                  <a:pt x="28" y="2951"/>
                  <a:pt x="0" y="2994"/>
                  <a:pt x="0" y="3042"/>
                </a:cubicBezTo>
                <a:lnTo>
                  <a:pt x="0" y="5060"/>
                </a:lnTo>
                <a:cubicBezTo>
                  <a:pt x="0" y="5105"/>
                  <a:pt x="24" y="5145"/>
                  <a:pt x="63" y="5166"/>
                </a:cubicBezTo>
                <a:lnTo>
                  <a:pt x="772" y="5555"/>
                </a:lnTo>
                <a:cubicBezTo>
                  <a:pt x="772" y="5555"/>
                  <a:pt x="790" y="5566"/>
                  <a:pt x="813" y="5568"/>
                </a:cubicBezTo>
                <a:cubicBezTo>
                  <a:pt x="833" y="5571"/>
                  <a:pt x="847" y="5568"/>
                  <a:pt x="847" y="5568"/>
                </a:cubicBezTo>
                <a:lnTo>
                  <a:pt x="1231" y="5513"/>
                </a:lnTo>
                <a:lnTo>
                  <a:pt x="1231" y="5735"/>
                </a:lnTo>
                <a:cubicBezTo>
                  <a:pt x="1231" y="5779"/>
                  <a:pt x="1255" y="5820"/>
                  <a:pt x="1294" y="5841"/>
                </a:cubicBezTo>
                <a:lnTo>
                  <a:pt x="3386" y="6987"/>
                </a:lnTo>
                <a:cubicBezTo>
                  <a:pt x="3386" y="6987"/>
                  <a:pt x="3409" y="7001"/>
                  <a:pt x="3440" y="7002"/>
                </a:cubicBezTo>
                <a:cubicBezTo>
                  <a:pt x="3463" y="7004"/>
                  <a:pt x="3486" y="6995"/>
                  <a:pt x="3486" y="6995"/>
                </a:cubicBezTo>
                <a:lnTo>
                  <a:pt x="3486" y="6994"/>
                </a:lnTo>
                <a:lnTo>
                  <a:pt x="3486" y="6994"/>
                </a:lnTo>
                <a:lnTo>
                  <a:pt x="6420" y="5879"/>
                </a:lnTo>
                <a:lnTo>
                  <a:pt x="7592" y="5433"/>
                </a:lnTo>
                <a:cubicBezTo>
                  <a:pt x="7639" y="5416"/>
                  <a:pt x="7670" y="5371"/>
                  <a:pt x="7670" y="5321"/>
                </a:cubicBezTo>
                <a:lnTo>
                  <a:pt x="7670" y="2832"/>
                </a:lnTo>
                <a:cubicBezTo>
                  <a:pt x="7671" y="2779"/>
                  <a:pt x="7636" y="2732"/>
                  <a:pt x="7585" y="2716"/>
                </a:cubicBezTo>
                <a:close/>
                <a:moveTo>
                  <a:pt x="337" y="4559"/>
                </a:moveTo>
                <a:cubicBezTo>
                  <a:pt x="337" y="4571"/>
                  <a:pt x="331" y="4583"/>
                  <a:pt x="321" y="4591"/>
                </a:cubicBezTo>
                <a:cubicBezTo>
                  <a:pt x="313" y="4596"/>
                  <a:pt x="305" y="4599"/>
                  <a:pt x="296" y="4599"/>
                </a:cubicBezTo>
                <a:cubicBezTo>
                  <a:pt x="293" y="4599"/>
                  <a:pt x="289" y="4598"/>
                  <a:pt x="286" y="4597"/>
                </a:cubicBezTo>
                <a:lnTo>
                  <a:pt x="151" y="4560"/>
                </a:lnTo>
                <a:cubicBezTo>
                  <a:pt x="134" y="4555"/>
                  <a:pt x="122" y="4539"/>
                  <a:pt x="122" y="4521"/>
                </a:cubicBezTo>
                <a:lnTo>
                  <a:pt x="122" y="4147"/>
                </a:lnTo>
                <a:cubicBezTo>
                  <a:pt x="122" y="4136"/>
                  <a:pt x="126" y="4125"/>
                  <a:pt x="135" y="4117"/>
                </a:cubicBezTo>
                <a:cubicBezTo>
                  <a:pt x="143" y="4109"/>
                  <a:pt x="155" y="4106"/>
                  <a:pt x="166" y="4107"/>
                </a:cubicBezTo>
                <a:lnTo>
                  <a:pt x="300" y="4120"/>
                </a:lnTo>
                <a:cubicBezTo>
                  <a:pt x="321" y="4122"/>
                  <a:pt x="336" y="4139"/>
                  <a:pt x="336" y="4160"/>
                </a:cubicBezTo>
                <a:lnTo>
                  <a:pt x="336" y="4559"/>
                </a:lnTo>
                <a:lnTo>
                  <a:pt x="337" y="4559"/>
                </a:lnTo>
                <a:close/>
                <a:moveTo>
                  <a:pt x="337" y="3761"/>
                </a:moveTo>
                <a:cubicBezTo>
                  <a:pt x="337" y="3782"/>
                  <a:pt x="321" y="3800"/>
                  <a:pt x="300" y="3802"/>
                </a:cubicBezTo>
                <a:lnTo>
                  <a:pt x="165" y="3813"/>
                </a:lnTo>
                <a:lnTo>
                  <a:pt x="162" y="3813"/>
                </a:lnTo>
                <a:cubicBezTo>
                  <a:pt x="152" y="3813"/>
                  <a:pt x="142" y="3809"/>
                  <a:pt x="135" y="3802"/>
                </a:cubicBezTo>
                <a:cubicBezTo>
                  <a:pt x="126" y="3795"/>
                  <a:pt x="122" y="3784"/>
                  <a:pt x="122" y="3773"/>
                </a:cubicBezTo>
                <a:lnTo>
                  <a:pt x="122" y="3398"/>
                </a:lnTo>
                <a:cubicBezTo>
                  <a:pt x="122" y="3380"/>
                  <a:pt x="134" y="3364"/>
                  <a:pt x="152" y="3359"/>
                </a:cubicBezTo>
                <a:lnTo>
                  <a:pt x="286" y="3324"/>
                </a:lnTo>
                <a:cubicBezTo>
                  <a:pt x="298" y="3321"/>
                  <a:pt x="311" y="3323"/>
                  <a:pt x="321" y="3331"/>
                </a:cubicBezTo>
                <a:cubicBezTo>
                  <a:pt x="331" y="3339"/>
                  <a:pt x="337" y="3350"/>
                  <a:pt x="337" y="3363"/>
                </a:cubicBezTo>
                <a:lnTo>
                  <a:pt x="337" y="3761"/>
                </a:lnTo>
                <a:lnTo>
                  <a:pt x="337" y="3761"/>
                </a:lnTo>
                <a:close/>
                <a:moveTo>
                  <a:pt x="729" y="4668"/>
                </a:moveTo>
                <a:cubicBezTo>
                  <a:pt x="729" y="4680"/>
                  <a:pt x="723" y="4692"/>
                  <a:pt x="714" y="4700"/>
                </a:cubicBezTo>
                <a:cubicBezTo>
                  <a:pt x="706" y="4705"/>
                  <a:pt x="698" y="4708"/>
                  <a:pt x="689" y="4708"/>
                </a:cubicBezTo>
                <a:cubicBezTo>
                  <a:pt x="686" y="4708"/>
                  <a:pt x="682" y="4707"/>
                  <a:pt x="678" y="4706"/>
                </a:cubicBezTo>
                <a:lnTo>
                  <a:pt x="494" y="4655"/>
                </a:lnTo>
                <a:cubicBezTo>
                  <a:pt x="477" y="4651"/>
                  <a:pt x="465" y="4635"/>
                  <a:pt x="465" y="4617"/>
                </a:cubicBezTo>
                <a:lnTo>
                  <a:pt x="465" y="4180"/>
                </a:lnTo>
                <a:cubicBezTo>
                  <a:pt x="465" y="4169"/>
                  <a:pt x="470" y="4158"/>
                  <a:pt x="478" y="4150"/>
                </a:cubicBezTo>
                <a:cubicBezTo>
                  <a:pt x="486" y="4143"/>
                  <a:pt x="498" y="4139"/>
                  <a:pt x="509" y="4140"/>
                </a:cubicBezTo>
                <a:lnTo>
                  <a:pt x="693" y="4158"/>
                </a:lnTo>
                <a:cubicBezTo>
                  <a:pt x="714" y="4160"/>
                  <a:pt x="729" y="4178"/>
                  <a:pt x="729" y="4198"/>
                </a:cubicBezTo>
                <a:lnTo>
                  <a:pt x="729" y="4668"/>
                </a:lnTo>
                <a:lnTo>
                  <a:pt x="729" y="4668"/>
                </a:lnTo>
                <a:close/>
                <a:moveTo>
                  <a:pt x="729" y="3729"/>
                </a:moveTo>
                <a:cubicBezTo>
                  <a:pt x="729" y="3750"/>
                  <a:pt x="713" y="3767"/>
                  <a:pt x="692" y="3769"/>
                </a:cubicBezTo>
                <a:lnTo>
                  <a:pt x="508" y="3784"/>
                </a:lnTo>
                <a:lnTo>
                  <a:pt x="505" y="3784"/>
                </a:lnTo>
                <a:cubicBezTo>
                  <a:pt x="495" y="3784"/>
                  <a:pt x="485" y="3781"/>
                  <a:pt x="478" y="3774"/>
                </a:cubicBezTo>
                <a:cubicBezTo>
                  <a:pt x="469" y="3766"/>
                  <a:pt x="465" y="3756"/>
                  <a:pt x="465" y="3744"/>
                </a:cubicBezTo>
                <a:lnTo>
                  <a:pt x="465" y="3308"/>
                </a:lnTo>
                <a:cubicBezTo>
                  <a:pt x="465" y="3290"/>
                  <a:pt x="477" y="3274"/>
                  <a:pt x="495" y="3269"/>
                </a:cubicBezTo>
                <a:lnTo>
                  <a:pt x="679" y="3221"/>
                </a:lnTo>
                <a:cubicBezTo>
                  <a:pt x="691" y="3217"/>
                  <a:pt x="704" y="3220"/>
                  <a:pt x="714" y="3228"/>
                </a:cubicBezTo>
                <a:cubicBezTo>
                  <a:pt x="723" y="3235"/>
                  <a:pt x="729" y="3247"/>
                  <a:pt x="729" y="3260"/>
                </a:cubicBezTo>
                <a:lnTo>
                  <a:pt x="729" y="3729"/>
                </a:lnTo>
                <a:close/>
                <a:moveTo>
                  <a:pt x="1737" y="4948"/>
                </a:moveTo>
                <a:cubicBezTo>
                  <a:pt x="1737" y="4960"/>
                  <a:pt x="1731" y="4972"/>
                  <a:pt x="1721" y="4980"/>
                </a:cubicBezTo>
                <a:cubicBezTo>
                  <a:pt x="1714" y="4985"/>
                  <a:pt x="1706" y="4988"/>
                  <a:pt x="1697" y="4988"/>
                </a:cubicBezTo>
                <a:cubicBezTo>
                  <a:pt x="1693" y="4988"/>
                  <a:pt x="1690" y="4987"/>
                  <a:pt x="1686" y="4986"/>
                </a:cubicBezTo>
                <a:lnTo>
                  <a:pt x="1449" y="4920"/>
                </a:lnTo>
                <a:cubicBezTo>
                  <a:pt x="1431" y="4916"/>
                  <a:pt x="1419" y="4900"/>
                  <a:pt x="1419" y="4882"/>
                </a:cubicBezTo>
                <a:lnTo>
                  <a:pt x="1419" y="4274"/>
                </a:lnTo>
                <a:cubicBezTo>
                  <a:pt x="1419" y="4262"/>
                  <a:pt x="1424" y="4251"/>
                  <a:pt x="1432" y="4244"/>
                </a:cubicBezTo>
                <a:cubicBezTo>
                  <a:pt x="1441" y="4236"/>
                  <a:pt x="1452" y="4232"/>
                  <a:pt x="1463" y="4233"/>
                </a:cubicBezTo>
                <a:lnTo>
                  <a:pt x="1701" y="4257"/>
                </a:lnTo>
                <a:cubicBezTo>
                  <a:pt x="1721" y="4259"/>
                  <a:pt x="1737" y="4276"/>
                  <a:pt x="1737" y="4297"/>
                </a:cubicBezTo>
                <a:lnTo>
                  <a:pt x="1737" y="4948"/>
                </a:lnTo>
                <a:close/>
                <a:moveTo>
                  <a:pt x="1737" y="3646"/>
                </a:moveTo>
                <a:cubicBezTo>
                  <a:pt x="1737" y="3667"/>
                  <a:pt x="1721" y="3684"/>
                  <a:pt x="1700" y="3686"/>
                </a:cubicBezTo>
                <a:lnTo>
                  <a:pt x="1463" y="3705"/>
                </a:lnTo>
                <a:cubicBezTo>
                  <a:pt x="1462" y="3706"/>
                  <a:pt x="1461" y="3706"/>
                  <a:pt x="1459" y="3706"/>
                </a:cubicBezTo>
                <a:cubicBezTo>
                  <a:pt x="1449" y="3706"/>
                  <a:pt x="1440" y="3702"/>
                  <a:pt x="1432" y="3695"/>
                </a:cubicBezTo>
                <a:cubicBezTo>
                  <a:pt x="1424" y="3687"/>
                  <a:pt x="1419" y="3677"/>
                  <a:pt x="1419" y="3665"/>
                </a:cubicBezTo>
                <a:lnTo>
                  <a:pt x="1419" y="3057"/>
                </a:lnTo>
                <a:cubicBezTo>
                  <a:pt x="1419" y="3039"/>
                  <a:pt x="1432" y="3023"/>
                  <a:pt x="1449" y="3018"/>
                </a:cubicBezTo>
                <a:lnTo>
                  <a:pt x="1687" y="2956"/>
                </a:lnTo>
                <a:cubicBezTo>
                  <a:pt x="1699" y="2953"/>
                  <a:pt x="1712" y="2955"/>
                  <a:pt x="1721" y="2963"/>
                </a:cubicBezTo>
                <a:cubicBezTo>
                  <a:pt x="1731" y="2970"/>
                  <a:pt x="1737" y="2982"/>
                  <a:pt x="1737" y="2995"/>
                </a:cubicBezTo>
                <a:lnTo>
                  <a:pt x="1737" y="3646"/>
                </a:lnTo>
                <a:close/>
                <a:moveTo>
                  <a:pt x="1737" y="2344"/>
                </a:moveTo>
                <a:cubicBezTo>
                  <a:pt x="1737" y="2360"/>
                  <a:pt x="1728" y="2374"/>
                  <a:pt x="1713" y="2381"/>
                </a:cubicBezTo>
                <a:lnTo>
                  <a:pt x="1476" y="2486"/>
                </a:lnTo>
                <a:cubicBezTo>
                  <a:pt x="1471" y="2488"/>
                  <a:pt x="1465" y="2489"/>
                  <a:pt x="1460" y="2489"/>
                </a:cubicBezTo>
                <a:cubicBezTo>
                  <a:pt x="1452" y="2489"/>
                  <a:pt x="1444" y="2487"/>
                  <a:pt x="1437" y="2483"/>
                </a:cubicBezTo>
                <a:cubicBezTo>
                  <a:pt x="1426" y="2475"/>
                  <a:pt x="1419" y="2463"/>
                  <a:pt x="1419" y="2449"/>
                </a:cubicBezTo>
                <a:lnTo>
                  <a:pt x="1419" y="1841"/>
                </a:lnTo>
                <a:cubicBezTo>
                  <a:pt x="1419" y="1827"/>
                  <a:pt x="1426" y="1814"/>
                  <a:pt x="1438" y="1807"/>
                </a:cubicBezTo>
                <a:lnTo>
                  <a:pt x="1676" y="1659"/>
                </a:lnTo>
                <a:cubicBezTo>
                  <a:pt x="1688" y="1651"/>
                  <a:pt x="1704" y="1651"/>
                  <a:pt x="1716" y="1658"/>
                </a:cubicBezTo>
                <a:cubicBezTo>
                  <a:pt x="1729" y="1665"/>
                  <a:pt x="1737" y="1678"/>
                  <a:pt x="1737" y="1693"/>
                </a:cubicBezTo>
                <a:lnTo>
                  <a:pt x="1737" y="2344"/>
                </a:lnTo>
                <a:lnTo>
                  <a:pt x="1737" y="2344"/>
                </a:lnTo>
                <a:close/>
                <a:moveTo>
                  <a:pt x="2329" y="5112"/>
                </a:moveTo>
                <a:cubicBezTo>
                  <a:pt x="2329" y="5124"/>
                  <a:pt x="2323" y="5136"/>
                  <a:pt x="2313" y="5144"/>
                </a:cubicBezTo>
                <a:cubicBezTo>
                  <a:pt x="2306" y="5149"/>
                  <a:pt x="2297" y="5152"/>
                  <a:pt x="2289" y="5152"/>
                </a:cubicBezTo>
                <a:cubicBezTo>
                  <a:pt x="2285" y="5152"/>
                  <a:pt x="2281" y="5152"/>
                  <a:pt x="2278" y="5151"/>
                </a:cubicBezTo>
                <a:lnTo>
                  <a:pt x="1960" y="5062"/>
                </a:lnTo>
                <a:cubicBezTo>
                  <a:pt x="1942" y="5058"/>
                  <a:pt x="1930" y="5042"/>
                  <a:pt x="1930" y="5024"/>
                </a:cubicBezTo>
                <a:lnTo>
                  <a:pt x="1930" y="4323"/>
                </a:lnTo>
                <a:cubicBezTo>
                  <a:pt x="1930" y="4312"/>
                  <a:pt x="1935" y="4301"/>
                  <a:pt x="1943" y="4293"/>
                </a:cubicBezTo>
                <a:cubicBezTo>
                  <a:pt x="1952" y="4286"/>
                  <a:pt x="1963" y="4282"/>
                  <a:pt x="1974" y="4283"/>
                </a:cubicBezTo>
                <a:lnTo>
                  <a:pt x="2292" y="4314"/>
                </a:lnTo>
                <a:cubicBezTo>
                  <a:pt x="2313" y="4316"/>
                  <a:pt x="2329" y="4334"/>
                  <a:pt x="2329" y="4354"/>
                </a:cubicBezTo>
                <a:lnTo>
                  <a:pt x="2329" y="5112"/>
                </a:lnTo>
                <a:close/>
                <a:moveTo>
                  <a:pt x="2329" y="3597"/>
                </a:moveTo>
                <a:cubicBezTo>
                  <a:pt x="2329" y="3618"/>
                  <a:pt x="2313" y="3635"/>
                  <a:pt x="2292" y="3637"/>
                </a:cubicBezTo>
                <a:lnTo>
                  <a:pt x="1974" y="3663"/>
                </a:lnTo>
                <a:cubicBezTo>
                  <a:pt x="1973" y="3663"/>
                  <a:pt x="1971" y="3664"/>
                  <a:pt x="1970" y="3664"/>
                </a:cubicBezTo>
                <a:cubicBezTo>
                  <a:pt x="1960" y="3664"/>
                  <a:pt x="1951" y="3660"/>
                  <a:pt x="1943" y="3653"/>
                </a:cubicBezTo>
                <a:cubicBezTo>
                  <a:pt x="1935" y="3645"/>
                  <a:pt x="1930" y="3634"/>
                  <a:pt x="1930" y="3623"/>
                </a:cubicBezTo>
                <a:lnTo>
                  <a:pt x="1930" y="2923"/>
                </a:lnTo>
                <a:cubicBezTo>
                  <a:pt x="1930" y="2905"/>
                  <a:pt x="1942" y="2889"/>
                  <a:pt x="1960" y="2884"/>
                </a:cubicBezTo>
                <a:lnTo>
                  <a:pt x="2278" y="2800"/>
                </a:lnTo>
                <a:cubicBezTo>
                  <a:pt x="2290" y="2797"/>
                  <a:pt x="2303" y="2800"/>
                  <a:pt x="2313" y="2807"/>
                </a:cubicBezTo>
                <a:cubicBezTo>
                  <a:pt x="2323" y="2815"/>
                  <a:pt x="2329" y="2827"/>
                  <a:pt x="2329" y="2839"/>
                </a:cubicBezTo>
                <a:lnTo>
                  <a:pt x="2329" y="3597"/>
                </a:lnTo>
                <a:lnTo>
                  <a:pt x="2329" y="3597"/>
                </a:lnTo>
                <a:close/>
                <a:moveTo>
                  <a:pt x="2329" y="2082"/>
                </a:moveTo>
                <a:cubicBezTo>
                  <a:pt x="2329" y="2098"/>
                  <a:pt x="2319" y="2112"/>
                  <a:pt x="2305" y="2119"/>
                </a:cubicBezTo>
                <a:lnTo>
                  <a:pt x="1987" y="2260"/>
                </a:lnTo>
                <a:cubicBezTo>
                  <a:pt x="1982" y="2262"/>
                  <a:pt x="1976" y="2263"/>
                  <a:pt x="1970" y="2263"/>
                </a:cubicBezTo>
                <a:cubicBezTo>
                  <a:pt x="1963" y="2263"/>
                  <a:pt x="1955" y="2261"/>
                  <a:pt x="1949" y="2257"/>
                </a:cubicBezTo>
                <a:cubicBezTo>
                  <a:pt x="1937" y="2249"/>
                  <a:pt x="1930" y="2236"/>
                  <a:pt x="1930" y="2223"/>
                </a:cubicBezTo>
                <a:lnTo>
                  <a:pt x="1930" y="1523"/>
                </a:lnTo>
                <a:cubicBezTo>
                  <a:pt x="1930" y="1509"/>
                  <a:pt x="1938" y="1496"/>
                  <a:pt x="1949" y="1489"/>
                </a:cubicBezTo>
                <a:lnTo>
                  <a:pt x="2267" y="1290"/>
                </a:lnTo>
                <a:cubicBezTo>
                  <a:pt x="2280" y="1282"/>
                  <a:pt x="2295" y="1282"/>
                  <a:pt x="2308" y="1289"/>
                </a:cubicBezTo>
                <a:cubicBezTo>
                  <a:pt x="2321" y="1296"/>
                  <a:pt x="2329" y="1310"/>
                  <a:pt x="2329" y="1324"/>
                </a:cubicBezTo>
                <a:lnTo>
                  <a:pt x="2329" y="2082"/>
                </a:lnTo>
                <a:lnTo>
                  <a:pt x="2329" y="2082"/>
                </a:lnTo>
                <a:close/>
                <a:moveTo>
                  <a:pt x="3152" y="5341"/>
                </a:moveTo>
                <a:cubicBezTo>
                  <a:pt x="3152" y="5352"/>
                  <a:pt x="3147" y="5364"/>
                  <a:pt x="3139" y="5372"/>
                </a:cubicBezTo>
                <a:cubicBezTo>
                  <a:pt x="3124" y="5387"/>
                  <a:pt x="3104" y="5387"/>
                  <a:pt x="3098" y="5387"/>
                </a:cubicBezTo>
                <a:lnTo>
                  <a:pt x="3097" y="5387"/>
                </a:lnTo>
                <a:cubicBezTo>
                  <a:pt x="3018" y="5387"/>
                  <a:pt x="2710" y="5276"/>
                  <a:pt x="2650" y="5254"/>
                </a:cubicBezTo>
                <a:cubicBezTo>
                  <a:pt x="2634" y="5248"/>
                  <a:pt x="2623" y="5233"/>
                  <a:pt x="2623" y="5216"/>
                </a:cubicBezTo>
                <a:lnTo>
                  <a:pt x="2623" y="4391"/>
                </a:lnTo>
                <a:cubicBezTo>
                  <a:pt x="2623" y="4380"/>
                  <a:pt x="2628" y="4369"/>
                  <a:pt x="2636" y="4361"/>
                </a:cubicBezTo>
                <a:cubicBezTo>
                  <a:pt x="2645" y="4354"/>
                  <a:pt x="2656" y="4350"/>
                  <a:pt x="2667" y="4351"/>
                </a:cubicBezTo>
                <a:lnTo>
                  <a:pt x="3115" y="4395"/>
                </a:lnTo>
                <a:cubicBezTo>
                  <a:pt x="3136" y="4397"/>
                  <a:pt x="3152" y="4414"/>
                  <a:pt x="3152" y="4435"/>
                </a:cubicBezTo>
                <a:cubicBezTo>
                  <a:pt x="3152" y="4444"/>
                  <a:pt x="3152" y="5302"/>
                  <a:pt x="3152" y="5341"/>
                </a:cubicBezTo>
                <a:close/>
                <a:moveTo>
                  <a:pt x="3152" y="3529"/>
                </a:moveTo>
                <a:cubicBezTo>
                  <a:pt x="3152" y="3550"/>
                  <a:pt x="3136" y="3567"/>
                  <a:pt x="3115" y="3569"/>
                </a:cubicBezTo>
                <a:lnTo>
                  <a:pt x="2667" y="3606"/>
                </a:lnTo>
                <a:cubicBezTo>
                  <a:pt x="2665" y="3606"/>
                  <a:pt x="2664" y="3606"/>
                  <a:pt x="2663" y="3606"/>
                </a:cubicBezTo>
                <a:cubicBezTo>
                  <a:pt x="2653" y="3606"/>
                  <a:pt x="2643" y="3602"/>
                  <a:pt x="2636" y="3595"/>
                </a:cubicBezTo>
                <a:cubicBezTo>
                  <a:pt x="2628" y="3588"/>
                  <a:pt x="2623" y="3577"/>
                  <a:pt x="2623" y="3566"/>
                </a:cubicBezTo>
                <a:lnTo>
                  <a:pt x="2623" y="2741"/>
                </a:lnTo>
                <a:cubicBezTo>
                  <a:pt x="2623" y="2722"/>
                  <a:pt x="2635" y="2706"/>
                  <a:pt x="2653" y="2702"/>
                </a:cubicBezTo>
                <a:lnTo>
                  <a:pt x="3101" y="2584"/>
                </a:lnTo>
                <a:cubicBezTo>
                  <a:pt x="3113" y="2581"/>
                  <a:pt x="3126" y="2583"/>
                  <a:pt x="3136" y="2591"/>
                </a:cubicBezTo>
                <a:cubicBezTo>
                  <a:pt x="3146" y="2599"/>
                  <a:pt x="3152" y="2610"/>
                  <a:pt x="3152" y="2623"/>
                </a:cubicBezTo>
                <a:lnTo>
                  <a:pt x="3152" y="3529"/>
                </a:lnTo>
                <a:lnTo>
                  <a:pt x="3152" y="3529"/>
                </a:lnTo>
                <a:close/>
                <a:moveTo>
                  <a:pt x="3152" y="1717"/>
                </a:moveTo>
                <a:cubicBezTo>
                  <a:pt x="3152" y="1733"/>
                  <a:pt x="3142" y="1748"/>
                  <a:pt x="3128" y="1754"/>
                </a:cubicBezTo>
                <a:lnTo>
                  <a:pt x="2680" y="1953"/>
                </a:lnTo>
                <a:cubicBezTo>
                  <a:pt x="2674" y="1955"/>
                  <a:pt x="2669" y="1956"/>
                  <a:pt x="2663" y="1956"/>
                </a:cubicBezTo>
                <a:cubicBezTo>
                  <a:pt x="2656" y="1956"/>
                  <a:pt x="2648" y="1954"/>
                  <a:pt x="2641" y="1950"/>
                </a:cubicBezTo>
                <a:cubicBezTo>
                  <a:pt x="2630" y="1942"/>
                  <a:pt x="2623" y="1930"/>
                  <a:pt x="2623" y="1916"/>
                </a:cubicBezTo>
                <a:lnTo>
                  <a:pt x="2623" y="1091"/>
                </a:lnTo>
                <a:cubicBezTo>
                  <a:pt x="2623" y="1077"/>
                  <a:pt x="2630" y="1064"/>
                  <a:pt x="2642" y="1057"/>
                </a:cubicBezTo>
                <a:lnTo>
                  <a:pt x="3090" y="777"/>
                </a:lnTo>
                <a:cubicBezTo>
                  <a:pt x="3103" y="769"/>
                  <a:pt x="3118" y="769"/>
                  <a:pt x="3131" y="776"/>
                </a:cubicBezTo>
                <a:cubicBezTo>
                  <a:pt x="3144" y="783"/>
                  <a:pt x="3152" y="797"/>
                  <a:pt x="3152" y="811"/>
                </a:cubicBezTo>
                <a:lnTo>
                  <a:pt x="3152" y="1717"/>
                </a:lnTo>
                <a:lnTo>
                  <a:pt x="3152" y="1717"/>
                </a:lnTo>
                <a:close/>
                <a:moveTo>
                  <a:pt x="4934" y="1266"/>
                </a:moveTo>
                <a:cubicBezTo>
                  <a:pt x="4934" y="1252"/>
                  <a:pt x="4941" y="1240"/>
                  <a:pt x="4952" y="1232"/>
                </a:cubicBezTo>
                <a:cubicBezTo>
                  <a:pt x="4963" y="1225"/>
                  <a:pt x="4978" y="1224"/>
                  <a:pt x="4990" y="1229"/>
                </a:cubicBezTo>
                <a:lnTo>
                  <a:pt x="5469" y="1436"/>
                </a:lnTo>
                <a:cubicBezTo>
                  <a:pt x="5483" y="1442"/>
                  <a:pt x="5493" y="1457"/>
                  <a:pt x="5493" y="1473"/>
                </a:cubicBezTo>
                <a:lnTo>
                  <a:pt x="5493" y="2187"/>
                </a:lnTo>
                <a:cubicBezTo>
                  <a:pt x="5493" y="2200"/>
                  <a:pt x="5487" y="2212"/>
                  <a:pt x="5477" y="2220"/>
                </a:cubicBezTo>
                <a:cubicBezTo>
                  <a:pt x="5470" y="2225"/>
                  <a:pt x="5461" y="2228"/>
                  <a:pt x="5453" y="2228"/>
                </a:cubicBezTo>
                <a:cubicBezTo>
                  <a:pt x="5449" y="2228"/>
                  <a:pt x="5445" y="2227"/>
                  <a:pt x="5441" y="2226"/>
                </a:cubicBezTo>
                <a:lnTo>
                  <a:pt x="4963" y="2079"/>
                </a:lnTo>
                <a:cubicBezTo>
                  <a:pt x="4946" y="2074"/>
                  <a:pt x="4934" y="2058"/>
                  <a:pt x="4934" y="2040"/>
                </a:cubicBezTo>
                <a:lnTo>
                  <a:pt x="4934" y="1266"/>
                </a:lnTo>
                <a:lnTo>
                  <a:pt x="4934" y="1266"/>
                </a:lnTo>
                <a:close/>
                <a:moveTo>
                  <a:pt x="4934" y="2815"/>
                </a:moveTo>
                <a:cubicBezTo>
                  <a:pt x="4934" y="2803"/>
                  <a:pt x="4939" y="2791"/>
                  <a:pt x="4948" y="2784"/>
                </a:cubicBezTo>
                <a:cubicBezTo>
                  <a:pt x="4958" y="2776"/>
                  <a:pt x="4970" y="2773"/>
                  <a:pt x="4981" y="2775"/>
                </a:cubicBezTo>
                <a:lnTo>
                  <a:pt x="5460" y="2862"/>
                </a:lnTo>
                <a:cubicBezTo>
                  <a:pt x="5479" y="2866"/>
                  <a:pt x="5493" y="2882"/>
                  <a:pt x="5493" y="2902"/>
                </a:cubicBezTo>
                <a:lnTo>
                  <a:pt x="5493" y="3623"/>
                </a:lnTo>
                <a:cubicBezTo>
                  <a:pt x="5493" y="3634"/>
                  <a:pt x="5488" y="3645"/>
                  <a:pt x="5480" y="3653"/>
                </a:cubicBezTo>
                <a:cubicBezTo>
                  <a:pt x="5473" y="3660"/>
                  <a:pt x="5463" y="3664"/>
                  <a:pt x="5453" y="3664"/>
                </a:cubicBezTo>
                <a:cubicBezTo>
                  <a:pt x="5452" y="3664"/>
                  <a:pt x="5451" y="3663"/>
                  <a:pt x="5450" y="3663"/>
                </a:cubicBezTo>
                <a:lnTo>
                  <a:pt x="4971" y="3629"/>
                </a:lnTo>
                <a:cubicBezTo>
                  <a:pt x="4950" y="3628"/>
                  <a:pt x="4934" y="3610"/>
                  <a:pt x="4934" y="3589"/>
                </a:cubicBezTo>
                <a:lnTo>
                  <a:pt x="4934" y="2815"/>
                </a:lnTo>
                <a:close/>
                <a:moveTo>
                  <a:pt x="3688" y="727"/>
                </a:moveTo>
                <a:cubicBezTo>
                  <a:pt x="3688" y="714"/>
                  <a:pt x="3695" y="701"/>
                  <a:pt x="3706" y="694"/>
                </a:cubicBezTo>
                <a:cubicBezTo>
                  <a:pt x="3718" y="686"/>
                  <a:pt x="3732" y="685"/>
                  <a:pt x="3744" y="690"/>
                </a:cubicBezTo>
                <a:lnTo>
                  <a:pt x="4424" y="984"/>
                </a:lnTo>
                <a:cubicBezTo>
                  <a:pt x="4439" y="991"/>
                  <a:pt x="4449" y="1005"/>
                  <a:pt x="4449" y="1021"/>
                </a:cubicBezTo>
                <a:lnTo>
                  <a:pt x="4449" y="1867"/>
                </a:lnTo>
                <a:cubicBezTo>
                  <a:pt x="4449" y="1879"/>
                  <a:pt x="4442" y="1891"/>
                  <a:pt x="4432" y="1899"/>
                </a:cubicBezTo>
                <a:cubicBezTo>
                  <a:pt x="4425" y="1904"/>
                  <a:pt x="4417" y="1907"/>
                  <a:pt x="4408" y="1907"/>
                </a:cubicBezTo>
                <a:cubicBezTo>
                  <a:pt x="4404" y="1907"/>
                  <a:pt x="4400" y="1906"/>
                  <a:pt x="4396" y="1905"/>
                </a:cubicBezTo>
                <a:lnTo>
                  <a:pt x="3717" y="1696"/>
                </a:lnTo>
                <a:cubicBezTo>
                  <a:pt x="3700" y="1691"/>
                  <a:pt x="3688" y="1675"/>
                  <a:pt x="3688" y="1658"/>
                </a:cubicBezTo>
                <a:lnTo>
                  <a:pt x="3688" y="727"/>
                </a:lnTo>
                <a:lnTo>
                  <a:pt x="3688" y="727"/>
                </a:lnTo>
                <a:close/>
                <a:moveTo>
                  <a:pt x="3688" y="3518"/>
                </a:moveTo>
                <a:lnTo>
                  <a:pt x="3688" y="2588"/>
                </a:lnTo>
                <a:cubicBezTo>
                  <a:pt x="3688" y="2576"/>
                  <a:pt x="3694" y="2564"/>
                  <a:pt x="3703" y="2557"/>
                </a:cubicBezTo>
                <a:cubicBezTo>
                  <a:pt x="3712" y="2549"/>
                  <a:pt x="3724" y="2546"/>
                  <a:pt x="3736" y="2548"/>
                </a:cubicBezTo>
                <a:lnTo>
                  <a:pt x="4415" y="2672"/>
                </a:lnTo>
                <a:cubicBezTo>
                  <a:pt x="4434" y="2676"/>
                  <a:pt x="4448" y="2692"/>
                  <a:pt x="4448" y="2712"/>
                </a:cubicBezTo>
                <a:lnTo>
                  <a:pt x="4448" y="3557"/>
                </a:lnTo>
                <a:cubicBezTo>
                  <a:pt x="4448" y="3568"/>
                  <a:pt x="4444" y="3579"/>
                  <a:pt x="4436" y="3586"/>
                </a:cubicBezTo>
                <a:cubicBezTo>
                  <a:pt x="4428" y="3593"/>
                  <a:pt x="4418" y="3597"/>
                  <a:pt x="4408" y="3597"/>
                </a:cubicBezTo>
                <a:cubicBezTo>
                  <a:pt x="4407" y="3597"/>
                  <a:pt x="4407" y="3597"/>
                  <a:pt x="4406" y="3597"/>
                </a:cubicBezTo>
                <a:lnTo>
                  <a:pt x="3726" y="3558"/>
                </a:lnTo>
                <a:cubicBezTo>
                  <a:pt x="3705" y="3557"/>
                  <a:pt x="3688" y="3539"/>
                  <a:pt x="3688" y="3518"/>
                </a:cubicBezTo>
                <a:close/>
                <a:moveTo>
                  <a:pt x="5014" y="6300"/>
                </a:moveTo>
                <a:cubicBezTo>
                  <a:pt x="5014" y="6317"/>
                  <a:pt x="5004" y="6331"/>
                  <a:pt x="4989" y="6338"/>
                </a:cubicBezTo>
                <a:lnTo>
                  <a:pt x="4099" y="6676"/>
                </a:lnTo>
                <a:cubicBezTo>
                  <a:pt x="4094" y="6677"/>
                  <a:pt x="4089" y="6678"/>
                  <a:pt x="4085" y="6678"/>
                </a:cubicBezTo>
                <a:cubicBezTo>
                  <a:pt x="4077" y="6678"/>
                  <a:pt x="4069" y="6676"/>
                  <a:pt x="4062" y="6671"/>
                </a:cubicBezTo>
                <a:cubicBezTo>
                  <a:pt x="4051" y="6664"/>
                  <a:pt x="4045" y="6651"/>
                  <a:pt x="4045" y="6638"/>
                </a:cubicBezTo>
                <a:lnTo>
                  <a:pt x="4045" y="4424"/>
                </a:lnTo>
                <a:cubicBezTo>
                  <a:pt x="4045" y="4403"/>
                  <a:pt x="4061" y="4385"/>
                  <a:pt x="4082" y="4384"/>
                </a:cubicBezTo>
                <a:lnTo>
                  <a:pt x="4972" y="4323"/>
                </a:lnTo>
                <a:cubicBezTo>
                  <a:pt x="4983" y="4323"/>
                  <a:pt x="4994" y="4327"/>
                  <a:pt x="5002" y="4334"/>
                </a:cubicBezTo>
                <a:cubicBezTo>
                  <a:pt x="5010" y="4342"/>
                  <a:pt x="5015" y="4352"/>
                  <a:pt x="5015" y="4364"/>
                </a:cubicBezTo>
                <a:lnTo>
                  <a:pt x="5015" y="6300"/>
                </a:lnTo>
                <a:lnTo>
                  <a:pt x="5014" y="6300"/>
                </a:lnTo>
                <a:close/>
                <a:moveTo>
                  <a:pt x="6087" y="5892"/>
                </a:moveTo>
                <a:cubicBezTo>
                  <a:pt x="6087" y="5909"/>
                  <a:pt x="6076" y="5924"/>
                  <a:pt x="6061" y="5930"/>
                </a:cubicBezTo>
                <a:lnTo>
                  <a:pt x="5467" y="6156"/>
                </a:lnTo>
                <a:cubicBezTo>
                  <a:pt x="5462" y="6157"/>
                  <a:pt x="5458" y="6158"/>
                  <a:pt x="5453" y="6158"/>
                </a:cubicBezTo>
                <a:cubicBezTo>
                  <a:pt x="5445" y="6158"/>
                  <a:pt x="5437" y="6156"/>
                  <a:pt x="5430" y="6151"/>
                </a:cubicBezTo>
                <a:cubicBezTo>
                  <a:pt x="5419" y="6144"/>
                  <a:pt x="5413" y="6131"/>
                  <a:pt x="5413" y="6118"/>
                </a:cubicBezTo>
                <a:lnTo>
                  <a:pt x="5413" y="4331"/>
                </a:lnTo>
                <a:cubicBezTo>
                  <a:pt x="5413" y="4310"/>
                  <a:pt x="5429" y="4293"/>
                  <a:pt x="5450" y="4291"/>
                </a:cubicBezTo>
                <a:lnTo>
                  <a:pt x="6044" y="4251"/>
                </a:lnTo>
                <a:cubicBezTo>
                  <a:pt x="6055" y="4250"/>
                  <a:pt x="6066" y="4254"/>
                  <a:pt x="6074" y="4262"/>
                </a:cubicBezTo>
                <a:cubicBezTo>
                  <a:pt x="6082" y="4269"/>
                  <a:pt x="6087" y="4280"/>
                  <a:pt x="6087" y="4291"/>
                </a:cubicBezTo>
                <a:lnTo>
                  <a:pt x="6087" y="5892"/>
                </a:lnTo>
                <a:close/>
                <a:moveTo>
                  <a:pt x="6258" y="3660"/>
                </a:moveTo>
                <a:cubicBezTo>
                  <a:pt x="6258" y="3671"/>
                  <a:pt x="6253" y="3682"/>
                  <a:pt x="6245" y="3690"/>
                </a:cubicBezTo>
                <a:cubicBezTo>
                  <a:pt x="6238" y="3697"/>
                  <a:pt x="6228" y="3701"/>
                  <a:pt x="6218" y="3701"/>
                </a:cubicBezTo>
                <a:lnTo>
                  <a:pt x="6215" y="3701"/>
                </a:lnTo>
                <a:lnTo>
                  <a:pt x="5860" y="3680"/>
                </a:lnTo>
                <a:cubicBezTo>
                  <a:pt x="5839" y="3679"/>
                  <a:pt x="5822" y="3662"/>
                  <a:pt x="5822" y="3640"/>
                </a:cubicBezTo>
                <a:lnTo>
                  <a:pt x="5822" y="2977"/>
                </a:lnTo>
                <a:cubicBezTo>
                  <a:pt x="5822" y="2965"/>
                  <a:pt x="5828" y="2953"/>
                  <a:pt x="5837" y="2946"/>
                </a:cubicBezTo>
                <a:cubicBezTo>
                  <a:pt x="5846" y="2938"/>
                  <a:pt x="5858" y="2935"/>
                  <a:pt x="5870" y="2937"/>
                </a:cubicBezTo>
                <a:lnTo>
                  <a:pt x="6225" y="3002"/>
                </a:lnTo>
                <a:cubicBezTo>
                  <a:pt x="6244" y="3005"/>
                  <a:pt x="6258" y="3022"/>
                  <a:pt x="6258" y="3041"/>
                </a:cubicBezTo>
                <a:lnTo>
                  <a:pt x="6258" y="3660"/>
                </a:lnTo>
                <a:lnTo>
                  <a:pt x="6258" y="3660"/>
                </a:lnTo>
                <a:close/>
                <a:moveTo>
                  <a:pt x="6258" y="2422"/>
                </a:moveTo>
                <a:cubicBezTo>
                  <a:pt x="6258" y="2435"/>
                  <a:pt x="6252" y="2447"/>
                  <a:pt x="6242" y="2455"/>
                </a:cubicBezTo>
                <a:cubicBezTo>
                  <a:pt x="6235" y="2460"/>
                  <a:pt x="6226" y="2463"/>
                  <a:pt x="6218" y="2463"/>
                </a:cubicBezTo>
                <a:cubicBezTo>
                  <a:pt x="6214" y="2463"/>
                  <a:pt x="6210" y="2462"/>
                  <a:pt x="6206" y="2461"/>
                </a:cubicBezTo>
                <a:lnTo>
                  <a:pt x="5851" y="2352"/>
                </a:lnTo>
                <a:cubicBezTo>
                  <a:pt x="5834" y="2346"/>
                  <a:pt x="5823" y="2331"/>
                  <a:pt x="5823" y="2313"/>
                </a:cubicBezTo>
                <a:lnTo>
                  <a:pt x="5823" y="1650"/>
                </a:lnTo>
                <a:cubicBezTo>
                  <a:pt x="5823" y="1636"/>
                  <a:pt x="5829" y="1624"/>
                  <a:pt x="5841" y="1616"/>
                </a:cubicBezTo>
                <a:cubicBezTo>
                  <a:pt x="5852" y="1609"/>
                  <a:pt x="5866" y="1608"/>
                  <a:pt x="5879" y="1613"/>
                </a:cubicBezTo>
                <a:lnTo>
                  <a:pt x="6234" y="1766"/>
                </a:lnTo>
                <a:cubicBezTo>
                  <a:pt x="6249" y="1773"/>
                  <a:pt x="6258" y="1787"/>
                  <a:pt x="6258" y="1803"/>
                </a:cubicBezTo>
                <a:lnTo>
                  <a:pt x="6258" y="2422"/>
                </a:lnTo>
                <a:lnTo>
                  <a:pt x="6258" y="2422"/>
                </a:lnTo>
                <a:close/>
                <a:moveTo>
                  <a:pt x="6968" y="4762"/>
                </a:moveTo>
                <a:cubicBezTo>
                  <a:pt x="6968" y="4781"/>
                  <a:pt x="6954" y="4798"/>
                  <a:pt x="6935" y="4801"/>
                </a:cubicBezTo>
                <a:lnTo>
                  <a:pt x="6677" y="4851"/>
                </a:lnTo>
                <a:cubicBezTo>
                  <a:pt x="6674" y="4852"/>
                  <a:pt x="6672" y="4852"/>
                  <a:pt x="6669" y="4852"/>
                </a:cubicBezTo>
                <a:cubicBezTo>
                  <a:pt x="6660" y="4852"/>
                  <a:pt x="6651" y="4848"/>
                  <a:pt x="6644" y="4842"/>
                </a:cubicBezTo>
                <a:cubicBezTo>
                  <a:pt x="6635" y="4835"/>
                  <a:pt x="6629" y="4824"/>
                  <a:pt x="6629" y="4812"/>
                </a:cubicBezTo>
                <a:lnTo>
                  <a:pt x="6629" y="4249"/>
                </a:lnTo>
                <a:cubicBezTo>
                  <a:pt x="6629" y="4228"/>
                  <a:pt x="6646" y="4210"/>
                  <a:pt x="6667" y="4209"/>
                </a:cubicBezTo>
                <a:lnTo>
                  <a:pt x="6925" y="4191"/>
                </a:lnTo>
                <a:cubicBezTo>
                  <a:pt x="6936" y="4191"/>
                  <a:pt x="6947" y="4195"/>
                  <a:pt x="6955" y="4202"/>
                </a:cubicBezTo>
                <a:cubicBezTo>
                  <a:pt x="6963" y="4210"/>
                  <a:pt x="6968" y="4220"/>
                  <a:pt x="6968" y="4232"/>
                </a:cubicBezTo>
                <a:lnTo>
                  <a:pt x="6968" y="4762"/>
                </a:lnTo>
                <a:lnTo>
                  <a:pt x="6968" y="4762"/>
                </a:lnTo>
                <a:close/>
                <a:moveTo>
                  <a:pt x="6968" y="3701"/>
                </a:moveTo>
                <a:cubicBezTo>
                  <a:pt x="6968" y="3712"/>
                  <a:pt x="6963" y="3723"/>
                  <a:pt x="6955" y="3730"/>
                </a:cubicBezTo>
                <a:cubicBezTo>
                  <a:pt x="6947" y="3737"/>
                  <a:pt x="6938" y="3741"/>
                  <a:pt x="6927" y="3741"/>
                </a:cubicBezTo>
                <a:lnTo>
                  <a:pt x="6925" y="3741"/>
                </a:lnTo>
                <a:lnTo>
                  <a:pt x="6667" y="3726"/>
                </a:lnTo>
                <a:cubicBezTo>
                  <a:pt x="6646" y="3725"/>
                  <a:pt x="6629" y="3708"/>
                  <a:pt x="6629" y="3686"/>
                </a:cubicBezTo>
                <a:lnTo>
                  <a:pt x="6629" y="3124"/>
                </a:lnTo>
                <a:cubicBezTo>
                  <a:pt x="6629" y="3112"/>
                  <a:pt x="6634" y="3101"/>
                  <a:pt x="6644" y="3093"/>
                </a:cubicBezTo>
                <a:cubicBezTo>
                  <a:pt x="6653" y="3085"/>
                  <a:pt x="6665" y="3082"/>
                  <a:pt x="6677" y="3084"/>
                </a:cubicBezTo>
                <a:lnTo>
                  <a:pt x="6934" y="3131"/>
                </a:lnTo>
                <a:cubicBezTo>
                  <a:pt x="6953" y="3135"/>
                  <a:pt x="6967" y="3151"/>
                  <a:pt x="6967" y="3171"/>
                </a:cubicBezTo>
                <a:lnTo>
                  <a:pt x="6967" y="3701"/>
                </a:lnTo>
                <a:lnTo>
                  <a:pt x="6968" y="3701"/>
                </a:lnTo>
                <a:close/>
                <a:moveTo>
                  <a:pt x="7404" y="4678"/>
                </a:moveTo>
                <a:cubicBezTo>
                  <a:pt x="7404" y="4697"/>
                  <a:pt x="7390" y="4714"/>
                  <a:pt x="7371" y="4717"/>
                </a:cubicBezTo>
                <a:lnTo>
                  <a:pt x="7165" y="4757"/>
                </a:lnTo>
                <a:cubicBezTo>
                  <a:pt x="7162" y="4757"/>
                  <a:pt x="7160" y="4758"/>
                  <a:pt x="7157" y="4758"/>
                </a:cubicBezTo>
                <a:cubicBezTo>
                  <a:pt x="7148" y="4758"/>
                  <a:pt x="7139" y="4754"/>
                  <a:pt x="7132" y="4748"/>
                </a:cubicBezTo>
                <a:cubicBezTo>
                  <a:pt x="7122" y="4741"/>
                  <a:pt x="7117" y="4729"/>
                  <a:pt x="7117" y="4717"/>
                </a:cubicBezTo>
                <a:lnTo>
                  <a:pt x="7117" y="4216"/>
                </a:lnTo>
                <a:cubicBezTo>
                  <a:pt x="7117" y="4195"/>
                  <a:pt x="7134" y="4177"/>
                  <a:pt x="7155" y="4176"/>
                </a:cubicBezTo>
                <a:lnTo>
                  <a:pt x="7361" y="4162"/>
                </a:lnTo>
                <a:cubicBezTo>
                  <a:pt x="7372" y="4161"/>
                  <a:pt x="7383" y="4165"/>
                  <a:pt x="7391" y="4172"/>
                </a:cubicBezTo>
                <a:cubicBezTo>
                  <a:pt x="7399" y="4180"/>
                  <a:pt x="7404" y="4191"/>
                  <a:pt x="7404" y="4202"/>
                </a:cubicBezTo>
                <a:lnTo>
                  <a:pt x="7404" y="4678"/>
                </a:lnTo>
                <a:lnTo>
                  <a:pt x="7404" y="4678"/>
                </a:lnTo>
                <a:close/>
                <a:moveTo>
                  <a:pt x="7404" y="3726"/>
                </a:moveTo>
                <a:cubicBezTo>
                  <a:pt x="7404" y="3737"/>
                  <a:pt x="7399" y="3748"/>
                  <a:pt x="7391" y="3755"/>
                </a:cubicBezTo>
                <a:cubicBezTo>
                  <a:pt x="7384" y="3762"/>
                  <a:pt x="7374" y="3766"/>
                  <a:pt x="7364" y="3766"/>
                </a:cubicBezTo>
                <a:cubicBezTo>
                  <a:pt x="7363" y="3766"/>
                  <a:pt x="7362" y="3766"/>
                  <a:pt x="7361" y="3766"/>
                </a:cubicBezTo>
                <a:lnTo>
                  <a:pt x="7155" y="3754"/>
                </a:lnTo>
                <a:cubicBezTo>
                  <a:pt x="7134" y="3753"/>
                  <a:pt x="7117" y="3736"/>
                  <a:pt x="7117" y="3714"/>
                </a:cubicBezTo>
                <a:lnTo>
                  <a:pt x="7117" y="3219"/>
                </a:lnTo>
                <a:cubicBezTo>
                  <a:pt x="7117" y="3207"/>
                  <a:pt x="7122" y="3196"/>
                  <a:pt x="7131" y="3188"/>
                </a:cubicBezTo>
                <a:cubicBezTo>
                  <a:pt x="7140" y="3181"/>
                  <a:pt x="7152" y="3177"/>
                  <a:pt x="7164" y="3179"/>
                </a:cubicBezTo>
                <a:lnTo>
                  <a:pt x="7370" y="3210"/>
                </a:lnTo>
                <a:cubicBezTo>
                  <a:pt x="7390" y="3213"/>
                  <a:pt x="7404" y="3230"/>
                  <a:pt x="7404" y="3250"/>
                </a:cubicBezTo>
                <a:lnTo>
                  <a:pt x="7404" y="3726"/>
                </a:lnTo>
                <a:lnTo>
                  <a:pt x="7404" y="37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>
            <a:normAutofit fontScale="60000" lnSpcReduction="20000"/>
          </a:bodyPr>
          <a:p>
            <a:endParaRPr lang="zh-CN" altLang="en-US"/>
          </a:p>
        </p:txBody>
      </p:sp>
      <p:sp>
        <p:nvSpPr>
          <p:cNvPr id="55" name="文本框 54"/>
          <p:cNvSpPr txBox="1"/>
          <p:nvPr>
            <p:custDataLst>
              <p:tags r:id="rId48"/>
            </p:custDataLst>
          </p:nvPr>
        </p:nvSpPr>
        <p:spPr>
          <a:xfrm>
            <a:off x="7898765" y="2567305"/>
            <a:ext cx="4179570" cy="515620"/>
          </a:xfrm>
          <a:prstGeom prst="rect">
            <a:avLst/>
          </a:prstGeom>
          <a:noFill/>
        </p:spPr>
        <p:txBody>
          <a:bodyPr wrap="square" lIns="91440" tIns="0" rIns="91440" bIns="45720"/>
          <a:p>
            <a:pPr>
              <a:lnSpc>
                <a:spcPct val="120000"/>
              </a:lnSpc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回归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基础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，全面梳理整个初中的知识概念。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6" name="矩形 55"/>
          <p:cNvSpPr/>
          <p:nvPr>
            <p:custDataLst>
              <p:tags r:id="rId49"/>
            </p:custDataLst>
          </p:nvPr>
        </p:nvSpPr>
        <p:spPr>
          <a:xfrm>
            <a:off x="8025130" y="1953895"/>
            <a:ext cx="3638550" cy="520700"/>
          </a:xfrm>
          <a:prstGeom prst="rect">
            <a:avLst/>
          </a:prstGeom>
          <a:solidFill>
            <a:srgbClr val="FFBA21"/>
          </a:solidFill>
        </p:spPr>
        <p:txBody>
          <a:bodyPr wrap="square" lIns="91440" tIns="45720" rIns="91440" bIns="45720" anchor="ctr">
            <a:normAutofit/>
          </a:bodyPr>
          <a:p>
            <a:pPr>
              <a:spcBef>
                <a:spcPct val="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第二点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7" name="任意多边形 56"/>
          <p:cNvSpPr/>
          <p:nvPr>
            <p:custDataLst>
              <p:tags r:id="rId50"/>
            </p:custDataLst>
          </p:nvPr>
        </p:nvSpPr>
        <p:spPr bwMode="auto">
          <a:xfrm>
            <a:off x="11168380" y="2084070"/>
            <a:ext cx="413385" cy="348615"/>
          </a:xfrm>
          <a:custGeom>
            <a:avLst/>
            <a:gdLst>
              <a:gd name="T0" fmla="*/ 3495 w 7671"/>
              <a:gd name="T1" fmla="*/ 13 h 7004"/>
              <a:gd name="T2" fmla="*/ 1231 w 7671"/>
              <a:gd name="T3" fmla="*/ 2655 h 7004"/>
              <a:gd name="T4" fmla="*/ 72 w 7671"/>
              <a:gd name="T5" fmla="*/ 2932 h 7004"/>
              <a:gd name="T6" fmla="*/ 847 w 7671"/>
              <a:gd name="T7" fmla="*/ 5568 h 7004"/>
              <a:gd name="T8" fmla="*/ 3486 w 7671"/>
              <a:gd name="T9" fmla="*/ 6995 h 7004"/>
              <a:gd name="T10" fmla="*/ 7670 w 7671"/>
              <a:gd name="T11" fmla="*/ 2832 h 7004"/>
              <a:gd name="T12" fmla="*/ 151 w 7671"/>
              <a:gd name="T13" fmla="*/ 4560 h 7004"/>
              <a:gd name="T14" fmla="*/ 336 w 7671"/>
              <a:gd name="T15" fmla="*/ 4160 h 7004"/>
              <a:gd name="T16" fmla="*/ 162 w 7671"/>
              <a:gd name="T17" fmla="*/ 3813 h 7004"/>
              <a:gd name="T18" fmla="*/ 321 w 7671"/>
              <a:gd name="T19" fmla="*/ 3331 h 7004"/>
              <a:gd name="T20" fmla="*/ 689 w 7671"/>
              <a:gd name="T21" fmla="*/ 4708 h 7004"/>
              <a:gd name="T22" fmla="*/ 509 w 7671"/>
              <a:gd name="T23" fmla="*/ 4140 h 7004"/>
              <a:gd name="T24" fmla="*/ 692 w 7671"/>
              <a:gd name="T25" fmla="*/ 3769 h 7004"/>
              <a:gd name="T26" fmla="*/ 495 w 7671"/>
              <a:gd name="T27" fmla="*/ 3269 h 7004"/>
              <a:gd name="T28" fmla="*/ 1721 w 7671"/>
              <a:gd name="T29" fmla="*/ 4980 h 7004"/>
              <a:gd name="T30" fmla="*/ 1432 w 7671"/>
              <a:gd name="T31" fmla="*/ 4244 h 7004"/>
              <a:gd name="T32" fmla="*/ 1700 w 7671"/>
              <a:gd name="T33" fmla="*/ 3686 h 7004"/>
              <a:gd name="T34" fmla="*/ 1449 w 7671"/>
              <a:gd name="T35" fmla="*/ 3018 h 7004"/>
              <a:gd name="T36" fmla="*/ 1713 w 7671"/>
              <a:gd name="T37" fmla="*/ 2381 h 7004"/>
              <a:gd name="T38" fmla="*/ 1438 w 7671"/>
              <a:gd name="T39" fmla="*/ 1807 h 7004"/>
              <a:gd name="T40" fmla="*/ 2329 w 7671"/>
              <a:gd name="T41" fmla="*/ 5112 h 7004"/>
              <a:gd name="T42" fmla="*/ 1930 w 7671"/>
              <a:gd name="T43" fmla="*/ 4323 h 7004"/>
              <a:gd name="T44" fmla="*/ 2329 w 7671"/>
              <a:gd name="T45" fmla="*/ 3597 h 7004"/>
              <a:gd name="T46" fmla="*/ 1930 w 7671"/>
              <a:gd name="T47" fmla="*/ 2923 h 7004"/>
              <a:gd name="T48" fmla="*/ 2329 w 7671"/>
              <a:gd name="T49" fmla="*/ 3597 h 7004"/>
              <a:gd name="T50" fmla="*/ 1930 w 7671"/>
              <a:gd name="T51" fmla="*/ 2223 h 7004"/>
              <a:gd name="T52" fmla="*/ 2329 w 7671"/>
              <a:gd name="T53" fmla="*/ 2082 h 7004"/>
              <a:gd name="T54" fmla="*/ 2650 w 7671"/>
              <a:gd name="T55" fmla="*/ 5254 h 7004"/>
              <a:gd name="T56" fmla="*/ 3152 w 7671"/>
              <a:gd name="T57" fmla="*/ 4435 h 7004"/>
              <a:gd name="T58" fmla="*/ 2636 w 7671"/>
              <a:gd name="T59" fmla="*/ 3595 h 7004"/>
              <a:gd name="T60" fmla="*/ 3152 w 7671"/>
              <a:gd name="T61" fmla="*/ 2623 h 7004"/>
              <a:gd name="T62" fmla="*/ 2663 w 7671"/>
              <a:gd name="T63" fmla="*/ 1956 h 7004"/>
              <a:gd name="T64" fmla="*/ 3131 w 7671"/>
              <a:gd name="T65" fmla="*/ 776 h 7004"/>
              <a:gd name="T66" fmla="*/ 4990 w 7671"/>
              <a:gd name="T67" fmla="*/ 1229 h 7004"/>
              <a:gd name="T68" fmla="*/ 5441 w 7671"/>
              <a:gd name="T69" fmla="*/ 2226 h 7004"/>
              <a:gd name="T70" fmla="*/ 4948 w 7671"/>
              <a:gd name="T71" fmla="*/ 2784 h 7004"/>
              <a:gd name="T72" fmla="*/ 5453 w 7671"/>
              <a:gd name="T73" fmla="*/ 3664 h 7004"/>
              <a:gd name="T74" fmla="*/ 3706 w 7671"/>
              <a:gd name="T75" fmla="*/ 694 h 7004"/>
              <a:gd name="T76" fmla="*/ 4408 w 7671"/>
              <a:gd name="T77" fmla="*/ 1907 h 7004"/>
              <a:gd name="T78" fmla="*/ 3688 w 7671"/>
              <a:gd name="T79" fmla="*/ 3518 h 7004"/>
              <a:gd name="T80" fmla="*/ 4448 w 7671"/>
              <a:gd name="T81" fmla="*/ 3557 h 7004"/>
              <a:gd name="T82" fmla="*/ 5014 w 7671"/>
              <a:gd name="T83" fmla="*/ 6300 h 7004"/>
              <a:gd name="T84" fmla="*/ 4045 w 7671"/>
              <a:gd name="T85" fmla="*/ 4424 h 7004"/>
              <a:gd name="T86" fmla="*/ 5014 w 7671"/>
              <a:gd name="T87" fmla="*/ 6300 h 7004"/>
              <a:gd name="T88" fmla="*/ 5413 w 7671"/>
              <a:gd name="T89" fmla="*/ 6118 h 7004"/>
              <a:gd name="T90" fmla="*/ 6087 w 7671"/>
              <a:gd name="T91" fmla="*/ 5892 h 7004"/>
              <a:gd name="T92" fmla="*/ 5822 w 7671"/>
              <a:gd name="T93" fmla="*/ 3640 h 7004"/>
              <a:gd name="T94" fmla="*/ 6258 w 7671"/>
              <a:gd name="T95" fmla="*/ 3660 h 7004"/>
              <a:gd name="T96" fmla="*/ 5851 w 7671"/>
              <a:gd name="T97" fmla="*/ 2352 h 7004"/>
              <a:gd name="T98" fmla="*/ 6258 w 7671"/>
              <a:gd name="T99" fmla="*/ 1803 h 7004"/>
              <a:gd name="T100" fmla="*/ 6669 w 7671"/>
              <a:gd name="T101" fmla="*/ 4852 h 7004"/>
              <a:gd name="T102" fmla="*/ 6955 w 7671"/>
              <a:gd name="T103" fmla="*/ 4202 h 7004"/>
              <a:gd name="T104" fmla="*/ 6927 w 7671"/>
              <a:gd name="T105" fmla="*/ 3741 h 7004"/>
              <a:gd name="T106" fmla="*/ 6677 w 7671"/>
              <a:gd name="T107" fmla="*/ 3084 h 7004"/>
              <a:gd name="T108" fmla="*/ 7371 w 7671"/>
              <a:gd name="T109" fmla="*/ 4717 h 7004"/>
              <a:gd name="T110" fmla="*/ 7155 w 7671"/>
              <a:gd name="T111" fmla="*/ 4176 h 7004"/>
              <a:gd name="T112" fmla="*/ 7404 w 7671"/>
              <a:gd name="T113" fmla="*/ 3726 h 7004"/>
              <a:gd name="T114" fmla="*/ 7117 w 7671"/>
              <a:gd name="T115" fmla="*/ 3219 h 7004"/>
              <a:gd name="T116" fmla="*/ 7404 w 7671"/>
              <a:gd name="T117" fmla="*/ 3726 h 7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671" h="7004">
                <a:moveTo>
                  <a:pt x="7585" y="2716"/>
                </a:moveTo>
                <a:lnTo>
                  <a:pt x="6499" y="2383"/>
                </a:lnTo>
                <a:lnTo>
                  <a:pt x="6499" y="1573"/>
                </a:lnTo>
                <a:cubicBezTo>
                  <a:pt x="6499" y="1527"/>
                  <a:pt x="6473" y="1485"/>
                  <a:pt x="6432" y="1465"/>
                </a:cubicBezTo>
                <a:lnTo>
                  <a:pt x="3498" y="13"/>
                </a:lnTo>
                <a:cubicBezTo>
                  <a:pt x="3497" y="13"/>
                  <a:pt x="3497" y="13"/>
                  <a:pt x="3495" y="13"/>
                </a:cubicBezTo>
                <a:cubicBezTo>
                  <a:pt x="3490" y="10"/>
                  <a:pt x="3468" y="0"/>
                  <a:pt x="3436" y="2"/>
                </a:cubicBezTo>
                <a:cubicBezTo>
                  <a:pt x="3403" y="4"/>
                  <a:pt x="3379" y="20"/>
                  <a:pt x="3374" y="23"/>
                </a:cubicBezTo>
                <a:lnTo>
                  <a:pt x="3374" y="23"/>
                </a:lnTo>
                <a:lnTo>
                  <a:pt x="1282" y="1515"/>
                </a:lnTo>
                <a:cubicBezTo>
                  <a:pt x="1250" y="1538"/>
                  <a:pt x="1231" y="1574"/>
                  <a:pt x="1231" y="1613"/>
                </a:cubicBezTo>
                <a:lnTo>
                  <a:pt x="1231" y="2655"/>
                </a:lnTo>
                <a:lnTo>
                  <a:pt x="842" y="2609"/>
                </a:lnTo>
                <a:cubicBezTo>
                  <a:pt x="842" y="2609"/>
                  <a:pt x="841" y="2609"/>
                  <a:pt x="839" y="2609"/>
                </a:cubicBezTo>
                <a:cubicBezTo>
                  <a:pt x="834" y="2609"/>
                  <a:pt x="822" y="2608"/>
                  <a:pt x="811" y="2610"/>
                </a:cubicBezTo>
                <a:cubicBezTo>
                  <a:pt x="797" y="2612"/>
                  <a:pt x="785" y="2616"/>
                  <a:pt x="780" y="2618"/>
                </a:cubicBezTo>
                <a:cubicBezTo>
                  <a:pt x="780" y="2618"/>
                  <a:pt x="779" y="2618"/>
                  <a:pt x="779" y="2618"/>
                </a:cubicBezTo>
                <a:lnTo>
                  <a:pt x="72" y="2932"/>
                </a:lnTo>
                <a:cubicBezTo>
                  <a:pt x="28" y="2951"/>
                  <a:pt x="0" y="2994"/>
                  <a:pt x="0" y="3042"/>
                </a:cubicBezTo>
                <a:lnTo>
                  <a:pt x="0" y="5060"/>
                </a:lnTo>
                <a:cubicBezTo>
                  <a:pt x="0" y="5105"/>
                  <a:pt x="24" y="5145"/>
                  <a:pt x="63" y="5166"/>
                </a:cubicBezTo>
                <a:lnTo>
                  <a:pt x="772" y="5555"/>
                </a:lnTo>
                <a:cubicBezTo>
                  <a:pt x="772" y="5555"/>
                  <a:pt x="790" y="5566"/>
                  <a:pt x="813" y="5568"/>
                </a:cubicBezTo>
                <a:cubicBezTo>
                  <a:pt x="833" y="5571"/>
                  <a:pt x="847" y="5568"/>
                  <a:pt x="847" y="5568"/>
                </a:cubicBezTo>
                <a:lnTo>
                  <a:pt x="1231" y="5513"/>
                </a:lnTo>
                <a:lnTo>
                  <a:pt x="1231" y="5735"/>
                </a:lnTo>
                <a:cubicBezTo>
                  <a:pt x="1231" y="5779"/>
                  <a:pt x="1255" y="5820"/>
                  <a:pt x="1294" y="5841"/>
                </a:cubicBezTo>
                <a:lnTo>
                  <a:pt x="3386" y="6987"/>
                </a:lnTo>
                <a:cubicBezTo>
                  <a:pt x="3386" y="6987"/>
                  <a:pt x="3409" y="7001"/>
                  <a:pt x="3440" y="7002"/>
                </a:cubicBezTo>
                <a:cubicBezTo>
                  <a:pt x="3463" y="7004"/>
                  <a:pt x="3486" y="6995"/>
                  <a:pt x="3486" y="6995"/>
                </a:cubicBezTo>
                <a:lnTo>
                  <a:pt x="3486" y="6994"/>
                </a:lnTo>
                <a:lnTo>
                  <a:pt x="3486" y="6994"/>
                </a:lnTo>
                <a:lnTo>
                  <a:pt x="6420" y="5879"/>
                </a:lnTo>
                <a:lnTo>
                  <a:pt x="7592" y="5433"/>
                </a:lnTo>
                <a:cubicBezTo>
                  <a:pt x="7639" y="5416"/>
                  <a:pt x="7670" y="5371"/>
                  <a:pt x="7670" y="5321"/>
                </a:cubicBezTo>
                <a:lnTo>
                  <a:pt x="7670" y="2832"/>
                </a:lnTo>
                <a:cubicBezTo>
                  <a:pt x="7671" y="2779"/>
                  <a:pt x="7636" y="2732"/>
                  <a:pt x="7585" y="2716"/>
                </a:cubicBezTo>
                <a:close/>
                <a:moveTo>
                  <a:pt x="337" y="4559"/>
                </a:moveTo>
                <a:cubicBezTo>
                  <a:pt x="337" y="4571"/>
                  <a:pt x="331" y="4583"/>
                  <a:pt x="321" y="4591"/>
                </a:cubicBezTo>
                <a:cubicBezTo>
                  <a:pt x="313" y="4596"/>
                  <a:pt x="305" y="4599"/>
                  <a:pt x="296" y="4599"/>
                </a:cubicBezTo>
                <a:cubicBezTo>
                  <a:pt x="293" y="4599"/>
                  <a:pt x="289" y="4598"/>
                  <a:pt x="286" y="4597"/>
                </a:cubicBezTo>
                <a:lnTo>
                  <a:pt x="151" y="4560"/>
                </a:lnTo>
                <a:cubicBezTo>
                  <a:pt x="134" y="4555"/>
                  <a:pt x="122" y="4539"/>
                  <a:pt x="122" y="4521"/>
                </a:cubicBezTo>
                <a:lnTo>
                  <a:pt x="122" y="4147"/>
                </a:lnTo>
                <a:cubicBezTo>
                  <a:pt x="122" y="4136"/>
                  <a:pt x="126" y="4125"/>
                  <a:pt x="135" y="4117"/>
                </a:cubicBezTo>
                <a:cubicBezTo>
                  <a:pt x="143" y="4109"/>
                  <a:pt x="155" y="4106"/>
                  <a:pt x="166" y="4107"/>
                </a:cubicBezTo>
                <a:lnTo>
                  <a:pt x="300" y="4120"/>
                </a:lnTo>
                <a:cubicBezTo>
                  <a:pt x="321" y="4122"/>
                  <a:pt x="336" y="4139"/>
                  <a:pt x="336" y="4160"/>
                </a:cubicBezTo>
                <a:lnTo>
                  <a:pt x="336" y="4559"/>
                </a:lnTo>
                <a:lnTo>
                  <a:pt x="337" y="4559"/>
                </a:lnTo>
                <a:close/>
                <a:moveTo>
                  <a:pt x="337" y="3761"/>
                </a:moveTo>
                <a:cubicBezTo>
                  <a:pt x="337" y="3782"/>
                  <a:pt x="321" y="3800"/>
                  <a:pt x="300" y="3802"/>
                </a:cubicBezTo>
                <a:lnTo>
                  <a:pt x="165" y="3813"/>
                </a:lnTo>
                <a:lnTo>
                  <a:pt x="162" y="3813"/>
                </a:lnTo>
                <a:cubicBezTo>
                  <a:pt x="152" y="3813"/>
                  <a:pt x="142" y="3809"/>
                  <a:pt x="135" y="3802"/>
                </a:cubicBezTo>
                <a:cubicBezTo>
                  <a:pt x="126" y="3795"/>
                  <a:pt x="122" y="3784"/>
                  <a:pt x="122" y="3773"/>
                </a:cubicBezTo>
                <a:lnTo>
                  <a:pt x="122" y="3398"/>
                </a:lnTo>
                <a:cubicBezTo>
                  <a:pt x="122" y="3380"/>
                  <a:pt x="134" y="3364"/>
                  <a:pt x="152" y="3359"/>
                </a:cubicBezTo>
                <a:lnTo>
                  <a:pt x="286" y="3324"/>
                </a:lnTo>
                <a:cubicBezTo>
                  <a:pt x="298" y="3321"/>
                  <a:pt x="311" y="3323"/>
                  <a:pt x="321" y="3331"/>
                </a:cubicBezTo>
                <a:cubicBezTo>
                  <a:pt x="331" y="3339"/>
                  <a:pt x="337" y="3350"/>
                  <a:pt x="337" y="3363"/>
                </a:cubicBezTo>
                <a:lnTo>
                  <a:pt x="337" y="3761"/>
                </a:lnTo>
                <a:lnTo>
                  <a:pt x="337" y="3761"/>
                </a:lnTo>
                <a:close/>
                <a:moveTo>
                  <a:pt x="729" y="4668"/>
                </a:moveTo>
                <a:cubicBezTo>
                  <a:pt x="729" y="4680"/>
                  <a:pt x="723" y="4692"/>
                  <a:pt x="714" y="4700"/>
                </a:cubicBezTo>
                <a:cubicBezTo>
                  <a:pt x="706" y="4705"/>
                  <a:pt x="698" y="4708"/>
                  <a:pt x="689" y="4708"/>
                </a:cubicBezTo>
                <a:cubicBezTo>
                  <a:pt x="686" y="4708"/>
                  <a:pt x="682" y="4707"/>
                  <a:pt x="678" y="4706"/>
                </a:cubicBezTo>
                <a:lnTo>
                  <a:pt x="494" y="4655"/>
                </a:lnTo>
                <a:cubicBezTo>
                  <a:pt x="477" y="4651"/>
                  <a:pt x="465" y="4635"/>
                  <a:pt x="465" y="4617"/>
                </a:cubicBezTo>
                <a:lnTo>
                  <a:pt x="465" y="4180"/>
                </a:lnTo>
                <a:cubicBezTo>
                  <a:pt x="465" y="4169"/>
                  <a:pt x="470" y="4158"/>
                  <a:pt x="478" y="4150"/>
                </a:cubicBezTo>
                <a:cubicBezTo>
                  <a:pt x="486" y="4143"/>
                  <a:pt x="498" y="4139"/>
                  <a:pt x="509" y="4140"/>
                </a:cubicBezTo>
                <a:lnTo>
                  <a:pt x="693" y="4158"/>
                </a:lnTo>
                <a:cubicBezTo>
                  <a:pt x="714" y="4160"/>
                  <a:pt x="729" y="4178"/>
                  <a:pt x="729" y="4198"/>
                </a:cubicBezTo>
                <a:lnTo>
                  <a:pt x="729" y="4668"/>
                </a:lnTo>
                <a:lnTo>
                  <a:pt x="729" y="4668"/>
                </a:lnTo>
                <a:close/>
                <a:moveTo>
                  <a:pt x="729" y="3729"/>
                </a:moveTo>
                <a:cubicBezTo>
                  <a:pt x="729" y="3750"/>
                  <a:pt x="713" y="3767"/>
                  <a:pt x="692" y="3769"/>
                </a:cubicBezTo>
                <a:lnTo>
                  <a:pt x="508" y="3784"/>
                </a:lnTo>
                <a:lnTo>
                  <a:pt x="505" y="3784"/>
                </a:lnTo>
                <a:cubicBezTo>
                  <a:pt x="495" y="3784"/>
                  <a:pt x="485" y="3781"/>
                  <a:pt x="478" y="3774"/>
                </a:cubicBezTo>
                <a:cubicBezTo>
                  <a:pt x="469" y="3766"/>
                  <a:pt x="465" y="3756"/>
                  <a:pt x="465" y="3744"/>
                </a:cubicBezTo>
                <a:lnTo>
                  <a:pt x="465" y="3308"/>
                </a:lnTo>
                <a:cubicBezTo>
                  <a:pt x="465" y="3290"/>
                  <a:pt x="477" y="3274"/>
                  <a:pt x="495" y="3269"/>
                </a:cubicBezTo>
                <a:lnTo>
                  <a:pt x="679" y="3221"/>
                </a:lnTo>
                <a:cubicBezTo>
                  <a:pt x="691" y="3217"/>
                  <a:pt x="704" y="3220"/>
                  <a:pt x="714" y="3228"/>
                </a:cubicBezTo>
                <a:cubicBezTo>
                  <a:pt x="723" y="3235"/>
                  <a:pt x="729" y="3247"/>
                  <a:pt x="729" y="3260"/>
                </a:cubicBezTo>
                <a:lnTo>
                  <a:pt x="729" y="3729"/>
                </a:lnTo>
                <a:close/>
                <a:moveTo>
                  <a:pt x="1737" y="4948"/>
                </a:moveTo>
                <a:cubicBezTo>
                  <a:pt x="1737" y="4960"/>
                  <a:pt x="1731" y="4972"/>
                  <a:pt x="1721" y="4980"/>
                </a:cubicBezTo>
                <a:cubicBezTo>
                  <a:pt x="1714" y="4985"/>
                  <a:pt x="1706" y="4988"/>
                  <a:pt x="1697" y="4988"/>
                </a:cubicBezTo>
                <a:cubicBezTo>
                  <a:pt x="1693" y="4988"/>
                  <a:pt x="1690" y="4987"/>
                  <a:pt x="1686" y="4986"/>
                </a:cubicBezTo>
                <a:lnTo>
                  <a:pt x="1449" y="4920"/>
                </a:lnTo>
                <a:cubicBezTo>
                  <a:pt x="1431" y="4916"/>
                  <a:pt x="1419" y="4900"/>
                  <a:pt x="1419" y="4882"/>
                </a:cubicBezTo>
                <a:lnTo>
                  <a:pt x="1419" y="4274"/>
                </a:lnTo>
                <a:cubicBezTo>
                  <a:pt x="1419" y="4262"/>
                  <a:pt x="1424" y="4251"/>
                  <a:pt x="1432" y="4244"/>
                </a:cubicBezTo>
                <a:cubicBezTo>
                  <a:pt x="1441" y="4236"/>
                  <a:pt x="1452" y="4232"/>
                  <a:pt x="1463" y="4233"/>
                </a:cubicBezTo>
                <a:lnTo>
                  <a:pt x="1701" y="4257"/>
                </a:lnTo>
                <a:cubicBezTo>
                  <a:pt x="1721" y="4259"/>
                  <a:pt x="1737" y="4276"/>
                  <a:pt x="1737" y="4297"/>
                </a:cubicBezTo>
                <a:lnTo>
                  <a:pt x="1737" y="4948"/>
                </a:lnTo>
                <a:close/>
                <a:moveTo>
                  <a:pt x="1737" y="3646"/>
                </a:moveTo>
                <a:cubicBezTo>
                  <a:pt x="1737" y="3667"/>
                  <a:pt x="1721" y="3684"/>
                  <a:pt x="1700" y="3686"/>
                </a:cubicBezTo>
                <a:lnTo>
                  <a:pt x="1463" y="3705"/>
                </a:lnTo>
                <a:cubicBezTo>
                  <a:pt x="1462" y="3706"/>
                  <a:pt x="1461" y="3706"/>
                  <a:pt x="1459" y="3706"/>
                </a:cubicBezTo>
                <a:cubicBezTo>
                  <a:pt x="1449" y="3706"/>
                  <a:pt x="1440" y="3702"/>
                  <a:pt x="1432" y="3695"/>
                </a:cubicBezTo>
                <a:cubicBezTo>
                  <a:pt x="1424" y="3687"/>
                  <a:pt x="1419" y="3677"/>
                  <a:pt x="1419" y="3665"/>
                </a:cubicBezTo>
                <a:lnTo>
                  <a:pt x="1419" y="3057"/>
                </a:lnTo>
                <a:cubicBezTo>
                  <a:pt x="1419" y="3039"/>
                  <a:pt x="1432" y="3023"/>
                  <a:pt x="1449" y="3018"/>
                </a:cubicBezTo>
                <a:lnTo>
                  <a:pt x="1687" y="2956"/>
                </a:lnTo>
                <a:cubicBezTo>
                  <a:pt x="1699" y="2953"/>
                  <a:pt x="1712" y="2955"/>
                  <a:pt x="1721" y="2963"/>
                </a:cubicBezTo>
                <a:cubicBezTo>
                  <a:pt x="1731" y="2970"/>
                  <a:pt x="1737" y="2982"/>
                  <a:pt x="1737" y="2995"/>
                </a:cubicBezTo>
                <a:lnTo>
                  <a:pt x="1737" y="3646"/>
                </a:lnTo>
                <a:close/>
                <a:moveTo>
                  <a:pt x="1737" y="2344"/>
                </a:moveTo>
                <a:cubicBezTo>
                  <a:pt x="1737" y="2360"/>
                  <a:pt x="1728" y="2374"/>
                  <a:pt x="1713" y="2381"/>
                </a:cubicBezTo>
                <a:lnTo>
                  <a:pt x="1476" y="2486"/>
                </a:lnTo>
                <a:cubicBezTo>
                  <a:pt x="1471" y="2488"/>
                  <a:pt x="1465" y="2489"/>
                  <a:pt x="1460" y="2489"/>
                </a:cubicBezTo>
                <a:cubicBezTo>
                  <a:pt x="1452" y="2489"/>
                  <a:pt x="1444" y="2487"/>
                  <a:pt x="1437" y="2483"/>
                </a:cubicBezTo>
                <a:cubicBezTo>
                  <a:pt x="1426" y="2475"/>
                  <a:pt x="1419" y="2463"/>
                  <a:pt x="1419" y="2449"/>
                </a:cubicBezTo>
                <a:lnTo>
                  <a:pt x="1419" y="1841"/>
                </a:lnTo>
                <a:cubicBezTo>
                  <a:pt x="1419" y="1827"/>
                  <a:pt x="1426" y="1814"/>
                  <a:pt x="1438" y="1807"/>
                </a:cubicBezTo>
                <a:lnTo>
                  <a:pt x="1676" y="1659"/>
                </a:lnTo>
                <a:cubicBezTo>
                  <a:pt x="1688" y="1651"/>
                  <a:pt x="1704" y="1651"/>
                  <a:pt x="1716" y="1658"/>
                </a:cubicBezTo>
                <a:cubicBezTo>
                  <a:pt x="1729" y="1665"/>
                  <a:pt x="1737" y="1678"/>
                  <a:pt x="1737" y="1693"/>
                </a:cubicBezTo>
                <a:lnTo>
                  <a:pt x="1737" y="2344"/>
                </a:lnTo>
                <a:lnTo>
                  <a:pt x="1737" y="2344"/>
                </a:lnTo>
                <a:close/>
                <a:moveTo>
                  <a:pt x="2329" y="5112"/>
                </a:moveTo>
                <a:cubicBezTo>
                  <a:pt x="2329" y="5124"/>
                  <a:pt x="2323" y="5136"/>
                  <a:pt x="2313" y="5144"/>
                </a:cubicBezTo>
                <a:cubicBezTo>
                  <a:pt x="2306" y="5149"/>
                  <a:pt x="2297" y="5152"/>
                  <a:pt x="2289" y="5152"/>
                </a:cubicBezTo>
                <a:cubicBezTo>
                  <a:pt x="2285" y="5152"/>
                  <a:pt x="2281" y="5152"/>
                  <a:pt x="2278" y="5151"/>
                </a:cubicBezTo>
                <a:lnTo>
                  <a:pt x="1960" y="5062"/>
                </a:lnTo>
                <a:cubicBezTo>
                  <a:pt x="1942" y="5058"/>
                  <a:pt x="1930" y="5042"/>
                  <a:pt x="1930" y="5024"/>
                </a:cubicBezTo>
                <a:lnTo>
                  <a:pt x="1930" y="4323"/>
                </a:lnTo>
                <a:cubicBezTo>
                  <a:pt x="1930" y="4312"/>
                  <a:pt x="1935" y="4301"/>
                  <a:pt x="1943" y="4293"/>
                </a:cubicBezTo>
                <a:cubicBezTo>
                  <a:pt x="1952" y="4286"/>
                  <a:pt x="1963" y="4282"/>
                  <a:pt x="1974" y="4283"/>
                </a:cubicBezTo>
                <a:lnTo>
                  <a:pt x="2292" y="4314"/>
                </a:lnTo>
                <a:cubicBezTo>
                  <a:pt x="2313" y="4316"/>
                  <a:pt x="2329" y="4334"/>
                  <a:pt x="2329" y="4354"/>
                </a:cubicBezTo>
                <a:lnTo>
                  <a:pt x="2329" y="5112"/>
                </a:lnTo>
                <a:close/>
                <a:moveTo>
                  <a:pt x="2329" y="3597"/>
                </a:moveTo>
                <a:cubicBezTo>
                  <a:pt x="2329" y="3618"/>
                  <a:pt x="2313" y="3635"/>
                  <a:pt x="2292" y="3637"/>
                </a:cubicBezTo>
                <a:lnTo>
                  <a:pt x="1974" y="3663"/>
                </a:lnTo>
                <a:cubicBezTo>
                  <a:pt x="1973" y="3663"/>
                  <a:pt x="1971" y="3664"/>
                  <a:pt x="1970" y="3664"/>
                </a:cubicBezTo>
                <a:cubicBezTo>
                  <a:pt x="1960" y="3664"/>
                  <a:pt x="1951" y="3660"/>
                  <a:pt x="1943" y="3653"/>
                </a:cubicBezTo>
                <a:cubicBezTo>
                  <a:pt x="1935" y="3645"/>
                  <a:pt x="1930" y="3634"/>
                  <a:pt x="1930" y="3623"/>
                </a:cubicBezTo>
                <a:lnTo>
                  <a:pt x="1930" y="2923"/>
                </a:lnTo>
                <a:cubicBezTo>
                  <a:pt x="1930" y="2905"/>
                  <a:pt x="1942" y="2889"/>
                  <a:pt x="1960" y="2884"/>
                </a:cubicBezTo>
                <a:lnTo>
                  <a:pt x="2278" y="2800"/>
                </a:lnTo>
                <a:cubicBezTo>
                  <a:pt x="2290" y="2797"/>
                  <a:pt x="2303" y="2800"/>
                  <a:pt x="2313" y="2807"/>
                </a:cubicBezTo>
                <a:cubicBezTo>
                  <a:pt x="2323" y="2815"/>
                  <a:pt x="2329" y="2827"/>
                  <a:pt x="2329" y="2839"/>
                </a:cubicBezTo>
                <a:lnTo>
                  <a:pt x="2329" y="3597"/>
                </a:lnTo>
                <a:lnTo>
                  <a:pt x="2329" y="3597"/>
                </a:lnTo>
                <a:close/>
                <a:moveTo>
                  <a:pt x="2329" y="2082"/>
                </a:moveTo>
                <a:cubicBezTo>
                  <a:pt x="2329" y="2098"/>
                  <a:pt x="2319" y="2112"/>
                  <a:pt x="2305" y="2119"/>
                </a:cubicBezTo>
                <a:lnTo>
                  <a:pt x="1987" y="2260"/>
                </a:lnTo>
                <a:cubicBezTo>
                  <a:pt x="1982" y="2262"/>
                  <a:pt x="1976" y="2263"/>
                  <a:pt x="1970" y="2263"/>
                </a:cubicBezTo>
                <a:cubicBezTo>
                  <a:pt x="1963" y="2263"/>
                  <a:pt x="1955" y="2261"/>
                  <a:pt x="1949" y="2257"/>
                </a:cubicBezTo>
                <a:cubicBezTo>
                  <a:pt x="1937" y="2249"/>
                  <a:pt x="1930" y="2236"/>
                  <a:pt x="1930" y="2223"/>
                </a:cubicBezTo>
                <a:lnTo>
                  <a:pt x="1930" y="1523"/>
                </a:lnTo>
                <a:cubicBezTo>
                  <a:pt x="1930" y="1509"/>
                  <a:pt x="1938" y="1496"/>
                  <a:pt x="1949" y="1489"/>
                </a:cubicBezTo>
                <a:lnTo>
                  <a:pt x="2267" y="1290"/>
                </a:lnTo>
                <a:cubicBezTo>
                  <a:pt x="2280" y="1282"/>
                  <a:pt x="2295" y="1282"/>
                  <a:pt x="2308" y="1289"/>
                </a:cubicBezTo>
                <a:cubicBezTo>
                  <a:pt x="2321" y="1296"/>
                  <a:pt x="2329" y="1310"/>
                  <a:pt x="2329" y="1324"/>
                </a:cubicBezTo>
                <a:lnTo>
                  <a:pt x="2329" y="2082"/>
                </a:lnTo>
                <a:lnTo>
                  <a:pt x="2329" y="2082"/>
                </a:lnTo>
                <a:close/>
                <a:moveTo>
                  <a:pt x="3152" y="5341"/>
                </a:moveTo>
                <a:cubicBezTo>
                  <a:pt x="3152" y="5352"/>
                  <a:pt x="3147" y="5364"/>
                  <a:pt x="3139" y="5372"/>
                </a:cubicBezTo>
                <a:cubicBezTo>
                  <a:pt x="3124" y="5387"/>
                  <a:pt x="3104" y="5387"/>
                  <a:pt x="3098" y="5387"/>
                </a:cubicBezTo>
                <a:lnTo>
                  <a:pt x="3097" y="5387"/>
                </a:lnTo>
                <a:cubicBezTo>
                  <a:pt x="3018" y="5387"/>
                  <a:pt x="2710" y="5276"/>
                  <a:pt x="2650" y="5254"/>
                </a:cubicBezTo>
                <a:cubicBezTo>
                  <a:pt x="2634" y="5248"/>
                  <a:pt x="2623" y="5233"/>
                  <a:pt x="2623" y="5216"/>
                </a:cubicBezTo>
                <a:lnTo>
                  <a:pt x="2623" y="4391"/>
                </a:lnTo>
                <a:cubicBezTo>
                  <a:pt x="2623" y="4380"/>
                  <a:pt x="2628" y="4369"/>
                  <a:pt x="2636" y="4361"/>
                </a:cubicBezTo>
                <a:cubicBezTo>
                  <a:pt x="2645" y="4354"/>
                  <a:pt x="2656" y="4350"/>
                  <a:pt x="2667" y="4351"/>
                </a:cubicBezTo>
                <a:lnTo>
                  <a:pt x="3115" y="4395"/>
                </a:lnTo>
                <a:cubicBezTo>
                  <a:pt x="3136" y="4397"/>
                  <a:pt x="3152" y="4414"/>
                  <a:pt x="3152" y="4435"/>
                </a:cubicBezTo>
                <a:cubicBezTo>
                  <a:pt x="3152" y="4444"/>
                  <a:pt x="3152" y="5302"/>
                  <a:pt x="3152" y="5341"/>
                </a:cubicBezTo>
                <a:close/>
                <a:moveTo>
                  <a:pt x="3152" y="3529"/>
                </a:moveTo>
                <a:cubicBezTo>
                  <a:pt x="3152" y="3550"/>
                  <a:pt x="3136" y="3567"/>
                  <a:pt x="3115" y="3569"/>
                </a:cubicBezTo>
                <a:lnTo>
                  <a:pt x="2667" y="3606"/>
                </a:lnTo>
                <a:cubicBezTo>
                  <a:pt x="2665" y="3606"/>
                  <a:pt x="2664" y="3606"/>
                  <a:pt x="2663" y="3606"/>
                </a:cubicBezTo>
                <a:cubicBezTo>
                  <a:pt x="2653" y="3606"/>
                  <a:pt x="2643" y="3602"/>
                  <a:pt x="2636" y="3595"/>
                </a:cubicBezTo>
                <a:cubicBezTo>
                  <a:pt x="2628" y="3588"/>
                  <a:pt x="2623" y="3577"/>
                  <a:pt x="2623" y="3566"/>
                </a:cubicBezTo>
                <a:lnTo>
                  <a:pt x="2623" y="2741"/>
                </a:lnTo>
                <a:cubicBezTo>
                  <a:pt x="2623" y="2722"/>
                  <a:pt x="2635" y="2706"/>
                  <a:pt x="2653" y="2702"/>
                </a:cubicBezTo>
                <a:lnTo>
                  <a:pt x="3101" y="2584"/>
                </a:lnTo>
                <a:cubicBezTo>
                  <a:pt x="3113" y="2581"/>
                  <a:pt x="3126" y="2583"/>
                  <a:pt x="3136" y="2591"/>
                </a:cubicBezTo>
                <a:cubicBezTo>
                  <a:pt x="3146" y="2599"/>
                  <a:pt x="3152" y="2610"/>
                  <a:pt x="3152" y="2623"/>
                </a:cubicBezTo>
                <a:lnTo>
                  <a:pt x="3152" y="3529"/>
                </a:lnTo>
                <a:lnTo>
                  <a:pt x="3152" y="3529"/>
                </a:lnTo>
                <a:close/>
                <a:moveTo>
                  <a:pt x="3152" y="1717"/>
                </a:moveTo>
                <a:cubicBezTo>
                  <a:pt x="3152" y="1733"/>
                  <a:pt x="3142" y="1748"/>
                  <a:pt x="3128" y="1754"/>
                </a:cubicBezTo>
                <a:lnTo>
                  <a:pt x="2680" y="1953"/>
                </a:lnTo>
                <a:cubicBezTo>
                  <a:pt x="2674" y="1955"/>
                  <a:pt x="2669" y="1956"/>
                  <a:pt x="2663" y="1956"/>
                </a:cubicBezTo>
                <a:cubicBezTo>
                  <a:pt x="2656" y="1956"/>
                  <a:pt x="2648" y="1954"/>
                  <a:pt x="2641" y="1950"/>
                </a:cubicBezTo>
                <a:cubicBezTo>
                  <a:pt x="2630" y="1942"/>
                  <a:pt x="2623" y="1930"/>
                  <a:pt x="2623" y="1916"/>
                </a:cubicBezTo>
                <a:lnTo>
                  <a:pt x="2623" y="1091"/>
                </a:lnTo>
                <a:cubicBezTo>
                  <a:pt x="2623" y="1077"/>
                  <a:pt x="2630" y="1064"/>
                  <a:pt x="2642" y="1057"/>
                </a:cubicBezTo>
                <a:lnTo>
                  <a:pt x="3090" y="777"/>
                </a:lnTo>
                <a:cubicBezTo>
                  <a:pt x="3103" y="769"/>
                  <a:pt x="3118" y="769"/>
                  <a:pt x="3131" y="776"/>
                </a:cubicBezTo>
                <a:cubicBezTo>
                  <a:pt x="3144" y="783"/>
                  <a:pt x="3152" y="797"/>
                  <a:pt x="3152" y="811"/>
                </a:cubicBezTo>
                <a:lnTo>
                  <a:pt x="3152" y="1717"/>
                </a:lnTo>
                <a:lnTo>
                  <a:pt x="3152" y="1717"/>
                </a:lnTo>
                <a:close/>
                <a:moveTo>
                  <a:pt x="4934" y="1266"/>
                </a:moveTo>
                <a:cubicBezTo>
                  <a:pt x="4934" y="1252"/>
                  <a:pt x="4941" y="1240"/>
                  <a:pt x="4952" y="1232"/>
                </a:cubicBezTo>
                <a:cubicBezTo>
                  <a:pt x="4963" y="1225"/>
                  <a:pt x="4978" y="1224"/>
                  <a:pt x="4990" y="1229"/>
                </a:cubicBezTo>
                <a:lnTo>
                  <a:pt x="5469" y="1436"/>
                </a:lnTo>
                <a:cubicBezTo>
                  <a:pt x="5483" y="1442"/>
                  <a:pt x="5493" y="1457"/>
                  <a:pt x="5493" y="1473"/>
                </a:cubicBezTo>
                <a:lnTo>
                  <a:pt x="5493" y="2187"/>
                </a:lnTo>
                <a:cubicBezTo>
                  <a:pt x="5493" y="2200"/>
                  <a:pt x="5487" y="2212"/>
                  <a:pt x="5477" y="2220"/>
                </a:cubicBezTo>
                <a:cubicBezTo>
                  <a:pt x="5470" y="2225"/>
                  <a:pt x="5461" y="2228"/>
                  <a:pt x="5453" y="2228"/>
                </a:cubicBezTo>
                <a:cubicBezTo>
                  <a:pt x="5449" y="2228"/>
                  <a:pt x="5445" y="2227"/>
                  <a:pt x="5441" y="2226"/>
                </a:cubicBezTo>
                <a:lnTo>
                  <a:pt x="4963" y="2079"/>
                </a:lnTo>
                <a:cubicBezTo>
                  <a:pt x="4946" y="2074"/>
                  <a:pt x="4934" y="2058"/>
                  <a:pt x="4934" y="2040"/>
                </a:cubicBezTo>
                <a:lnTo>
                  <a:pt x="4934" y="1266"/>
                </a:lnTo>
                <a:lnTo>
                  <a:pt x="4934" y="1266"/>
                </a:lnTo>
                <a:close/>
                <a:moveTo>
                  <a:pt x="4934" y="2815"/>
                </a:moveTo>
                <a:cubicBezTo>
                  <a:pt x="4934" y="2803"/>
                  <a:pt x="4939" y="2791"/>
                  <a:pt x="4948" y="2784"/>
                </a:cubicBezTo>
                <a:cubicBezTo>
                  <a:pt x="4958" y="2776"/>
                  <a:pt x="4970" y="2773"/>
                  <a:pt x="4981" y="2775"/>
                </a:cubicBezTo>
                <a:lnTo>
                  <a:pt x="5460" y="2862"/>
                </a:lnTo>
                <a:cubicBezTo>
                  <a:pt x="5479" y="2866"/>
                  <a:pt x="5493" y="2882"/>
                  <a:pt x="5493" y="2902"/>
                </a:cubicBezTo>
                <a:lnTo>
                  <a:pt x="5493" y="3623"/>
                </a:lnTo>
                <a:cubicBezTo>
                  <a:pt x="5493" y="3634"/>
                  <a:pt x="5488" y="3645"/>
                  <a:pt x="5480" y="3653"/>
                </a:cubicBezTo>
                <a:cubicBezTo>
                  <a:pt x="5473" y="3660"/>
                  <a:pt x="5463" y="3664"/>
                  <a:pt x="5453" y="3664"/>
                </a:cubicBezTo>
                <a:cubicBezTo>
                  <a:pt x="5452" y="3664"/>
                  <a:pt x="5451" y="3663"/>
                  <a:pt x="5450" y="3663"/>
                </a:cubicBezTo>
                <a:lnTo>
                  <a:pt x="4971" y="3629"/>
                </a:lnTo>
                <a:cubicBezTo>
                  <a:pt x="4950" y="3628"/>
                  <a:pt x="4934" y="3610"/>
                  <a:pt x="4934" y="3589"/>
                </a:cubicBezTo>
                <a:lnTo>
                  <a:pt x="4934" y="2815"/>
                </a:lnTo>
                <a:close/>
                <a:moveTo>
                  <a:pt x="3688" y="727"/>
                </a:moveTo>
                <a:cubicBezTo>
                  <a:pt x="3688" y="714"/>
                  <a:pt x="3695" y="701"/>
                  <a:pt x="3706" y="694"/>
                </a:cubicBezTo>
                <a:cubicBezTo>
                  <a:pt x="3718" y="686"/>
                  <a:pt x="3732" y="685"/>
                  <a:pt x="3744" y="690"/>
                </a:cubicBezTo>
                <a:lnTo>
                  <a:pt x="4424" y="984"/>
                </a:lnTo>
                <a:cubicBezTo>
                  <a:pt x="4439" y="991"/>
                  <a:pt x="4449" y="1005"/>
                  <a:pt x="4449" y="1021"/>
                </a:cubicBezTo>
                <a:lnTo>
                  <a:pt x="4449" y="1867"/>
                </a:lnTo>
                <a:cubicBezTo>
                  <a:pt x="4449" y="1879"/>
                  <a:pt x="4442" y="1891"/>
                  <a:pt x="4432" y="1899"/>
                </a:cubicBezTo>
                <a:cubicBezTo>
                  <a:pt x="4425" y="1904"/>
                  <a:pt x="4417" y="1907"/>
                  <a:pt x="4408" y="1907"/>
                </a:cubicBezTo>
                <a:cubicBezTo>
                  <a:pt x="4404" y="1907"/>
                  <a:pt x="4400" y="1906"/>
                  <a:pt x="4396" y="1905"/>
                </a:cubicBezTo>
                <a:lnTo>
                  <a:pt x="3717" y="1696"/>
                </a:lnTo>
                <a:cubicBezTo>
                  <a:pt x="3700" y="1691"/>
                  <a:pt x="3688" y="1675"/>
                  <a:pt x="3688" y="1658"/>
                </a:cubicBezTo>
                <a:lnTo>
                  <a:pt x="3688" y="727"/>
                </a:lnTo>
                <a:lnTo>
                  <a:pt x="3688" y="727"/>
                </a:lnTo>
                <a:close/>
                <a:moveTo>
                  <a:pt x="3688" y="3518"/>
                </a:moveTo>
                <a:lnTo>
                  <a:pt x="3688" y="2588"/>
                </a:lnTo>
                <a:cubicBezTo>
                  <a:pt x="3688" y="2576"/>
                  <a:pt x="3694" y="2564"/>
                  <a:pt x="3703" y="2557"/>
                </a:cubicBezTo>
                <a:cubicBezTo>
                  <a:pt x="3712" y="2549"/>
                  <a:pt x="3724" y="2546"/>
                  <a:pt x="3736" y="2548"/>
                </a:cubicBezTo>
                <a:lnTo>
                  <a:pt x="4415" y="2672"/>
                </a:lnTo>
                <a:cubicBezTo>
                  <a:pt x="4434" y="2676"/>
                  <a:pt x="4448" y="2692"/>
                  <a:pt x="4448" y="2712"/>
                </a:cubicBezTo>
                <a:lnTo>
                  <a:pt x="4448" y="3557"/>
                </a:lnTo>
                <a:cubicBezTo>
                  <a:pt x="4448" y="3568"/>
                  <a:pt x="4444" y="3579"/>
                  <a:pt x="4436" y="3586"/>
                </a:cubicBezTo>
                <a:cubicBezTo>
                  <a:pt x="4428" y="3593"/>
                  <a:pt x="4418" y="3597"/>
                  <a:pt x="4408" y="3597"/>
                </a:cubicBezTo>
                <a:cubicBezTo>
                  <a:pt x="4407" y="3597"/>
                  <a:pt x="4407" y="3597"/>
                  <a:pt x="4406" y="3597"/>
                </a:cubicBezTo>
                <a:lnTo>
                  <a:pt x="3726" y="3558"/>
                </a:lnTo>
                <a:cubicBezTo>
                  <a:pt x="3705" y="3557"/>
                  <a:pt x="3688" y="3539"/>
                  <a:pt x="3688" y="3518"/>
                </a:cubicBezTo>
                <a:close/>
                <a:moveTo>
                  <a:pt x="5014" y="6300"/>
                </a:moveTo>
                <a:cubicBezTo>
                  <a:pt x="5014" y="6317"/>
                  <a:pt x="5004" y="6331"/>
                  <a:pt x="4989" y="6338"/>
                </a:cubicBezTo>
                <a:lnTo>
                  <a:pt x="4099" y="6676"/>
                </a:lnTo>
                <a:cubicBezTo>
                  <a:pt x="4094" y="6677"/>
                  <a:pt x="4089" y="6678"/>
                  <a:pt x="4085" y="6678"/>
                </a:cubicBezTo>
                <a:cubicBezTo>
                  <a:pt x="4077" y="6678"/>
                  <a:pt x="4069" y="6676"/>
                  <a:pt x="4062" y="6671"/>
                </a:cubicBezTo>
                <a:cubicBezTo>
                  <a:pt x="4051" y="6664"/>
                  <a:pt x="4045" y="6651"/>
                  <a:pt x="4045" y="6638"/>
                </a:cubicBezTo>
                <a:lnTo>
                  <a:pt x="4045" y="4424"/>
                </a:lnTo>
                <a:cubicBezTo>
                  <a:pt x="4045" y="4403"/>
                  <a:pt x="4061" y="4385"/>
                  <a:pt x="4082" y="4384"/>
                </a:cubicBezTo>
                <a:lnTo>
                  <a:pt x="4972" y="4323"/>
                </a:lnTo>
                <a:cubicBezTo>
                  <a:pt x="4983" y="4323"/>
                  <a:pt x="4994" y="4327"/>
                  <a:pt x="5002" y="4334"/>
                </a:cubicBezTo>
                <a:cubicBezTo>
                  <a:pt x="5010" y="4342"/>
                  <a:pt x="5015" y="4352"/>
                  <a:pt x="5015" y="4364"/>
                </a:cubicBezTo>
                <a:lnTo>
                  <a:pt x="5015" y="6300"/>
                </a:lnTo>
                <a:lnTo>
                  <a:pt x="5014" y="6300"/>
                </a:lnTo>
                <a:close/>
                <a:moveTo>
                  <a:pt x="6087" y="5892"/>
                </a:moveTo>
                <a:cubicBezTo>
                  <a:pt x="6087" y="5909"/>
                  <a:pt x="6076" y="5924"/>
                  <a:pt x="6061" y="5930"/>
                </a:cubicBezTo>
                <a:lnTo>
                  <a:pt x="5467" y="6156"/>
                </a:lnTo>
                <a:cubicBezTo>
                  <a:pt x="5462" y="6157"/>
                  <a:pt x="5458" y="6158"/>
                  <a:pt x="5453" y="6158"/>
                </a:cubicBezTo>
                <a:cubicBezTo>
                  <a:pt x="5445" y="6158"/>
                  <a:pt x="5437" y="6156"/>
                  <a:pt x="5430" y="6151"/>
                </a:cubicBezTo>
                <a:cubicBezTo>
                  <a:pt x="5419" y="6144"/>
                  <a:pt x="5413" y="6131"/>
                  <a:pt x="5413" y="6118"/>
                </a:cubicBezTo>
                <a:lnTo>
                  <a:pt x="5413" y="4331"/>
                </a:lnTo>
                <a:cubicBezTo>
                  <a:pt x="5413" y="4310"/>
                  <a:pt x="5429" y="4293"/>
                  <a:pt x="5450" y="4291"/>
                </a:cubicBezTo>
                <a:lnTo>
                  <a:pt x="6044" y="4251"/>
                </a:lnTo>
                <a:cubicBezTo>
                  <a:pt x="6055" y="4250"/>
                  <a:pt x="6066" y="4254"/>
                  <a:pt x="6074" y="4262"/>
                </a:cubicBezTo>
                <a:cubicBezTo>
                  <a:pt x="6082" y="4269"/>
                  <a:pt x="6087" y="4280"/>
                  <a:pt x="6087" y="4291"/>
                </a:cubicBezTo>
                <a:lnTo>
                  <a:pt x="6087" y="5892"/>
                </a:lnTo>
                <a:close/>
                <a:moveTo>
                  <a:pt x="6258" y="3660"/>
                </a:moveTo>
                <a:cubicBezTo>
                  <a:pt x="6258" y="3671"/>
                  <a:pt x="6253" y="3682"/>
                  <a:pt x="6245" y="3690"/>
                </a:cubicBezTo>
                <a:cubicBezTo>
                  <a:pt x="6238" y="3697"/>
                  <a:pt x="6228" y="3701"/>
                  <a:pt x="6218" y="3701"/>
                </a:cubicBezTo>
                <a:lnTo>
                  <a:pt x="6215" y="3701"/>
                </a:lnTo>
                <a:lnTo>
                  <a:pt x="5860" y="3680"/>
                </a:lnTo>
                <a:cubicBezTo>
                  <a:pt x="5839" y="3679"/>
                  <a:pt x="5822" y="3662"/>
                  <a:pt x="5822" y="3640"/>
                </a:cubicBezTo>
                <a:lnTo>
                  <a:pt x="5822" y="2977"/>
                </a:lnTo>
                <a:cubicBezTo>
                  <a:pt x="5822" y="2965"/>
                  <a:pt x="5828" y="2953"/>
                  <a:pt x="5837" y="2946"/>
                </a:cubicBezTo>
                <a:cubicBezTo>
                  <a:pt x="5846" y="2938"/>
                  <a:pt x="5858" y="2935"/>
                  <a:pt x="5870" y="2937"/>
                </a:cubicBezTo>
                <a:lnTo>
                  <a:pt x="6225" y="3002"/>
                </a:lnTo>
                <a:cubicBezTo>
                  <a:pt x="6244" y="3005"/>
                  <a:pt x="6258" y="3022"/>
                  <a:pt x="6258" y="3041"/>
                </a:cubicBezTo>
                <a:lnTo>
                  <a:pt x="6258" y="3660"/>
                </a:lnTo>
                <a:lnTo>
                  <a:pt x="6258" y="3660"/>
                </a:lnTo>
                <a:close/>
                <a:moveTo>
                  <a:pt x="6258" y="2422"/>
                </a:moveTo>
                <a:cubicBezTo>
                  <a:pt x="6258" y="2435"/>
                  <a:pt x="6252" y="2447"/>
                  <a:pt x="6242" y="2455"/>
                </a:cubicBezTo>
                <a:cubicBezTo>
                  <a:pt x="6235" y="2460"/>
                  <a:pt x="6226" y="2463"/>
                  <a:pt x="6218" y="2463"/>
                </a:cubicBezTo>
                <a:cubicBezTo>
                  <a:pt x="6214" y="2463"/>
                  <a:pt x="6210" y="2462"/>
                  <a:pt x="6206" y="2461"/>
                </a:cubicBezTo>
                <a:lnTo>
                  <a:pt x="5851" y="2352"/>
                </a:lnTo>
                <a:cubicBezTo>
                  <a:pt x="5834" y="2346"/>
                  <a:pt x="5823" y="2331"/>
                  <a:pt x="5823" y="2313"/>
                </a:cubicBezTo>
                <a:lnTo>
                  <a:pt x="5823" y="1650"/>
                </a:lnTo>
                <a:cubicBezTo>
                  <a:pt x="5823" y="1636"/>
                  <a:pt x="5829" y="1624"/>
                  <a:pt x="5841" y="1616"/>
                </a:cubicBezTo>
                <a:cubicBezTo>
                  <a:pt x="5852" y="1609"/>
                  <a:pt x="5866" y="1608"/>
                  <a:pt x="5879" y="1613"/>
                </a:cubicBezTo>
                <a:lnTo>
                  <a:pt x="6234" y="1766"/>
                </a:lnTo>
                <a:cubicBezTo>
                  <a:pt x="6249" y="1773"/>
                  <a:pt x="6258" y="1787"/>
                  <a:pt x="6258" y="1803"/>
                </a:cubicBezTo>
                <a:lnTo>
                  <a:pt x="6258" y="2422"/>
                </a:lnTo>
                <a:lnTo>
                  <a:pt x="6258" y="2422"/>
                </a:lnTo>
                <a:close/>
                <a:moveTo>
                  <a:pt x="6968" y="4762"/>
                </a:moveTo>
                <a:cubicBezTo>
                  <a:pt x="6968" y="4781"/>
                  <a:pt x="6954" y="4798"/>
                  <a:pt x="6935" y="4801"/>
                </a:cubicBezTo>
                <a:lnTo>
                  <a:pt x="6677" y="4851"/>
                </a:lnTo>
                <a:cubicBezTo>
                  <a:pt x="6674" y="4852"/>
                  <a:pt x="6672" y="4852"/>
                  <a:pt x="6669" y="4852"/>
                </a:cubicBezTo>
                <a:cubicBezTo>
                  <a:pt x="6660" y="4852"/>
                  <a:pt x="6651" y="4848"/>
                  <a:pt x="6644" y="4842"/>
                </a:cubicBezTo>
                <a:cubicBezTo>
                  <a:pt x="6635" y="4835"/>
                  <a:pt x="6629" y="4824"/>
                  <a:pt x="6629" y="4812"/>
                </a:cubicBezTo>
                <a:lnTo>
                  <a:pt x="6629" y="4249"/>
                </a:lnTo>
                <a:cubicBezTo>
                  <a:pt x="6629" y="4228"/>
                  <a:pt x="6646" y="4210"/>
                  <a:pt x="6667" y="4209"/>
                </a:cubicBezTo>
                <a:lnTo>
                  <a:pt x="6925" y="4191"/>
                </a:lnTo>
                <a:cubicBezTo>
                  <a:pt x="6936" y="4191"/>
                  <a:pt x="6947" y="4195"/>
                  <a:pt x="6955" y="4202"/>
                </a:cubicBezTo>
                <a:cubicBezTo>
                  <a:pt x="6963" y="4210"/>
                  <a:pt x="6968" y="4220"/>
                  <a:pt x="6968" y="4232"/>
                </a:cubicBezTo>
                <a:lnTo>
                  <a:pt x="6968" y="4762"/>
                </a:lnTo>
                <a:lnTo>
                  <a:pt x="6968" y="4762"/>
                </a:lnTo>
                <a:close/>
                <a:moveTo>
                  <a:pt x="6968" y="3701"/>
                </a:moveTo>
                <a:cubicBezTo>
                  <a:pt x="6968" y="3712"/>
                  <a:pt x="6963" y="3723"/>
                  <a:pt x="6955" y="3730"/>
                </a:cubicBezTo>
                <a:cubicBezTo>
                  <a:pt x="6947" y="3737"/>
                  <a:pt x="6938" y="3741"/>
                  <a:pt x="6927" y="3741"/>
                </a:cubicBezTo>
                <a:lnTo>
                  <a:pt x="6925" y="3741"/>
                </a:lnTo>
                <a:lnTo>
                  <a:pt x="6667" y="3726"/>
                </a:lnTo>
                <a:cubicBezTo>
                  <a:pt x="6646" y="3725"/>
                  <a:pt x="6629" y="3708"/>
                  <a:pt x="6629" y="3686"/>
                </a:cubicBezTo>
                <a:lnTo>
                  <a:pt x="6629" y="3124"/>
                </a:lnTo>
                <a:cubicBezTo>
                  <a:pt x="6629" y="3112"/>
                  <a:pt x="6634" y="3101"/>
                  <a:pt x="6644" y="3093"/>
                </a:cubicBezTo>
                <a:cubicBezTo>
                  <a:pt x="6653" y="3085"/>
                  <a:pt x="6665" y="3082"/>
                  <a:pt x="6677" y="3084"/>
                </a:cubicBezTo>
                <a:lnTo>
                  <a:pt x="6934" y="3131"/>
                </a:lnTo>
                <a:cubicBezTo>
                  <a:pt x="6953" y="3135"/>
                  <a:pt x="6967" y="3151"/>
                  <a:pt x="6967" y="3171"/>
                </a:cubicBezTo>
                <a:lnTo>
                  <a:pt x="6967" y="3701"/>
                </a:lnTo>
                <a:lnTo>
                  <a:pt x="6968" y="3701"/>
                </a:lnTo>
                <a:close/>
                <a:moveTo>
                  <a:pt x="7404" y="4678"/>
                </a:moveTo>
                <a:cubicBezTo>
                  <a:pt x="7404" y="4697"/>
                  <a:pt x="7390" y="4714"/>
                  <a:pt x="7371" y="4717"/>
                </a:cubicBezTo>
                <a:lnTo>
                  <a:pt x="7165" y="4757"/>
                </a:lnTo>
                <a:cubicBezTo>
                  <a:pt x="7162" y="4757"/>
                  <a:pt x="7160" y="4758"/>
                  <a:pt x="7157" y="4758"/>
                </a:cubicBezTo>
                <a:cubicBezTo>
                  <a:pt x="7148" y="4758"/>
                  <a:pt x="7139" y="4754"/>
                  <a:pt x="7132" y="4748"/>
                </a:cubicBezTo>
                <a:cubicBezTo>
                  <a:pt x="7122" y="4741"/>
                  <a:pt x="7117" y="4729"/>
                  <a:pt x="7117" y="4717"/>
                </a:cubicBezTo>
                <a:lnTo>
                  <a:pt x="7117" y="4216"/>
                </a:lnTo>
                <a:cubicBezTo>
                  <a:pt x="7117" y="4195"/>
                  <a:pt x="7134" y="4177"/>
                  <a:pt x="7155" y="4176"/>
                </a:cubicBezTo>
                <a:lnTo>
                  <a:pt x="7361" y="4162"/>
                </a:lnTo>
                <a:cubicBezTo>
                  <a:pt x="7372" y="4161"/>
                  <a:pt x="7383" y="4165"/>
                  <a:pt x="7391" y="4172"/>
                </a:cubicBezTo>
                <a:cubicBezTo>
                  <a:pt x="7399" y="4180"/>
                  <a:pt x="7404" y="4191"/>
                  <a:pt x="7404" y="4202"/>
                </a:cubicBezTo>
                <a:lnTo>
                  <a:pt x="7404" y="4678"/>
                </a:lnTo>
                <a:lnTo>
                  <a:pt x="7404" y="4678"/>
                </a:lnTo>
                <a:close/>
                <a:moveTo>
                  <a:pt x="7404" y="3726"/>
                </a:moveTo>
                <a:cubicBezTo>
                  <a:pt x="7404" y="3737"/>
                  <a:pt x="7399" y="3748"/>
                  <a:pt x="7391" y="3755"/>
                </a:cubicBezTo>
                <a:cubicBezTo>
                  <a:pt x="7384" y="3762"/>
                  <a:pt x="7374" y="3766"/>
                  <a:pt x="7364" y="3766"/>
                </a:cubicBezTo>
                <a:cubicBezTo>
                  <a:pt x="7363" y="3766"/>
                  <a:pt x="7362" y="3766"/>
                  <a:pt x="7361" y="3766"/>
                </a:cubicBezTo>
                <a:lnTo>
                  <a:pt x="7155" y="3754"/>
                </a:lnTo>
                <a:cubicBezTo>
                  <a:pt x="7134" y="3753"/>
                  <a:pt x="7117" y="3736"/>
                  <a:pt x="7117" y="3714"/>
                </a:cubicBezTo>
                <a:lnTo>
                  <a:pt x="7117" y="3219"/>
                </a:lnTo>
                <a:cubicBezTo>
                  <a:pt x="7117" y="3207"/>
                  <a:pt x="7122" y="3196"/>
                  <a:pt x="7131" y="3188"/>
                </a:cubicBezTo>
                <a:cubicBezTo>
                  <a:pt x="7140" y="3181"/>
                  <a:pt x="7152" y="3177"/>
                  <a:pt x="7164" y="3179"/>
                </a:cubicBezTo>
                <a:lnTo>
                  <a:pt x="7370" y="3210"/>
                </a:lnTo>
                <a:cubicBezTo>
                  <a:pt x="7390" y="3213"/>
                  <a:pt x="7404" y="3230"/>
                  <a:pt x="7404" y="3250"/>
                </a:cubicBezTo>
                <a:lnTo>
                  <a:pt x="7404" y="3726"/>
                </a:lnTo>
                <a:lnTo>
                  <a:pt x="7404" y="37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>
            <a:normAutofit fontScale="90000"/>
          </a:bodyPr>
          <a:p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1207135" y="695960"/>
            <a:ext cx="85045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物理的复习要注意五点，即能实现从“量变”成为“质变”。</a:t>
            </a:r>
            <a:endParaRPr lang="zh-CN" altLang="en-US" sz="2400" b="1">
              <a:solidFill>
                <a:schemeClr val="tx1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52" name="图片 51" descr="3481816"/>
          <p:cNvPicPr>
            <a:picLocks noChangeAspect="1"/>
          </p:cNvPicPr>
          <p:nvPr/>
        </p:nvPicPr>
        <p:blipFill>
          <a:blip r:embed="rId51">
            <a:extLs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64465" y="-154305"/>
            <a:ext cx="1310640" cy="1310640"/>
          </a:xfrm>
          <a:prstGeom prst="rect">
            <a:avLst/>
          </a:prstGeom>
        </p:spPr>
      </p:pic>
      <p:sp>
        <p:nvSpPr>
          <p:cNvPr id="137" name="矩形 136"/>
          <p:cNvSpPr/>
          <p:nvPr>
            <p:custDataLst>
              <p:tags r:id="rId53"/>
            </p:custDataLst>
          </p:nvPr>
        </p:nvSpPr>
        <p:spPr>
          <a:xfrm>
            <a:off x="438150" y="3351530"/>
            <a:ext cx="3916680" cy="563880"/>
          </a:xfrm>
          <a:prstGeom prst="rect">
            <a:avLst/>
          </a:prstGeom>
          <a:solidFill>
            <a:srgbClr val="30506A"/>
          </a:solidFill>
        </p:spPr>
        <p:txBody>
          <a:bodyPr wrap="square" lIns="91440" tIns="45720" rIns="91440" bIns="45720" anchor="ctr">
            <a:normAutofit/>
          </a:bodyPr>
          <a:p>
            <a:pPr>
              <a:spcBef>
                <a:spcPct val="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第一点：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3" name="任意多边形 52"/>
          <p:cNvSpPr/>
          <p:nvPr>
            <p:custDataLst>
              <p:tags r:id="rId54"/>
            </p:custDataLst>
          </p:nvPr>
        </p:nvSpPr>
        <p:spPr bwMode="auto">
          <a:xfrm>
            <a:off x="3876040" y="3514090"/>
            <a:ext cx="400050" cy="300355"/>
          </a:xfrm>
          <a:custGeom>
            <a:avLst/>
            <a:gdLst>
              <a:gd name="T0" fmla="*/ 3495 w 7671"/>
              <a:gd name="T1" fmla="*/ 13 h 7004"/>
              <a:gd name="T2" fmla="*/ 1231 w 7671"/>
              <a:gd name="T3" fmla="*/ 2655 h 7004"/>
              <a:gd name="T4" fmla="*/ 72 w 7671"/>
              <a:gd name="T5" fmla="*/ 2932 h 7004"/>
              <a:gd name="T6" fmla="*/ 847 w 7671"/>
              <a:gd name="T7" fmla="*/ 5568 h 7004"/>
              <a:gd name="T8" fmla="*/ 3486 w 7671"/>
              <a:gd name="T9" fmla="*/ 6995 h 7004"/>
              <a:gd name="T10" fmla="*/ 7670 w 7671"/>
              <a:gd name="T11" fmla="*/ 2832 h 7004"/>
              <a:gd name="T12" fmla="*/ 151 w 7671"/>
              <a:gd name="T13" fmla="*/ 4560 h 7004"/>
              <a:gd name="T14" fmla="*/ 336 w 7671"/>
              <a:gd name="T15" fmla="*/ 4160 h 7004"/>
              <a:gd name="T16" fmla="*/ 162 w 7671"/>
              <a:gd name="T17" fmla="*/ 3813 h 7004"/>
              <a:gd name="T18" fmla="*/ 321 w 7671"/>
              <a:gd name="T19" fmla="*/ 3331 h 7004"/>
              <a:gd name="T20" fmla="*/ 689 w 7671"/>
              <a:gd name="T21" fmla="*/ 4708 h 7004"/>
              <a:gd name="T22" fmla="*/ 509 w 7671"/>
              <a:gd name="T23" fmla="*/ 4140 h 7004"/>
              <a:gd name="T24" fmla="*/ 692 w 7671"/>
              <a:gd name="T25" fmla="*/ 3769 h 7004"/>
              <a:gd name="T26" fmla="*/ 495 w 7671"/>
              <a:gd name="T27" fmla="*/ 3269 h 7004"/>
              <a:gd name="T28" fmla="*/ 1721 w 7671"/>
              <a:gd name="T29" fmla="*/ 4980 h 7004"/>
              <a:gd name="T30" fmla="*/ 1432 w 7671"/>
              <a:gd name="T31" fmla="*/ 4244 h 7004"/>
              <a:gd name="T32" fmla="*/ 1700 w 7671"/>
              <a:gd name="T33" fmla="*/ 3686 h 7004"/>
              <a:gd name="T34" fmla="*/ 1449 w 7671"/>
              <a:gd name="T35" fmla="*/ 3018 h 7004"/>
              <a:gd name="T36" fmla="*/ 1713 w 7671"/>
              <a:gd name="T37" fmla="*/ 2381 h 7004"/>
              <a:gd name="T38" fmla="*/ 1438 w 7671"/>
              <a:gd name="T39" fmla="*/ 1807 h 7004"/>
              <a:gd name="T40" fmla="*/ 2329 w 7671"/>
              <a:gd name="T41" fmla="*/ 5112 h 7004"/>
              <a:gd name="T42" fmla="*/ 1930 w 7671"/>
              <a:gd name="T43" fmla="*/ 4323 h 7004"/>
              <a:gd name="T44" fmla="*/ 2329 w 7671"/>
              <a:gd name="T45" fmla="*/ 3597 h 7004"/>
              <a:gd name="T46" fmla="*/ 1930 w 7671"/>
              <a:gd name="T47" fmla="*/ 2923 h 7004"/>
              <a:gd name="T48" fmla="*/ 2329 w 7671"/>
              <a:gd name="T49" fmla="*/ 3597 h 7004"/>
              <a:gd name="T50" fmla="*/ 1930 w 7671"/>
              <a:gd name="T51" fmla="*/ 2223 h 7004"/>
              <a:gd name="T52" fmla="*/ 2329 w 7671"/>
              <a:gd name="T53" fmla="*/ 2082 h 7004"/>
              <a:gd name="T54" fmla="*/ 2650 w 7671"/>
              <a:gd name="T55" fmla="*/ 5254 h 7004"/>
              <a:gd name="T56" fmla="*/ 3152 w 7671"/>
              <a:gd name="T57" fmla="*/ 4435 h 7004"/>
              <a:gd name="T58" fmla="*/ 2636 w 7671"/>
              <a:gd name="T59" fmla="*/ 3595 h 7004"/>
              <a:gd name="T60" fmla="*/ 3152 w 7671"/>
              <a:gd name="T61" fmla="*/ 2623 h 7004"/>
              <a:gd name="T62" fmla="*/ 2663 w 7671"/>
              <a:gd name="T63" fmla="*/ 1956 h 7004"/>
              <a:gd name="T64" fmla="*/ 3131 w 7671"/>
              <a:gd name="T65" fmla="*/ 776 h 7004"/>
              <a:gd name="T66" fmla="*/ 4990 w 7671"/>
              <a:gd name="T67" fmla="*/ 1229 h 7004"/>
              <a:gd name="T68" fmla="*/ 5441 w 7671"/>
              <a:gd name="T69" fmla="*/ 2226 h 7004"/>
              <a:gd name="T70" fmla="*/ 4948 w 7671"/>
              <a:gd name="T71" fmla="*/ 2784 h 7004"/>
              <a:gd name="T72" fmla="*/ 5453 w 7671"/>
              <a:gd name="T73" fmla="*/ 3664 h 7004"/>
              <a:gd name="T74" fmla="*/ 3706 w 7671"/>
              <a:gd name="T75" fmla="*/ 694 h 7004"/>
              <a:gd name="T76" fmla="*/ 4408 w 7671"/>
              <a:gd name="T77" fmla="*/ 1907 h 7004"/>
              <a:gd name="T78" fmla="*/ 3688 w 7671"/>
              <a:gd name="T79" fmla="*/ 3518 h 7004"/>
              <a:gd name="T80" fmla="*/ 4448 w 7671"/>
              <a:gd name="T81" fmla="*/ 3557 h 7004"/>
              <a:gd name="T82" fmla="*/ 5014 w 7671"/>
              <a:gd name="T83" fmla="*/ 6300 h 7004"/>
              <a:gd name="T84" fmla="*/ 4045 w 7671"/>
              <a:gd name="T85" fmla="*/ 4424 h 7004"/>
              <a:gd name="T86" fmla="*/ 5014 w 7671"/>
              <a:gd name="T87" fmla="*/ 6300 h 7004"/>
              <a:gd name="T88" fmla="*/ 5413 w 7671"/>
              <a:gd name="T89" fmla="*/ 6118 h 7004"/>
              <a:gd name="T90" fmla="*/ 6087 w 7671"/>
              <a:gd name="T91" fmla="*/ 5892 h 7004"/>
              <a:gd name="T92" fmla="*/ 5822 w 7671"/>
              <a:gd name="T93" fmla="*/ 3640 h 7004"/>
              <a:gd name="T94" fmla="*/ 6258 w 7671"/>
              <a:gd name="T95" fmla="*/ 3660 h 7004"/>
              <a:gd name="T96" fmla="*/ 5851 w 7671"/>
              <a:gd name="T97" fmla="*/ 2352 h 7004"/>
              <a:gd name="T98" fmla="*/ 6258 w 7671"/>
              <a:gd name="T99" fmla="*/ 1803 h 7004"/>
              <a:gd name="T100" fmla="*/ 6669 w 7671"/>
              <a:gd name="T101" fmla="*/ 4852 h 7004"/>
              <a:gd name="T102" fmla="*/ 6955 w 7671"/>
              <a:gd name="T103" fmla="*/ 4202 h 7004"/>
              <a:gd name="T104" fmla="*/ 6927 w 7671"/>
              <a:gd name="T105" fmla="*/ 3741 h 7004"/>
              <a:gd name="T106" fmla="*/ 6677 w 7671"/>
              <a:gd name="T107" fmla="*/ 3084 h 7004"/>
              <a:gd name="T108" fmla="*/ 7371 w 7671"/>
              <a:gd name="T109" fmla="*/ 4717 h 7004"/>
              <a:gd name="T110" fmla="*/ 7155 w 7671"/>
              <a:gd name="T111" fmla="*/ 4176 h 7004"/>
              <a:gd name="T112" fmla="*/ 7404 w 7671"/>
              <a:gd name="T113" fmla="*/ 3726 h 7004"/>
              <a:gd name="T114" fmla="*/ 7117 w 7671"/>
              <a:gd name="T115" fmla="*/ 3219 h 7004"/>
              <a:gd name="T116" fmla="*/ 7404 w 7671"/>
              <a:gd name="T117" fmla="*/ 3726 h 7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671" h="7004">
                <a:moveTo>
                  <a:pt x="7585" y="2716"/>
                </a:moveTo>
                <a:lnTo>
                  <a:pt x="6499" y="2383"/>
                </a:lnTo>
                <a:lnTo>
                  <a:pt x="6499" y="1573"/>
                </a:lnTo>
                <a:cubicBezTo>
                  <a:pt x="6499" y="1527"/>
                  <a:pt x="6473" y="1485"/>
                  <a:pt x="6432" y="1465"/>
                </a:cubicBezTo>
                <a:lnTo>
                  <a:pt x="3498" y="13"/>
                </a:lnTo>
                <a:cubicBezTo>
                  <a:pt x="3497" y="13"/>
                  <a:pt x="3497" y="13"/>
                  <a:pt x="3495" y="13"/>
                </a:cubicBezTo>
                <a:cubicBezTo>
                  <a:pt x="3490" y="10"/>
                  <a:pt x="3468" y="0"/>
                  <a:pt x="3436" y="2"/>
                </a:cubicBezTo>
                <a:cubicBezTo>
                  <a:pt x="3403" y="4"/>
                  <a:pt x="3379" y="20"/>
                  <a:pt x="3374" y="23"/>
                </a:cubicBezTo>
                <a:lnTo>
                  <a:pt x="3374" y="23"/>
                </a:lnTo>
                <a:lnTo>
                  <a:pt x="1282" y="1515"/>
                </a:lnTo>
                <a:cubicBezTo>
                  <a:pt x="1250" y="1538"/>
                  <a:pt x="1231" y="1574"/>
                  <a:pt x="1231" y="1613"/>
                </a:cubicBezTo>
                <a:lnTo>
                  <a:pt x="1231" y="2655"/>
                </a:lnTo>
                <a:lnTo>
                  <a:pt x="842" y="2609"/>
                </a:lnTo>
                <a:cubicBezTo>
                  <a:pt x="842" y="2609"/>
                  <a:pt x="841" y="2609"/>
                  <a:pt x="839" y="2609"/>
                </a:cubicBezTo>
                <a:cubicBezTo>
                  <a:pt x="834" y="2609"/>
                  <a:pt x="822" y="2608"/>
                  <a:pt x="811" y="2610"/>
                </a:cubicBezTo>
                <a:cubicBezTo>
                  <a:pt x="797" y="2612"/>
                  <a:pt x="785" y="2616"/>
                  <a:pt x="780" y="2618"/>
                </a:cubicBezTo>
                <a:cubicBezTo>
                  <a:pt x="780" y="2618"/>
                  <a:pt x="779" y="2618"/>
                  <a:pt x="779" y="2618"/>
                </a:cubicBezTo>
                <a:lnTo>
                  <a:pt x="72" y="2932"/>
                </a:lnTo>
                <a:cubicBezTo>
                  <a:pt x="28" y="2951"/>
                  <a:pt x="0" y="2994"/>
                  <a:pt x="0" y="3042"/>
                </a:cubicBezTo>
                <a:lnTo>
                  <a:pt x="0" y="5060"/>
                </a:lnTo>
                <a:cubicBezTo>
                  <a:pt x="0" y="5105"/>
                  <a:pt x="24" y="5145"/>
                  <a:pt x="63" y="5166"/>
                </a:cubicBezTo>
                <a:lnTo>
                  <a:pt x="772" y="5555"/>
                </a:lnTo>
                <a:cubicBezTo>
                  <a:pt x="772" y="5555"/>
                  <a:pt x="790" y="5566"/>
                  <a:pt x="813" y="5568"/>
                </a:cubicBezTo>
                <a:cubicBezTo>
                  <a:pt x="833" y="5571"/>
                  <a:pt x="847" y="5568"/>
                  <a:pt x="847" y="5568"/>
                </a:cubicBezTo>
                <a:lnTo>
                  <a:pt x="1231" y="5513"/>
                </a:lnTo>
                <a:lnTo>
                  <a:pt x="1231" y="5735"/>
                </a:lnTo>
                <a:cubicBezTo>
                  <a:pt x="1231" y="5779"/>
                  <a:pt x="1255" y="5820"/>
                  <a:pt x="1294" y="5841"/>
                </a:cubicBezTo>
                <a:lnTo>
                  <a:pt x="3386" y="6987"/>
                </a:lnTo>
                <a:cubicBezTo>
                  <a:pt x="3386" y="6987"/>
                  <a:pt x="3409" y="7001"/>
                  <a:pt x="3440" y="7002"/>
                </a:cubicBezTo>
                <a:cubicBezTo>
                  <a:pt x="3463" y="7004"/>
                  <a:pt x="3486" y="6995"/>
                  <a:pt x="3486" y="6995"/>
                </a:cubicBezTo>
                <a:lnTo>
                  <a:pt x="3486" y="6994"/>
                </a:lnTo>
                <a:lnTo>
                  <a:pt x="3486" y="6994"/>
                </a:lnTo>
                <a:lnTo>
                  <a:pt x="6420" y="5879"/>
                </a:lnTo>
                <a:lnTo>
                  <a:pt x="7592" y="5433"/>
                </a:lnTo>
                <a:cubicBezTo>
                  <a:pt x="7639" y="5416"/>
                  <a:pt x="7670" y="5371"/>
                  <a:pt x="7670" y="5321"/>
                </a:cubicBezTo>
                <a:lnTo>
                  <a:pt x="7670" y="2832"/>
                </a:lnTo>
                <a:cubicBezTo>
                  <a:pt x="7671" y="2779"/>
                  <a:pt x="7636" y="2732"/>
                  <a:pt x="7585" y="2716"/>
                </a:cubicBezTo>
                <a:close/>
                <a:moveTo>
                  <a:pt x="337" y="4559"/>
                </a:moveTo>
                <a:cubicBezTo>
                  <a:pt x="337" y="4571"/>
                  <a:pt x="331" y="4583"/>
                  <a:pt x="321" y="4591"/>
                </a:cubicBezTo>
                <a:cubicBezTo>
                  <a:pt x="313" y="4596"/>
                  <a:pt x="305" y="4599"/>
                  <a:pt x="296" y="4599"/>
                </a:cubicBezTo>
                <a:cubicBezTo>
                  <a:pt x="293" y="4599"/>
                  <a:pt x="289" y="4598"/>
                  <a:pt x="286" y="4597"/>
                </a:cubicBezTo>
                <a:lnTo>
                  <a:pt x="151" y="4560"/>
                </a:lnTo>
                <a:cubicBezTo>
                  <a:pt x="134" y="4555"/>
                  <a:pt x="122" y="4539"/>
                  <a:pt x="122" y="4521"/>
                </a:cubicBezTo>
                <a:lnTo>
                  <a:pt x="122" y="4147"/>
                </a:lnTo>
                <a:cubicBezTo>
                  <a:pt x="122" y="4136"/>
                  <a:pt x="126" y="4125"/>
                  <a:pt x="135" y="4117"/>
                </a:cubicBezTo>
                <a:cubicBezTo>
                  <a:pt x="143" y="4109"/>
                  <a:pt x="155" y="4106"/>
                  <a:pt x="166" y="4107"/>
                </a:cubicBezTo>
                <a:lnTo>
                  <a:pt x="300" y="4120"/>
                </a:lnTo>
                <a:cubicBezTo>
                  <a:pt x="321" y="4122"/>
                  <a:pt x="336" y="4139"/>
                  <a:pt x="336" y="4160"/>
                </a:cubicBezTo>
                <a:lnTo>
                  <a:pt x="336" y="4559"/>
                </a:lnTo>
                <a:lnTo>
                  <a:pt x="337" y="4559"/>
                </a:lnTo>
                <a:close/>
                <a:moveTo>
                  <a:pt x="337" y="3761"/>
                </a:moveTo>
                <a:cubicBezTo>
                  <a:pt x="337" y="3782"/>
                  <a:pt x="321" y="3800"/>
                  <a:pt x="300" y="3802"/>
                </a:cubicBezTo>
                <a:lnTo>
                  <a:pt x="165" y="3813"/>
                </a:lnTo>
                <a:lnTo>
                  <a:pt x="162" y="3813"/>
                </a:lnTo>
                <a:cubicBezTo>
                  <a:pt x="152" y="3813"/>
                  <a:pt x="142" y="3809"/>
                  <a:pt x="135" y="3802"/>
                </a:cubicBezTo>
                <a:cubicBezTo>
                  <a:pt x="126" y="3795"/>
                  <a:pt x="122" y="3784"/>
                  <a:pt x="122" y="3773"/>
                </a:cubicBezTo>
                <a:lnTo>
                  <a:pt x="122" y="3398"/>
                </a:lnTo>
                <a:cubicBezTo>
                  <a:pt x="122" y="3380"/>
                  <a:pt x="134" y="3364"/>
                  <a:pt x="152" y="3359"/>
                </a:cubicBezTo>
                <a:lnTo>
                  <a:pt x="286" y="3324"/>
                </a:lnTo>
                <a:cubicBezTo>
                  <a:pt x="298" y="3321"/>
                  <a:pt x="311" y="3323"/>
                  <a:pt x="321" y="3331"/>
                </a:cubicBezTo>
                <a:cubicBezTo>
                  <a:pt x="331" y="3339"/>
                  <a:pt x="337" y="3350"/>
                  <a:pt x="337" y="3363"/>
                </a:cubicBezTo>
                <a:lnTo>
                  <a:pt x="337" y="3761"/>
                </a:lnTo>
                <a:lnTo>
                  <a:pt x="337" y="3761"/>
                </a:lnTo>
                <a:close/>
                <a:moveTo>
                  <a:pt x="729" y="4668"/>
                </a:moveTo>
                <a:cubicBezTo>
                  <a:pt x="729" y="4680"/>
                  <a:pt x="723" y="4692"/>
                  <a:pt x="714" y="4700"/>
                </a:cubicBezTo>
                <a:cubicBezTo>
                  <a:pt x="706" y="4705"/>
                  <a:pt x="698" y="4708"/>
                  <a:pt x="689" y="4708"/>
                </a:cubicBezTo>
                <a:cubicBezTo>
                  <a:pt x="686" y="4708"/>
                  <a:pt x="682" y="4707"/>
                  <a:pt x="678" y="4706"/>
                </a:cubicBezTo>
                <a:lnTo>
                  <a:pt x="494" y="4655"/>
                </a:lnTo>
                <a:cubicBezTo>
                  <a:pt x="477" y="4651"/>
                  <a:pt x="465" y="4635"/>
                  <a:pt x="465" y="4617"/>
                </a:cubicBezTo>
                <a:lnTo>
                  <a:pt x="465" y="4180"/>
                </a:lnTo>
                <a:cubicBezTo>
                  <a:pt x="465" y="4169"/>
                  <a:pt x="470" y="4158"/>
                  <a:pt x="478" y="4150"/>
                </a:cubicBezTo>
                <a:cubicBezTo>
                  <a:pt x="486" y="4143"/>
                  <a:pt x="498" y="4139"/>
                  <a:pt x="509" y="4140"/>
                </a:cubicBezTo>
                <a:lnTo>
                  <a:pt x="693" y="4158"/>
                </a:lnTo>
                <a:cubicBezTo>
                  <a:pt x="714" y="4160"/>
                  <a:pt x="729" y="4178"/>
                  <a:pt x="729" y="4198"/>
                </a:cubicBezTo>
                <a:lnTo>
                  <a:pt x="729" y="4668"/>
                </a:lnTo>
                <a:lnTo>
                  <a:pt x="729" y="4668"/>
                </a:lnTo>
                <a:close/>
                <a:moveTo>
                  <a:pt x="729" y="3729"/>
                </a:moveTo>
                <a:cubicBezTo>
                  <a:pt x="729" y="3750"/>
                  <a:pt x="713" y="3767"/>
                  <a:pt x="692" y="3769"/>
                </a:cubicBezTo>
                <a:lnTo>
                  <a:pt x="508" y="3784"/>
                </a:lnTo>
                <a:lnTo>
                  <a:pt x="505" y="3784"/>
                </a:lnTo>
                <a:cubicBezTo>
                  <a:pt x="495" y="3784"/>
                  <a:pt x="485" y="3781"/>
                  <a:pt x="478" y="3774"/>
                </a:cubicBezTo>
                <a:cubicBezTo>
                  <a:pt x="469" y="3766"/>
                  <a:pt x="465" y="3756"/>
                  <a:pt x="465" y="3744"/>
                </a:cubicBezTo>
                <a:lnTo>
                  <a:pt x="465" y="3308"/>
                </a:lnTo>
                <a:cubicBezTo>
                  <a:pt x="465" y="3290"/>
                  <a:pt x="477" y="3274"/>
                  <a:pt x="495" y="3269"/>
                </a:cubicBezTo>
                <a:lnTo>
                  <a:pt x="679" y="3221"/>
                </a:lnTo>
                <a:cubicBezTo>
                  <a:pt x="691" y="3217"/>
                  <a:pt x="704" y="3220"/>
                  <a:pt x="714" y="3228"/>
                </a:cubicBezTo>
                <a:cubicBezTo>
                  <a:pt x="723" y="3235"/>
                  <a:pt x="729" y="3247"/>
                  <a:pt x="729" y="3260"/>
                </a:cubicBezTo>
                <a:lnTo>
                  <a:pt x="729" y="3729"/>
                </a:lnTo>
                <a:close/>
                <a:moveTo>
                  <a:pt x="1737" y="4948"/>
                </a:moveTo>
                <a:cubicBezTo>
                  <a:pt x="1737" y="4960"/>
                  <a:pt x="1731" y="4972"/>
                  <a:pt x="1721" y="4980"/>
                </a:cubicBezTo>
                <a:cubicBezTo>
                  <a:pt x="1714" y="4985"/>
                  <a:pt x="1706" y="4988"/>
                  <a:pt x="1697" y="4988"/>
                </a:cubicBezTo>
                <a:cubicBezTo>
                  <a:pt x="1693" y="4988"/>
                  <a:pt x="1690" y="4987"/>
                  <a:pt x="1686" y="4986"/>
                </a:cubicBezTo>
                <a:lnTo>
                  <a:pt x="1449" y="4920"/>
                </a:lnTo>
                <a:cubicBezTo>
                  <a:pt x="1431" y="4916"/>
                  <a:pt x="1419" y="4900"/>
                  <a:pt x="1419" y="4882"/>
                </a:cubicBezTo>
                <a:lnTo>
                  <a:pt x="1419" y="4274"/>
                </a:lnTo>
                <a:cubicBezTo>
                  <a:pt x="1419" y="4262"/>
                  <a:pt x="1424" y="4251"/>
                  <a:pt x="1432" y="4244"/>
                </a:cubicBezTo>
                <a:cubicBezTo>
                  <a:pt x="1441" y="4236"/>
                  <a:pt x="1452" y="4232"/>
                  <a:pt x="1463" y="4233"/>
                </a:cubicBezTo>
                <a:lnTo>
                  <a:pt x="1701" y="4257"/>
                </a:lnTo>
                <a:cubicBezTo>
                  <a:pt x="1721" y="4259"/>
                  <a:pt x="1737" y="4276"/>
                  <a:pt x="1737" y="4297"/>
                </a:cubicBezTo>
                <a:lnTo>
                  <a:pt x="1737" y="4948"/>
                </a:lnTo>
                <a:close/>
                <a:moveTo>
                  <a:pt x="1737" y="3646"/>
                </a:moveTo>
                <a:cubicBezTo>
                  <a:pt x="1737" y="3667"/>
                  <a:pt x="1721" y="3684"/>
                  <a:pt x="1700" y="3686"/>
                </a:cubicBezTo>
                <a:lnTo>
                  <a:pt x="1463" y="3705"/>
                </a:lnTo>
                <a:cubicBezTo>
                  <a:pt x="1462" y="3706"/>
                  <a:pt x="1461" y="3706"/>
                  <a:pt x="1459" y="3706"/>
                </a:cubicBezTo>
                <a:cubicBezTo>
                  <a:pt x="1449" y="3706"/>
                  <a:pt x="1440" y="3702"/>
                  <a:pt x="1432" y="3695"/>
                </a:cubicBezTo>
                <a:cubicBezTo>
                  <a:pt x="1424" y="3687"/>
                  <a:pt x="1419" y="3677"/>
                  <a:pt x="1419" y="3665"/>
                </a:cubicBezTo>
                <a:lnTo>
                  <a:pt x="1419" y="3057"/>
                </a:lnTo>
                <a:cubicBezTo>
                  <a:pt x="1419" y="3039"/>
                  <a:pt x="1432" y="3023"/>
                  <a:pt x="1449" y="3018"/>
                </a:cubicBezTo>
                <a:lnTo>
                  <a:pt x="1687" y="2956"/>
                </a:lnTo>
                <a:cubicBezTo>
                  <a:pt x="1699" y="2953"/>
                  <a:pt x="1712" y="2955"/>
                  <a:pt x="1721" y="2963"/>
                </a:cubicBezTo>
                <a:cubicBezTo>
                  <a:pt x="1731" y="2970"/>
                  <a:pt x="1737" y="2982"/>
                  <a:pt x="1737" y="2995"/>
                </a:cubicBezTo>
                <a:lnTo>
                  <a:pt x="1737" y="3646"/>
                </a:lnTo>
                <a:close/>
                <a:moveTo>
                  <a:pt x="1737" y="2344"/>
                </a:moveTo>
                <a:cubicBezTo>
                  <a:pt x="1737" y="2360"/>
                  <a:pt x="1728" y="2374"/>
                  <a:pt x="1713" y="2381"/>
                </a:cubicBezTo>
                <a:lnTo>
                  <a:pt x="1476" y="2486"/>
                </a:lnTo>
                <a:cubicBezTo>
                  <a:pt x="1471" y="2488"/>
                  <a:pt x="1465" y="2489"/>
                  <a:pt x="1460" y="2489"/>
                </a:cubicBezTo>
                <a:cubicBezTo>
                  <a:pt x="1452" y="2489"/>
                  <a:pt x="1444" y="2487"/>
                  <a:pt x="1437" y="2483"/>
                </a:cubicBezTo>
                <a:cubicBezTo>
                  <a:pt x="1426" y="2475"/>
                  <a:pt x="1419" y="2463"/>
                  <a:pt x="1419" y="2449"/>
                </a:cubicBezTo>
                <a:lnTo>
                  <a:pt x="1419" y="1841"/>
                </a:lnTo>
                <a:cubicBezTo>
                  <a:pt x="1419" y="1827"/>
                  <a:pt x="1426" y="1814"/>
                  <a:pt x="1438" y="1807"/>
                </a:cubicBezTo>
                <a:lnTo>
                  <a:pt x="1676" y="1659"/>
                </a:lnTo>
                <a:cubicBezTo>
                  <a:pt x="1688" y="1651"/>
                  <a:pt x="1704" y="1651"/>
                  <a:pt x="1716" y="1658"/>
                </a:cubicBezTo>
                <a:cubicBezTo>
                  <a:pt x="1729" y="1665"/>
                  <a:pt x="1737" y="1678"/>
                  <a:pt x="1737" y="1693"/>
                </a:cubicBezTo>
                <a:lnTo>
                  <a:pt x="1737" y="2344"/>
                </a:lnTo>
                <a:lnTo>
                  <a:pt x="1737" y="2344"/>
                </a:lnTo>
                <a:close/>
                <a:moveTo>
                  <a:pt x="2329" y="5112"/>
                </a:moveTo>
                <a:cubicBezTo>
                  <a:pt x="2329" y="5124"/>
                  <a:pt x="2323" y="5136"/>
                  <a:pt x="2313" y="5144"/>
                </a:cubicBezTo>
                <a:cubicBezTo>
                  <a:pt x="2306" y="5149"/>
                  <a:pt x="2297" y="5152"/>
                  <a:pt x="2289" y="5152"/>
                </a:cubicBezTo>
                <a:cubicBezTo>
                  <a:pt x="2285" y="5152"/>
                  <a:pt x="2281" y="5152"/>
                  <a:pt x="2278" y="5151"/>
                </a:cubicBezTo>
                <a:lnTo>
                  <a:pt x="1960" y="5062"/>
                </a:lnTo>
                <a:cubicBezTo>
                  <a:pt x="1942" y="5058"/>
                  <a:pt x="1930" y="5042"/>
                  <a:pt x="1930" y="5024"/>
                </a:cubicBezTo>
                <a:lnTo>
                  <a:pt x="1930" y="4323"/>
                </a:lnTo>
                <a:cubicBezTo>
                  <a:pt x="1930" y="4312"/>
                  <a:pt x="1935" y="4301"/>
                  <a:pt x="1943" y="4293"/>
                </a:cubicBezTo>
                <a:cubicBezTo>
                  <a:pt x="1952" y="4286"/>
                  <a:pt x="1963" y="4282"/>
                  <a:pt x="1974" y="4283"/>
                </a:cubicBezTo>
                <a:lnTo>
                  <a:pt x="2292" y="4314"/>
                </a:lnTo>
                <a:cubicBezTo>
                  <a:pt x="2313" y="4316"/>
                  <a:pt x="2329" y="4334"/>
                  <a:pt x="2329" y="4354"/>
                </a:cubicBezTo>
                <a:lnTo>
                  <a:pt x="2329" y="5112"/>
                </a:lnTo>
                <a:close/>
                <a:moveTo>
                  <a:pt x="2329" y="3597"/>
                </a:moveTo>
                <a:cubicBezTo>
                  <a:pt x="2329" y="3618"/>
                  <a:pt x="2313" y="3635"/>
                  <a:pt x="2292" y="3637"/>
                </a:cubicBezTo>
                <a:lnTo>
                  <a:pt x="1974" y="3663"/>
                </a:lnTo>
                <a:cubicBezTo>
                  <a:pt x="1973" y="3663"/>
                  <a:pt x="1971" y="3664"/>
                  <a:pt x="1970" y="3664"/>
                </a:cubicBezTo>
                <a:cubicBezTo>
                  <a:pt x="1960" y="3664"/>
                  <a:pt x="1951" y="3660"/>
                  <a:pt x="1943" y="3653"/>
                </a:cubicBezTo>
                <a:cubicBezTo>
                  <a:pt x="1935" y="3645"/>
                  <a:pt x="1930" y="3634"/>
                  <a:pt x="1930" y="3623"/>
                </a:cubicBezTo>
                <a:lnTo>
                  <a:pt x="1930" y="2923"/>
                </a:lnTo>
                <a:cubicBezTo>
                  <a:pt x="1930" y="2905"/>
                  <a:pt x="1942" y="2889"/>
                  <a:pt x="1960" y="2884"/>
                </a:cubicBezTo>
                <a:lnTo>
                  <a:pt x="2278" y="2800"/>
                </a:lnTo>
                <a:cubicBezTo>
                  <a:pt x="2290" y="2797"/>
                  <a:pt x="2303" y="2800"/>
                  <a:pt x="2313" y="2807"/>
                </a:cubicBezTo>
                <a:cubicBezTo>
                  <a:pt x="2323" y="2815"/>
                  <a:pt x="2329" y="2827"/>
                  <a:pt x="2329" y="2839"/>
                </a:cubicBezTo>
                <a:lnTo>
                  <a:pt x="2329" y="3597"/>
                </a:lnTo>
                <a:lnTo>
                  <a:pt x="2329" y="3597"/>
                </a:lnTo>
                <a:close/>
                <a:moveTo>
                  <a:pt x="2329" y="2082"/>
                </a:moveTo>
                <a:cubicBezTo>
                  <a:pt x="2329" y="2098"/>
                  <a:pt x="2319" y="2112"/>
                  <a:pt x="2305" y="2119"/>
                </a:cubicBezTo>
                <a:lnTo>
                  <a:pt x="1987" y="2260"/>
                </a:lnTo>
                <a:cubicBezTo>
                  <a:pt x="1982" y="2262"/>
                  <a:pt x="1976" y="2263"/>
                  <a:pt x="1970" y="2263"/>
                </a:cubicBezTo>
                <a:cubicBezTo>
                  <a:pt x="1963" y="2263"/>
                  <a:pt x="1955" y="2261"/>
                  <a:pt x="1949" y="2257"/>
                </a:cubicBezTo>
                <a:cubicBezTo>
                  <a:pt x="1937" y="2249"/>
                  <a:pt x="1930" y="2236"/>
                  <a:pt x="1930" y="2223"/>
                </a:cubicBezTo>
                <a:lnTo>
                  <a:pt x="1930" y="1523"/>
                </a:lnTo>
                <a:cubicBezTo>
                  <a:pt x="1930" y="1509"/>
                  <a:pt x="1938" y="1496"/>
                  <a:pt x="1949" y="1489"/>
                </a:cubicBezTo>
                <a:lnTo>
                  <a:pt x="2267" y="1290"/>
                </a:lnTo>
                <a:cubicBezTo>
                  <a:pt x="2280" y="1282"/>
                  <a:pt x="2295" y="1282"/>
                  <a:pt x="2308" y="1289"/>
                </a:cubicBezTo>
                <a:cubicBezTo>
                  <a:pt x="2321" y="1296"/>
                  <a:pt x="2329" y="1310"/>
                  <a:pt x="2329" y="1324"/>
                </a:cubicBezTo>
                <a:lnTo>
                  <a:pt x="2329" y="2082"/>
                </a:lnTo>
                <a:lnTo>
                  <a:pt x="2329" y="2082"/>
                </a:lnTo>
                <a:close/>
                <a:moveTo>
                  <a:pt x="3152" y="5341"/>
                </a:moveTo>
                <a:cubicBezTo>
                  <a:pt x="3152" y="5352"/>
                  <a:pt x="3147" y="5364"/>
                  <a:pt x="3139" y="5372"/>
                </a:cubicBezTo>
                <a:cubicBezTo>
                  <a:pt x="3124" y="5387"/>
                  <a:pt x="3104" y="5387"/>
                  <a:pt x="3098" y="5387"/>
                </a:cubicBezTo>
                <a:lnTo>
                  <a:pt x="3097" y="5387"/>
                </a:lnTo>
                <a:cubicBezTo>
                  <a:pt x="3018" y="5387"/>
                  <a:pt x="2710" y="5276"/>
                  <a:pt x="2650" y="5254"/>
                </a:cubicBezTo>
                <a:cubicBezTo>
                  <a:pt x="2634" y="5248"/>
                  <a:pt x="2623" y="5233"/>
                  <a:pt x="2623" y="5216"/>
                </a:cubicBezTo>
                <a:lnTo>
                  <a:pt x="2623" y="4391"/>
                </a:lnTo>
                <a:cubicBezTo>
                  <a:pt x="2623" y="4380"/>
                  <a:pt x="2628" y="4369"/>
                  <a:pt x="2636" y="4361"/>
                </a:cubicBezTo>
                <a:cubicBezTo>
                  <a:pt x="2645" y="4354"/>
                  <a:pt x="2656" y="4350"/>
                  <a:pt x="2667" y="4351"/>
                </a:cubicBezTo>
                <a:lnTo>
                  <a:pt x="3115" y="4395"/>
                </a:lnTo>
                <a:cubicBezTo>
                  <a:pt x="3136" y="4397"/>
                  <a:pt x="3152" y="4414"/>
                  <a:pt x="3152" y="4435"/>
                </a:cubicBezTo>
                <a:cubicBezTo>
                  <a:pt x="3152" y="4444"/>
                  <a:pt x="3152" y="5302"/>
                  <a:pt x="3152" y="5341"/>
                </a:cubicBezTo>
                <a:close/>
                <a:moveTo>
                  <a:pt x="3152" y="3529"/>
                </a:moveTo>
                <a:cubicBezTo>
                  <a:pt x="3152" y="3550"/>
                  <a:pt x="3136" y="3567"/>
                  <a:pt x="3115" y="3569"/>
                </a:cubicBezTo>
                <a:lnTo>
                  <a:pt x="2667" y="3606"/>
                </a:lnTo>
                <a:cubicBezTo>
                  <a:pt x="2665" y="3606"/>
                  <a:pt x="2664" y="3606"/>
                  <a:pt x="2663" y="3606"/>
                </a:cubicBezTo>
                <a:cubicBezTo>
                  <a:pt x="2653" y="3606"/>
                  <a:pt x="2643" y="3602"/>
                  <a:pt x="2636" y="3595"/>
                </a:cubicBezTo>
                <a:cubicBezTo>
                  <a:pt x="2628" y="3588"/>
                  <a:pt x="2623" y="3577"/>
                  <a:pt x="2623" y="3566"/>
                </a:cubicBezTo>
                <a:lnTo>
                  <a:pt x="2623" y="2741"/>
                </a:lnTo>
                <a:cubicBezTo>
                  <a:pt x="2623" y="2722"/>
                  <a:pt x="2635" y="2706"/>
                  <a:pt x="2653" y="2702"/>
                </a:cubicBezTo>
                <a:lnTo>
                  <a:pt x="3101" y="2584"/>
                </a:lnTo>
                <a:cubicBezTo>
                  <a:pt x="3113" y="2581"/>
                  <a:pt x="3126" y="2583"/>
                  <a:pt x="3136" y="2591"/>
                </a:cubicBezTo>
                <a:cubicBezTo>
                  <a:pt x="3146" y="2599"/>
                  <a:pt x="3152" y="2610"/>
                  <a:pt x="3152" y="2623"/>
                </a:cubicBezTo>
                <a:lnTo>
                  <a:pt x="3152" y="3529"/>
                </a:lnTo>
                <a:lnTo>
                  <a:pt x="3152" y="3529"/>
                </a:lnTo>
                <a:close/>
                <a:moveTo>
                  <a:pt x="3152" y="1717"/>
                </a:moveTo>
                <a:cubicBezTo>
                  <a:pt x="3152" y="1733"/>
                  <a:pt x="3142" y="1748"/>
                  <a:pt x="3128" y="1754"/>
                </a:cubicBezTo>
                <a:lnTo>
                  <a:pt x="2680" y="1953"/>
                </a:lnTo>
                <a:cubicBezTo>
                  <a:pt x="2674" y="1955"/>
                  <a:pt x="2669" y="1956"/>
                  <a:pt x="2663" y="1956"/>
                </a:cubicBezTo>
                <a:cubicBezTo>
                  <a:pt x="2656" y="1956"/>
                  <a:pt x="2648" y="1954"/>
                  <a:pt x="2641" y="1950"/>
                </a:cubicBezTo>
                <a:cubicBezTo>
                  <a:pt x="2630" y="1942"/>
                  <a:pt x="2623" y="1930"/>
                  <a:pt x="2623" y="1916"/>
                </a:cubicBezTo>
                <a:lnTo>
                  <a:pt x="2623" y="1091"/>
                </a:lnTo>
                <a:cubicBezTo>
                  <a:pt x="2623" y="1077"/>
                  <a:pt x="2630" y="1064"/>
                  <a:pt x="2642" y="1057"/>
                </a:cubicBezTo>
                <a:lnTo>
                  <a:pt x="3090" y="777"/>
                </a:lnTo>
                <a:cubicBezTo>
                  <a:pt x="3103" y="769"/>
                  <a:pt x="3118" y="769"/>
                  <a:pt x="3131" y="776"/>
                </a:cubicBezTo>
                <a:cubicBezTo>
                  <a:pt x="3144" y="783"/>
                  <a:pt x="3152" y="797"/>
                  <a:pt x="3152" y="811"/>
                </a:cubicBezTo>
                <a:lnTo>
                  <a:pt x="3152" y="1717"/>
                </a:lnTo>
                <a:lnTo>
                  <a:pt x="3152" y="1717"/>
                </a:lnTo>
                <a:close/>
                <a:moveTo>
                  <a:pt x="4934" y="1266"/>
                </a:moveTo>
                <a:cubicBezTo>
                  <a:pt x="4934" y="1252"/>
                  <a:pt x="4941" y="1240"/>
                  <a:pt x="4952" y="1232"/>
                </a:cubicBezTo>
                <a:cubicBezTo>
                  <a:pt x="4963" y="1225"/>
                  <a:pt x="4978" y="1224"/>
                  <a:pt x="4990" y="1229"/>
                </a:cubicBezTo>
                <a:lnTo>
                  <a:pt x="5469" y="1436"/>
                </a:lnTo>
                <a:cubicBezTo>
                  <a:pt x="5483" y="1442"/>
                  <a:pt x="5493" y="1457"/>
                  <a:pt x="5493" y="1473"/>
                </a:cubicBezTo>
                <a:lnTo>
                  <a:pt x="5493" y="2187"/>
                </a:lnTo>
                <a:cubicBezTo>
                  <a:pt x="5493" y="2200"/>
                  <a:pt x="5487" y="2212"/>
                  <a:pt x="5477" y="2220"/>
                </a:cubicBezTo>
                <a:cubicBezTo>
                  <a:pt x="5470" y="2225"/>
                  <a:pt x="5461" y="2228"/>
                  <a:pt x="5453" y="2228"/>
                </a:cubicBezTo>
                <a:cubicBezTo>
                  <a:pt x="5449" y="2228"/>
                  <a:pt x="5445" y="2227"/>
                  <a:pt x="5441" y="2226"/>
                </a:cubicBezTo>
                <a:lnTo>
                  <a:pt x="4963" y="2079"/>
                </a:lnTo>
                <a:cubicBezTo>
                  <a:pt x="4946" y="2074"/>
                  <a:pt x="4934" y="2058"/>
                  <a:pt x="4934" y="2040"/>
                </a:cubicBezTo>
                <a:lnTo>
                  <a:pt x="4934" y="1266"/>
                </a:lnTo>
                <a:lnTo>
                  <a:pt x="4934" y="1266"/>
                </a:lnTo>
                <a:close/>
                <a:moveTo>
                  <a:pt x="4934" y="2815"/>
                </a:moveTo>
                <a:cubicBezTo>
                  <a:pt x="4934" y="2803"/>
                  <a:pt x="4939" y="2791"/>
                  <a:pt x="4948" y="2784"/>
                </a:cubicBezTo>
                <a:cubicBezTo>
                  <a:pt x="4958" y="2776"/>
                  <a:pt x="4970" y="2773"/>
                  <a:pt x="4981" y="2775"/>
                </a:cubicBezTo>
                <a:lnTo>
                  <a:pt x="5460" y="2862"/>
                </a:lnTo>
                <a:cubicBezTo>
                  <a:pt x="5479" y="2866"/>
                  <a:pt x="5493" y="2882"/>
                  <a:pt x="5493" y="2902"/>
                </a:cubicBezTo>
                <a:lnTo>
                  <a:pt x="5493" y="3623"/>
                </a:lnTo>
                <a:cubicBezTo>
                  <a:pt x="5493" y="3634"/>
                  <a:pt x="5488" y="3645"/>
                  <a:pt x="5480" y="3653"/>
                </a:cubicBezTo>
                <a:cubicBezTo>
                  <a:pt x="5473" y="3660"/>
                  <a:pt x="5463" y="3664"/>
                  <a:pt x="5453" y="3664"/>
                </a:cubicBezTo>
                <a:cubicBezTo>
                  <a:pt x="5452" y="3664"/>
                  <a:pt x="5451" y="3663"/>
                  <a:pt x="5450" y="3663"/>
                </a:cubicBezTo>
                <a:lnTo>
                  <a:pt x="4971" y="3629"/>
                </a:lnTo>
                <a:cubicBezTo>
                  <a:pt x="4950" y="3628"/>
                  <a:pt x="4934" y="3610"/>
                  <a:pt x="4934" y="3589"/>
                </a:cubicBezTo>
                <a:lnTo>
                  <a:pt x="4934" y="2815"/>
                </a:lnTo>
                <a:close/>
                <a:moveTo>
                  <a:pt x="3688" y="727"/>
                </a:moveTo>
                <a:cubicBezTo>
                  <a:pt x="3688" y="714"/>
                  <a:pt x="3695" y="701"/>
                  <a:pt x="3706" y="694"/>
                </a:cubicBezTo>
                <a:cubicBezTo>
                  <a:pt x="3718" y="686"/>
                  <a:pt x="3732" y="685"/>
                  <a:pt x="3744" y="690"/>
                </a:cubicBezTo>
                <a:lnTo>
                  <a:pt x="4424" y="984"/>
                </a:lnTo>
                <a:cubicBezTo>
                  <a:pt x="4439" y="991"/>
                  <a:pt x="4449" y="1005"/>
                  <a:pt x="4449" y="1021"/>
                </a:cubicBezTo>
                <a:lnTo>
                  <a:pt x="4449" y="1867"/>
                </a:lnTo>
                <a:cubicBezTo>
                  <a:pt x="4449" y="1879"/>
                  <a:pt x="4442" y="1891"/>
                  <a:pt x="4432" y="1899"/>
                </a:cubicBezTo>
                <a:cubicBezTo>
                  <a:pt x="4425" y="1904"/>
                  <a:pt x="4417" y="1907"/>
                  <a:pt x="4408" y="1907"/>
                </a:cubicBezTo>
                <a:cubicBezTo>
                  <a:pt x="4404" y="1907"/>
                  <a:pt x="4400" y="1906"/>
                  <a:pt x="4396" y="1905"/>
                </a:cubicBezTo>
                <a:lnTo>
                  <a:pt x="3717" y="1696"/>
                </a:lnTo>
                <a:cubicBezTo>
                  <a:pt x="3700" y="1691"/>
                  <a:pt x="3688" y="1675"/>
                  <a:pt x="3688" y="1658"/>
                </a:cubicBezTo>
                <a:lnTo>
                  <a:pt x="3688" y="727"/>
                </a:lnTo>
                <a:lnTo>
                  <a:pt x="3688" y="727"/>
                </a:lnTo>
                <a:close/>
                <a:moveTo>
                  <a:pt x="3688" y="3518"/>
                </a:moveTo>
                <a:lnTo>
                  <a:pt x="3688" y="2588"/>
                </a:lnTo>
                <a:cubicBezTo>
                  <a:pt x="3688" y="2576"/>
                  <a:pt x="3694" y="2564"/>
                  <a:pt x="3703" y="2557"/>
                </a:cubicBezTo>
                <a:cubicBezTo>
                  <a:pt x="3712" y="2549"/>
                  <a:pt x="3724" y="2546"/>
                  <a:pt x="3736" y="2548"/>
                </a:cubicBezTo>
                <a:lnTo>
                  <a:pt x="4415" y="2672"/>
                </a:lnTo>
                <a:cubicBezTo>
                  <a:pt x="4434" y="2676"/>
                  <a:pt x="4448" y="2692"/>
                  <a:pt x="4448" y="2712"/>
                </a:cubicBezTo>
                <a:lnTo>
                  <a:pt x="4448" y="3557"/>
                </a:lnTo>
                <a:cubicBezTo>
                  <a:pt x="4448" y="3568"/>
                  <a:pt x="4444" y="3579"/>
                  <a:pt x="4436" y="3586"/>
                </a:cubicBezTo>
                <a:cubicBezTo>
                  <a:pt x="4428" y="3593"/>
                  <a:pt x="4418" y="3597"/>
                  <a:pt x="4408" y="3597"/>
                </a:cubicBezTo>
                <a:cubicBezTo>
                  <a:pt x="4407" y="3597"/>
                  <a:pt x="4407" y="3597"/>
                  <a:pt x="4406" y="3597"/>
                </a:cubicBezTo>
                <a:lnTo>
                  <a:pt x="3726" y="3558"/>
                </a:lnTo>
                <a:cubicBezTo>
                  <a:pt x="3705" y="3557"/>
                  <a:pt x="3688" y="3539"/>
                  <a:pt x="3688" y="3518"/>
                </a:cubicBezTo>
                <a:close/>
                <a:moveTo>
                  <a:pt x="5014" y="6300"/>
                </a:moveTo>
                <a:cubicBezTo>
                  <a:pt x="5014" y="6317"/>
                  <a:pt x="5004" y="6331"/>
                  <a:pt x="4989" y="6338"/>
                </a:cubicBezTo>
                <a:lnTo>
                  <a:pt x="4099" y="6676"/>
                </a:lnTo>
                <a:cubicBezTo>
                  <a:pt x="4094" y="6677"/>
                  <a:pt x="4089" y="6678"/>
                  <a:pt x="4085" y="6678"/>
                </a:cubicBezTo>
                <a:cubicBezTo>
                  <a:pt x="4077" y="6678"/>
                  <a:pt x="4069" y="6676"/>
                  <a:pt x="4062" y="6671"/>
                </a:cubicBezTo>
                <a:cubicBezTo>
                  <a:pt x="4051" y="6664"/>
                  <a:pt x="4045" y="6651"/>
                  <a:pt x="4045" y="6638"/>
                </a:cubicBezTo>
                <a:lnTo>
                  <a:pt x="4045" y="4424"/>
                </a:lnTo>
                <a:cubicBezTo>
                  <a:pt x="4045" y="4403"/>
                  <a:pt x="4061" y="4385"/>
                  <a:pt x="4082" y="4384"/>
                </a:cubicBezTo>
                <a:lnTo>
                  <a:pt x="4972" y="4323"/>
                </a:lnTo>
                <a:cubicBezTo>
                  <a:pt x="4983" y="4323"/>
                  <a:pt x="4994" y="4327"/>
                  <a:pt x="5002" y="4334"/>
                </a:cubicBezTo>
                <a:cubicBezTo>
                  <a:pt x="5010" y="4342"/>
                  <a:pt x="5015" y="4352"/>
                  <a:pt x="5015" y="4364"/>
                </a:cubicBezTo>
                <a:lnTo>
                  <a:pt x="5015" y="6300"/>
                </a:lnTo>
                <a:lnTo>
                  <a:pt x="5014" y="6300"/>
                </a:lnTo>
                <a:close/>
                <a:moveTo>
                  <a:pt x="6087" y="5892"/>
                </a:moveTo>
                <a:cubicBezTo>
                  <a:pt x="6087" y="5909"/>
                  <a:pt x="6076" y="5924"/>
                  <a:pt x="6061" y="5930"/>
                </a:cubicBezTo>
                <a:lnTo>
                  <a:pt x="5467" y="6156"/>
                </a:lnTo>
                <a:cubicBezTo>
                  <a:pt x="5462" y="6157"/>
                  <a:pt x="5458" y="6158"/>
                  <a:pt x="5453" y="6158"/>
                </a:cubicBezTo>
                <a:cubicBezTo>
                  <a:pt x="5445" y="6158"/>
                  <a:pt x="5437" y="6156"/>
                  <a:pt x="5430" y="6151"/>
                </a:cubicBezTo>
                <a:cubicBezTo>
                  <a:pt x="5419" y="6144"/>
                  <a:pt x="5413" y="6131"/>
                  <a:pt x="5413" y="6118"/>
                </a:cubicBezTo>
                <a:lnTo>
                  <a:pt x="5413" y="4331"/>
                </a:lnTo>
                <a:cubicBezTo>
                  <a:pt x="5413" y="4310"/>
                  <a:pt x="5429" y="4293"/>
                  <a:pt x="5450" y="4291"/>
                </a:cubicBezTo>
                <a:lnTo>
                  <a:pt x="6044" y="4251"/>
                </a:lnTo>
                <a:cubicBezTo>
                  <a:pt x="6055" y="4250"/>
                  <a:pt x="6066" y="4254"/>
                  <a:pt x="6074" y="4262"/>
                </a:cubicBezTo>
                <a:cubicBezTo>
                  <a:pt x="6082" y="4269"/>
                  <a:pt x="6087" y="4280"/>
                  <a:pt x="6087" y="4291"/>
                </a:cubicBezTo>
                <a:lnTo>
                  <a:pt x="6087" y="5892"/>
                </a:lnTo>
                <a:close/>
                <a:moveTo>
                  <a:pt x="6258" y="3660"/>
                </a:moveTo>
                <a:cubicBezTo>
                  <a:pt x="6258" y="3671"/>
                  <a:pt x="6253" y="3682"/>
                  <a:pt x="6245" y="3690"/>
                </a:cubicBezTo>
                <a:cubicBezTo>
                  <a:pt x="6238" y="3697"/>
                  <a:pt x="6228" y="3701"/>
                  <a:pt x="6218" y="3701"/>
                </a:cubicBezTo>
                <a:lnTo>
                  <a:pt x="6215" y="3701"/>
                </a:lnTo>
                <a:lnTo>
                  <a:pt x="5860" y="3680"/>
                </a:lnTo>
                <a:cubicBezTo>
                  <a:pt x="5839" y="3679"/>
                  <a:pt x="5822" y="3662"/>
                  <a:pt x="5822" y="3640"/>
                </a:cubicBezTo>
                <a:lnTo>
                  <a:pt x="5822" y="2977"/>
                </a:lnTo>
                <a:cubicBezTo>
                  <a:pt x="5822" y="2965"/>
                  <a:pt x="5828" y="2953"/>
                  <a:pt x="5837" y="2946"/>
                </a:cubicBezTo>
                <a:cubicBezTo>
                  <a:pt x="5846" y="2938"/>
                  <a:pt x="5858" y="2935"/>
                  <a:pt x="5870" y="2937"/>
                </a:cubicBezTo>
                <a:lnTo>
                  <a:pt x="6225" y="3002"/>
                </a:lnTo>
                <a:cubicBezTo>
                  <a:pt x="6244" y="3005"/>
                  <a:pt x="6258" y="3022"/>
                  <a:pt x="6258" y="3041"/>
                </a:cubicBezTo>
                <a:lnTo>
                  <a:pt x="6258" y="3660"/>
                </a:lnTo>
                <a:lnTo>
                  <a:pt x="6258" y="3660"/>
                </a:lnTo>
                <a:close/>
                <a:moveTo>
                  <a:pt x="6258" y="2422"/>
                </a:moveTo>
                <a:cubicBezTo>
                  <a:pt x="6258" y="2435"/>
                  <a:pt x="6252" y="2447"/>
                  <a:pt x="6242" y="2455"/>
                </a:cubicBezTo>
                <a:cubicBezTo>
                  <a:pt x="6235" y="2460"/>
                  <a:pt x="6226" y="2463"/>
                  <a:pt x="6218" y="2463"/>
                </a:cubicBezTo>
                <a:cubicBezTo>
                  <a:pt x="6214" y="2463"/>
                  <a:pt x="6210" y="2462"/>
                  <a:pt x="6206" y="2461"/>
                </a:cubicBezTo>
                <a:lnTo>
                  <a:pt x="5851" y="2352"/>
                </a:lnTo>
                <a:cubicBezTo>
                  <a:pt x="5834" y="2346"/>
                  <a:pt x="5823" y="2331"/>
                  <a:pt x="5823" y="2313"/>
                </a:cubicBezTo>
                <a:lnTo>
                  <a:pt x="5823" y="1650"/>
                </a:lnTo>
                <a:cubicBezTo>
                  <a:pt x="5823" y="1636"/>
                  <a:pt x="5829" y="1624"/>
                  <a:pt x="5841" y="1616"/>
                </a:cubicBezTo>
                <a:cubicBezTo>
                  <a:pt x="5852" y="1609"/>
                  <a:pt x="5866" y="1608"/>
                  <a:pt x="5879" y="1613"/>
                </a:cubicBezTo>
                <a:lnTo>
                  <a:pt x="6234" y="1766"/>
                </a:lnTo>
                <a:cubicBezTo>
                  <a:pt x="6249" y="1773"/>
                  <a:pt x="6258" y="1787"/>
                  <a:pt x="6258" y="1803"/>
                </a:cubicBezTo>
                <a:lnTo>
                  <a:pt x="6258" y="2422"/>
                </a:lnTo>
                <a:lnTo>
                  <a:pt x="6258" y="2422"/>
                </a:lnTo>
                <a:close/>
                <a:moveTo>
                  <a:pt x="6968" y="4762"/>
                </a:moveTo>
                <a:cubicBezTo>
                  <a:pt x="6968" y="4781"/>
                  <a:pt x="6954" y="4798"/>
                  <a:pt x="6935" y="4801"/>
                </a:cubicBezTo>
                <a:lnTo>
                  <a:pt x="6677" y="4851"/>
                </a:lnTo>
                <a:cubicBezTo>
                  <a:pt x="6674" y="4852"/>
                  <a:pt x="6672" y="4852"/>
                  <a:pt x="6669" y="4852"/>
                </a:cubicBezTo>
                <a:cubicBezTo>
                  <a:pt x="6660" y="4852"/>
                  <a:pt x="6651" y="4848"/>
                  <a:pt x="6644" y="4842"/>
                </a:cubicBezTo>
                <a:cubicBezTo>
                  <a:pt x="6635" y="4835"/>
                  <a:pt x="6629" y="4824"/>
                  <a:pt x="6629" y="4812"/>
                </a:cubicBezTo>
                <a:lnTo>
                  <a:pt x="6629" y="4249"/>
                </a:lnTo>
                <a:cubicBezTo>
                  <a:pt x="6629" y="4228"/>
                  <a:pt x="6646" y="4210"/>
                  <a:pt x="6667" y="4209"/>
                </a:cubicBezTo>
                <a:lnTo>
                  <a:pt x="6925" y="4191"/>
                </a:lnTo>
                <a:cubicBezTo>
                  <a:pt x="6936" y="4191"/>
                  <a:pt x="6947" y="4195"/>
                  <a:pt x="6955" y="4202"/>
                </a:cubicBezTo>
                <a:cubicBezTo>
                  <a:pt x="6963" y="4210"/>
                  <a:pt x="6968" y="4220"/>
                  <a:pt x="6968" y="4232"/>
                </a:cubicBezTo>
                <a:lnTo>
                  <a:pt x="6968" y="4762"/>
                </a:lnTo>
                <a:lnTo>
                  <a:pt x="6968" y="4762"/>
                </a:lnTo>
                <a:close/>
                <a:moveTo>
                  <a:pt x="6968" y="3701"/>
                </a:moveTo>
                <a:cubicBezTo>
                  <a:pt x="6968" y="3712"/>
                  <a:pt x="6963" y="3723"/>
                  <a:pt x="6955" y="3730"/>
                </a:cubicBezTo>
                <a:cubicBezTo>
                  <a:pt x="6947" y="3737"/>
                  <a:pt x="6938" y="3741"/>
                  <a:pt x="6927" y="3741"/>
                </a:cubicBezTo>
                <a:lnTo>
                  <a:pt x="6925" y="3741"/>
                </a:lnTo>
                <a:lnTo>
                  <a:pt x="6667" y="3726"/>
                </a:lnTo>
                <a:cubicBezTo>
                  <a:pt x="6646" y="3725"/>
                  <a:pt x="6629" y="3708"/>
                  <a:pt x="6629" y="3686"/>
                </a:cubicBezTo>
                <a:lnTo>
                  <a:pt x="6629" y="3124"/>
                </a:lnTo>
                <a:cubicBezTo>
                  <a:pt x="6629" y="3112"/>
                  <a:pt x="6634" y="3101"/>
                  <a:pt x="6644" y="3093"/>
                </a:cubicBezTo>
                <a:cubicBezTo>
                  <a:pt x="6653" y="3085"/>
                  <a:pt x="6665" y="3082"/>
                  <a:pt x="6677" y="3084"/>
                </a:cubicBezTo>
                <a:lnTo>
                  <a:pt x="6934" y="3131"/>
                </a:lnTo>
                <a:cubicBezTo>
                  <a:pt x="6953" y="3135"/>
                  <a:pt x="6967" y="3151"/>
                  <a:pt x="6967" y="3171"/>
                </a:cubicBezTo>
                <a:lnTo>
                  <a:pt x="6967" y="3701"/>
                </a:lnTo>
                <a:lnTo>
                  <a:pt x="6968" y="3701"/>
                </a:lnTo>
                <a:close/>
                <a:moveTo>
                  <a:pt x="7404" y="4678"/>
                </a:moveTo>
                <a:cubicBezTo>
                  <a:pt x="7404" y="4697"/>
                  <a:pt x="7390" y="4714"/>
                  <a:pt x="7371" y="4717"/>
                </a:cubicBezTo>
                <a:lnTo>
                  <a:pt x="7165" y="4757"/>
                </a:lnTo>
                <a:cubicBezTo>
                  <a:pt x="7162" y="4757"/>
                  <a:pt x="7160" y="4758"/>
                  <a:pt x="7157" y="4758"/>
                </a:cubicBezTo>
                <a:cubicBezTo>
                  <a:pt x="7148" y="4758"/>
                  <a:pt x="7139" y="4754"/>
                  <a:pt x="7132" y="4748"/>
                </a:cubicBezTo>
                <a:cubicBezTo>
                  <a:pt x="7122" y="4741"/>
                  <a:pt x="7117" y="4729"/>
                  <a:pt x="7117" y="4717"/>
                </a:cubicBezTo>
                <a:lnTo>
                  <a:pt x="7117" y="4216"/>
                </a:lnTo>
                <a:cubicBezTo>
                  <a:pt x="7117" y="4195"/>
                  <a:pt x="7134" y="4177"/>
                  <a:pt x="7155" y="4176"/>
                </a:cubicBezTo>
                <a:lnTo>
                  <a:pt x="7361" y="4162"/>
                </a:lnTo>
                <a:cubicBezTo>
                  <a:pt x="7372" y="4161"/>
                  <a:pt x="7383" y="4165"/>
                  <a:pt x="7391" y="4172"/>
                </a:cubicBezTo>
                <a:cubicBezTo>
                  <a:pt x="7399" y="4180"/>
                  <a:pt x="7404" y="4191"/>
                  <a:pt x="7404" y="4202"/>
                </a:cubicBezTo>
                <a:lnTo>
                  <a:pt x="7404" y="4678"/>
                </a:lnTo>
                <a:lnTo>
                  <a:pt x="7404" y="4678"/>
                </a:lnTo>
                <a:close/>
                <a:moveTo>
                  <a:pt x="7404" y="3726"/>
                </a:moveTo>
                <a:cubicBezTo>
                  <a:pt x="7404" y="3737"/>
                  <a:pt x="7399" y="3748"/>
                  <a:pt x="7391" y="3755"/>
                </a:cubicBezTo>
                <a:cubicBezTo>
                  <a:pt x="7384" y="3762"/>
                  <a:pt x="7374" y="3766"/>
                  <a:pt x="7364" y="3766"/>
                </a:cubicBezTo>
                <a:cubicBezTo>
                  <a:pt x="7363" y="3766"/>
                  <a:pt x="7362" y="3766"/>
                  <a:pt x="7361" y="3766"/>
                </a:cubicBezTo>
                <a:lnTo>
                  <a:pt x="7155" y="3754"/>
                </a:lnTo>
                <a:cubicBezTo>
                  <a:pt x="7134" y="3753"/>
                  <a:pt x="7117" y="3736"/>
                  <a:pt x="7117" y="3714"/>
                </a:cubicBezTo>
                <a:lnTo>
                  <a:pt x="7117" y="3219"/>
                </a:lnTo>
                <a:cubicBezTo>
                  <a:pt x="7117" y="3207"/>
                  <a:pt x="7122" y="3196"/>
                  <a:pt x="7131" y="3188"/>
                </a:cubicBezTo>
                <a:cubicBezTo>
                  <a:pt x="7140" y="3181"/>
                  <a:pt x="7152" y="3177"/>
                  <a:pt x="7164" y="3179"/>
                </a:cubicBezTo>
                <a:lnTo>
                  <a:pt x="7370" y="3210"/>
                </a:lnTo>
                <a:cubicBezTo>
                  <a:pt x="7390" y="3213"/>
                  <a:pt x="7404" y="3230"/>
                  <a:pt x="7404" y="3250"/>
                </a:cubicBezTo>
                <a:lnTo>
                  <a:pt x="7404" y="3726"/>
                </a:lnTo>
                <a:lnTo>
                  <a:pt x="7404" y="37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>
            <a:normAutofit fontScale="80000" lnSpcReduction="20000"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idx="13"/>
          </p:nvPr>
        </p:nvSpPr>
        <p:spPr>
          <a:xfrm>
            <a:off x="5965190" y="1313815"/>
            <a:ext cx="5590540" cy="472440"/>
          </a:xfrm>
        </p:spPr>
        <p:txBody>
          <a:bodyPr>
            <a:noAutofit/>
          </a:bodyPr>
          <a:p>
            <a:r>
              <a:rPr lang="zh-CN" altLang="en-US" sz="360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近年中考考情分析</a:t>
            </a:r>
            <a:endParaRPr lang="zh-CN" altLang="en-US" sz="3600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425440" y="1468120"/>
            <a:ext cx="387985" cy="163830"/>
            <a:chOff x="11629" y="2731"/>
            <a:chExt cx="848" cy="468"/>
          </a:xfrm>
        </p:grpSpPr>
        <p:sp>
          <p:nvSpPr>
            <p:cNvPr id="14" name="燕尾形 13"/>
            <p:cNvSpPr/>
            <p:nvPr/>
          </p:nvSpPr>
          <p:spPr>
            <a:xfrm>
              <a:off x="11629" y="2731"/>
              <a:ext cx="375" cy="469"/>
            </a:xfrm>
            <a:prstGeom prst="chevr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燕尾形 14"/>
            <p:cNvSpPr/>
            <p:nvPr/>
          </p:nvSpPr>
          <p:spPr>
            <a:xfrm>
              <a:off x="11866" y="2731"/>
              <a:ext cx="375" cy="469"/>
            </a:xfrm>
            <a:prstGeom prst="chevron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燕尾形 15"/>
            <p:cNvSpPr/>
            <p:nvPr/>
          </p:nvSpPr>
          <p:spPr>
            <a:xfrm>
              <a:off x="12103" y="2731"/>
              <a:ext cx="375" cy="469"/>
            </a:xfrm>
            <a:prstGeom prst="chevron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8" name="文本占位符 27"/>
          <p:cNvSpPr/>
          <p:nvPr>
            <p:ph type="body" idx="13"/>
          </p:nvPr>
        </p:nvSpPr>
        <p:spPr>
          <a:xfrm>
            <a:off x="5965190" y="2409190"/>
            <a:ext cx="5590540" cy="472440"/>
          </a:xfrm>
        </p:spPr>
        <p:txBody>
          <a:bodyPr>
            <a:noAutofit/>
          </a:bodyPr>
          <a:p>
            <a:r>
              <a:rPr lang="zh-CN" altLang="en-US" sz="3600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中考考题特点</a:t>
            </a:r>
            <a:endParaRPr lang="zh-CN" altLang="en-US" sz="3600" dirty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5425440" y="2563495"/>
            <a:ext cx="387985" cy="163830"/>
            <a:chOff x="11629" y="2731"/>
            <a:chExt cx="848" cy="468"/>
          </a:xfrm>
        </p:grpSpPr>
        <p:sp>
          <p:nvSpPr>
            <p:cNvPr id="34" name="燕尾形 33"/>
            <p:cNvSpPr/>
            <p:nvPr/>
          </p:nvSpPr>
          <p:spPr>
            <a:xfrm>
              <a:off x="11629" y="2731"/>
              <a:ext cx="375" cy="469"/>
            </a:xfrm>
            <a:prstGeom prst="chevr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燕尾形 34"/>
            <p:cNvSpPr/>
            <p:nvPr/>
          </p:nvSpPr>
          <p:spPr>
            <a:xfrm>
              <a:off x="11866" y="2731"/>
              <a:ext cx="375" cy="469"/>
            </a:xfrm>
            <a:prstGeom prst="chevron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燕尾形 35"/>
            <p:cNvSpPr/>
            <p:nvPr/>
          </p:nvSpPr>
          <p:spPr>
            <a:xfrm>
              <a:off x="12103" y="2731"/>
              <a:ext cx="375" cy="469"/>
            </a:xfrm>
            <a:prstGeom prst="chevron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425440" y="3658870"/>
            <a:ext cx="387985" cy="163830"/>
            <a:chOff x="11629" y="2731"/>
            <a:chExt cx="848" cy="468"/>
          </a:xfrm>
        </p:grpSpPr>
        <p:sp>
          <p:nvSpPr>
            <p:cNvPr id="39" name="燕尾形 38"/>
            <p:cNvSpPr/>
            <p:nvPr/>
          </p:nvSpPr>
          <p:spPr>
            <a:xfrm>
              <a:off x="11629" y="2731"/>
              <a:ext cx="375" cy="469"/>
            </a:xfrm>
            <a:prstGeom prst="chevr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燕尾形 39"/>
            <p:cNvSpPr/>
            <p:nvPr/>
          </p:nvSpPr>
          <p:spPr>
            <a:xfrm>
              <a:off x="11866" y="2731"/>
              <a:ext cx="375" cy="469"/>
            </a:xfrm>
            <a:prstGeom prst="chevron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燕尾形 40"/>
            <p:cNvSpPr/>
            <p:nvPr/>
          </p:nvSpPr>
          <p:spPr>
            <a:xfrm>
              <a:off x="12103" y="2731"/>
              <a:ext cx="375" cy="469"/>
            </a:xfrm>
            <a:prstGeom prst="chevron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42" name="文本占位符 27"/>
          <p:cNvSpPr/>
          <p:nvPr/>
        </p:nvSpPr>
        <p:spPr>
          <a:xfrm>
            <a:off x="5965190" y="3504565"/>
            <a:ext cx="5590540" cy="4724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2018</a:t>
            </a:r>
            <a:r>
              <a:rPr lang="zh-CN" altLang="en-US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年中考各分数段人数</a:t>
            </a:r>
            <a:endParaRPr lang="zh-CN" altLang="en-US" sz="36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5425440" y="4754245"/>
            <a:ext cx="387985" cy="163830"/>
            <a:chOff x="11629" y="2731"/>
            <a:chExt cx="848" cy="468"/>
          </a:xfrm>
        </p:grpSpPr>
        <p:sp>
          <p:nvSpPr>
            <p:cNvPr id="44" name="燕尾形 43"/>
            <p:cNvSpPr/>
            <p:nvPr/>
          </p:nvSpPr>
          <p:spPr>
            <a:xfrm>
              <a:off x="11629" y="2731"/>
              <a:ext cx="375" cy="469"/>
            </a:xfrm>
            <a:prstGeom prst="chevr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燕尾形 44"/>
            <p:cNvSpPr/>
            <p:nvPr/>
          </p:nvSpPr>
          <p:spPr>
            <a:xfrm>
              <a:off x="11866" y="2731"/>
              <a:ext cx="375" cy="469"/>
            </a:xfrm>
            <a:prstGeom prst="chevron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燕尾形 45"/>
            <p:cNvSpPr/>
            <p:nvPr/>
          </p:nvSpPr>
          <p:spPr>
            <a:xfrm>
              <a:off x="12103" y="2731"/>
              <a:ext cx="375" cy="469"/>
            </a:xfrm>
            <a:prstGeom prst="chevron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47" name="文本占位符 27"/>
          <p:cNvSpPr/>
          <p:nvPr/>
        </p:nvSpPr>
        <p:spPr>
          <a:xfrm>
            <a:off x="5965190" y="4599940"/>
            <a:ext cx="5590540" cy="4724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中考复习策略</a:t>
            </a:r>
            <a:endParaRPr lang="zh-CN" altLang="en-US" sz="3600" dirty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pic>
        <p:nvPicPr>
          <p:cNvPr id="8" name="内容占位符 7" descr="timg"/>
          <p:cNvPicPr>
            <a:picLocks noChangeAspect="1"/>
          </p:cNvPicPr>
          <p:nvPr>
            <p:ph idx="1"/>
          </p:nvPr>
        </p:nvPicPr>
        <p:blipFill>
          <a:blip r:embed="rId1"/>
          <a:srcRect b="7147"/>
          <a:stretch>
            <a:fillRect/>
          </a:stretch>
        </p:blipFill>
        <p:spPr>
          <a:xfrm>
            <a:off x="84455" y="1129030"/>
            <a:ext cx="4798060" cy="42640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" name="任意多边形 73"/>
          <p:cNvSpPr/>
          <p:nvPr>
            <p:custDataLst>
              <p:tags r:id="rId1"/>
            </p:custDataLst>
          </p:nvPr>
        </p:nvSpPr>
        <p:spPr>
          <a:xfrm flipV="1">
            <a:off x="-34241" y="-37210"/>
            <a:ext cx="12192003" cy="2769280"/>
          </a:xfrm>
          <a:custGeom>
            <a:avLst/>
            <a:gdLst>
              <a:gd name="connsiteX0" fmla="*/ 0 w 6216319"/>
              <a:gd name="connsiteY0" fmla="*/ 0 h 1302204"/>
              <a:gd name="connsiteX1" fmla="*/ 6216319 w 6216319"/>
              <a:gd name="connsiteY1" fmla="*/ 0 h 1302204"/>
              <a:gd name="connsiteX2" fmla="*/ 6216319 w 6216319"/>
              <a:gd name="connsiteY2" fmla="*/ 1302204 h 1302204"/>
              <a:gd name="connsiteX3" fmla="*/ 0 w 6216319"/>
              <a:gd name="connsiteY3" fmla="*/ 1302204 h 1302204"/>
              <a:gd name="connsiteX4" fmla="*/ 0 w 6216319"/>
              <a:gd name="connsiteY4" fmla="*/ 0 h 1302204"/>
              <a:gd name="connsiteX0-1" fmla="*/ 0 w 6216319"/>
              <a:gd name="connsiteY0-2" fmla="*/ 9364 h 1311568"/>
              <a:gd name="connsiteX1-3" fmla="*/ 339865 w 6216319"/>
              <a:gd name="connsiteY1-4" fmla="*/ 0 h 1311568"/>
              <a:gd name="connsiteX2-5" fmla="*/ 6216319 w 6216319"/>
              <a:gd name="connsiteY2-6" fmla="*/ 9364 h 1311568"/>
              <a:gd name="connsiteX3-7" fmla="*/ 6216319 w 6216319"/>
              <a:gd name="connsiteY3-8" fmla="*/ 1311568 h 1311568"/>
              <a:gd name="connsiteX4-9" fmla="*/ 0 w 6216319"/>
              <a:gd name="connsiteY4-10" fmla="*/ 1311568 h 1311568"/>
              <a:gd name="connsiteX5" fmla="*/ 0 w 6216319"/>
              <a:gd name="connsiteY5" fmla="*/ 9364 h 1311568"/>
              <a:gd name="connsiteX0-11" fmla="*/ 0 w 6216319"/>
              <a:gd name="connsiteY0-12" fmla="*/ 0 h 1302204"/>
              <a:gd name="connsiteX1-13" fmla="*/ 339865 w 6216319"/>
              <a:gd name="connsiteY1-14" fmla="*/ 184845 h 1302204"/>
              <a:gd name="connsiteX2-15" fmla="*/ 6216319 w 6216319"/>
              <a:gd name="connsiteY2-16" fmla="*/ 0 h 1302204"/>
              <a:gd name="connsiteX3-17" fmla="*/ 6216319 w 6216319"/>
              <a:gd name="connsiteY3-18" fmla="*/ 1302204 h 1302204"/>
              <a:gd name="connsiteX4-19" fmla="*/ 0 w 6216319"/>
              <a:gd name="connsiteY4-20" fmla="*/ 1302204 h 1302204"/>
              <a:gd name="connsiteX5-21" fmla="*/ 0 w 6216319"/>
              <a:gd name="connsiteY5-22" fmla="*/ 0 h 1302204"/>
              <a:gd name="connsiteX0-23" fmla="*/ 0 w 6216319"/>
              <a:gd name="connsiteY0-24" fmla="*/ 0 h 1302204"/>
              <a:gd name="connsiteX1-25" fmla="*/ 339865 w 6216319"/>
              <a:gd name="connsiteY1-26" fmla="*/ 184845 h 1302204"/>
              <a:gd name="connsiteX2-27" fmla="*/ 6216319 w 6216319"/>
              <a:gd name="connsiteY2-28" fmla="*/ 0 h 1302204"/>
              <a:gd name="connsiteX3-29" fmla="*/ 6216319 w 6216319"/>
              <a:gd name="connsiteY3-30" fmla="*/ 1302204 h 1302204"/>
              <a:gd name="connsiteX4-31" fmla="*/ 0 w 6216319"/>
              <a:gd name="connsiteY4-32" fmla="*/ 1302204 h 1302204"/>
              <a:gd name="connsiteX5-33" fmla="*/ 0 w 6216319"/>
              <a:gd name="connsiteY5-34" fmla="*/ 0 h 1302204"/>
              <a:gd name="connsiteX0-35" fmla="*/ 0 w 6216319"/>
              <a:gd name="connsiteY0-36" fmla="*/ 47249 h 1349453"/>
              <a:gd name="connsiteX1-37" fmla="*/ 339865 w 6216319"/>
              <a:gd name="connsiteY1-38" fmla="*/ 232094 h 1349453"/>
              <a:gd name="connsiteX2-39" fmla="*/ 2273862 w 6216319"/>
              <a:gd name="connsiteY2-40" fmla="*/ 280646 h 1349453"/>
              <a:gd name="connsiteX3-41" fmla="*/ 6216319 w 6216319"/>
              <a:gd name="connsiteY3-42" fmla="*/ 47249 h 1349453"/>
              <a:gd name="connsiteX4-43" fmla="*/ 6216319 w 6216319"/>
              <a:gd name="connsiteY4-44" fmla="*/ 1349453 h 1349453"/>
              <a:gd name="connsiteX5-45" fmla="*/ 0 w 6216319"/>
              <a:gd name="connsiteY5-46" fmla="*/ 1349453 h 1349453"/>
              <a:gd name="connsiteX6" fmla="*/ 0 w 6216319"/>
              <a:gd name="connsiteY6" fmla="*/ 47249 h 1349453"/>
              <a:gd name="connsiteX0-47" fmla="*/ 0 w 6216319"/>
              <a:gd name="connsiteY0-48" fmla="*/ 30623 h 1332827"/>
              <a:gd name="connsiteX1-49" fmla="*/ 339865 w 6216319"/>
              <a:gd name="connsiteY1-50" fmla="*/ 215468 h 1332827"/>
              <a:gd name="connsiteX2-51" fmla="*/ 2265770 w 6216319"/>
              <a:gd name="connsiteY2-52" fmla="*/ 539150 h 1332827"/>
              <a:gd name="connsiteX3-53" fmla="*/ 6216319 w 6216319"/>
              <a:gd name="connsiteY3-54" fmla="*/ 30623 h 1332827"/>
              <a:gd name="connsiteX4-55" fmla="*/ 6216319 w 6216319"/>
              <a:gd name="connsiteY4-56" fmla="*/ 1332827 h 1332827"/>
              <a:gd name="connsiteX5-57" fmla="*/ 0 w 6216319"/>
              <a:gd name="connsiteY5-58" fmla="*/ 1332827 h 1332827"/>
              <a:gd name="connsiteX6-59" fmla="*/ 0 w 6216319"/>
              <a:gd name="connsiteY6-60" fmla="*/ 30623 h 1332827"/>
              <a:gd name="connsiteX0-61" fmla="*/ 0 w 6216319"/>
              <a:gd name="connsiteY0-62" fmla="*/ 31024 h 1333228"/>
              <a:gd name="connsiteX1-63" fmla="*/ 339865 w 6216319"/>
              <a:gd name="connsiteY1-64" fmla="*/ 215869 h 1333228"/>
              <a:gd name="connsiteX2-65" fmla="*/ 2265770 w 6216319"/>
              <a:gd name="connsiteY2-66" fmla="*/ 539551 h 1333228"/>
              <a:gd name="connsiteX3-67" fmla="*/ 3269182 w 6216319"/>
              <a:gd name="connsiteY3-68" fmla="*/ 418171 h 1333228"/>
              <a:gd name="connsiteX4-69" fmla="*/ 6216319 w 6216319"/>
              <a:gd name="connsiteY4-70" fmla="*/ 31024 h 1333228"/>
              <a:gd name="connsiteX5-71" fmla="*/ 6216319 w 6216319"/>
              <a:gd name="connsiteY5-72" fmla="*/ 1333228 h 1333228"/>
              <a:gd name="connsiteX6-73" fmla="*/ 0 w 6216319"/>
              <a:gd name="connsiteY6-74" fmla="*/ 1333228 h 1333228"/>
              <a:gd name="connsiteX7" fmla="*/ 0 w 6216319"/>
              <a:gd name="connsiteY7" fmla="*/ 31024 h 1333228"/>
              <a:gd name="connsiteX0-75" fmla="*/ 0 w 6216319"/>
              <a:gd name="connsiteY0-76" fmla="*/ 26175 h 1328379"/>
              <a:gd name="connsiteX1-77" fmla="*/ 339865 w 6216319"/>
              <a:gd name="connsiteY1-78" fmla="*/ 211020 h 1328379"/>
              <a:gd name="connsiteX2-79" fmla="*/ 2265770 w 6216319"/>
              <a:gd name="connsiteY2-80" fmla="*/ 534702 h 1328379"/>
              <a:gd name="connsiteX3-81" fmla="*/ 3244906 w 6216319"/>
              <a:gd name="connsiteY3-82" fmla="*/ 518518 h 1328379"/>
              <a:gd name="connsiteX4-83" fmla="*/ 6216319 w 6216319"/>
              <a:gd name="connsiteY4-84" fmla="*/ 26175 h 1328379"/>
              <a:gd name="connsiteX5-85" fmla="*/ 6216319 w 6216319"/>
              <a:gd name="connsiteY5-86" fmla="*/ 1328379 h 1328379"/>
              <a:gd name="connsiteX6-87" fmla="*/ 0 w 6216319"/>
              <a:gd name="connsiteY6-88" fmla="*/ 1328379 h 1328379"/>
              <a:gd name="connsiteX7-89" fmla="*/ 0 w 6216319"/>
              <a:gd name="connsiteY7-90" fmla="*/ 26175 h 1328379"/>
              <a:gd name="connsiteX0-91" fmla="*/ 0 w 6216319"/>
              <a:gd name="connsiteY0-92" fmla="*/ 63128 h 1365332"/>
              <a:gd name="connsiteX1-93" fmla="*/ 339865 w 6216319"/>
              <a:gd name="connsiteY1-94" fmla="*/ 247973 h 1365332"/>
              <a:gd name="connsiteX2-95" fmla="*/ 2265770 w 6216319"/>
              <a:gd name="connsiteY2-96" fmla="*/ 571655 h 1365332"/>
              <a:gd name="connsiteX3-97" fmla="*/ 3244906 w 6216319"/>
              <a:gd name="connsiteY3-98" fmla="*/ 555471 h 1365332"/>
              <a:gd name="connsiteX4-99" fmla="*/ 4725749 w 6216319"/>
              <a:gd name="connsiteY4-100" fmla="*/ 239882 h 1365332"/>
              <a:gd name="connsiteX5-101" fmla="*/ 6216319 w 6216319"/>
              <a:gd name="connsiteY5-102" fmla="*/ 63128 h 1365332"/>
              <a:gd name="connsiteX6-103" fmla="*/ 6216319 w 6216319"/>
              <a:gd name="connsiteY6-104" fmla="*/ 1365332 h 1365332"/>
              <a:gd name="connsiteX7-105" fmla="*/ 0 w 6216319"/>
              <a:gd name="connsiteY7-106" fmla="*/ 1365332 h 1365332"/>
              <a:gd name="connsiteX8" fmla="*/ 0 w 6216319"/>
              <a:gd name="connsiteY8" fmla="*/ 63128 h 1365332"/>
              <a:gd name="connsiteX0-107" fmla="*/ 0 w 6216319"/>
              <a:gd name="connsiteY0-108" fmla="*/ 20810 h 1323014"/>
              <a:gd name="connsiteX1-109" fmla="*/ 339865 w 6216319"/>
              <a:gd name="connsiteY1-110" fmla="*/ 205655 h 1323014"/>
              <a:gd name="connsiteX2-111" fmla="*/ 2265770 w 6216319"/>
              <a:gd name="connsiteY2-112" fmla="*/ 529337 h 1323014"/>
              <a:gd name="connsiteX3-113" fmla="*/ 3244906 w 6216319"/>
              <a:gd name="connsiteY3-114" fmla="*/ 513153 h 1323014"/>
              <a:gd name="connsiteX4-115" fmla="*/ 4628644 w 6216319"/>
              <a:gd name="connsiteY4-116" fmla="*/ 1055320 h 1323014"/>
              <a:gd name="connsiteX5-117" fmla="*/ 6216319 w 6216319"/>
              <a:gd name="connsiteY5-118" fmla="*/ 20810 h 1323014"/>
              <a:gd name="connsiteX6-119" fmla="*/ 6216319 w 6216319"/>
              <a:gd name="connsiteY6-120" fmla="*/ 1323014 h 1323014"/>
              <a:gd name="connsiteX7-121" fmla="*/ 0 w 6216319"/>
              <a:gd name="connsiteY7-122" fmla="*/ 1323014 h 1323014"/>
              <a:gd name="connsiteX8-123" fmla="*/ 0 w 6216319"/>
              <a:gd name="connsiteY8-124" fmla="*/ 20810 h 1323014"/>
              <a:gd name="connsiteX0-125" fmla="*/ 0 w 6216319"/>
              <a:gd name="connsiteY0-126" fmla="*/ 32243 h 1334447"/>
              <a:gd name="connsiteX1-127" fmla="*/ 339865 w 6216319"/>
              <a:gd name="connsiteY1-128" fmla="*/ 217088 h 1334447"/>
              <a:gd name="connsiteX2-129" fmla="*/ 2265770 w 6216319"/>
              <a:gd name="connsiteY2-130" fmla="*/ 540770 h 1334447"/>
              <a:gd name="connsiteX3-131" fmla="*/ 3244906 w 6216319"/>
              <a:gd name="connsiteY3-132" fmla="*/ 524586 h 1334447"/>
              <a:gd name="connsiteX4-133" fmla="*/ 4628644 w 6216319"/>
              <a:gd name="connsiteY4-134" fmla="*/ 1066753 h 1334447"/>
              <a:gd name="connsiteX5-135" fmla="*/ 5526860 w 6216319"/>
              <a:gd name="connsiteY5-136" fmla="*/ 451758 h 1334447"/>
              <a:gd name="connsiteX6-137" fmla="*/ 6216319 w 6216319"/>
              <a:gd name="connsiteY6-138" fmla="*/ 32243 h 1334447"/>
              <a:gd name="connsiteX7-139" fmla="*/ 6216319 w 6216319"/>
              <a:gd name="connsiteY7-140" fmla="*/ 1334447 h 1334447"/>
              <a:gd name="connsiteX8-141" fmla="*/ 0 w 6216319"/>
              <a:gd name="connsiteY8-142" fmla="*/ 1334447 h 1334447"/>
              <a:gd name="connsiteX9" fmla="*/ 0 w 6216319"/>
              <a:gd name="connsiteY9" fmla="*/ 32243 h 1334447"/>
              <a:gd name="connsiteX0-143" fmla="*/ 0 w 6216319"/>
              <a:gd name="connsiteY0-144" fmla="*/ 12831 h 1315035"/>
              <a:gd name="connsiteX1-145" fmla="*/ 339865 w 6216319"/>
              <a:gd name="connsiteY1-146" fmla="*/ 197676 h 1315035"/>
              <a:gd name="connsiteX2-147" fmla="*/ 2265770 w 6216319"/>
              <a:gd name="connsiteY2-148" fmla="*/ 521358 h 1315035"/>
              <a:gd name="connsiteX3-149" fmla="*/ 3244906 w 6216319"/>
              <a:gd name="connsiteY3-150" fmla="*/ 505174 h 1315035"/>
              <a:gd name="connsiteX4-151" fmla="*/ 4628644 w 6216319"/>
              <a:gd name="connsiteY4-152" fmla="*/ 1047341 h 1315035"/>
              <a:gd name="connsiteX5-153" fmla="*/ 5356927 w 6216319"/>
              <a:gd name="connsiteY5-154" fmla="*/ 1201089 h 1315035"/>
              <a:gd name="connsiteX6-155" fmla="*/ 6216319 w 6216319"/>
              <a:gd name="connsiteY6-156" fmla="*/ 12831 h 1315035"/>
              <a:gd name="connsiteX7-157" fmla="*/ 6216319 w 6216319"/>
              <a:gd name="connsiteY7-158" fmla="*/ 1315035 h 1315035"/>
              <a:gd name="connsiteX8-159" fmla="*/ 0 w 6216319"/>
              <a:gd name="connsiteY8-160" fmla="*/ 1315035 h 1315035"/>
              <a:gd name="connsiteX9-161" fmla="*/ 0 w 6216319"/>
              <a:gd name="connsiteY9-162" fmla="*/ 12831 h 1315035"/>
              <a:gd name="connsiteX0-163" fmla="*/ 0 w 6498499"/>
              <a:gd name="connsiteY0-164" fmla="*/ 0 h 1302204"/>
              <a:gd name="connsiteX1-165" fmla="*/ 339865 w 6498499"/>
              <a:gd name="connsiteY1-166" fmla="*/ 184845 h 1302204"/>
              <a:gd name="connsiteX2-167" fmla="*/ 2265770 w 6498499"/>
              <a:gd name="connsiteY2-168" fmla="*/ 508527 h 1302204"/>
              <a:gd name="connsiteX3-169" fmla="*/ 3244906 w 6498499"/>
              <a:gd name="connsiteY3-170" fmla="*/ 492343 h 1302204"/>
              <a:gd name="connsiteX4-171" fmla="*/ 4628644 w 6498499"/>
              <a:gd name="connsiteY4-172" fmla="*/ 1034510 h 1302204"/>
              <a:gd name="connsiteX5-173" fmla="*/ 5356927 w 6498499"/>
              <a:gd name="connsiteY5-174" fmla="*/ 1188258 h 1302204"/>
              <a:gd name="connsiteX6-175" fmla="*/ 6216319 w 6498499"/>
              <a:gd name="connsiteY6-176" fmla="*/ 1302204 h 1302204"/>
              <a:gd name="connsiteX7-177" fmla="*/ 0 w 6498499"/>
              <a:gd name="connsiteY7-178" fmla="*/ 1302204 h 1302204"/>
              <a:gd name="connsiteX8-179" fmla="*/ 0 w 6498499"/>
              <a:gd name="connsiteY8-180" fmla="*/ 0 h 1302204"/>
              <a:gd name="connsiteX0-181" fmla="*/ 0 w 6216319"/>
              <a:gd name="connsiteY0-182" fmla="*/ 0 h 1302204"/>
              <a:gd name="connsiteX1-183" fmla="*/ 339865 w 6216319"/>
              <a:gd name="connsiteY1-184" fmla="*/ 184845 h 1302204"/>
              <a:gd name="connsiteX2-185" fmla="*/ 2265770 w 6216319"/>
              <a:gd name="connsiteY2-186" fmla="*/ 508527 h 1302204"/>
              <a:gd name="connsiteX3-187" fmla="*/ 3244906 w 6216319"/>
              <a:gd name="connsiteY3-188" fmla="*/ 492343 h 1302204"/>
              <a:gd name="connsiteX4-189" fmla="*/ 4628644 w 6216319"/>
              <a:gd name="connsiteY4-190" fmla="*/ 1034510 h 1302204"/>
              <a:gd name="connsiteX5-191" fmla="*/ 5356927 w 6216319"/>
              <a:gd name="connsiteY5-192" fmla="*/ 1188258 h 1302204"/>
              <a:gd name="connsiteX6-193" fmla="*/ 6216319 w 6216319"/>
              <a:gd name="connsiteY6-194" fmla="*/ 1302204 h 1302204"/>
              <a:gd name="connsiteX7-195" fmla="*/ 0 w 6216319"/>
              <a:gd name="connsiteY7-196" fmla="*/ 1302204 h 1302204"/>
              <a:gd name="connsiteX8-197" fmla="*/ 0 w 6216319"/>
              <a:gd name="connsiteY8-198" fmla="*/ 0 h 1302204"/>
              <a:gd name="connsiteX0-199" fmla="*/ 0 w 6216319"/>
              <a:gd name="connsiteY0-200" fmla="*/ 0 h 1302204"/>
              <a:gd name="connsiteX1-201" fmla="*/ 339865 w 6216319"/>
              <a:gd name="connsiteY1-202" fmla="*/ 184845 h 1302204"/>
              <a:gd name="connsiteX2-203" fmla="*/ 2265770 w 6216319"/>
              <a:gd name="connsiteY2-204" fmla="*/ 508527 h 1302204"/>
              <a:gd name="connsiteX3-205" fmla="*/ 3244906 w 6216319"/>
              <a:gd name="connsiteY3-206" fmla="*/ 492343 h 1302204"/>
              <a:gd name="connsiteX4-207" fmla="*/ 4628644 w 6216319"/>
              <a:gd name="connsiteY4-208" fmla="*/ 1034510 h 1302204"/>
              <a:gd name="connsiteX5-209" fmla="*/ 5356927 w 6216319"/>
              <a:gd name="connsiteY5-210" fmla="*/ 1188258 h 1302204"/>
              <a:gd name="connsiteX6-211" fmla="*/ 6216319 w 6216319"/>
              <a:gd name="connsiteY6-212" fmla="*/ 1302204 h 1302204"/>
              <a:gd name="connsiteX7-213" fmla="*/ 0 w 6216319"/>
              <a:gd name="connsiteY7-214" fmla="*/ 1302204 h 1302204"/>
              <a:gd name="connsiteX8-215" fmla="*/ 0 w 6216319"/>
              <a:gd name="connsiteY8-216" fmla="*/ 0 h 1302204"/>
              <a:gd name="connsiteX0-217" fmla="*/ 0 w 6216319"/>
              <a:gd name="connsiteY0-218" fmla="*/ 0 h 1302204"/>
              <a:gd name="connsiteX1-219" fmla="*/ 339865 w 6216319"/>
              <a:gd name="connsiteY1-220" fmla="*/ 184845 h 1302204"/>
              <a:gd name="connsiteX2-221" fmla="*/ 2265770 w 6216319"/>
              <a:gd name="connsiteY2-222" fmla="*/ 508527 h 1302204"/>
              <a:gd name="connsiteX3-223" fmla="*/ 3244906 w 6216319"/>
              <a:gd name="connsiteY3-224" fmla="*/ 492343 h 1302204"/>
              <a:gd name="connsiteX4-225" fmla="*/ 4628644 w 6216319"/>
              <a:gd name="connsiteY4-226" fmla="*/ 1034510 h 1302204"/>
              <a:gd name="connsiteX5-227" fmla="*/ 5356927 w 6216319"/>
              <a:gd name="connsiteY5-228" fmla="*/ 1188258 h 1302204"/>
              <a:gd name="connsiteX6-229" fmla="*/ 6216319 w 6216319"/>
              <a:gd name="connsiteY6-230" fmla="*/ 1302204 h 1302204"/>
              <a:gd name="connsiteX7-231" fmla="*/ 0 w 6216319"/>
              <a:gd name="connsiteY7-232" fmla="*/ 1302204 h 1302204"/>
              <a:gd name="connsiteX8-233" fmla="*/ 0 w 6216319"/>
              <a:gd name="connsiteY8-234" fmla="*/ 0 h 1302204"/>
              <a:gd name="connsiteX0-235" fmla="*/ 0 w 6216319"/>
              <a:gd name="connsiteY0-236" fmla="*/ 0 h 1302204"/>
              <a:gd name="connsiteX1-237" fmla="*/ 339865 w 6216319"/>
              <a:gd name="connsiteY1-238" fmla="*/ 184845 h 1302204"/>
              <a:gd name="connsiteX2-239" fmla="*/ 2265770 w 6216319"/>
              <a:gd name="connsiteY2-240" fmla="*/ 508527 h 1302204"/>
              <a:gd name="connsiteX3-241" fmla="*/ 3244906 w 6216319"/>
              <a:gd name="connsiteY3-242" fmla="*/ 492343 h 1302204"/>
              <a:gd name="connsiteX4-243" fmla="*/ 4628644 w 6216319"/>
              <a:gd name="connsiteY4-244" fmla="*/ 1034510 h 1302204"/>
              <a:gd name="connsiteX5-245" fmla="*/ 5356927 w 6216319"/>
              <a:gd name="connsiteY5-246" fmla="*/ 1188258 h 1302204"/>
              <a:gd name="connsiteX6-247" fmla="*/ 6216319 w 6216319"/>
              <a:gd name="connsiteY6-248" fmla="*/ 1302204 h 1302204"/>
              <a:gd name="connsiteX7-249" fmla="*/ 0 w 6216319"/>
              <a:gd name="connsiteY7-250" fmla="*/ 1302204 h 1302204"/>
              <a:gd name="connsiteX8-251" fmla="*/ 0 w 6216319"/>
              <a:gd name="connsiteY8-252" fmla="*/ 0 h 1302204"/>
              <a:gd name="connsiteX0-253" fmla="*/ 0 w 6216319"/>
              <a:gd name="connsiteY0-254" fmla="*/ 0 h 1302204"/>
              <a:gd name="connsiteX1-255" fmla="*/ 339865 w 6216319"/>
              <a:gd name="connsiteY1-256" fmla="*/ 184845 h 1302204"/>
              <a:gd name="connsiteX2-257" fmla="*/ 2265770 w 6216319"/>
              <a:gd name="connsiteY2-258" fmla="*/ 508527 h 1302204"/>
              <a:gd name="connsiteX3-259" fmla="*/ 3244906 w 6216319"/>
              <a:gd name="connsiteY3-260" fmla="*/ 492343 h 1302204"/>
              <a:gd name="connsiteX4-261" fmla="*/ 4628644 w 6216319"/>
              <a:gd name="connsiteY4-262" fmla="*/ 1034510 h 1302204"/>
              <a:gd name="connsiteX5-263" fmla="*/ 5356927 w 6216319"/>
              <a:gd name="connsiteY5-264" fmla="*/ 1188258 h 1302204"/>
              <a:gd name="connsiteX6-265" fmla="*/ 6216319 w 6216319"/>
              <a:gd name="connsiteY6-266" fmla="*/ 1302204 h 1302204"/>
              <a:gd name="connsiteX7-267" fmla="*/ 0 w 6216319"/>
              <a:gd name="connsiteY7-268" fmla="*/ 1302204 h 1302204"/>
              <a:gd name="connsiteX8-269" fmla="*/ 0 w 6216319"/>
              <a:gd name="connsiteY8-270" fmla="*/ 0 h 1302204"/>
              <a:gd name="connsiteX0-271" fmla="*/ 0 w 6216319"/>
              <a:gd name="connsiteY0-272" fmla="*/ 0 h 1302204"/>
              <a:gd name="connsiteX1-273" fmla="*/ 339865 w 6216319"/>
              <a:gd name="connsiteY1-274" fmla="*/ 184845 h 1302204"/>
              <a:gd name="connsiteX2-275" fmla="*/ 2265770 w 6216319"/>
              <a:gd name="connsiteY2-276" fmla="*/ 508527 h 1302204"/>
              <a:gd name="connsiteX3-277" fmla="*/ 3244906 w 6216319"/>
              <a:gd name="connsiteY3-278" fmla="*/ 492343 h 1302204"/>
              <a:gd name="connsiteX4-279" fmla="*/ 4628644 w 6216319"/>
              <a:gd name="connsiteY4-280" fmla="*/ 1034510 h 1302204"/>
              <a:gd name="connsiteX5-281" fmla="*/ 5356927 w 6216319"/>
              <a:gd name="connsiteY5-282" fmla="*/ 1188258 h 1302204"/>
              <a:gd name="connsiteX6-283" fmla="*/ 6216319 w 6216319"/>
              <a:gd name="connsiteY6-284" fmla="*/ 1302204 h 1302204"/>
              <a:gd name="connsiteX7-285" fmla="*/ 0 w 6216319"/>
              <a:gd name="connsiteY7-286" fmla="*/ 1302204 h 1302204"/>
              <a:gd name="connsiteX8-287" fmla="*/ 0 w 6216319"/>
              <a:gd name="connsiteY8-288" fmla="*/ 0 h 1302204"/>
              <a:gd name="connsiteX0-289" fmla="*/ 0 w 6216319"/>
              <a:gd name="connsiteY0-290" fmla="*/ 0 h 1302204"/>
              <a:gd name="connsiteX1-291" fmla="*/ 339865 w 6216319"/>
              <a:gd name="connsiteY1-292" fmla="*/ 184845 h 1302204"/>
              <a:gd name="connsiteX2-293" fmla="*/ 2265770 w 6216319"/>
              <a:gd name="connsiteY2-294" fmla="*/ 508527 h 1302204"/>
              <a:gd name="connsiteX3-295" fmla="*/ 3244906 w 6216319"/>
              <a:gd name="connsiteY3-296" fmla="*/ 492343 h 1302204"/>
              <a:gd name="connsiteX4-297" fmla="*/ 4628644 w 6216319"/>
              <a:gd name="connsiteY4-298" fmla="*/ 1034510 h 1302204"/>
              <a:gd name="connsiteX5-299" fmla="*/ 5356927 w 6216319"/>
              <a:gd name="connsiteY5-300" fmla="*/ 1188258 h 1302204"/>
              <a:gd name="connsiteX6-301" fmla="*/ 6216319 w 6216319"/>
              <a:gd name="connsiteY6-302" fmla="*/ 1302204 h 1302204"/>
              <a:gd name="connsiteX7-303" fmla="*/ 0 w 6216319"/>
              <a:gd name="connsiteY7-304" fmla="*/ 1302204 h 1302204"/>
              <a:gd name="connsiteX8-305" fmla="*/ 0 w 6216319"/>
              <a:gd name="connsiteY8-306" fmla="*/ 0 h 1302204"/>
              <a:gd name="connsiteX0-307" fmla="*/ 0 w 6216319"/>
              <a:gd name="connsiteY0-308" fmla="*/ 0 h 1302204"/>
              <a:gd name="connsiteX1-309" fmla="*/ 339865 w 6216319"/>
              <a:gd name="connsiteY1-310" fmla="*/ 184845 h 1302204"/>
              <a:gd name="connsiteX2-311" fmla="*/ 2265770 w 6216319"/>
              <a:gd name="connsiteY2-312" fmla="*/ 508527 h 1302204"/>
              <a:gd name="connsiteX3-313" fmla="*/ 3244906 w 6216319"/>
              <a:gd name="connsiteY3-314" fmla="*/ 492343 h 1302204"/>
              <a:gd name="connsiteX4-315" fmla="*/ 4628644 w 6216319"/>
              <a:gd name="connsiteY4-316" fmla="*/ 1034510 h 1302204"/>
              <a:gd name="connsiteX5-317" fmla="*/ 5356927 w 6216319"/>
              <a:gd name="connsiteY5-318" fmla="*/ 1188258 h 1302204"/>
              <a:gd name="connsiteX6-319" fmla="*/ 6216319 w 6216319"/>
              <a:gd name="connsiteY6-320" fmla="*/ 1302204 h 1302204"/>
              <a:gd name="connsiteX7-321" fmla="*/ 0 w 6216319"/>
              <a:gd name="connsiteY7-322" fmla="*/ 1302204 h 1302204"/>
              <a:gd name="connsiteX8-323" fmla="*/ 0 w 6216319"/>
              <a:gd name="connsiteY8-324" fmla="*/ 0 h 1302204"/>
              <a:gd name="connsiteX0-325" fmla="*/ 0 w 6216319"/>
              <a:gd name="connsiteY0-326" fmla="*/ 0 h 1302204"/>
              <a:gd name="connsiteX1-327" fmla="*/ 339865 w 6216319"/>
              <a:gd name="connsiteY1-328" fmla="*/ 184845 h 1302204"/>
              <a:gd name="connsiteX2-329" fmla="*/ 2265770 w 6216319"/>
              <a:gd name="connsiteY2-330" fmla="*/ 508527 h 1302204"/>
              <a:gd name="connsiteX3-331" fmla="*/ 3244906 w 6216319"/>
              <a:gd name="connsiteY3-332" fmla="*/ 492343 h 1302204"/>
              <a:gd name="connsiteX4-333" fmla="*/ 4628644 w 6216319"/>
              <a:gd name="connsiteY4-334" fmla="*/ 1034510 h 1302204"/>
              <a:gd name="connsiteX5-335" fmla="*/ 5356927 w 6216319"/>
              <a:gd name="connsiteY5-336" fmla="*/ 1188258 h 1302204"/>
              <a:gd name="connsiteX6-337" fmla="*/ 6216319 w 6216319"/>
              <a:gd name="connsiteY6-338" fmla="*/ 1302204 h 1302204"/>
              <a:gd name="connsiteX7-339" fmla="*/ 0 w 6216319"/>
              <a:gd name="connsiteY7-340" fmla="*/ 1302204 h 1302204"/>
              <a:gd name="connsiteX8-341" fmla="*/ 0 w 6216319"/>
              <a:gd name="connsiteY8-342" fmla="*/ 0 h 1302204"/>
              <a:gd name="connsiteX0-343" fmla="*/ 0 w 6216319"/>
              <a:gd name="connsiteY0-344" fmla="*/ 0 h 1302204"/>
              <a:gd name="connsiteX1-345" fmla="*/ 339865 w 6216319"/>
              <a:gd name="connsiteY1-346" fmla="*/ 184845 h 1302204"/>
              <a:gd name="connsiteX2-347" fmla="*/ 2265770 w 6216319"/>
              <a:gd name="connsiteY2-348" fmla="*/ 508527 h 1302204"/>
              <a:gd name="connsiteX3-349" fmla="*/ 3244906 w 6216319"/>
              <a:gd name="connsiteY3-350" fmla="*/ 492343 h 1302204"/>
              <a:gd name="connsiteX4-351" fmla="*/ 4628644 w 6216319"/>
              <a:gd name="connsiteY4-352" fmla="*/ 1034510 h 1302204"/>
              <a:gd name="connsiteX5-353" fmla="*/ 5356927 w 6216319"/>
              <a:gd name="connsiteY5-354" fmla="*/ 1188258 h 1302204"/>
              <a:gd name="connsiteX6-355" fmla="*/ 6216319 w 6216319"/>
              <a:gd name="connsiteY6-356" fmla="*/ 1302204 h 1302204"/>
              <a:gd name="connsiteX7-357" fmla="*/ 0 w 6216319"/>
              <a:gd name="connsiteY7-358" fmla="*/ 1302204 h 1302204"/>
              <a:gd name="connsiteX8-359" fmla="*/ 0 w 6216319"/>
              <a:gd name="connsiteY8-360" fmla="*/ 0 h 1302204"/>
              <a:gd name="connsiteX0-361" fmla="*/ 0 w 6216319"/>
              <a:gd name="connsiteY0-362" fmla="*/ 0 h 1302204"/>
              <a:gd name="connsiteX1-363" fmla="*/ 339865 w 6216319"/>
              <a:gd name="connsiteY1-364" fmla="*/ 184845 h 1302204"/>
              <a:gd name="connsiteX2-365" fmla="*/ 2265770 w 6216319"/>
              <a:gd name="connsiteY2-366" fmla="*/ 508527 h 1302204"/>
              <a:gd name="connsiteX3-367" fmla="*/ 3244906 w 6216319"/>
              <a:gd name="connsiteY3-368" fmla="*/ 492343 h 1302204"/>
              <a:gd name="connsiteX4-369" fmla="*/ 4628644 w 6216319"/>
              <a:gd name="connsiteY4-370" fmla="*/ 1034510 h 1302204"/>
              <a:gd name="connsiteX5-371" fmla="*/ 5356927 w 6216319"/>
              <a:gd name="connsiteY5-372" fmla="*/ 1188258 h 1302204"/>
              <a:gd name="connsiteX6-373" fmla="*/ 6216319 w 6216319"/>
              <a:gd name="connsiteY6-374" fmla="*/ 1302204 h 1302204"/>
              <a:gd name="connsiteX7-375" fmla="*/ 0 w 6216319"/>
              <a:gd name="connsiteY7-376" fmla="*/ 1302204 h 1302204"/>
              <a:gd name="connsiteX8-377" fmla="*/ 0 w 6216319"/>
              <a:gd name="connsiteY8-378" fmla="*/ 0 h 1302204"/>
              <a:gd name="connsiteX0-379" fmla="*/ 0 w 6216319"/>
              <a:gd name="connsiteY0-380" fmla="*/ 0 h 1302204"/>
              <a:gd name="connsiteX1-381" fmla="*/ 339865 w 6216319"/>
              <a:gd name="connsiteY1-382" fmla="*/ 184845 h 1302204"/>
              <a:gd name="connsiteX2-383" fmla="*/ 2265770 w 6216319"/>
              <a:gd name="connsiteY2-384" fmla="*/ 508527 h 1302204"/>
              <a:gd name="connsiteX3-385" fmla="*/ 3244906 w 6216319"/>
              <a:gd name="connsiteY3-386" fmla="*/ 492343 h 1302204"/>
              <a:gd name="connsiteX4-387" fmla="*/ 4628644 w 6216319"/>
              <a:gd name="connsiteY4-388" fmla="*/ 1034510 h 1302204"/>
              <a:gd name="connsiteX5-389" fmla="*/ 5356927 w 6216319"/>
              <a:gd name="connsiteY5-390" fmla="*/ 1188258 h 1302204"/>
              <a:gd name="connsiteX6-391" fmla="*/ 6216319 w 6216319"/>
              <a:gd name="connsiteY6-392" fmla="*/ 1302204 h 1302204"/>
              <a:gd name="connsiteX7-393" fmla="*/ 0 w 6216319"/>
              <a:gd name="connsiteY7-394" fmla="*/ 1302204 h 1302204"/>
              <a:gd name="connsiteX8-395" fmla="*/ 0 w 6216319"/>
              <a:gd name="connsiteY8-396" fmla="*/ 0 h 1302204"/>
              <a:gd name="connsiteX0-397" fmla="*/ 0 w 6216319"/>
              <a:gd name="connsiteY0-398" fmla="*/ 147589 h 1449793"/>
              <a:gd name="connsiteX1-399" fmla="*/ 339865 w 6216319"/>
              <a:gd name="connsiteY1-400" fmla="*/ 332434 h 1449793"/>
              <a:gd name="connsiteX2-401" fmla="*/ 2265770 w 6216319"/>
              <a:gd name="connsiteY2-402" fmla="*/ 656116 h 1449793"/>
              <a:gd name="connsiteX3-403" fmla="*/ 3244906 w 6216319"/>
              <a:gd name="connsiteY3-404" fmla="*/ 639932 h 1449793"/>
              <a:gd name="connsiteX4-405" fmla="*/ 4628644 w 6216319"/>
              <a:gd name="connsiteY4-406" fmla="*/ 1182099 h 1449793"/>
              <a:gd name="connsiteX5-407" fmla="*/ 5356927 w 6216319"/>
              <a:gd name="connsiteY5-408" fmla="*/ 1335847 h 1449793"/>
              <a:gd name="connsiteX6-409" fmla="*/ 6216319 w 6216319"/>
              <a:gd name="connsiteY6-410" fmla="*/ 1449793 h 1449793"/>
              <a:gd name="connsiteX7-411" fmla="*/ 0 w 6216319"/>
              <a:gd name="connsiteY7-412" fmla="*/ 1449793 h 1449793"/>
              <a:gd name="connsiteX8-413" fmla="*/ 0 w 6216319"/>
              <a:gd name="connsiteY8-414" fmla="*/ 147589 h 1449793"/>
              <a:gd name="connsiteX0-415" fmla="*/ 0 w 6216319"/>
              <a:gd name="connsiteY0-416" fmla="*/ 121021 h 1423225"/>
              <a:gd name="connsiteX1-417" fmla="*/ 339865 w 6216319"/>
              <a:gd name="connsiteY1-418" fmla="*/ 305866 h 1423225"/>
              <a:gd name="connsiteX2-419" fmla="*/ 2265770 w 6216319"/>
              <a:gd name="connsiteY2-420" fmla="*/ 629548 h 1423225"/>
              <a:gd name="connsiteX3-421" fmla="*/ 3244906 w 6216319"/>
              <a:gd name="connsiteY3-422" fmla="*/ 613364 h 1423225"/>
              <a:gd name="connsiteX4-423" fmla="*/ 4628644 w 6216319"/>
              <a:gd name="connsiteY4-424" fmla="*/ 1155531 h 1423225"/>
              <a:gd name="connsiteX5-425" fmla="*/ 5356927 w 6216319"/>
              <a:gd name="connsiteY5-426" fmla="*/ 1309279 h 1423225"/>
              <a:gd name="connsiteX6-427" fmla="*/ 6216319 w 6216319"/>
              <a:gd name="connsiteY6-428" fmla="*/ 1423225 h 1423225"/>
              <a:gd name="connsiteX7-429" fmla="*/ 0 w 6216319"/>
              <a:gd name="connsiteY7-430" fmla="*/ 1423225 h 1423225"/>
              <a:gd name="connsiteX8-431" fmla="*/ 0 w 6216319"/>
              <a:gd name="connsiteY8-432" fmla="*/ 121021 h 1423225"/>
              <a:gd name="connsiteX0-433" fmla="*/ 0 w 6216319"/>
              <a:gd name="connsiteY0-434" fmla="*/ 121021 h 1423225"/>
              <a:gd name="connsiteX1-435" fmla="*/ 339865 w 6216319"/>
              <a:gd name="connsiteY1-436" fmla="*/ 305866 h 1423225"/>
              <a:gd name="connsiteX2-437" fmla="*/ 2265770 w 6216319"/>
              <a:gd name="connsiteY2-438" fmla="*/ 629548 h 1423225"/>
              <a:gd name="connsiteX3-439" fmla="*/ 3244906 w 6216319"/>
              <a:gd name="connsiteY3-440" fmla="*/ 613364 h 1423225"/>
              <a:gd name="connsiteX4-441" fmla="*/ 4628644 w 6216319"/>
              <a:gd name="connsiteY4-442" fmla="*/ 1155531 h 1423225"/>
              <a:gd name="connsiteX5-443" fmla="*/ 5356927 w 6216319"/>
              <a:gd name="connsiteY5-444" fmla="*/ 1309279 h 1423225"/>
              <a:gd name="connsiteX6-445" fmla="*/ 6216319 w 6216319"/>
              <a:gd name="connsiteY6-446" fmla="*/ 1423225 h 1423225"/>
              <a:gd name="connsiteX7-447" fmla="*/ 0 w 6216319"/>
              <a:gd name="connsiteY7-448" fmla="*/ 1423225 h 1423225"/>
              <a:gd name="connsiteX8-449" fmla="*/ 0 w 6216319"/>
              <a:gd name="connsiteY8-450" fmla="*/ 121021 h 1423225"/>
              <a:gd name="connsiteX0-451" fmla="*/ 0 w 6216319"/>
              <a:gd name="connsiteY0-452" fmla="*/ 140194 h 1442398"/>
              <a:gd name="connsiteX1-453" fmla="*/ 339865 w 6216319"/>
              <a:gd name="connsiteY1-454" fmla="*/ 325039 h 1442398"/>
              <a:gd name="connsiteX2-455" fmla="*/ 2265770 w 6216319"/>
              <a:gd name="connsiteY2-456" fmla="*/ 648721 h 1442398"/>
              <a:gd name="connsiteX3-457" fmla="*/ 3244906 w 6216319"/>
              <a:gd name="connsiteY3-458" fmla="*/ 632537 h 1442398"/>
              <a:gd name="connsiteX4-459" fmla="*/ 4628644 w 6216319"/>
              <a:gd name="connsiteY4-460" fmla="*/ 1174704 h 1442398"/>
              <a:gd name="connsiteX5-461" fmla="*/ 5356927 w 6216319"/>
              <a:gd name="connsiteY5-462" fmla="*/ 1328452 h 1442398"/>
              <a:gd name="connsiteX6-463" fmla="*/ 6216319 w 6216319"/>
              <a:gd name="connsiteY6-464" fmla="*/ 1442398 h 1442398"/>
              <a:gd name="connsiteX7-465" fmla="*/ 0 w 6216319"/>
              <a:gd name="connsiteY7-466" fmla="*/ 1442398 h 1442398"/>
              <a:gd name="connsiteX8-467" fmla="*/ 0 w 6216319"/>
              <a:gd name="connsiteY8-468" fmla="*/ 140194 h 1442398"/>
              <a:gd name="connsiteX0-469" fmla="*/ 0 w 6216319"/>
              <a:gd name="connsiteY0-470" fmla="*/ 140194 h 1442398"/>
              <a:gd name="connsiteX1-471" fmla="*/ 339865 w 6216319"/>
              <a:gd name="connsiteY1-472" fmla="*/ 325039 h 1442398"/>
              <a:gd name="connsiteX2-473" fmla="*/ 2265770 w 6216319"/>
              <a:gd name="connsiteY2-474" fmla="*/ 648721 h 1442398"/>
              <a:gd name="connsiteX3-475" fmla="*/ 3244906 w 6216319"/>
              <a:gd name="connsiteY3-476" fmla="*/ 632537 h 1442398"/>
              <a:gd name="connsiteX4-477" fmla="*/ 4628644 w 6216319"/>
              <a:gd name="connsiteY4-478" fmla="*/ 1174704 h 1442398"/>
              <a:gd name="connsiteX5-479" fmla="*/ 5356927 w 6216319"/>
              <a:gd name="connsiteY5-480" fmla="*/ 1328452 h 1442398"/>
              <a:gd name="connsiteX6-481" fmla="*/ 6216319 w 6216319"/>
              <a:gd name="connsiteY6-482" fmla="*/ 1442398 h 1442398"/>
              <a:gd name="connsiteX7-483" fmla="*/ 0 w 6216319"/>
              <a:gd name="connsiteY7-484" fmla="*/ 1442398 h 1442398"/>
              <a:gd name="connsiteX8-485" fmla="*/ 0 w 6216319"/>
              <a:gd name="connsiteY8-486" fmla="*/ 140194 h 1442398"/>
              <a:gd name="connsiteX0-487" fmla="*/ 0 w 6216319"/>
              <a:gd name="connsiteY0-488" fmla="*/ 34944 h 1337148"/>
              <a:gd name="connsiteX1-489" fmla="*/ 339865 w 6216319"/>
              <a:gd name="connsiteY1-490" fmla="*/ 219789 h 1337148"/>
              <a:gd name="connsiteX2-491" fmla="*/ 2265770 w 6216319"/>
              <a:gd name="connsiteY2-492" fmla="*/ 543471 h 1337148"/>
              <a:gd name="connsiteX3-493" fmla="*/ 3244906 w 6216319"/>
              <a:gd name="connsiteY3-494" fmla="*/ 527287 h 1337148"/>
              <a:gd name="connsiteX4-495" fmla="*/ 4628644 w 6216319"/>
              <a:gd name="connsiteY4-496" fmla="*/ 1069454 h 1337148"/>
              <a:gd name="connsiteX5-497" fmla="*/ 5356927 w 6216319"/>
              <a:gd name="connsiteY5-498" fmla="*/ 1223202 h 1337148"/>
              <a:gd name="connsiteX6-499" fmla="*/ 6216319 w 6216319"/>
              <a:gd name="connsiteY6-500" fmla="*/ 1337148 h 1337148"/>
              <a:gd name="connsiteX7-501" fmla="*/ 0 w 6216319"/>
              <a:gd name="connsiteY7-502" fmla="*/ 1337148 h 1337148"/>
              <a:gd name="connsiteX8-503" fmla="*/ 0 w 6216319"/>
              <a:gd name="connsiteY8-504" fmla="*/ 34944 h 1337148"/>
              <a:gd name="connsiteX0-505" fmla="*/ 0 w 6216319"/>
              <a:gd name="connsiteY0-506" fmla="*/ 44896 h 1347100"/>
              <a:gd name="connsiteX1-507" fmla="*/ 339865 w 6216319"/>
              <a:gd name="connsiteY1-508" fmla="*/ 229741 h 1347100"/>
              <a:gd name="connsiteX2-509" fmla="*/ 2265770 w 6216319"/>
              <a:gd name="connsiteY2-510" fmla="*/ 553423 h 1347100"/>
              <a:gd name="connsiteX3-511" fmla="*/ 3244906 w 6216319"/>
              <a:gd name="connsiteY3-512" fmla="*/ 537239 h 1347100"/>
              <a:gd name="connsiteX4-513" fmla="*/ 4628644 w 6216319"/>
              <a:gd name="connsiteY4-514" fmla="*/ 1079406 h 1347100"/>
              <a:gd name="connsiteX5-515" fmla="*/ 5356927 w 6216319"/>
              <a:gd name="connsiteY5-516" fmla="*/ 1233154 h 1347100"/>
              <a:gd name="connsiteX6-517" fmla="*/ 6216319 w 6216319"/>
              <a:gd name="connsiteY6-518" fmla="*/ 1347100 h 1347100"/>
              <a:gd name="connsiteX7-519" fmla="*/ 0 w 6216319"/>
              <a:gd name="connsiteY7-520" fmla="*/ 1347100 h 1347100"/>
              <a:gd name="connsiteX8-521" fmla="*/ 0 w 6216319"/>
              <a:gd name="connsiteY8-522" fmla="*/ 44896 h 1347100"/>
              <a:gd name="connsiteX0-523" fmla="*/ 0 w 6216319"/>
              <a:gd name="connsiteY0-524" fmla="*/ 44896 h 1347100"/>
              <a:gd name="connsiteX1-525" fmla="*/ 339865 w 6216319"/>
              <a:gd name="connsiteY1-526" fmla="*/ 229741 h 1347100"/>
              <a:gd name="connsiteX2-527" fmla="*/ 2265770 w 6216319"/>
              <a:gd name="connsiteY2-528" fmla="*/ 553423 h 1347100"/>
              <a:gd name="connsiteX3-529" fmla="*/ 3244906 w 6216319"/>
              <a:gd name="connsiteY3-530" fmla="*/ 537239 h 1347100"/>
              <a:gd name="connsiteX4-531" fmla="*/ 4628644 w 6216319"/>
              <a:gd name="connsiteY4-532" fmla="*/ 1079406 h 1347100"/>
              <a:gd name="connsiteX5-533" fmla="*/ 5356927 w 6216319"/>
              <a:gd name="connsiteY5-534" fmla="*/ 1233154 h 1347100"/>
              <a:gd name="connsiteX6-535" fmla="*/ 6216319 w 6216319"/>
              <a:gd name="connsiteY6-536" fmla="*/ 1347100 h 1347100"/>
              <a:gd name="connsiteX7-537" fmla="*/ 0 w 6216319"/>
              <a:gd name="connsiteY7-538" fmla="*/ 1347100 h 1347100"/>
              <a:gd name="connsiteX8-539" fmla="*/ 0 w 6216319"/>
              <a:gd name="connsiteY8-540" fmla="*/ 44896 h 1347100"/>
              <a:gd name="connsiteX0-541" fmla="*/ 0 w 6216319"/>
              <a:gd name="connsiteY0-542" fmla="*/ 530 h 1302734"/>
              <a:gd name="connsiteX1-543" fmla="*/ 339865 w 6216319"/>
              <a:gd name="connsiteY1-544" fmla="*/ 185375 h 1302734"/>
              <a:gd name="connsiteX2-545" fmla="*/ 2265770 w 6216319"/>
              <a:gd name="connsiteY2-546" fmla="*/ 509057 h 1302734"/>
              <a:gd name="connsiteX3-547" fmla="*/ 3244906 w 6216319"/>
              <a:gd name="connsiteY3-548" fmla="*/ 492873 h 1302734"/>
              <a:gd name="connsiteX4-549" fmla="*/ 4628644 w 6216319"/>
              <a:gd name="connsiteY4-550" fmla="*/ 1035040 h 1302734"/>
              <a:gd name="connsiteX5-551" fmla="*/ 5356927 w 6216319"/>
              <a:gd name="connsiteY5-552" fmla="*/ 1188788 h 1302734"/>
              <a:gd name="connsiteX6-553" fmla="*/ 6216319 w 6216319"/>
              <a:gd name="connsiteY6-554" fmla="*/ 1302734 h 1302734"/>
              <a:gd name="connsiteX7-555" fmla="*/ 0 w 6216319"/>
              <a:gd name="connsiteY7-556" fmla="*/ 1302734 h 1302734"/>
              <a:gd name="connsiteX8-557" fmla="*/ 0 w 6216319"/>
              <a:gd name="connsiteY8-558" fmla="*/ 530 h 1302734"/>
              <a:gd name="connsiteX0-559" fmla="*/ 0 w 6216319"/>
              <a:gd name="connsiteY0-560" fmla="*/ 20163 h 1322367"/>
              <a:gd name="connsiteX1-561" fmla="*/ 2265770 w 6216319"/>
              <a:gd name="connsiteY1-562" fmla="*/ 528690 h 1322367"/>
              <a:gd name="connsiteX2-563" fmla="*/ 3244906 w 6216319"/>
              <a:gd name="connsiteY2-564" fmla="*/ 512506 h 1322367"/>
              <a:gd name="connsiteX3-565" fmla="*/ 4628644 w 6216319"/>
              <a:gd name="connsiteY3-566" fmla="*/ 1054673 h 1322367"/>
              <a:gd name="connsiteX4-567" fmla="*/ 5356927 w 6216319"/>
              <a:gd name="connsiteY4-568" fmla="*/ 1208421 h 1322367"/>
              <a:gd name="connsiteX5-569" fmla="*/ 6216319 w 6216319"/>
              <a:gd name="connsiteY5-570" fmla="*/ 1322367 h 1322367"/>
              <a:gd name="connsiteX6-571" fmla="*/ 0 w 6216319"/>
              <a:gd name="connsiteY6-572" fmla="*/ 1322367 h 1322367"/>
              <a:gd name="connsiteX7-573" fmla="*/ 0 w 6216319"/>
              <a:gd name="connsiteY7-574" fmla="*/ 20163 h 1322367"/>
              <a:gd name="connsiteX0-575" fmla="*/ 0 w 6216319"/>
              <a:gd name="connsiteY0-576" fmla="*/ 105646 h 1407850"/>
              <a:gd name="connsiteX1-577" fmla="*/ 477430 w 6216319"/>
              <a:gd name="connsiteY1-578" fmla="*/ 136745 h 1407850"/>
              <a:gd name="connsiteX2-579" fmla="*/ 2265770 w 6216319"/>
              <a:gd name="connsiteY2-580" fmla="*/ 614173 h 1407850"/>
              <a:gd name="connsiteX3-581" fmla="*/ 3244906 w 6216319"/>
              <a:gd name="connsiteY3-582" fmla="*/ 597989 h 1407850"/>
              <a:gd name="connsiteX4-583" fmla="*/ 4628644 w 6216319"/>
              <a:gd name="connsiteY4-584" fmla="*/ 1140156 h 1407850"/>
              <a:gd name="connsiteX5-585" fmla="*/ 5356927 w 6216319"/>
              <a:gd name="connsiteY5-586" fmla="*/ 1293904 h 1407850"/>
              <a:gd name="connsiteX6-587" fmla="*/ 6216319 w 6216319"/>
              <a:gd name="connsiteY6-588" fmla="*/ 1407850 h 1407850"/>
              <a:gd name="connsiteX7-589" fmla="*/ 0 w 6216319"/>
              <a:gd name="connsiteY7-590" fmla="*/ 1407850 h 1407850"/>
              <a:gd name="connsiteX8-591" fmla="*/ 0 w 6216319"/>
              <a:gd name="connsiteY8-592" fmla="*/ 105646 h 1407850"/>
              <a:gd name="connsiteX0-593" fmla="*/ 0 w 6216319"/>
              <a:gd name="connsiteY0-594" fmla="*/ 71230 h 1373434"/>
              <a:gd name="connsiteX1-595" fmla="*/ 323681 w 6216319"/>
              <a:gd name="connsiteY1-596" fmla="*/ 264170 h 1373434"/>
              <a:gd name="connsiteX2-597" fmla="*/ 2265770 w 6216319"/>
              <a:gd name="connsiteY2-598" fmla="*/ 579757 h 1373434"/>
              <a:gd name="connsiteX3-599" fmla="*/ 3244906 w 6216319"/>
              <a:gd name="connsiteY3-600" fmla="*/ 563573 h 1373434"/>
              <a:gd name="connsiteX4-601" fmla="*/ 4628644 w 6216319"/>
              <a:gd name="connsiteY4-602" fmla="*/ 1105740 h 1373434"/>
              <a:gd name="connsiteX5-603" fmla="*/ 5356927 w 6216319"/>
              <a:gd name="connsiteY5-604" fmla="*/ 1259488 h 1373434"/>
              <a:gd name="connsiteX6-605" fmla="*/ 6216319 w 6216319"/>
              <a:gd name="connsiteY6-606" fmla="*/ 1373434 h 1373434"/>
              <a:gd name="connsiteX7-607" fmla="*/ 0 w 6216319"/>
              <a:gd name="connsiteY7-608" fmla="*/ 1373434 h 1373434"/>
              <a:gd name="connsiteX8-609" fmla="*/ 0 w 6216319"/>
              <a:gd name="connsiteY8-610" fmla="*/ 71230 h 1373434"/>
              <a:gd name="connsiteX0-611" fmla="*/ 0 w 6216319"/>
              <a:gd name="connsiteY0-612" fmla="*/ 71230 h 1373434"/>
              <a:gd name="connsiteX1-613" fmla="*/ 323681 w 6216319"/>
              <a:gd name="connsiteY1-614" fmla="*/ 264170 h 1373434"/>
              <a:gd name="connsiteX2-615" fmla="*/ 2265770 w 6216319"/>
              <a:gd name="connsiteY2-616" fmla="*/ 579757 h 1373434"/>
              <a:gd name="connsiteX3-617" fmla="*/ 3244906 w 6216319"/>
              <a:gd name="connsiteY3-618" fmla="*/ 563573 h 1373434"/>
              <a:gd name="connsiteX4-619" fmla="*/ 4628644 w 6216319"/>
              <a:gd name="connsiteY4-620" fmla="*/ 1105740 h 1373434"/>
              <a:gd name="connsiteX5-621" fmla="*/ 5356927 w 6216319"/>
              <a:gd name="connsiteY5-622" fmla="*/ 1259488 h 1373434"/>
              <a:gd name="connsiteX6-623" fmla="*/ 6216319 w 6216319"/>
              <a:gd name="connsiteY6-624" fmla="*/ 1373434 h 1373434"/>
              <a:gd name="connsiteX7-625" fmla="*/ 0 w 6216319"/>
              <a:gd name="connsiteY7-626" fmla="*/ 1373434 h 1373434"/>
              <a:gd name="connsiteX8-627" fmla="*/ 0 w 6216319"/>
              <a:gd name="connsiteY8-628" fmla="*/ 71230 h 1373434"/>
              <a:gd name="connsiteX0-629" fmla="*/ 0 w 6216319"/>
              <a:gd name="connsiteY0-630" fmla="*/ 147399 h 1449603"/>
              <a:gd name="connsiteX1-631" fmla="*/ 323681 w 6216319"/>
              <a:gd name="connsiteY1-632" fmla="*/ 340339 h 1449603"/>
              <a:gd name="connsiteX2-633" fmla="*/ 2265770 w 6216319"/>
              <a:gd name="connsiteY2-634" fmla="*/ 655926 h 1449603"/>
              <a:gd name="connsiteX3-635" fmla="*/ 3244906 w 6216319"/>
              <a:gd name="connsiteY3-636" fmla="*/ 639742 h 1449603"/>
              <a:gd name="connsiteX4-637" fmla="*/ 4628644 w 6216319"/>
              <a:gd name="connsiteY4-638" fmla="*/ 1181909 h 1449603"/>
              <a:gd name="connsiteX5-639" fmla="*/ 5356927 w 6216319"/>
              <a:gd name="connsiteY5-640" fmla="*/ 1335657 h 1449603"/>
              <a:gd name="connsiteX6-641" fmla="*/ 6216319 w 6216319"/>
              <a:gd name="connsiteY6-642" fmla="*/ 1449603 h 1449603"/>
              <a:gd name="connsiteX7-643" fmla="*/ 0 w 6216319"/>
              <a:gd name="connsiteY7-644" fmla="*/ 1449603 h 1449603"/>
              <a:gd name="connsiteX8-645" fmla="*/ 0 w 6216319"/>
              <a:gd name="connsiteY8-646" fmla="*/ 147399 h 1449603"/>
              <a:gd name="connsiteX0-647" fmla="*/ 0 w 6216319"/>
              <a:gd name="connsiteY0-648" fmla="*/ 147399 h 1449603"/>
              <a:gd name="connsiteX1-649" fmla="*/ 323681 w 6216319"/>
              <a:gd name="connsiteY1-650" fmla="*/ 340339 h 1449603"/>
              <a:gd name="connsiteX2-651" fmla="*/ 2265770 w 6216319"/>
              <a:gd name="connsiteY2-652" fmla="*/ 655926 h 1449603"/>
              <a:gd name="connsiteX3-653" fmla="*/ 3244906 w 6216319"/>
              <a:gd name="connsiteY3-654" fmla="*/ 639742 h 1449603"/>
              <a:gd name="connsiteX4-655" fmla="*/ 4628644 w 6216319"/>
              <a:gd name="connsiteY4-656" fmla="*/ 1181909 h 1449603"/>
              <a:gd name="connsiteX5-657" fmla="*/ 5356927 w 6216319"/>
              <a:gd name="connsiteY5-658" fmla="*/ 1335657 h 1449603"/>
              <a:gd name="connsiteX6-659" fmla="*/ 6216319 w 6216319"/>
              <a:gd name="connsiteY6-660" fmla="*/ 1449603 h 1449603"/>
              <a:gd name="connsiteX7-661" fmla="*/ 0 w 6216319"/>
              <a:gd name="connsiteY7-662" fmla="*/ 1449603 h 1449603"/>
              <a:gd name="connsiteX8-663" fmla="*/ 0 w 6216319"/>
              <a:gd name="connsiteY8-664" fmla="*/ 147399 h 1449603"/>
              <a:gd name="connsiteX0-665" fmla="*/ 0 w 6216319"/>
              <a:gd name="connsiteY0-666" fmla="*/ 147399 h 1449603"/>
              <a:gd name="connsiteX1-667" fmla="*/ 323681 w 6216319"/>
              <a:gd name="connsiteY1-668" fmla="*/ 340339 h 1449603"/>
              <a:gd name="connsiteX2-669" fmla="*/ 2265770 w 6216319"/>
              <a:gd name="connsiteY2-670" fmla="*/ 655926 h 1449603"/>
              <a:gd name="connsiteX3-671" fmla="*/ 3244906 w 6216319"/>
              <a:gd name="connsiteY3-672" fmla="*/ 639742 h 1449603"/>
              <a:gd name="connsiteX4-673" fmla="*/ 4628644 w 6216319"/>
              <a:gd name="connsiteY4-674" fmla="*/ 1181909 h 1449603"/>
              <a:gd name="connsiteX5-675" fmla="*/ 5356927 w 6216319"/>
              <a:gd name="connsiteY5-676" fmla="*/ 1335657 h 1449603"/>
              <a:gd name="connsiteX6-677" fmla="*/ 6216319 w 6216319"/>
              <a:gd name="connsiteY6-678" fmla="*/ 1449603 h 1449603"/>
              <a:gd name="connsiteX7-679" fmla="*/ 0 w 6216319"/>
              <a:gd name="connsiteY7-680" fmla="*/ 1449603 h 1449603"/>
              <a:gd name="connsiteX8-681" fmla="*/ 0 w 6216319"/>
              <a:gd name="connsiteY8-682" fmla="*/ 147399 h 1449603"/>
              <a:gd name="connsiteX0-683" fmla="*/ 0 w 6216319"/>
              <a:gd name="connsiteY0-684" fmla="*/ 147399 h 1449603"/>
              <a:gd name="connsiteX1-685" fmla="*/ 323681 w 6216319"/>
              <a:gd name="connsiteY1-686" fmla="*/ 340339 h 1449603"/>
              <a:gd name="connsiteX2-687" fmla="*/ 2265770 w 6216319"/>
              <a:gd name="connsiteY2-688" fmla="*/ 655926 h 1449603"/>
              <a:gd name="connsiteX3-689" fmla="*/ 3244906 w 6216319"/>
              <a:gd name="connsiteY3-690" fmla="*/ 639742 h 1449603"/>
              <a:gd name="connsiteX4-691" fmla="*/ 4628644 w 6216319"/>
              <a:gd name="connsiteY4-692" fmla="*/ 1181909 h 1449603"/>
              <a:gd name="connsiteX5-693" fmla="*/ 5356927 w 6216319"/>
              <a:gd name="connsiteY5-694" fmla="*/ 1335657 h 1449603"/>
              <a:gd name="connsiteX6-695" fmla="*/ 6216319 w 6216319"/>
              <a:gd name="connsiteY6-696" fmla="*/ 1449603 h 1449603"/>
              <a:gd name="connsiteX7-697" fmla="*/ 0 w 6216319"/>
              <a:gd name="connsiteY7-698" fmla="*/ 1449603 h 1449603"/>
              <a:gd name="connsiteX8-699" fmla="*/ 0 w 6216319"/>
              <a:gd name="connsiteY8-700" fmla="*/ 147399 h 1449603"/>
              <a:gd name="connsiteX0-701" fmla="*/ 0 w 6216319"/>
              <a:gd name="connsiteY0-702" fmla="*/ 147399 h 1449603"/>
              <a:gd name="connsiteX1-703" fmla="*/ 323681 w 6216319"/>
              <a:gd name="connsiteY1-704" fmla="*/ 340339 h 1449603"/>
              <a:gd name="connsiteX2-705" fmla="*/ 2265770 w 6216319"/>
              <a:gd name="connsiteY2-706" fmla="*/ 655926 h 1449603"/>
              <a:gd name="connsiteX3-707" fmla="*/ 3244906 w 6216319"/>
              <a:gd name="connsiteY3-708" fmla="*/ 639742 h 1449603"/>
              <a:gd name="connsiteX4-709" fmla="*/ 4628644 w 6216319"/>
              <a:gd name="connsiteY4-710" fmla="*/ 1181909 h 1449603"/>
              <a:gd name="connsiteX5-711" fmla="*/ 5356927 w 6216319"/>
              <a:gd name="connsiteY5-712" fmla="*/ 1335657 h 1449603"/>
              <a:gd name="connsiteX6-713" fmla="*/ 6216319 w 6216319"/>
              <a:gd name="connsiteY6-714" fmla="*/ 1449603 h 1449603"/>
              <a:gd name="connsiteX7-715" fmla="*/ 0 w 6216319"/>
              <a:gd name="connsiteY7-716" fmla="*/ 1449603 h 1449603"/>
              <a:gd name="connsiteX8-717" fmla="*/ 0 w 6216319"/>
              <a:gd name="connsiteY8-718" fmla="*/ 147399 h 1449603"/>
              <a:gd name="connsiteX0-719" fmla="*/ 0 w 6216319"/>
              <a:gd name="connsiteY0-720" fmla="*/ 147399 h 1449603"/>
              <a:gd name="connsiteX1-721" fmla="*/ 323681 w 6216319"/>
              <a:gd name="connsiteY1-722" fmla="*/ 340339 h 1449603"/>
              <a:gd name="connsiteX2-723" fmla="*/ 2265770 w 6216319"/>
              <a:gd name="connsiteY2-724" fmla="*/ 655926 h 1449603"/>
              <a:gd name="connsiteX3-725" fmla="*/ 3244906 w 6216319"/>
              <a:gd name="connsiteY3-726" fmla="*/ 639742 h 1449603"/>
              <a:gd name="connsiteX4-727" fmla="*/ 4628644 w 6216319"/>
              <a:gd name="connsiteY4-728" fmla="*/ 1181909 h 1449603"/>
              <a:gd name="connsiteX5-729" fmla="*/ 5356927 w 6216319"/>
              <a:gd name="connsiteY5-730" fmla="*/ 1335657 h 1449603"/>
              <a:gd name="connsiteX6-731" fmla="*/ 6216319 w 6216319"/>
              <a:gd name="connsiteY6-732" fmla="*/ 1449603 h 1449603"/>
              <a:gd name="connsiteX7-733" fmla="*/ 0 w 6216319"/>
              <a:gd name="connsiteY7-734" fmla="*/ 1449603 h 1449603"/>
              <a:gd name="connsiteX8-735" fmla="*/ 0 w 6216319"/>
              <a:gd name="connsiteY8-736" fmla="*/ 147399 h 1449603"/>
              <a:gd name="connsiteX0-737" fmla="*/ 0 w 6216319"/>
              <a:gd name="connsiteY0-738" fmla="*/ 57561 h 1359765"/>
              <a:gd name="connsiteX1-739" fmla="*/ 574189 w 6216319"/>
              <a:gd name="connsiteY1-740" fmla="*/ 379355 h 1359765"/>
              <a:gd name="connsiteX2-741" fmla="*/ 2265770 w 6216319"/>
              <a:gd name="connsiteY2-742" fmla="*/ 566088 h 1359765"/>
              <a:gd name="connsiteX3-743" fmla="*/ 3244906 w 6216319"/>
              <a:gd name="connsiteY3-744" fmla="*/ 549904 h 1359765"/>
              <a:gd name="connsiteX4-745" fmla="*/ 4628644 w 6216319"/>
              <a:gd name="connsiteY4-746" fmla="*/ 1092071 h 1359765"/>
              <a:gd name="connsiteX5-747" fmla="*/ 5356927 w 6216319"/>
              <a:gd name="connsiteY5-748" fmla="*/ 1245819 h 1359765"/>
              <a:gd name="connsiteX6-749" fmla="*/ 6216319 w 6216319"/>
              <a:gd name="connsiteY6-750" fmla="*/ 1359765 h 1359765"/>
              <a:gd name="connsiteX7-751" fmla="*/ 0 w 6216319"/>
              <a:gd name="connsiteY7-752" fmla="*/ 1359765 h 1359765"/>
              <a:gd name="connsiteX8-753" fmla="*/ 0 w 6216319"/>
              <a:gd name="connsiteY8-754" fmla="*/ 57561 h 1359765"/>
              <a:gd name="connsiteX0-755" fmla="*/ 0 w 6216319"/>
              <a:gd name="connsiteY0-756" fmla="*/ 55201 h 1357405"/>
              <a:gd name="connsiteX1-757" fmla="*/ 574189 w 6216319"/>
              <a:gd name="connsiteY1-758" fmla="*/ 376995 h 1357405"/>
              <a:gd name="connsiteX2-759" fmla="*/ 2244895 w 6216319"/>
              <a:gd name="connsiteY2-760" fmla="*/ 570887 h 1357405"/>
              <a:gd name="connsiteX3-761" fmla="*/ 3244906 w 6216319"/>
              <a:gd name="connsiteY3-762" fmla="*/ 547544 h 1357405"/>
              <a:gd name="connsiteX4-763" fmla="*/ 4628644 w 6216319"/>
              <a:gd name="connsiteY4-764" fmla="*/ 1089711 h 1357405"/>
              <a:gd name="connsiteX5-765" fmla="*/ 5356927 w 6216319"/>
              <a:gd name="connsiteY5-766" fmla="*/ 1243459 h 1357405"/>
              <a:gd name="connsiteX6-767" fmla="*/ 6216319 w 6216319"/>
              <a:gd name="connsiteY6-768" fmla="*/ 1357405 h 1357405"/>
              <a:gd name="connsiteX7-769" fmla="*/ 0 w 6216319"/>
              <a:gd name="connsiteY7-770" fmla="*/ 1357405 h 1357405"/>
              <a:gd name="connsiteX8-771" fmla="*/ 0 w 6216319"/>
              <a:gd name="connsiteY8-772" fmla="*/ 55201 h 1357405"/>
              <a:gd name="connsiteX0-773" fmla="*/ 0 w 6216319"/>
              <a:gd name="connsiteY0-774" fmla="*/ 49067 h 1351271"/>
              <a:gd name="connsiteX1-775" fmla="*/ 574189 w 6216319"/>
              <a:gd name="connsiteY1-776" fmla="*/ 370861 h 1351271"/>
              <a:gd name="connsiteX2-777" fmla="*/ 1217749 w 6216319"/>
              <a:gd name="connsiteY2-778" fmla="*/ 1887 h 1351271"/>
              <a:gd name="connsiteX3-779" fmla="*/ 2244895 w 6216319"/>
              <a:gd name="connsiteY3-780" fmla="*/ 564753 h 1351271"/>
              <a:gd name="connsiteX4-781" fmla="*/ 3244906 w 6216319"/>
              <a:gd name="connsiteY4-782" fmla="*/ 541410 h 1351271"/>
              <a:gd name="connsiteX5-783" fmla="*/ 4628644 w 6216319"/>
              <a:gd name="connsiteY5-784" fmla="*/ 1083577 h 1351271"/>
              <a:gd name="connsiteX6-785" fmla="*/ 5356927 w 6216319"/>
              <a:gd name="connsiteY6-786" fmla="*/ 1237325 h 1351271"/>
              <a:gd name="connsiteX7-787" fmla="*/ 6216319 w 6216319"/>
              <a:gd name="connsiteY7-788" fmla="*/ 1351271 h 1351271"/>
              <a:gd name="connsiteX8-789" fmla="*/ 0 w 6216319"/>
              <a:gd name="connsiteY8-790" fmla="*/ 1351271 h 1351271"/>
              <a:gd name="connsiteX9-791" fmla="*/ 0 w 6216319"/>
              <a:gd name="connsiteY9-792" fmla="*/ 49067 h 1351271"/>
              <a:gd name="connsiteX0-793" fmla="*/ 0 w 6216319"/>
              <a:gd name="connsiteY0-794" fmla="*/ 22 h 1302226"/>
              <a:gd name="connsiteX1-795" fmla="*/ 574189 w 6216319"/>
              <a:gd name="connsiteY1-796" fmla="*/ 321816 h 1302226"/>
              <a:gd name="connsiteX2-797" fmla="*/ 1015951 w 6216319"/>
              <a:gd name="connsiteY2-798" fmla="*/ 346561 h 1302226"/>
              <a:gd name="connsiteX3-799" fmla="*/ 2244895 w 6216319"/>
              <a:gd name="connsiteY3-800" fmla="*/ 515708 h 1302226"/>
              <a:gd name="connsiteX4-801" fmla="*/ 3244906 w 6216319"/>
              <a:gd name="connsiteY4-802" fmla="*/ 492365 h 1302226"/>
              <a:gd name="connsiteX5-803" fmla="*/ 4628644 w 6216319"/>
              <a:gd name="connsiteY5-804" fmla="*/ 1034532 h 1302226"/>
              <a:gd name="connsiteX6-805" fmla="*/ 5356927 w 6216319"/>
              <a:gd name="connsiteY6-806" fmla="*/ 1188280 h 1302226"/>
              <a:gd name="connsiteX7-807" fmla="*/ 6216319 w 6216319"/>
              <a:gd name="connsiteY7-808" fmla="*/ 1302226 h 1302226"/>
              <a:gd name="connsiteX8-809" fmla="*/ 0 w 6216319"/>
              <a:gd name="connsiteY8-810" fmla="*/ 1302226 h 1302226"/>
              <a:gd name="connsiteX9-811" fmla="*/ 0 w 6216319"/>
              <a:gd name="connsiteY9-812" fmla="*/ 22 h 1302226"/>
              <a:gd name="connsiteX0-813" fmla="*/ 0 w 6216319"/>
              <a:gd name="connsiteY0-814" fmla="*/ 22 h 1302226"/>
              <a:gd name="connsiteX1-815" fmla="*/ 574189 w 6216319"/>
              <a:gd name="connsiteY1-816" fmla="*/ 321816 h 1302226"/>
              <a:gd name="connsiteX2-817" fmla="*/ 1015951 w 6216319"/>
              <a:gd name="connsiteY2-818" fmla="*/ 346561 h 1302226"/>
              <a:gd name="connsiteX3-819" fmla="*/ 2244895 w 6216319"/>
              <a:gd name="connsiteY3-820" fmla="*/ 515708 h 1302226"/>
              <a:gd name="connsiteX4-821" fmla="*/ 3244906 w 6216319"/>
              <a:gd name="connsiteY4-822" fmla="*/ 492365 h 1302226"/>
              <a:gd name="connsiteX5-823" fmla="*/ 4628644 w 6216319"/>
              <a:gd name="connsiteY5-824" fmla="*/ 1034532 h 1302226"/>
              <a:gd name="connsiteX6-825" fmla="*/ 5356927 w 6216319"/>
              <a:gd name="connsiteY6-826" fmla="*/ 1188280 h 1302226"/>
              <a:gd name="connsiteX7-827" fmla="*/ 6216319 w 6216319"/>
              <a:gd name="connsiteY7-828" fmla="*/ 1302226 h 1302226"/>
              <a:gd name="connsiteX8-829" fmla="*/ 0 w 6216319"/>
              <a:gd name="connsiteY8-830" fmla="*/ 1302226 h 1302226"/>
              <a:gd name="connsiteX9-831" fmla="*/ 0 w 6216319"/>
              <a:gd name="connsiteY9-832" fmla="*/ 22 h 1302226"/>
              <a:gd name="connsiteX0-833" fmla="*/ 0 w 6216319"/>
              <a:gd name="connsiteY0-834" fmla="*/ 22 h 1302226"/>
              <a:gd name="connsiteX1-835" fmla="*/ 574189 w 6216319"/>
              <a:gd name="connsiteY1-836" fmla="*/ 321816 h 1302226"/>
              <a:gd name="connsiteX2-837" fmla="*/ 1015951 w 6216319"/>
              <a:gd name="connsiteY2-838" fmla="*/ 346561 h 1302226"/>
              <a:gd name="connsiteX3-839" fmla="*/ 2244895 w 6216319"/>
              <a:gd name="connsiteY3-840" fmla="*/ 515708 h 1302226"/>
              <a:gd name="connsiteX4-841" fmla="*/ 3244906 w 6216319"/>
              <a:gd name="connsiteY4-842" fmla="*/ 492365 h 1302226"/>
              <a:gd name="connsiteX5-843" fmla="*/ 4628644 w 6216319"/>
              <a:gd name="connsiteY5-844" fmla="*/ 1034532 h 1302226"/>
              <a:gd name="connsiteX6-845" fmla="*/ 5356927 w 6216319"/>
              <a:gd name="connsiteY6-846" fmla="*/ 1188280 h 1302226"/>
              <a:gd name="connsiteX7-847" fmla="*/ 6216319 w 6216319"/>
              <a:gd name="connsiteY7-848" fmla="*/ 1302226 h 1302226"/>
              <a:gd name="connsiteX8-849" fmla="*/ 0 w 6216319"/>
              <a:gd name="connsiteY8-850" fmla="*/ 1302226 h 1302226"/>
              <a:gd name="connsiteX9-851" fmla="*/ 0 w 6216319"/>
              <a:gd name="connsiteY9-852" fmla="*/ 22 h 1302226"/>
              <a:gd name="connsiteX0-853" fmla="*/ 0 w 6216319"/>
              <a:gd name="connsiteY0-854" fmla="*/ 22 h 1302226"/>
              <a:gd name="connsiteX1-855" fmla="*/ 574189 w 6216319"/>
              <a:gd name="connsiteY1-856" fmla="*/ 321816 h 1302226"/>
              <a:gd name="connsiteX2-857" fmla="*/ 1015951 w 6216319"/>
              <a:gd name="connsiteY2-858" fmla="*/ 346561 h 1302226"/>
              <a:gd name="connsiteX3-859" fmla="*/ 2244895 w 6216319"/>
              <a:gd name="connsiteY3-860" fmla="*/ 515708 h 1302226"/>
              <a:gd name="connsiteX4-861" fmla="*/ 3244906 w 6216319"/>
              <a:gd name="connsiteY4-862" fmla="*/ 492365 h 1302226"/>
              <a:gd name="connsiteX5-863" fmla="*/ 4628644 w 6216319"/>
              <a:gd name="connsiteY5-864" fmla="*/ 1034532 h 1302226"/>
              <a:gd name="connsiteX6-865" fmla="*/ 5356927 w 6216319"/>
              <a:gd name="connsiteY6-866" fmla="*/ 1188280 h 1302226"/>
              <a:gd name="connsiteX7-867" fmla="*/ 6216319 w 6216319"/>
              <a:gd name="connsiteY7-868" fmla="*/ 1302226 h 1302226"/>
              <a:gd name="connsiteX8-869" fmla="*/ 0 w 6216319"/>
              <a:gd name="connsiteY8-870" fmla="*/ 1302226 h 1302226"/>
              <a:gd name="connsiteX9-871" fmla="*/ 0 w 6216319"/>
              <a:gd name="connsiteY9-872" fmla="*/ 22 h 1302226"/>
              <a:gd name="connsiteX0-873" fmla="*/ 0 w 6216319"/>
              <a:gd name="connsiteY0-874" fmla="*/ 22 h 1302226"/>
              <a:gd name="connsiteX1-875" fmla="*/ 574189 w 6216319"/>
              <a:gd name="connsiteY1-876" fmla="*/ 321816 h 1302226"/>
              <a:gd name="connsiteX2-877" fmla="*/ 1015951 w 6216319"/>
              <a:gd name="connsiteY2-878" fmla="*/ 346561 h 1302226"/>
              <a:gd name="connsiteX3-879" fmla="*/ 1704848 w 6216319"/>
              <a:gd name="connsiteY3-880" fmla="*/ 296453 h 1302226"/>
              <a:gd name="connsiteX4-881" fmla="*/ 2244895 w 6216319"/>
              <a:gd name="connsiteY4-882" fmla="*/ 515708 h 1302226"/>
              <a:gd name="connsiteX5-883" fmla="*/ 3244906 w 6216319"/>
              <a:gd name="connsiteY5-884" fmla="*/ 492365 h 1302226"/>
              <a:gd name="connsiteX6-885" fmla="*/ 4628644 w 6216319"/>
              <a:gd name="connsiteY6-886" fmla="*/ 1034532 h 1302226"/>
              <a:gd name="connsiteX7-887" fmla="*/ 5356927 w 6216319"/>
              <a:gd name="connsiteY7-888" fmla="*/ 1188280 h 1302226"/>
              <a:gd name="connsiteX8-889" fmla="*/ 6216319 w 6216319"/>
              <a:gd name="connsiteY8-890" fmla="*/ 1302226 h 1302226"/>
              <a:gd name="connsiteX9-891" fmla="*/ 0 w 6216319"/>
              <a:gd name="connsiteY9-892" fmla="*/ 1302226 h 1302226"/>
              <a:gd name="connsiteX10" fmla="*/ 0 w 6216319"/>
              <a:gd name="connsiteY10" fmla="*/ 22 h 1302226"/>
              <a:gd name="connsiteX0-893" fmla="*/ 0 w 6216319"/>
              <a:gd name="connsiteY0-894" fmla="*/ 22 h 1302226"/>
              <a:gd name="connsiteX1-895" fmla="*/ 574189 w 6216319"/>
              <a:gd name="connsiteY1-896" fmla="*/ 321816 h 1302226"/>
              <a:gd name="connsiteX2-897" fmla="*/ 1015951 w 6216319"/>
              <a:gd name="connsiteY2-898" fmla="*/ 346561 h 1302226"/>
              <a:gd name="connsiteX3-899" fmla="*/ 1732682 w 6216319"/>
              <a:gd name="connsiteY3-900" fmla="*/ 368038 h 1302226"/>
              <a:gd name="connsiteX4-901" fmla="*/ 2244895 w 6216319"/>
              <a:gd name="connsiteY4-902" fmla="*/ 515708 h 1302226"/>
              <a:gd name="connsiteX5-903" fmla="*/ 3244906 w 6216319"/>
              <a:gd name="connsiteY5-904" fmla="*/ 492365 h 1302226"/>
              <a:gd name="connsiteX6-905" fmla="*/ 4628644 w 6216319"/>
              <a:gd name="connsiteY6-906" fmla="*/ 1034532 h 1302226"/>
              <a:gd name="connsiteX7-907" fmla="*/ 5356927 w 6216319"/>
              <a:gd name="connsiteY7-908" fmla="*/ 1188280 h 1302226"/>
              <a:gd name="connsiteX8-909" fmla="*/ 6216319 w 6216319"/>
              <a:gd name="connsiteY8-910" fmla="*/ 1302226 h 1302226"/>
              <a:gd name="connsiteX9-911" fmla="*/ 0 w 6216319"/>
              <a:gd name="connsiteY9-912" fmla="*/ 1302226 h 1302226"/>
              <a:gd name="connsiteX10-913" fmla="*/ 0 w 6216319"/>
              <a:gd name="connsiteY10-914" fmla="*/ 22 h 1302226"/>
              <a:gd name="connsiteX0-915" fmla="*/ 0 w 6216319"/>
              <a:gd name="connsiteY0-916" fmla="*/ 22 h 1302226"/>
              <a:gd name="connsiteX1-917" fmla="*/ 574189 w 6216319"/>
              <a:gd name="connsiteY1-918" fmla="*/ 321816 h 1302226"/>
              <a:gd name="connsiteX2-919" fmla="*/ 1015951 w 6216319"/>
              <a:gd name="connsiteY2-920" fmla="*/ 346561 h 1302226"/>
              <a:gd name="connsiteX3-921" fmla="*/ 1732682 w 6216319"/>
              <a:gd name="connsiteY3-922" fmla="*/ 368038 h 1302226"/>
              <a:gd name="connsiteX4-923" fmla="*/ 2244895 w 6216319"/>
              <a:gd name="connsiteY4-924" fmla="*/ 515708 h 1302226"/>
              <a:gd name="connsiteX5-925" fmla="*/ 3244906 w 6216319"/>
              <a:gd name="connsiteY5-926" fmla="*/ 492365 h 1302226"/>
              <a:gd name="connsiteX6-927" fmla="*/ 4628644 w 6216319"/>
              <a:gd name="connsiteY6-928" fmla="*/ 1034532 h 1302226"/>
              <a:gd name="connsiteX7-929" fmla="*/ 5356927 w 6216319"/>
              <a:gd name="connsiteY7-930" fmla="*/ 1188280 h 1302226"/>
              <a:gd name="connsiteX8-931" fmla="*/ 6216319 w 6216319"/>
              <a:gd name="connsiteY8-932" fmla="*/ 1302226 h 1302226"/>
              <a:gd name="connsiteX9-933" fmla="*/ 0 w 6216319"/>
              <a:gd name="connsiteY9-934" fmla="*/ 1302226 h 1302226"/>
              <a:gd name="connsiteX10-935" fmla="*/ 0 w 6216319"/>
              <a:gd name="connsiteY10-936" fmla="*/ 22 h 1302226"/>
              <a:gd name="connsiteX0-937" fmla="*/ 0 w 6216319"/>
              <a:gd name="connsiteY0-938" fmla="*/ 22 h 1302226"/>
              <a:gd name="connsiteX1-939" fmla="*/ 574189 w 6216319"/>
              <a:gd name="connsiteY1-940" fmla="*/ 321816 h 1302226"/>
              <a:gd name="connsiteX2-941" fmla="*/ 1015951 w 6216319"/>
              <a:gd name="connsiteY2-942" fmla="*/ 346561 h 1302226"/>
              <a:gd name="connsiteX3-943" fmla="*/ 1732682 w 6216319"/>
              <a:gd name="connsiteY3-944" fmla="*/ 368038 h 1302226"/>
              <a:gd name="connsiteX4-945" fmla="*/ 2244895 w 6216319"/>
              <a:gd name="connsiteY4-946" fmla="*/ 515708 h 1302226"/>
              <a:gd name="connsiteX5-947" fmla="*/ 3244906 w 6216319"/>
              <a:gd name="connsiteY5-948" fmla="*/ 492365 h 1302226"/>
              <a:gd name="connsiteX6-949" fmla="*/ 4628644 w 6216319"/>
              <a:gd name="connsiteY6-950" fmla="*/ 1034532 h 1302226"/>
              <a:gd name="connsiteX7-951" fmla="*/ 5356927 w 6216319"/>
              <a:gd name="connsiteY7-952" fmla="*/ 1188280 h 1302226"/>
              <a:gd name="connsiteX8-953" fmla="*/ 6216319 w 6216319"/>
              <a:gd name="connsiteY8-954" fmla="*/ 1302226 h 1302226"/>
              <a:gd name="connsiteX9-955" fmla="*/ 0 w 6216319"/>
              <a:gd name="connsiteY9-956" fmla="*/ 1302226 h 1302226"/>
              <a:gd name="connsiteX10-957" fmla="*/ 0 w 6216319"/>
              <a:gd name="connsiteY10-958" fmla="*/ 22 h 1302226"/>
              <a:gd name="connsiteX0-959" fmla="*/ 0 w 6216319"/>
              <a:gd name="connsiteY0-960" fmla="*/ 22 h 1302226"/>
              <a:gd name="connsiteX1-961" fmla="*/ 574189 w 6216319"/>
              <a:gd name="connsiteY1-962" fmla="*/ 321816 h 1302226"/>
              <a:gd name="connsiteX2-963" fmla="*/ 1015951 w 6216319"/>
              <a:gd name="connsiteY2-964" fmla="*/ 346561 h 1302226"/>
              <a:gd name="connsiteX3-965" fmla="*/ 1732682 w 6216319"/>
              <a:gd name="connsiteY3-966" fmla="*/ 368038 h 1302226"/>
              <a:gd name="connsiteX4-967" fmla="*/ 2244895 w 6216319"/>
              <a:gd name="connsiteY4-968" fmla="*/ 515708 h 1302226"/>
              <a:gd name="connsiteX5-969" fmla="*/ 3244906 w 6216319"/>
              <a:gd name="connsiteY5-970" fmla="*/ 492365 h 1302226"/>
              <a:gd name="connsiteX6-971" fmla="*/ 4628644 w 6216319"/>
              <a:gd name="connsiteY6-972" fmla="*/ 1034532 h 1302226"/>
              <a:gd name="connsiteX7-973" fmla="*/ 5356927 w 6216319"/>
              <a:gd name="connsiteY7-974" fmla="*/ 1188280 h 1302226"/>
              <a:gd name="connsiteX8-975" fmla="*/ 6216319 w 6216319"/>
              <a:gd name="connsiteY8-976" fmla="*/ 1302226 h 1302226"/>
              <a:gd name="connsiteX9-977" fmla="*/ 0 w 6216319"/>
              <a:gd name="connsiteY9-978" fmla="*/ 1302226 h 1302226"/>
              <a:gd name="connsiteX10-979" fmla="*/ 0 w 6216319"/>
              <a:gd name="connsiteY10-980" fmla="*/ 22 h 1302226"/>
              <a:gd name="connsiteX0-981" fmla="*/ 0 w 6216319"/>
              <a:gd name="connsiteY0-982" fmla="*/ 22 h 1302226"/>
              <a:gd name="connsiteX1-983" fmla="*/ 574189 w 6216319"/>
              <a:gd name="connsiteY1-984" fmla="*/ 321816 h 1302226"/>
              <a:gd name="connsiteX2-985" fmla="*/ 1015951 w 6216319"/>
              <a:gd name="connsiteY2-986" fmla="*/ 346561 h 1302226"/>
              <a:gd name="connsiteX3-987" fmla="*/ 1732682 w 6216319"/>
              <a:gd name="connsiteY3-988" fmla="*/ 368038 h 1302226"/>
              <a:gd name="connsiteX4-989" fmla="*/ 2244895 w 6216319"/>
              <a:gd name="connsiteY4-990" fmla="*/ 515708 h 1302226"/>
              <a:gd name="connsiteX5-991" fmla="*/ 3244906 w 6216319"/>
              <a:gd name="connsiteY5-992" fmla="*/ 492365 h 1302226"/>
              <a:gd name="connsiteX6-993" fmla="*/ 4628644 w 6216319"/>
              <a:gd name="connsiteY6-994" fmla="*/ 1034532 h 1302226"/>
              <a:gd name="connsiteX7-995" fmla="*/ 5356927 w 6216319"/>
              <a:gd name="connsiteY7-996" fmla="*/ 1188280 h 1302226"/>
              <a:gd name="connsiteX8-997" fmla="*/ 6216319 w 6216319"/>
              <a:gd name="connsiteY8-998" fmla="*/ 1302226 h 1302226"/>
              <a:gd name="connsiteX9-999" fmla="*/ 0 w 6216319"/>
              <a:gd name="connsiteY9-1000" fmla="*/ 1302226 h 1302226"/>
              <a:gd name="connsiteX10-1001" fmla="*/ 0 w 6216319"/>
              <a:gd name="connsiteY10-1002" fmla="*/ 22 h 1302226"/>
              <a:gd name="connsiteX0-1003" fmla="*/ 0 w 6216319"/>
              <a:gd name="connsiteY0-1004" fmla="*/ 22 h 1302226"/>
              <a:gd name="connsiteX1-1005" fmla="*/ 574189 w 6216319"/>
              <a:gd name="connsiteY1-1006" fmla="*/ 321816 h 1302226"/>
              <a:gd name="connsiteX2-1007" fmla="*/ 1015951 w 6216319"/>
              <a:gd name="connsiteY2-1008" fmla="*/ 346561 h 1302226"/>
              <a:gd name="connsiteX3-1009" fmla="*/ 1732682 w 6216319"/>
              <a:gd name="connsiteY3-1010" fmla="*/ 368038 h 1302226"/>
              <a:gd name="connsiteX4-1011" fmla="*/ 2147475 w 6216319"/>
              <a:gd name="connsiteY4-1012" fmla="*/ 479915 h 1302226"/>
              <a:gd name="connsiteX5-1013" fmla="*/ 3244906 w 6216319"/>
              <a:gd name="connsiteY5-1014" fmla="*/ 492365 h 1302226"/>
              <a:gd name="connsiteX6-1015" fmla="*/ 4628644 w 6216319"/>
              <a:gd name="connsiteY6-1016" fmla="*/ 1034532 h 1302226"/>
              <a:gd name="connsiteX7-1017" fmla="*/ 5356927 w 6216319"/>
              <a:gd name="connsiteY7-1018" fmla="*/ 1188280 h 1302226"/>
              <a:gd name="connsiteX8-1019" fmla="*/ 6216319 w 6216319"/>
              <a:gd name="connsiteY8-1020" fmla="*/ 1302226 h 1302226"/>
              <a:gd name="connsiteX9-1021" fmla="*/ 0 w 6216319"/>
              <a:gd name="connsiteY9-1022" fmla="*/ 1302226 h 1302226"/>
              <a:gd name="connsiteX10-1023" fmla="*/ 0 w 6216319"/>
              <a:gd name="connsiteY10-1024" fmla="*/ 22 h 1302226"/>
              <a:gd name="connsiteX0-1025" fmla="*/ 0 w 6216319"/>
              <a:gd name="connsiteY0-1026" fmla="*/ 22 h 1302226"/>
              <a:gd name="connsiteX1-1027" fmla="*/ 574189 w 6216319"/>
              <a:gd name="connsiteY1-1028" fmla="*/ 321816 h 1302226"/>
              <a:gd name="connsiteX2-1029" fmla="*/ 1015951 w 6216319"/>
              <a:gd name="connsiteY2-1030" fmla="*/ 346561 h 1302226"/>
              <a:gd name="connsiteX3-1031" fmla="*/ 1732682 w 6216319"/>
              <a:gd name="connsiteY3-1032" fmla="*/ 368038 h 1302226"/>
              <a:gd name="connsiteX4-1033" fmla="*/ 2147475 w 6216319"/>
              <a:gd name="connsiteY4-1034" fmla="*/ 479915 h 1302226"/>
              <a:gd name="connsiteX5-1035" fmla="*/ 3244906 w 6216319"/>
              <a:gd name="connsiteY5-1036" fmla="*/ 492365 h 1302226"/>
              <a:gd name="connsiteX6-1037" fmla="*/ 4628644 w 6216319"/>
              <a:gd name="connsiteY6-1038" fmla="*/ 1034532 h 1302226"/>
              <a:gd name="connsiteX7-1039" fmla="*/ 5356927 w 6216319"/>
              <a:gd name="connsiteY7-1040" fmla="*/ 1188280 h 1302226"/>
              <a:gd name="connsiteX8-1041" fmla="*/ 6216319 w 6216319"/>
              <a:gd name="connsiteY8-1042" fmla="*/ 1302226 h 1302226"/>
              <a:gd name="connsiteX9-1043" fmla="*/ 0 w 6216319"/>
              <a:gd name="connsiteY9-1044" fmla="*/ 1302226 h 1302226"/>
              <a:gd name="connsiteX10-1045" fmla="*/ 0 w 6216319"/>
              <a:gd name="connsiteY10-1046" fmla="*/ 22 h 1302226"/>
              <a:gd name="connsiteX0-1047" fmla="*/ 0 w 6216319"/>
              <a:gd name="connsiteY0-1048" fmla="*/ 22 h 1302226"/>
              <a:gd name="connsiteX1-1049" fmla="*/ 574189 w 6216319"/>
              <a:gd name="connsiteY1-1050" fmla="*/ 321816 h 1302226"/>
              <a:gd name="connsiteX2-1051" fmla="*/ 1015951 w 6216319"/>
              <a:gd name="connsiteY2-1052" fmla="*/ 346561 h 1302226"/>
              <a:gd name="connsiteX3-1053" fmla="*/ 1732682 w 6216319"/>
              <a:gd name="connsiteY3-1054" fmla="*/ 368038 h 1302226"/>
              <a:gd name="connsiteX4-1055" fmla="*/ 2147475 w 6216319"/>
              <a:gd name="connsiteY4-1056" fmla="*/ 479915 h 1302226"/>
              <a:gd name="connsiteX5-1057" fmla="*/ 3244906 w 6216319"/>
              <a:gd name="connsiteY5-1058" fmla="*/ 492365 h 1302226"/>
              <a:gd name="connsiteX6-1059" fmla="*/ 4628644 w 6216319"/>
              <a:gd name="connsiteY6-1060" fmla="*/ 1034532 h 1302226"/>
              <a:gd name="connsiteX7-1061" fmla="*/ 5356927 w 6216319"/>
              <a:gd name="connsiteY7-1062" fmla="*/ 1188280 h 1302226"/>
              <a:gd name="connsiteX8-1063" fmla="*/ 6216319 w 6216319"/>
              <a:gd name="connsiteY8-1064" fmla="*/ 1302226 h 1302226"/>
              <a:gd name="connsiteX9-1065" fmla="*/ 0 w 6216319"/>
              <a:gd name="connsiteY9-1066" fmla="*/ 1302226 h 1302226"/>
              <a:gd name="connsiteX10-1067" fmla="*/ 0 w 6216319"/>
              <a:gd name="connsiteY10-1068" fmla="*/ 22 h 1302226"/>
              <a:gd name="connsiteX0-1069" fmla="*/ 0 w 6216319"/>
              <a:gd name="connsiteY0-1070" fmla="*/ 22 h 1302226"/>
              <a:gd name="connsiteX1-1071" fmla="*/ 574189 w 6216319"/>
              <a:gd name="connsiteY1-1072" fmla="*/ 321816 h 1302226"/>
              <a:gd name="connsiteX2-1073" fmla="*/ 1015951 w 6216319"/>
              <a:gd name="connsiteY2-1074" fmla="*/ 346561 h 1302226"/>
              <a:gd name="connsiteX3-1075" fmla="*/ 1732682 w 6216319"/>
              <a:gd name="connsiteY3-1076" fmla="*/ 368038 h 1302226"/>
              <a:gd name="connsiteX4-1077" fmla="*/ 2147475 w 6216319"/>
              <a:gd name="connsiteY4-1078" fmla="*/ 479915 h 1302226"/>
              <a:gd name="connsiteX5-1079" fmla="*/ 3043108 w 6216319"/>
              <a:gd name="connsiteY5-1080" fmla="*/ 549633 h 1302226"/>
              <a:gd name="connsiteX6-1081" fmla="*/ 4628644 w 6216319"/>
              <a:gd name="connsiteY6-1082" fmla="*/ 1034532 h 1302226"/>
              <a:gd name="connsiteX7-1083" fmla="*/ 5356927 w 6216319"/>
              <a:gd name="connsiteY7-1084" fmla="*/ 1188280 h 1302226"/>
              <a:gd name="connsiteX8-1085" fmla="*/ 6216319 w 6216319"/>
              <a:gd name="connsiteY8-1086" fmla="*/ 1302226 h 1302226"/>
              <a:gd name="connsiteX9-1087" fmla="*/ 0 w 6216319"/>
              <a:gd name="connsiteY9-1088" fmla="*/ 1302226 h 1302226"/>
              <a:gd name="connsiteX10-1089" fmla="*/ 0 w 6216319"/>
              <a:gd name="connsiteY10-1090" fmla="*/ 22 h 1302226"/>
              <a:gd name="connsiteX0-1091" fmla="*/ 0 w 6216319"/>
              <a:gd name="connsiteY0-1092" fmla="*/ 22 h 1302226"/>
              <a:gd name="connsiteX1-1093" fmla="*/ 574189 w 6216319"/>
              <a:gd name="connsiteY1-1094" fmla="*/ 321816 h 1302226"/>
              <a:gd name="connsiteX2-1095" fmla="*/ 1015951 w 6216319"/>
              <a:gd name="connsiteY2-1096" fmla="*/ 346561 h 1302226"/>
              <a:gd name="connsiteX3-1097" fmla="*/ 1732682 w 6216319"/>
              <a:gd name="connsiteY3-1098" fmla="*/ 368038 h 1302226"/>
              <a:gd name="connsiteX4-1099" fmla="*/ 2147475 w 6216319"/>
              <a:gd name="connsiteY4-1100" fmla="*/ 479915 h 1302226"/>
              <a:gd name="connsiteX5-1101" fmla="*/ 3043108 w 6216319"/>
              <a:gd name="connsiteY5-1102" fmla="*/ 549633 h 1302226"/>
              <a:gd name="connsiteX6-1103" fmla="*/ 4628644 w 6216319"/>
              <a:gd name="connsiteY6-1104" fmla="*/ 1034532 h 1302226"/>
              <a:gd name="connsiteX7-1105" fmla="*/ 5356927 w 6216319"/>
              <a:gd name="connsiteY7-1106" fmla="*/ 1188280 h 1302226"/>
              <a:gd name="connsiteX8-1107" fmla="*/ 6216319 w 6216319"/>
              <a:gd name="connsiteY8-1108" fmla="*/ 1302226 h 1302226"/>
              <a:gd name="connsiteX9-1109" fmla="*/ 0 w 6216319"/>
              <a:gd name="connsiteY9-1110" fmla="*/ 1302226 h 1302226"/>
              <a:gd name="connsiteX10-1111" fmla="*/ 0 w 6216319"/>
              <a:gd name="connsiteY10-1112" fmla="*/ 22 h 1302226"/>
              <a:gd name="connsiteX0-1113" fmla="*/ 0 w 6216319"/>
              <a:gd name="connsiteY0-1114" fmla="*/ 22 h 1302226"/>
              <a:gd name="connsiteX1-1115" fmla="*/ 574189 w 6216319"/>
              <a:gd name="connsiteY1-1116" fmla="*/ 321816 h 1302226"/>
              <a:gd name="connsiteX2-1117" fmla="*/ 1015951 w 6216319"/>
              <a:gd name="connsiteY2-1118" fmla="*/ 346561 h 1302226"/>
              <a:gd name="connsiteX3-1119" fmla="*/ 1732682 w 6216319"/>
              <a:gd name="connsiteY3-1120" fmla="*/ 368038 h 1302226"/>
              <a:gd name="connsiteX4-1121" fmla="*/ 2147475 w 6216319"/>
              <a:gd name="connsiteY4-1122" fmla="*/ 479915 h 1302226"/>
              <a:gd name="connsiteX5-1123" fmla="*/ 3043108 w 6216319"/>
              <a:gd name="connsiteY5-1124" fmla="*/ 549633 h 1302226"/>
              <a:gd name="connsiteX6-1125" fmla="*/ 3889839 w 6216319"/>
              <a:gd name="connsiteY6-1126" fmla="*/ 317928 h 1302226"/>
              <a:gd name="connsiteX7-1127" fmla="*/ 4628644 w 6216319"/>
              <a:gd name="connsiteY7-1128" fmla="*/ 1034532 h 1302226"/>
              <a:gd name="connsiteX8-1129" fmla="*/ 5356927 w 6216319"/>
              <a:gd name="connsiteY8-1130" fmla="*/ 1188280 h 1302226"/>
              <a:gd name="connsiteX9-1131" fmla="*/ 6216319 w 6216319"/>
              <a:gd name="connsiteY9-1132" fmla="*/ 1302226 h 1302226"/>
              <a:gd name="connsiteX10-1133" fmla="*/ 0 w 6216319"/>
              <a:gd name="connsiteY10-1134" fmla="*/ 1302226 h 1302226"/>
              <a:gd name="connsiteX11" fmla="*/ 0 w 6216319"/>
              <a:gd name="connsiteY11" fmla="*/ 22 h 1302226"/>
              <a:gd name="connsiteX0-1135" fmla="*/ 0 w 6216319"/>
              <a:gd name="connsiteY0-1136" fmla="*/ 22 h 1302226"/>
              <a:gd name="connsiteX1-1137" fmla="*/ 574189 w 6216319"/>
              <a:gd name="connsiteY1-1138" fmla="*/ 321816 h 1302226"/>
              <a:gd name="connsiteX2-1139" fmla="*/ 1015951 w 6216319"/>
              <a:gd name="connsiteY2-1140" fmla="*/ 346561 h 1302226"/>
              <a:gd name="connsiteX3-1141" fmla="*/ 1732682 w 6216319"/>
              <a:gd name="connsiteY3-1142" fmla="*/ 368038 h 1302226"/>
              <a:gd name="connsiteX4-1143" fmla="*/ 2147475 w 6216319"/>
              <a:gd name="connsiteY4-1144" fmla="*/ 479915 h 1302226"/>
              <a:gd name="connsiteX5-1145" fmla="*/ 3043108 w 6216319"/>
              <a:gd name="connsiteY5-1146" fmla="*/ 549633 h 1302226"/>
              <a:gd name="connsiteX6-1147" fmla="*/ 3548869 w 6216319"/>
              <a:gd name="connsiteY6-1148" fmla="*/ 761757 h 1302226"/>
              <a:gd name="connsiteX7-1149" fmla="*/ 4628644 w 6216319"/>
              <a:gd name="connsiteY7-1150" fmla="*/ 1034532 h 1302226"/>
              <a:gd name="connsiteX8-1151" fmla="*/ 5356927 w 6216319"/>
              <a:gd name="connsiteY8-1152" fmla="*/ 1188280 h 1302226"/>
              <a:gd name="connsiteX9-1153" fmla="*/ 6216319 w 6216319"/>
              <a:gd name="connsiteY9-1154" fmla="*/ 1302226 h 1302226"/>
              <a:gd name="connsiteX10-1155" fmla="*/ 0 w 6216319"/>
              <a:gd name="connsiteY10-1156" fmla="*/ 1302226 h 1302226"/>
              <a:gd name="connsiteX11-1157" fmla="*/ 0 w 6216319"/>
              <a:gd name="connsiteY11-1158" fmla="*/ 22 h 1302226"/>
              <a:gd name="connsiteX0-1159" fmla="*/ 0 w 6216319"/>
              <a:gd name="connsiteY0-1160" fmla="*/ 22 h 1302226"/>
              <a:gd name="connsiteX1-1161" fmla="*/ 574189 w 6216319"/>
              <a:gd name="connsiteY1-1162" fmla="*/ 321816 h 1302226"/>
              <a:gd name="connsiteX2-1163" fmla="*/ 1015951 w 6216319"/>
              <a:gd name="connsiteY2-1164" fmla="*/ 346561 h 1302226"/>
              <a:gd name="connsiteX3-1165" fmla="*/ 1732682 w 6216319"/>
              <a:gd name="connsiteY3-1166" fmla="*/ 368038 h 1302226"/>
              <a:gd name="connsiteX4-1167" fmla="*/ 2147475 w 6216319"/>
              <a:gd name="connsiteY4-1168" fmla="*/ 479915 h 1302226"/>
              <a:gd name="connsiteX5-1169" fmla="*/ 3043108 w 6216319"/>
              <a:gd name="connsiteY5-1170" fmla="*/ 549633 h 1302226"/>
              <a:gd name="connsiteX6-1171" fmla="*/ 3548869 w 6216319"/>
              <a:gd name="connsiteY6-1172" fmla="*/ 761757 h 1302226"/>
              <a:gd name="connsiteX7-1173" fmla="*/ 4628644 w 6216319"/>
              <a:gd name="connsiteY7-1174" fmla="*/ 1034532 h 1302226"/>
              <a:gd name="connsiteX8-1175" fmla="*/ 5356927 w 6216319"/>
              <a:gd name="connsiteY8-1176" fmla="*/ 1188280 h 1302226"/>
              <a:gd name="connsiteX9-1177" fmla="*/ 6216319 w 6216319"/>
              <a:gd name="connsiteY9-1178" fmla="*/ 1302226 h 1302226"/>
              <a:gd name="connsiteX10-1179" fmla="*/ 0 w 6216319"/>
              <a:gd name="connsiteY10-1180" fmla="*/ 1302226 h 1302226"/>
              <a:gd name="connsiteX11-1181" fmla="*/ 0 w 6216319"/>
              <a:gd name="connsiteY11-1182" fmla="*/ 22 h 1302226"/>
              <a:gd name="connsiteX0-1183" fmla="*/ 0 w 6216319"/>
              <a:gd name="connsiteY0-1184" fmla="*/ 22 h 1302226"/>
              <a:gd name="connsiteX1-1185" fmla="*/ 574189 w 6216319"/>
              <a:gd name="connsiteY1-1186" fmla="*/ 321816 h 1302226"/>
              <a:gd name="connsiteX2-1187" fmla="*/ 1015951 w 6216319"/>
              <a:gd name="connsiteY2-1188" fmla="*/ 346561 h 1302226"/>
              <a:gd name="connsiteX3-1189" fmla="*/ 1732682 w 6216319"/>
              <a:gd name="connsiteY3-1190" fmla="*/ 368038 h 1302226"/>
              <a:gd name="connsiteX4-1191" fmla="*/ 2147475 w 6216319"/>
              <a:gd name="connsiteY4-1192" fmla="*/ 479915 h 1302226"/>
              <a:gd name="connsiteX5-1193" fmla="*/ 3043108 w 6216319"/>
              <a:gd name="connsiteY5-1194" fmla="*/ 549633 h 1302226"/>
              <a:gd name="connsiteX6-1195" fmla="*/ 3548869 w 6216319"/>
              <a:gd name="connsiteY6-1196" fmla="*/ 761757 h 1302226"/>
              <a:gd name="connsiteX7-1197" fmla="*/ 4628644 w 6216319"/>
              <a:gd name="connsiteY7-1198" fmla="*/ 1034532 h 1302226"/>
              <a:gd name="connsiteX8-1199" fmla="*/ 5356927 w 6216319"/>
              <a:gd name="connsiteY8-1200" fmla="*/ 1188280 h 1302226"/>
              <a:gd name="connsiteX9-1201" fmla="*/ 6216319 w 6216319"/>
              <a:gd name="connsiteY9-1202" fmla="*/ 1302226 h 1302226"/>
              <a:gd name="connsiteX10-1203" fmla="*/ 0 w 6216319"/>
              <a:gd name="connsiteY10-1204" fmla="*/ 1302226 h 1302226"/>
              <a:gd name="connsiteX11-1205" fmla="*/ 0 w 6216319"/>
              <a:gd name="connsiteY11-1206" fmla="*/ 22 h 1302226"/>
              <a:gd name="connsiteX0-1207" fmla="*/ 0 w 6216319"/>
              <a:gd name="connsiteY0-1208" fmla="*/ 22 h 1302226"/>
              <a:gd name="connsiteX1-1209" fmla="*/ 574189 w 6216319"/>
              <a:gd name="connsiteY1-1210" fmla="*/ 321816 h 1302226"/>
              <a:gd name="connsiteX2-1211" fmla="*/ 1015951 w 6216319"/>
              <a:gd name="connsiteY2-1212" fmla="*/ 346561 h 1302226"/>
              <a:gd name="connsiteX3-1213" fmla="*/ 1732682 w 6216319"/>
              <a:gd name="connsiteY3-1214" fmla="*/ 368038 h 1302226"/>
              <a:gd name="connsiteX4-1215" fmla="*/ 2147475 w 6216319"/>
              <a:gd name="connsiteY4-1216" fmla="*/ 479915 h 1302226"/>
              <a:gd name="connsiteX5-1217" fmla="*/ 3043108 w 6216319"/>
              <a:gd name="connsiteY5-1218" fmla="*/ 549633 h 1302226"/>
              <a:gd name="connsiteX6-1219" fmla="*/ 3562786 w 6216319"/>
              <a:gd name="connsiteY6-1220" fmla="*/ 790391 h 1302226"/>
              <a:gd name="connsiteX7-1221" fmla="*/ 4628644 w 6216319"/>
              <a:gd name="connsiteY7-1222" fmla="*/ 1034532 h 1302226"/>
              <a:gd name="connsiteX8-1223" fmla="*/ 5356927 w 6216319"/>
              <a:gd name="connsiteY8-1224" fmla="*/ 1188280 h 1302226"/>
              <a:gd name="connsiteX9-1225" fmla="*/ 6216319 w 6216319"/>
              <a:gd name="connsiteY9-1226" fmla="*/ 1302226 h 1302226"/>
              <a:gd name="connsiteX10-1227" fmla="*/ 0 w 6216319"/>
              <a:gd name="connsiteY10-1228" fmla="*/ 1302226 h 1302226"/>
              <a:gd name="connsiteX11-1229" fmla="*/ 0 w 6216319"/>
              <a:gd name="connsiteY11-1230" fmla="*/ 22 h 1302226"/>
              <a:gd name="connsiteX0-1231" fmla="*/ 0 w 6216319"/>
              <a:gd name="connsiteY0-1232" fmla="*/ 22 h 1302226"/>
              <a:gd name="connsiteX1-1233" fmla="*/ 574189 w 6216319"/>
              <a:gd name="connsiteY1-1234" fmla="*/ 321816 h 1302226"/>
              <a:gd name="connsiteX2-1235" fmla="*/ 1015951 w 6216319"/>
              <a:gd name="connsiteY2-1236" fmla="*/ 346561 h 1302226"/>
              <a:gd name="connsiteX3-1237" fmla="*/ 1732682 w 6216319"/>
              <a:gd name="connsiteY3-1238" fmla="*/ 368038 h 1302226"/>
              <a:gd name="connsiteX4-1239" fmla="*/ 2147475 w 6216319"/>
              <a:gd name="connsiteY4-1240" fmla="*/ 479915 h 1302226"/>
              <a:gd name="connsiteX5-1241" fmla="*/ 3043108 w 6216319"/>
              <a:gd name="connsiteY5-1242" fmla="*/ 549633 h 1302226"/>
              <a:gd name="connsiteX6-1243" fmla="*/ 3562786 w 6216319"/>
              <a:gd name="connsiteY6-1244" fmla="*/ 790391 h 1302226"/>
              <a:gd name="connsiteX7-1245" fmla="*/ 4628644 w 6216319"/>
              <a:gd name="connsiteY7-1246" fmla="*/ 1034532 h 1302226"/>
              <a:gd name="connsiteX8-1247" fmla="*/ 5356927 w 6216319"/>
              <a:gd name="connsiteY8-1248" fmla="*/ 1188280 h 1302226"/>
              <a:gd name="connsiteX9-1249" fmla="*/ 6216319 w 6216319"/>
              <a:gd name="connsiteY9-1250" fmla="*/ 1302226 h 1302226"/>
              <a:gd name="connsiteX10-1251" fmla="*/ 0 w 6216319"/>
              <a:gd name="connsiteY10-1252" fmla="*/ 1302226 h 1302226"/>
              <a:gd name="connsiteX11-1253" fmla="*/ 0 w 6216319"/>
              <a:gd name="connsiteY11-1254" fmla="*/ 22 h 1302226"/>
              <a:gd name="connsiteX0-1255" fmla="*/ 0 w 6216319"/>
              <a:gd name="connsiteY0-1256" fmla="*/ 22 h 1302226"/>
              <a:gd name="connsiteX1-1257" fmla="*/ 574189 w 6216319"/>
              <a:gd name="connsiteY1-1258" fmla="*/ 321816 h 1302226"/>
              <a:gd name="connsiteX2-1259" fmla="*/ 1015951 w 6216319"/>
              <a:gd name="connsiteY2-1260" fmla="*/ 346561 h 1302226"/>
              <a:gd name="connsiteX3-1261" fmla="*/ 1732682 w 6216319"/>
              <a:gd name="connsiteY3-1262" fmla="*/ 368038 h 1302226"/>
              <a:gd name="connsiteX4-1263" fmla="*/ 2147475 w 6216319"/>
              <a:gd name="connsiteY4-1264" fmla="*/ 479915 h 1302226"/>
              <a:gd name="connsiteX5-1265" fmla="*/ 3043108 w 6216319"/>
              <a:gd name="connsiteY5-1266" fmla="*/ 549633 h 1302226"/>
              <a:gd name="connsiteX6-1267" fmla="*/ 3562786 w 6216319"/>
              <a:gd name="connsiteY6-1268" fmla="*/ 790391 h 1302226"/>
              <a:gd name="connsiteX7-1269" fmla="*/ 4628644 w 6216319"/>
              <a:gd name="connsiteY7-1270" fmla="*/ 1034532 h 1302226"/>
              <a:gd name="connsiteX8-1271" fmla="*/ 5356927 w 6216319"/>
              <a:gd name="connsiteY8-1272" fmla="*/ 1188280 h 1302226"/>
              <a:gd name="connsiteX9-1273" fmla="*/ 6216319 w 6216319"/>
              <a:gd name="connsiteY9-1274" fmla="*/ 1302226 h 1302226"/>
              <a:gd name="connsiteX10-1275" fmla="*/ 0 w 6216319"/>
              <a:gd name="connsiteY10-1276" fmla="*/ 1302226 h 1302226"/>
              <a:gd name="connsiteX11-1277" fmla="*/ 0 w 6216319"/>
              <a:gd name="connsiteY11-1278" fmla="*/ 22 h 1302226"/>
              <a:gd name="connsiteX0-1279" fmla="*/ 0 w 6216319"/>
              <a:gd name="connsiteY0-1280" fmla="*/ 22 h 1302226"/>
              <a:gd name="connsiteX1-1281" fmla="*/ 574189 w 6216319"/>
              <a:gd name="connsiteY1-1282" fmla="*/ 321816 h 1302226"/>
              <a:gd name="connsiteX2-1283" fmla="*/ 1015951 w 6216319"/>
              <a:gd name="connsiteY2-1284" fmla="*/ 346561 h 1302226"/>
              <a:gd name="connsiteX3-1285" fmla="*/ 1732682 w 6216319"/>
              <a:gd name="connsiteY3-1286" fmla="*/ 368038 h 1302226"/>
              <a:gd name="connsiteX4-1287" fmla="*/ 2147475 w 6216319"/>
              <a:gd name="connsiteY4-1288" fmla="*/ 479915 h 1302226"/>
              <a:gd name="connsiteX5-1289" fmla="*/ 3043108 w 6216319"/>
              <a:gd name="connsiteY5-1290" fmla="*/ 549633 h 1302226"/>
              <a:gd name="connsiteX6-1291" fmla="*/ 3562786 w 6216319"/>
              <a:gd name="connsiteY6-1292" fmla="*/ 790391 h 1302226"/>
              <a:gd name="connsiteX7-1293" fmla="*/ 4684312 w 6216319"/>
              <a:gd name="connsiteY7-1294" fmla="*/ 1156227 h 1302226"/>
              <a:gd name="connsiteX8-1295" fmla="*/ 5356927 w 6216319"/>
              <a:gd name="connsiteY8-1296" fmla="*/ 1188280 h 1302226"/>
              <a:gd name="connsiteX9-1297" fmla="*/ 6216319 w 6216319"/>
              <a:gd name="connsiteY9-1298" fmla="*/ 1302226 h 1302226"/>
              <a:gd name="connsiteX10-1299" fmla="*/ 0 w 6216319"/>
              <a:gd name="connsiteY10-1300" fmla="*/ 1302226 h 1302226"/>
              <a:gd name="connsiteX11-1301" fmla="*/ 0 w 6216319"/>
              <a:gd name="connsiteY11-1302" fmla="*/ 22 h 1302226"/>
              <a:gd name="connsiteX0-1303" fmla="*/ 0 w 6216319"/>
              <a:gd name="connsiteY0-1304" fmla="*/ 22 h 1302226"/>
              <a:gd name="connsiteX1-1305" fmla="*/ 574189 w 6216319"/>
              <a:gd name="connsiteY1-1306" fmla="*/ 321816 h 1302226"/>
              <a:gd name="connsiteX2-1307" fmla="*/ 1015951 w 6216319"/>
              <a:gd name="connsiteY2-1308" fmla="*/ 346561 h 1302226"/>
              <a:gd name="connsiteX3-1309" fmla="*/ 1732682 w 6216319"/>
              <a:gd name="connsiteY3-1310" fmla="*/ 368038 h 1302226"/>
              <a:gd name="connsiteX4-1311" fmla="*/ 2147475 w 6216319"/>
              <a:gd name="connsiteY4-1312" fmla="*/ 479915 h 1302226"/>
              <a:gd name="connsiteX5-1313" fmla="*/ 3043108 w 6216319"/>
              <a:gd name="connsiteY5-1314" fmla="*/ 549633 h 1302226"/>
              <a:gd name="connsiteX6-1315" fmla="*/ 3562786 w 6216319"/>
              <a:gd name="connsiteY6-1316" fmla="*/ 790391 h 1302226"/>
              <a:gd name="connsiteX7-1317" fmla="*/ 4684312 w 6216319"/>
              <a:gd name="connsiteY7-1318" fmla="*/ 1156227 h 1302226"/>
              <a:gd name="connsiteX8-1319" fmla="*/ 5356927 w 6216319"/>
              <a:gd name="connsiteY8-1320" fmla="*/ 1188280 h 1302226"/>
              <a:gd name="connsiteX9-1321" fmla="*/ 6216319 w 6216319"/>
              <a:gd name="connsiteY9-1322" fmla="*/ 1302226 h 1302226"/>
              <a:gd name="connsiteX10-1323" fmla="*/ 0 w 6216319"/>
              <a:gd name="connsiteY10-1324" fmla="*/ 1302226 h 1302226"/>
              <a:gd name="connsiteX11-1325" fmla="*/ 0 w 6216319"/>
              <a:gd name="connsiteY11-1326" fmla="*/ 22 h 1302226"/>
              <a:gd name="connsiteX0-1327" fmla="*/ 0 w 6216319"/>
              <a:gd name="connsiteY0-1328" fmla="*/ 22 h 1302226"/>
              <a:gd name="connsiteX1-1329" fmla="*/ 574189 w 6216319"/>
              <a:gd name="connsiteY1-1330" fmla="*/ 321816 h 1302226"/>
              <a:gd name="connsiteX2-1331" fmla="*/ 1015951 w 6216319"/>
              <a:gd name="connsiteY2-1332" fmla="*/ 346561 h 1302226"/>
              <a:gd name="connsiteX3-1333" fmla="*/ 1732682 w 6216319"/>
              <a:gd name="connsiteY3-1334" fmla="*/ 368038 h 1302226"/>
              <a:gd name="connsiteX4-1335" fmla="*/ 2147475 w 6216319"/>
              <a:gd name="connsiteY4-1336" fmla="*/ 479915 h 1302226"/>
              <a:gd name="connsiteX5-1337" fmla="*/ 3043108 w 6216319"/>
              <a:gd name="connsiteY5-1338" fmla="*/ 549633 h 1302226"/>
              <a:gd name="connsiteX6-1339" fmla="*/ 3562786 w 6216319"/>
              <a:gd name="connsiteY6-1340" fmla="*/ 790391 h 1302226"/>
              <a:gd name="connsiteX7-1341" fmla="*/ 4684312 w 6216319"/>
              <a:gd name="connsiteY7-1342" fmla="*/ 1156227 h 1302226"/>
              <a:gd name="connsiteX8-1343" fmla="*/ 5356927 w 6216319"/>
              <a:gd name="connsiteY8-1344" fmla="*/ 1188280 h 1302226"/>
              <a:gd name="connsiteX9-1345" fmla="*/ 6216319 w 6216319"/>
              <a:gd name="connsiteY9-1346" fmla="*/ 1302226 h 1302226"/>
              <a:gd name="connsiteX10-1347" fmla="*/ 0 w 6216319"/>
              <a:gd name="connsiteY10-1348" fmla="*/ 1302226 h 1302226"/>
              <a:gd name="connsiteX11-1349" fmla="*/ 0 w 6216319"/>
              <a:gd name="connsiteY11-1350" fmla="*/ 22 h 1302226"/>
              <a:gd name="connsiteX0-1351" fmla="*/ 0 w 6216319"/>
              <a:gd name="connsiteY0-1352" fmla="*/ 22 h 1302226"/>
              <a:gd name="connsiteX1-1353" fmla="*/ 574189 w 6216319"/>
              <a:gd name="connsiteY1-1354" fmla="*/ 321816 h 1302226"/>
              <a:gd name="connsiteX2-1355" fmla="*/ 1015951 w 6216319"/>
              <a:gd name="connsiteY2-1356" fmla="*/ 346561 h 1302226"/>
              <a:gd name="connsiteX3-1357" fmla="*/ 1732682 w 6216319"/>
              <a:gd name="connsiteY3-1358" fmla="*/ 368038 h 1302226"/>
              <a:gd name="connsiteX4-1359" fmla="*/ 2147475 w 6216319"/>
              <a:gd name="connsiteY4-1360" fmla="*/ 479915 h 1302226"/>
              <a:gd name="connsiteX5-1361" fmla="*/ 3043108 w 6216319"/>
              <a:gd name="connsiteY5-1362" fmla="*/ 549633 h 1302226"/>
              <a:gd name="connsiteX6-1363" fmla="*/ 3562786 w 6216319"/>
              <a:gd name="connsiteY6-1364" fmla="*/ 790391 h 1302226"/>
              <a:gd name="connsiteX7-1365" fmla="*/ 4684312 w 6216319"/>
              <a:gd name="connsiteY7-1366" fmla="*/ 1156227 h 1302226"/>
              <a:gd name="connsiteX8-1367" fmla="*/ 5092502 w 6216319"/>
              <a:gd name="connsiteY8-1368" fmla="*/ 1188280 h 1302226"/>
              <a:gd name="connsiteX9-1369" fmla="*/ 6216319 w 6216319"/>
              <a:gd name="connsiteY9-1370" fmla="*/ 1302226 h 1302226"/>
              <a:gd name="connsiteX10-1371" fmla="*/ 0 w 6216319"/>
              <a:gd name="connsiteY10-1372" fmla="*/ 1302226 h 1302226"/>
              <a:gd name="connsiteX11-1373" fmla="*/ 0 w 6216319"/>
              <a:gd name="connsiteY11-1374" fmla="*/ 22 h 1302226"/>
              <a:gd name="connsiteX0-1375" fmla="*/ 0 w 6216319"/>
              <a:gd name="connsiteY0-1376" fmla="*/ 22 h 1302226"/>
              <a:gd name="connsiteX1-1377" fmla="*/ 574189 w 6216319"/>
              <a:gd name="connsiteY1-1378" fmla="*/ 321816 h 1302226"/>
              <a:gd name="connsiteX2-1379" fmla="*/ 1015951 w 6216319"/>
              <a:gd name="connsiteY2-1380" fmla="*/ 346561 h 1302226"/>
              <a:gd name="connsiteX3-1381" fmla="*/ 1732682 w 6216319"/>
              <a:gd name="connsiteY3-1382" fmla="*/ 368038 h 1302226"/>
              <a:gd name="connsiteX4-1383" fmla="*/ 2147475 w 6216319"/>
              <a:gd name="connsiteY4-1384" fmla="*/ 479915 h 1302226"/>
              <a:gd name="connsiteX5-1385" fmla="*/ 3043108 w 6216319"/>
              <a:gd name="connsiteY5-1386" fmla="*/ 549633 h 1302226"/>
              <a:gd name="connsiteX6-1387" fmla="*/ 3562786 w 6216319"/>
              <a:gd name="connsiteY6-1388" fmla="*/ 790391 h 1302226"/>
              <a:gd name="connsiteX7-1389" fmla="*/ 4684312 w 6216319"/>
              <a:gd name="connsiteY7-1390" fmla="*/ 1156227 h 1302226"/>
              <a:gd name="connsiteX8-1391" fmla="*/ 5092502 w 6216319"/>
              <a:gd name="connsiteY8-1392" fmla="*/ 1188280 h 1302226"/>
              <a:gd name="connsiteX9-1393" fmla="*/ 6216319 w 6216319"/>
              <a:gd name="connsiteY9-1394" fmla="*/ 1302226 h 1302226"/>
              <a:gd name="connsiteX10-1395" fmla="*/ 0 w 6216319"/>
              <a:gd name="connsiteY10-1396" fmla="*/ 1302226 h 1302226"/>
              <a:gd name="connsiteX11-1397" fmla="*/ 0 w 6216319"/>
              <a:gd name="connsiteY11-1398" fmla="*/ 22 h 1302226"/>
              <a:gd name="connsiteX0-1399" fmla="*/ 0 w 6216319"/>
              <a:gd name="connsiteY0-1400" fmla="*/ 22 h 1302226"/>
              <a:gd name="connsiteX1-1401" fmla="*/ 574189 w 6216319"/>
              <a:gd name="connsiteY1-1402" fmla="*/ 321816 h 1302226"/>
              <a:gd name="connsiteX2-1403" fmla="*/ 1015951 w 6216319"/>
              <a:gd name="connsiteY2-1404" fmla="*/ 346561 h 1302226"/>
              <a:gd name="connsiteX3-1405" fmla="*/ 1732682 w 6216319"/>
              <a:gd name="connsiteY3-1406" fmla="*/ 368038 h 1302226"/>
              <a:gd name="connsiteX4-1407" fmla="*/ 2147475 w 6216319"/>
              <a:gd name="connsiteY4-1408" fmla="*/ 479915 h 1302226"/>
              <a:gd name="connsiteX5-1409" fmla="*/ 3043108 w 6216319"/>
              <a:gd name="connsiteY5-1410" fmla="*/ 549633 h 1302226"/>
              <a:gd name="connsiteX6-1411" fmla="*/ 3562786 w 6216319"/>
              <a:gd name="connsiteY6-1412" fmla="*/ 790391 h 1302226"/>
              <a:gd name="connsiteX7-1413" fmla="*/ 4684312 w 6216319"/>
              <a:gd name="connsiteY7-1414" fmla="*/ 1156227 h 1302226"/>
              <a:gd name="connsiteX8-1415" fmla="*/ 5092502 w 6216319"/>
              <a:gd name="connsiteY8-1416" fmla="*/ 1188280 h 1302226"/>
              <a:gd name="connsiteX9-1417" fmla="*/ 6216319 w 6216319"/>
              <a:gd name="connsiteY9-1418" fmla="*/ 1302226 h 1302226"/>
              <a:gd name="connsiteX10-1419" fmla="*/ 0 w 6216319"/>
              <a:gd name="connsiteY10-1420" fmla="*/ 1302226 h 1302226"/>
              <a:gd name="connsiteX11-1421" fmla="*/ 0 w 6216319"/>
              <a:gd name="connsiteY11-1422" fmla="*/ 22 h 1302226"/>
              <a:gd name="connsiteX0-1423" fmla="*/ 0 w 6613304"/>
              <a:gd name="connsiteY0-1424" fmla="*/ 22 h 1302226"/>
              <a:gd name="connsiteX1-1425" fmla="*/ 574189 w 6613304"/>
              <a:gd name="connsiteY1-1426" fmla="*/ 321816 h 1302226"/>
              <a:gd name="connsiteX2-1427" fmla="*/ 1015951 w 6613304"/>
              <a:gd name="connsiteY2-1428" fmla="*/ 346561 h 1302226"/>
              <a:gd name="connsiteX3-1429" fmla="*/ 1732682 w 6613304"/>
              <a:gd name="connsiteY3-1430" fmla="*/ 368038 h 1302226"/>
              <a:gd name="connsiteX4-1431" fmla="*/ 2147475 w 6613304"/>
              <a:gd name="connsiteY4-1432" fmla="*/ 479915 h 1302226"/>
              <a:gd name="connsiteX5-1433" fmla="*/ 3043108 w 6613304"/>
              <a:gd name="connsiteY5-1434" fmla="*/ 549633 h 1302226"/>
              <a:gd name="connsiteX6-1435" fmla="*/ 3562786 w 6613304"/>
              <a:gd name="connsiteY6-1436" fmla="*/ 790391 h 1302226"/>
              <a:gd name="connsiteX7-1437" fmla="*/ 4684312 w 6613304"/>
              <a:gd name="connsiteY7-1438" fmla="*/ 1156227 h 1302226"/>
              <a:gd name="connsiteX8-1439" fmla="*/ 5092502 w 6613304"/>
              <a:gd name="connsiteY8-1440" fmla="*/ 1188280 h 1302226"/>
              <a:gd name="connsiteX9-1441" fmla="*/ 5886947 w 6613304"/>
              <a:gd name="connsiteY9-1442" fmla="*/ 1005147 h 1302226"/>
              <a:gd name="connsiteX10-1443" fmla="*/ 6216319 w 6613304"/>
              <a:gd name="connsiteY10-1444" fmla="*/ 1302226 h 1302226"/>
              <a:gd name="connsiteX11-1445" fmla="*/ 0 w 6613304"/>
              <a:gd name="connsiteY11-1446" fmla="*/ 1302226 h 1302226"/>
              <a:gd name="connsiteX12" fmla="*/ 0 w 6613304"/>
              <a:gd name="connsiteY12" fmla="*/ 22 h 1302226"/>
              <a:gd name="connsiteX0-1447" fmla="*/ 0 w 6597699"/>
              <a:gd name="connsiteY0-1448" fmla="*/ 22 h 1302226"/>
              <a:gd name="connsiteX1-1449" fmla="*/ 574189 w 6597699"/>
              <a:gd name="connsiteY1-1450" fmla="*/ 321816 h 1302226"/>
              <a:gd name="connsiteX2-1451" fmla="*/ 1015951 w 6597699"/>
              <a:gd name="connsiteY2-1452" fmla="*/ 346561 h 1302226"/>
              <a:gd name="connsiteX3-1453" fmla="*/ 1732682 w 6597699"/>
              <a:gd name="connsiteY3-1454" fmla="*/ 368038 h 1302226"/>
              <a:gd name="connsiteX4-1455" fmla="*/ 2147475 w 6597699"/>
              <a:gd name="connsiteY4-1456" fmla="*/ 479915 h 1302226"/>
              <a:gd name="connsiteX5-1457" fmla="*/ 3043108 w 6597699"/>
              <a:gd name="connsiteY5-1458" fmla="*/ 549633 h 1302226"/>
              <a:gd name="connsiteX6-1459" fmla="*/ 3562786 w 6597699"/>
              <a:gd name="connsiteY6-1460" fmla="*/ 790391 h 1302226"/>
              <a:gd name="connsiteX7-1461" fmla="*/ 4684312 w 6597699"/>
              <a:gd name="connsiteY7-1462" fmla="*/ 1156227 h 1302226"/>
              <a:gd name="connsiteX8-1463" fmla="*/ 5092502 w 6597699"/>
              <a:gd name="connsiteY8-1464" fmla="*/ 1188280 h 1302226"/>
              <a:gd name="connsiteX9-1465" fmla="*/ 5810403 w 6597699"/>
              <a:gd name="connsiteY9-1466" fmla="*/ 1184110 h 1302226"/>
              <a:gd name="connsiteX10-1467" fmla="*/ 6216319 w 6597699"/>
              <a:gd name="connsiteY10-1468" fmla="*/ 1302226 h 1302226"/>
              <a:gd name="connsiteX11-1469" fmla="*/ 0 w 6597699"/>
              <a:gd name="connsiteY11-1470" fmla="*/ 1302226 h 1302226"/>
              <a:gd name="connsiteX12-1471" fmla="*/ 0 w 6597699"/>
              <a:gd name="connsiteY12-1472" fmla="*/ 22 h 1302226"/>
              <a:gd name="connsiteX0-1473" fmla="*/ 0 w 6597699"/>
              <a:gd name="connsiteY0-1474" fmla="*/ 22 h 1302226"/>
              <a:gd name="connsiteX1-1475" fmla="*/ 574189 w 6597699"/>
              <a:gd name="connsiteY1-1476" fmla="*/ 321816 h 1302226"/>
              <a:gd name="connsiteX2-1477" fmla="*/ 1015951 w 6597699"/>
              <a:gd name="connsiteY2-1478" fmla="*/ 346561 h 1302226"/>
              <a:gd name="connsiteX3-1479" fmla="*/ 1732682 w 6597699"/>
              <a:gd name="connsiteY3-1480" fmla="*/ 368038 h 1302226"/>
              <a:gd name="connsiteX4-1481" fmla="*/ 2147475 w 6597699"/>
              <a:gd name="connsiteY4-1482" fmla="*/ 479915 h 1302226"/>
              <a:gd name="connsiteX5-1483" fmla="*/ 3043108 w 6597699"/>
              <a:gd name="connsiteY5-1484" fmla="*/ 549633 h 1302226"/>
              <a:gd name="connsiteX6-1485" fmla="*/ 3562786 w 6597699"/>
              <a:gd name="connsiteY6-1486" fmla="*/ 790391 h 1302226"/>
              <a:gd name="connsiteX7-1487" fmla="*/ 4684312 w 6597699"/>
              <a:gd name="connsiteY7-1488" fmla="*/ 1156227 h 1302226"/>
              <a:gd name="connsiteX8-1489" fmla="*/ 5092502 w 6597699"/>
              <a:gd name="connsiteY8-1490" fmla="*/ 1188280 h 1302226"/>
              <a:gd name="connsiteX9-1491" fmla="*/ 5810403 w 6597699"/>
              <a:gd name="connsiteY9-1492" fmla="*/ 1184110 h 1302226"/>
              <a:gd name="connsiteX10-1493" fmla="*/ 6216319 w 6597699"/>
              <a:gd name="connsiteY10-1494" fmla="*/ 1302226 h 1302226"/>
              <a:gd name="connsiteX11-1495" fmla="*/ 0 w 6597699"/>
              <a:gd name="connsiteY11-1496" fmla="*/ 1302226 h 1302226"/>
              <a:gd name="connsiteX12-1497" fmla="*/ 0 w 6597699"/>
              <a:gd name="connsiteY12-1498" fmla="*/ 22 h 1302226"/>
              <a:gd name="connsiteX0-1499" fmla="*/ 0 w 6597699"/>
              <a:gd name="connsiteY0-1500" fmla="*/ 22 h 1302226"/>
              <a:gd name="connsiteX1-1501" fmla="*/ 574189 w 6597699"/>
              <a:gd name="connsiteY1-1502" fmla="*/ 321816 h 1302226"/>
              <a:gd name="connsiteX2-1503" fmla="*/ 1015951 w 6597699"/>
              <a:gd name="connsiteY2-1504" fmla="*/ 346561 h 1302226"/>
              <a:gd name="connsiteX3-1505" fmla="*/ 1732682 w 6597699"/>
              <a:gd name="connsiteY3-1506" fmla="*/ 368038 h 1302226"/>
              <a:gd name="connsiteX4-1507" fmla="*/ 2147475 w 6597699"/>
              <a:gd name="connsiteY4-1508" fmla="*/ 479915 h 1302226"/>
              <a:gd name="connsiteX5-1509" fmla="*/ 3043108 w 6597699"/>
              <a:gd name="connsiteY5-1510" fmla="*/ 549633 h 1302226"/>
              <a:gd name="connsiteX6-1511" fmla="*/ 3562786 w 6597699"/>
              <a:gd name="connsiteY6-1512" fmla="*/ 790391 h 1302226"/>
              <a:gd name="connsiteX7-1513" fmla="*/ 4684312 w 6597699"/>
              <a:gd name="connsiteY7-1514" fmla="*/ 1156227 h 1302226"/>
              <a:gd name="connsiteX8-1515" fmla="*/ 5092502 w 6597699"/>
              <a:gd name="connsiteY8-1516" fmla="*/ 1188280 h 1302226"/>
              <a:gd name="connsiteX9-1517" fmla="*/ 5810403 w 6597699"/>
              <a:gd name="connsiteY9-1518" fmla="*/ 1184110 h 1302226"/>
              <a:gd name="connsiteX10-1519" fmla="*/ 6216319 w 6597699"/>
              <a:gd name="connsiteY10-1520" fmla="*/ 1302226 h 1302226"/>
              <a:gd name="connsiteX11-1521" fmla="*/ 0 w 6597699"/>
              <a:gd name="connsiteY11-1522" fmla="*/ 1302226 h 1302226"/>
              <a:gd name="connsiteX12-1523" fmla="*/ 0 w 6597699"/>
              <a:gd name="connsiteY12-1524" fmla="*/ 22 h 1302226"/>
              <a:gd name="connsiteX0-1525" fmla="*/ 0 w 6590574"/>
              <a:gd name="connsiteY0-1526" fmla="*/ 22 h 1302226"/>
              <a:gd name="connsiteX1-1527" fmla="*/ 574189 w 6590574"/>
              <a:gd name="connsiteY1-1528" fmla="*/ 321816 h 1302226"/>
              <a:gd name="connsiteX2-1529" fmla="*/ 1015951 w 6590574"/>
              <a:gd name="connsiteY2-1530" fmla="*/ 346561 h 1302226"/>
              <a:gd name="connsiteX3-1531" fmla="*/ 1732682 w 6590574"/>
              <a:gd name="connsiteY3-1532" fmla="*/ 368038 h 1302226"/>
              <a:gd name="connsiteX4-1533" fmla="*/ 2147475 w 6590574"/>
              <a:gd name="connsiteY4-1534" fmla="*/ 479915 h 1302226"/>
              <a:gd name="connsiteX5-1535" fmla="*/ 3043108 w 6590574"/>
              <a:gd name="connsiteY5-1536" fmla="*/ 549633 h 1302226"/>
              <a:gd name="connsiteX6-1537" fmla="*/ 3562786 w 6590574"/>
              <a:gd name="connsiteY6-1538" fmla="*/ 790391 h 1302226"/>
              <a:gd name="connsiteX7-1539" fmla="*/ 4684312 w 6590574"/>
              <a:gd name="connsiteY7-1540" fmla="*/ 1156227 h 1302226"/>
              <a:gd name="connsiteX8-1541" fmla="*/ 5092502 w 6590574"/>
              <a:gd name="connsiteY8-1542" fmla="*/ 1188280 h 1302226"/>
              <a:gd name="connsiteX9-1543" fmla="*/ 5810403 w 6590574"/>
              <a:gd name="connsiteY9-1544" fmla="*/ 1184110 h 1302226"/>
              <a:gd name="connsiteX10-1545" fmla="*/ 6216319 w 6590574"/>
              <a:gd name="connsiteY10-1546" fmla="*/ 1302226 h 1302226"/>
              <a:gd name="connsiteX11-1547" fmla="*/ 0 w 6590574"/>
              <a:gd name="connsiteY11-1548" fmla="*/ 1302226 h 1302226"/>
              <a:gd name="connsiteX12-1549" fmla="*/ 0 w 6590574"/>
              <a:gd name="connsiteY12-1550" fmla="*/ 22 h 1302226"/>
              <a:gd name="connsiteX0-1551" fmla="*/ 0 w 6216319"/>
              <a:gd name="connsiteY0-1552" fmla="*/ 22 h 1302226"/>
              <a:gd name="connsiteX1-1553" fmla="*/ 574189 w 6216319"/>
              <a:gd name="connsiteY1-1554" fmla="*/ 321816 h 1302226"/>
              <a:gd name="connsiteX2-1555" fmla="*/ 1015951 w 6216319"/>
              <a:gd name="connsiteY2-1556" fmla="*/ 346561 h 1302226"/>
              <a:gd name="connsiteX3-1557" fmla="*/ 1732682 w 6216319"/>
              <a:gd name="connsiteY3-1558" fmla="*/ 368038 h 1302226"/>
              <a:gd name="connsiteX4-1559" fmla="*/ 2147475 w 6216319"/>
              <a:gd name="connsiteY4-1560" fmla="*/ 479915 h 1302226"/>
              <a:gd name="connsiteX5-1561" fmla="*/ 3043108 w 6216319"/>
              <a:gd name="connsiteY5-1562" fmla="*/ 549633 h 1302226"/>
              <a:gd name="connsiteX6-1563" fmla="*/ 3562786 w 6216319"/>
              <a:gd name="connsiteY6-1564" fmla="*/ 790391 h 1302226"/>
              <a:gd name="connsiteX7-1565" fmla="*/ 4684312 w 6216319"/>
              <a:gd name="connsiteY7-1566" fmla="*/ 1156227 h 1302226"/>
              <a:gd name="connsiteX8-1567" fmla="*/ 5092502 w 6216319"/>
              <a:gd name="connsiteY8-1568" fmla="*/ 1188280 h 1302226"/>
              <a:gd name="connsiteX9-1569" fmla="*/ 5810403 w 6216319"/>
              <a:gd name="connsiteY9-1570" fmla="*/ 1184110 h 1302226"/>
              <a:gd name="connsiteX10-1571" fmla="*/ 6216319 w 6216319"/>
              <a:gd name="connsiteY10-1572" fmla="*/ 1302226 h 1302226"/>
              <a:gd name="connsiteX11-1573" fmla="*/ 0 w 6216319"/>
              <a:gd name="connsiteY11-1574" fmla="*/ 1302226 h 1302226"/>
              <a:gd name="connsiteX12-1575" fmla="*/ 0 w 6216319"/>
              <a:gd name="connsiteY12-1576" fmla="*/ 22 h 1302226"/>
              <a:gd name="connsiteX0-1577" fmla="*/ 0 w 6216319"/>
              <a:gd name="connsiteY0-1578" fmla="*/ 10 h 1452543"/>
              <a:gd name="connsiteX1-1579" fmla="*/ 574189 w 6216319"/>
              <a:gd name="connsiteY1-1580" fmla="*/ 472133 h 1452543"/>
              <a:gd name="connsiteX2-1581" fmla="*/ 1015951 w 6216319"/>
              <a:gd name="connsiteY2-1582" fmla="*/ 496878 h 1452543"/>
              <a:gd name="connsiteX3-1583" fmla="*/ 1732682 w 6216319"/>
              <a:gd name="connsiteY3-1584" fmla="*/ 518355 h 1452543"/>
              <a:gd name="connsiteX4-1585" fmla="*/ 2147475 w 6216319"/>
              <a:gd name="connsiteY4-1586" fmla="*/ 630232 h 1452543"/>
              <a:gd name="connsiteX5-1587" fmla="*/ 3043108 w 6216319"/>
              <a:gd name="connsiteY5-1588" fmla="*/ 699950 h 1452543"/>
              <a:gd name="connsiteX6-1589" fmla="*/ 3562786 w 6216319"/>
              <a:gd name="connsiteY6-1590" fmla="*/ 940708 h 1452543"/>
              <a:gd name="connsiteX7-1591" fmla="*/ 4684312 w 6216319"/>
              <a:gd name="connsiteY7-1592" fmla="*/ 1306544 h 1452543"/>
              <a:gd name="connsiteX8-1593" fmla="*/ 5092502 w 6216319"/>
              <a:gd name="connsiteY8-1594" fmla="*/ 1338597 h 1452543"/>
              <a:gd name="connsiteX9-1595" fmla="*/ 5810403 w 6216319"/>
              <a:gd name="connsiteY9-1596" fmla="*/ 1334427 h 1452543"/>
              <a:gd name="connsiteX10-1597" fmla="*/ 6216319 w 6216319"/>
              <a:gd name="connsiteY10-1598" fmla="*/ 1452543 h 1452543"/>
              <a:gd name="connsiteX11-1599" fmla="*/ 0 w 6216319"/>
              <a:gd name="connsiteY11-1600" fmla="*/ 1452543 h 1452543"/>
              <a:gd name="connsiteX12-1601" fmla="*/ 0 w 6216319"/>
              <a:gd name="connsiteY12-1602" fmla="*/ 10 h 14525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59" y="connsiteY6-60"/>
              </a:cxn>
              <a:cxn ang="0">
                <a:pos x="connsiteX7-89" y="connsiteY7-90"/>
              </a:cxn>
              <a:cxn ang="0">
                <a:pos x="connsiteX8-123" y="connsiteY8-124"/>
              </a:cxn>
              <a:cxn ang="0">
                <a:pos x="connsiteX9-161" y="connsiteY9-162"/>
              </a:cxn>
              <a:cxn ang="0">
                <a:pos x="connsiteX10-913" y="connsiteY10-914"/>
              </a:cxn>
              <a:cxn ang="0">
                <a:pos x="connsiteX11-1157" y="connsiteY11-1158"/>
              </a:cxn>
              <a:cxn ang="0">
                <a:pos x="connsiteX12-1471" y="connsiteY12-1472"/>
              </a:cxn>
            </a:cxnLst>
            <a:rect l="l" t="t" r="r" b="b"/>
            <a:pathLst>
              <a:path w="6216319" h="1452543">
                <a:moveTo>
                  <a:pt x="0" y="10"/>
                </a:moveTo>
                <a:cubicBezTo>
                  <a:pt x="229007" y="-1920"/>
                  <a:pt x="473169" y="274373"/>
                  <a:pt x="574189" y="472133"/>
                </a:cubicBezTo>
                <a:cubicBezTo>
                  <a:pt x="784106" y="306783"/>
                  <a:pt x="876671" y="335710"/>
                  <a:pt x="1015951" y="496878"/>
                </a:cubicBezTo>
                <a:cubicBezTo>
                  <a:pt x="1169602" y="156200"/>
                  <a:pt x="1541775" y="268250"/>
                  <a:pt x="1732682" y="518355"/>
                </a:cubicBezTo>
                <a:cubicBezTo>
                  <a:pt x="1951423" y="389059"/>
                  <a:pt x="1995178" y="418617"/>
                  <a:pt x="2147475" y="630232"/>
                </a:cubicBezTo>
                <a:cubicBezTo>
                  <a:pt x="2240004" y="303227"/>
                  <a:pt x="2890265" y="229257"/>
                  <a:pt x="3043108" y="699950"/>
                </a:cubicBezTo>
                <a:cubicBezTo>
                  <a:pt x="3340461" y="644318"/>
                  <a:pt x="3395950" y="702404"/>
                  <a:pt x="3562786" y="940708"/>
                </a:cubicBezTo>
                <a:cubicBezTo>
                  <a:pt x="3973172" y="584855"/>
                  <a:pt x="4634636" y="975363"/>
                  <a:pt x="4684312" y="1306544"/>
                </a:cubicBezTo>
                <a:cubicBezTo>
                  <a:pt x="4775936" y="1140966"/>
                  <a:pt x="4979530" y="1164509"/>
                  <a:pt x="5092502" y="1338597"/>
                </a:cubicBezTo>
                <a:cubicBezTo>
                  <a:pt x="5153770" y="1141613"/>
                  <a:pt x="5525680" y="842973"/>
                  <a:pt x="5810403" y="1334427"/>
                </a:cubicBezTo>
                <a:cubicBezTo>
                  <a:pt x="5955954" y="1267516"/>
                  <a:pt x="6049313" y="1259859"/>
                  <a:pt x="6216319" y="1452543"/>
                </a:cubicBezTo>
                <a:lnTo>
                  <a:pt x="0" y="1452543"/>
                </a:lnTo>
                <a:lnTo>
                  <a:pt x="0" y="10"/>
                </a:lnTo>
                <a:close/>
              </a:path>
            </a:pathLst>
          </a:custGeom>
          <a:solidFill>
            <a:schemeClr val="bg1">
              <a:lumMod val="85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75" name="任意多边形 74"/>
          <p:cNvSpPr/>
          <p:nvPr>
            <p:custDataLst>
              <p:tags r:id="rId2"/>
            </p:custDataLst>
          </p:nvPr>
        </p:nvSpPr>
        <p:spPr>
          <a:xfrm flipH="1" flipV="1">
            <a:off x="5945256" y="3107"/>
            <a:ext cx="6216321" cy="1449603"/>
          </a:xfrm>
          <a:custGeom>
            <a:avLst/>
            <a:gdLst>
              <a:gd name="connsiteX0" fmla="*/ 0 w 6216319"/>
              <a:gd name="connsiteY0" fmla="*/ 0 h 1302204"/>
              <a:gd name="connsiteX1" fmla="*/ 6216319 w 6216319"/>
              <a:gd name="connsiteY1" fmla="*/ 0 h 1302204"/>
              <a:gd name="connsiteX2" fmla="*/ 6216319 w 6216319"/>
              <a:gd name="connsiteY2" fmla="*/ 1302204 h 1302204"/>
              <a:gd name="connsiteX3" fmla="*/ 0 w 6216319"/>
              <a:gd name="connsiteY3" fmla="*/ 1302204 h 1302204"/>
              <a:gd name="connsiteX4" fmla="*/ 0 w 6216319"/>
              <a:gd name="connsiteY4" fmla="*/ 0 h 1302204"/>
              <a:gd name="connsiteX0-1" fmla="*/ 0 w 6216319"/>
              <a:gd name="connsiteY0-2" fmla="*/ 9364 h 1311568"/>
              <a:gd name="connsiteX1-3" fmla="*/ 339865 w 6216319"/>
              <a:gd name="connsiteY1-4" fmla="*/ 0 h 1311568"/>
              <a:gd name="connsiteX2-5" fmla="*/ 6216319 w 6216319"/>
              <a:gd name="connsiteY2-6" fmla="*/ 9364 h 1311568"/>
              <a:gd name="connsiteX3-7" fmla="*/ 6216319 w 6216319"/>
              <a:gd name="connsiteY3-8" fmla="*/ 1311568 h 1311568"/>
              <a:gd name="connsiteX4-9" fmla="*/ 0 w 6216319"/>
              <a:gd name="connsiteY4-10" fmla="*/ 1311568 h 1311568"/>
              <a:gd name="connsiteX5" fmla="*/ 0 w 6216319"/>
              <a:gd name="connsiteY5" fmla="*/ 9364 h 1311568"/>
              <a:gd name="connsiteX0-11" fmla="*/ 0 w 6216319"/>
              <a:gd name="connsiteY0-12" fmla="*/ 0 h 1302204"/>
              <a:gd name="connsiteX1-13" fmla="*/ 339865 w 6216319"/>
              <a:gd name="connsiteY1-14" fmla="*/ 184845 h 1302204"/>
              <a:gd name="connsiteX2-15" fmla="*/ 6216319 w 6216319"/>
              <a:gd name="connsiteY2-16" fmla="*/ 0 h 1302204"/>
              <a:gd name="connsiteX3-17" fmla="*/ 6216319 w 6216319"/>
              <a:gd name="connsiteY3-18" fmla="*/ 1302204 h 1302204"/>
              <a:gd name="connsiteX4-19" fmla="*/ 0 w 6216319"/>
              <a:gd name="connsiteY4-20" fmla="*/ 1302204 h 1302204"/>
              <a:gd name="connsiteX5-21" fmla="*/ 0 w 6216319"/>
              <a:gd name="connsiteY5-22" fmla="*/ 0 h 1302204"/>
              <a:gd name="connsiteX0-23" fmla="*/ 0 w 6216319"/>
              <a:gd name="connsiteY0-24" fmla="*/ 0 h 1302204"/>
              <a:gd name="connsiteX1-25" fmla="*/ 339865 w 6216319"/>
              <a:gd name="connsiteY1-26" fmla="*/ 184845 h 1302204"/>
              <a:gd name="connsiteX2-27" fmla="*/ 6216319 w 6216319"/>
              <a:gd name="connsiteY2-28" fmla="*/ 0 h 1302204"/>
              <a:gd name="connsiteX3-29" fmla="*/ 6216319 w 6216319"/>
              <a:gd name="connsiteY3-30" fmla="*/ 1302204 h 1302204"/>
              <a:gd name="connsiteX4-31" fmla="*/ 0 w 6216319"/>
              <a:gd name="connsiteY4-32" fmla="*/ 1302204 h 1302204"/>
              <a:gd name="connsiteX5-33" fmla="*/ 0 w 6216319"/>
              <a:gd name="connsiteY5-34" fmla="*/ 0 h 1302204"/>
              <a:gd name="connsiteX0-35" fmla="*/ 0 w 6216319"/>
              <a:gd name="connsiteY0-36" fmla="*/ 47249 h 1349453"/>
              <a:gd name="connsiteX1-37" fmla="*/ 339865 w 6216319"/>
              <a:gd name="connsiteY1-38" fmla="*/ 232094 h 1349453"/>
              <a:gd name="connsiteX2-39" fmla="*/ 2273862 w 6216319"/>
              <a:gd name="connsiteY2-40" fmla="*/ 280646 h 1349453"/>
              <a:gd name="connsiteX3-41" fmla="*/ 6216319 w 6216319"/>
              <a:gd name="connsiteY3-42" fmla="*/ 47249 h 1349453"/>
              <a:gd name="connsiteX4-43" fmla="*/ 6216319 w 6216319"/>
              <a:gd name="connsiteY4-44" fmla="*/ 1349453 h 1349453"/>
              <a:gd name="connsiteX5-45" fmla="*/ 0 w 6216319"/>
              <a:gd name="connsiteY5-46" fmla="*/ 1349453 h 1349453"/>
              <a:gd name="connsiteX6" fmla="*/ 0 w 6216319"/>
              <a:gd name="connsiteY6" fmla="*/ 47249 h 1349453"/>
              <a:gd name="connsiteX0-47" fmla="*/ 0 w 6216319"/>
              <a:gd name="connsiteY0-48" fmla="*/ 30623 h 1332827"/>
              <a:gd name="connsiteX1-49" fmla="*/ 339865 w 6216319"/>
              <a:gd name="connsiteY1-50" fmla="*/ 215468 h 1332827"/>
              <a:gd name="connsiteX2-51" fmla="*/ 2265770 w 6216319"/>
              <a:gd name="connsiteY2-52" fmla="*/ 539150 h 1332827"/>
              <a:gd name="connsiteX3-53" fmla="*/ 6216319 w 6216319"/>
              <a:gd name="connsiteY3-54" fmla="*/ 30623 h 1332827"/>
              <a:gd name="connsiteX4-55" fmla="*/ 6216319 w 6216319"/>
              <a:gd name="connsiteY4-56" fmla="*/ 1332827 h 1332827"/>
              <a:gd name="connsiteX5-57" fmla="*/ 0 w 6216319"/>
              <a:gd name="connsiteY5-58" fmla="*/ 1332827 h 1332827"/>
              <a:gd name="connsiteX6-59" fmla="*/ 0 w 6216319"/>
              <a:gd name="connsiteY6-60" fmla="*/ 30623 h 1332827"/>
              <a:gd name="connsiteX0-61" fmla="*/ 0 w 6216319"/>
              <a:gd name="connsiteY0-62" fmla="*/ 31024 h 1333228"/>
              <a:gd name="connsiteX1-63" fmla="*/ 339865 w 6216319"/>
              <a:gd name="connsiteY1-64" fmla="*/ 215869 h 1333228"/>
              <a:gd name="connsiteX2-65" fmla="*/ 2265770 w 6216319"/>
              <a:gd name="connsiteY2-66" fmla="*/ 539551 h 1333228"/>
              <a:gd name="connsiteX3-67" fmla="*/ 3269182 w 6216319"/>
              <a:gd name="connsiteY3-68" fmla="*/ 418171 h 1333228"/>
              <a:gd name="connsiteX4-69" fmla="*/ 6216319 w 6216319"/>
              <a:gd name="connsiteY4-70" fmla="*/ 31024 h 1333228"/>
              <a:gd name="connsiteX5-71" fmla="*/ 6216319 w 6216319"/>
              <a:gd name="connsiteY5-72" fmla="*/ 1333228 h 1333228"/>
              <a:gd name="connsiteX6-73" fmla="*/ 0 w 6216319"/>
              <a:gd name="connsiteY6-74" fmla="*/ 1333228 h 1333228"/>
              <a:gd name="connsiteX7" fmla="*/ 0 w 6216319"/>
              <a:gd name="connsiteY7" fmla="*/ 31024 h 1333228"/>
              <a:gd name="connsiteX0-75" fmla="*/ 0 w 6216319"/>
              <a:gd name="connsiteY0-76" fmla="*/ 26175 h 1328379"/>
              <a:gd name="connsiteX1-77" fmla="*/ 339865 w 6216319"/>
              <a:gd name="connsiteY1-78" fmla="*/ 211020 h 1328379"/>
              <a:gd name="connsiteX2-79" fmla="*/ 2265770 w 6216319"/>
              <a:gd name="connsiteY2-80" fmla="*/ 534702 h 1328379"/>
              <a:gd name="connsiteX3-81" fmla="*/ 3244906 w 6216319"/>
              <a:gd name="connsiteY3-82" fmla="*/ 518518 h 1328379"/>
              <a:gd name="connsiteX4-83" fmla="*/ 6216319 w 6216319"/>
              <a:gd name="connsiteY4-84" fmla="*/ 26175 h 1328379"/>
              <a:gd name="connsiteX5-85" fmla="*/ 6216319 w 6216319"/>
              <a:gd name="connsiteY5-86" fmla="*/ 1328379 h 1328379"/>
              <a:gd name="connsiteX6-87" fmla="*/ 0 w 6216319"/>
              <a:gd name="connsiteY6-88" fmla="*/ 1328379 h 1328379"/>
              <a:gd name="connsiteX7-89" fmla="*/ 0 w 6216319"/>
              <a:gd name="connsiteY7-90" fmla="*/ 26175 h 1328379"/>
              <a:gd name="connsiteX0-91" fmla="*/ 0 w 6216319"/>
              <a:gd name="connsiteY0-92" fmla="*/ 63128 h 1365332"/>
              <a:gd name="connsiteX1-93" fmla="*/ 339865 w 6216319"/>
              <a:gd name="connsiteY1-94" fmla="*/ 247973 h 1365332"/>
              <a:gd name="connsiteX2-95" fmla="*/ 2265770 w 6216319"/>
              <a:gd name="connsiteY2-96" fmla="*/ 571655 h 1365332"/>
              <a:gd name="connsiteX3-97" fmla="*/ 3244906 w 6216319"/>
              <a:gd name="connsiteY3-98" fmla="*/ 555471 h 1365332"/>
              <a:gd name="connsiteX4-99" fmla="*/ 4725749 w 6216319"/>
              <a:gd name="connsiteY4-100" fmla="*/ 239882 h 1365332"/>
              <a:gd name="connsiteX5-101" fmla="*/ 6216319 w 6216319"/>
              <a:gd name="connsiteY5-102" fmla="*/ 63128 h 1365332"/>
              <a:gd name="connsiteX6-103" fmla="*/ 6216319 w 6216319"/>
              <a:gd name="connsiteY6-104" fmla="*/ 1365332 h 1365332"/>
              <a:gd name="connsiteX7-105" fmla="*/ 0 w 6216319"/>
              <a:gd name="connsiteY7-106" fmla="*/ 1365332 h 1365332"/>
              <a:gd name="connsiteX8" fmla="*/ 0 w 6216319"/>
              <a:gd name="connsiteY8" fmla="*/ 63128 h 1365332"/>
              <a:gd name="connsiteX0-107" fmla="*/ 0 w 6216319"/>
              <a:gd name="connsiteY0-108" fmla="*/ 20810 h 1323014"/>
              <a:gd name="connsiteX1-109" fmla="*/ 339865 w 6216319"/>
              <a:gd name="connsiteY1-110" fmla="*/ 205655 h 1323014"/>
              <a:gd name="connsiteX2-111" fmla="*/ 2265770 w 6216319"/>
              <a:gd name="connsiteY2-112" fmla="*/ 529337 h 1323014"/>
              <a:gd name="connsiteX3-113" fmla="*/ 3244906 w 6216319"/>
              <a:gd name="connsiteY3-114" fmla="*/ 513153 h 1323014"/>
              <a:gd name="connsiteX4-115" fmla="*/ 4628644 w 6216319"/>
              <a:gd name="connsiteY4-116" fmla="*/ 1055320 h 1323014"/>
              <a:gd name="connsiteX5-117" fmla="*/ 6216319 w 6216319"/>
              <a:gd name="connsiteY5-118" fmla="*/ 20810 h 1323014"/>
              <a:gd name="connsiteX6-119" fmla="*/ 6216319 w 6216319"/>
              <a:gd name="connsiteY6-120" fmla="*/ 1323014 h 1323014"/>
              <a:gd name="connsiteX7-121" fmla="*/ 0 w 6216319"/>
              <a:gd name="connsiteY7-122" fmla="*/ 1323014 h 1323014"/>
              <a:gd name="connsiteX8-123" fmla="*/ 0 w 6216319"/>
              <a:gd name="connsiteY8-124" fmla="*/ 20810 h 1323014"/>
              <a:gd name="connsiteX0-125" fmla="*/ 0 w 6216319"/>
              <a:gd name="connsiteY0-126" fmla="*/ 32243 h 1334447"/>
              <a:gd name="connsiteX1-127" fmla="*/ 339865 w 6216319"/>
              <a:gd name="connsiteY1-128" fmla="*/ 217088 h 1334447"/>
              <a:gd name="connsiteX2-129" fmla="*/ 2265770 w 6216319"/>
              <a:gd name="connsiteY2-130" fmla="*/ 540770 h 1334447"/>
              <a:gd name="connsiteX3-131" fmla="*/ 3244906 w 6216319"/>
              <a:gd name="connsiteY3-132" fmla="*/ 524586 h 1334447"/>
              <a:gd name="connsiteX4-133" fmla="*/ 4628644 w 6216319"/>
              <a:gd name="connsiteY4-134" fmla="*/ 1066753 h 1334447"/>
              <a:gd name="connsiteX5-135" fmla="*/ 5526860 w 6216319"/>
              <a:gd name="connsiteY5-136" fmla="*/ 451758 h 1334447"/>
              <a:gd name="connsiteX6-137" fmla="*/ 6216319 w 6216319"/>
              <a:gd name="connsiteY6-138" fmla="*/ 32243 h 1334447"/>
              <a:gd name="connsiteX7-139" fmla="*/ 6216319 w 6216319"/>
              <a:gd name="connsiteY7-140" fmla="*/ 1334447 h 1334447"/>
              <a:gd name="connsiteX8-141" fmla="*/ 0 w 6216319"/>
              <a:gd name="connsiteY8-142" fmla="*/ 1334447 h 1334447"/>
              <a:gd name="connsiteX9" fmla="*/ 0 w 6216319"/>
              <a:gd name="connsiteY9" fmla="*/ 32243 h 1334447"/>
              <a:gd name="connsiteX0-143" fmla="*/ 0 w 6216319"/>
              <a:gd name="connsiteY0-144" fmla="*/ 12831 h 1315035"/>
              <a:gd name="connsiteX1-145" fmla="*/ 339865 w 6216319"/>
              <a:gd name="connsiteY1-146" fmla="*/ 197676 h 1315035"/>
              <a:gd name="connsiteX2-147" fmla="*/ 2265770 w 6216319"/>
              <a:gd name="connsiteY2-148" fmla="*/ 521358 h 1315035"/>
              <a:gd name="connsiteX3-149" fmla="*/ 3244906 w 6216319"/>
              <a:gd name="connsiteY3-150" fmla="*/ 505174 h 1315035"/>
              <a:gd name="connsiteX4-151" fmla="*/ 4628644 w 6216319"/>
              <a:gd name="connsiteY4-152" fmla="*/ 1047341 h 1315035"/>
              <a:gd name="connsiteX5-153" fmla="*/ 5356927 w 6216319"/>
              <a:gd name="connsiteY5-154" fmla="*/ 1201089 h 1315035"/>
              <a:gd name="connsiteX6-155" fmla="*/ 6216319 w 6216319"/>
              <a:gd name="connsiteY6-156" fmla="*/ 12831 h 1315035"/>
              <a:gd name="connsiteX7-157" fmla="*/ 6216319 w 6216319"/>
              <a:gd name="connsiteY7-158" fmla="*/ 1315035 h 1315035"/>
              <a:gd name="connsiteX8-159" fmla="*/ 0 w 6216319"/>
              <a:gd name="connsiteY8-160" fmla="*/ 1315035 h 1315035"/>
              <a:gd name="connsiteX9-161" fmla="*/ 0 w 6216319"/>
              <a:gd name="connsiteY9-162" fmla="*/ 12831 h 1315035"/>
              <a:gd name="connsiteX0-163" fmla="*/ 0 w 6498499"/>
              <a:gd name="connsiteY0-164" fmla="*/ 0 h 1302204"/>
              <a:gd name="connsiteX1-165" fmla="*/ 339865 w 6498499"/>
              <a:gd name="connsiteY1-166" fmla="*/ 184845 h 1302204"/>
              <a:gd name="connsiteX2-167" fmla="*/ 2265770 w 6498499"/>
              <a:gd name="connsiteY2-168" fmla="*/ 508527 h 1302204"/>
              <a:gd name="connsiteX3-169" fmla="*/ 3244906 w 6498499"/>
              <a:gd name="connsiteY3-170" fmla="*/ 492343 h 1302204"/>
              <a:gd name="connsiteX4-171" fmla="*/ 4628644 w 6498499"/>
              <a:gd name="connsiteY4-172" fmla="*/ 1034510 h 1302204"/>
              <a:gd name="connsiteX5-173" fmla="*/ 5356927 w 6498499"/>
              <a:gd name="connsiteY5-174" fmla="*/ 1188258 h 1302204"/>
              <a:gd name="connsiteX6-175" fmla="*/ 6216319 w 6498499"/>
              <a:gd name="connsiteY6-176" fmla="*/ 1302204 h 1302204"/>
              <a:gd name="connsiteX7-177" fmla="*/ 0 w 6498499"/>
              <a:gd name="connsiteY7-178" fmla="*/ 1302204 h 1302204"/>
              <a:gd name="connsiteX8-179" fmla="*/ 0 w 6498499"/>
              <a:gd name="connsiteY8-180" fmla="*/ 0 h 1302204"/>
              <a:gd name="connsiteX0-181" fmla="*/ 0 w 6216319"/>
              <a:gd name="connsiteY0-182" fmla="*/ 0 h 1302204"/>
              <a:gd name="connsiteX1-183" fmla="*/ 339865 w 6216319"/>
              <a:gd name="connsiteY1-184" fmla="*/ 184845 h 1302204"/>
              <a:gd name="connsiteX2-185" fmla="*/ 2265770 w 6216319"/>
              <a:gd name="connsiteY2-186" fmla="*/ 508527 h 1302204"/>
              <a:gd name="connsiteX3-187" fmla="*/ 3244906 w 6216319"/>
              <a:gd name="connsiteY3-188" fmla="*/ 492343 h 1302204"/>
              <a:gd name="connsiteX4-189" fmla="*/ 4628644 w 6216319"/>
              <a:gd name="connsiteY4-190" fmla="*/ 1034510 h 1302204"/>
              <a:gd name="connsiteX5-191" fmla="*/ 5356927 w 6216319"/>
              <a:gd name="connsiteY5-192" fmla="*/ 1188258 h 1302204"/>
              <a:gd name="connsiteX6-193" fmla="*/ 6216319 w 6216319"/>
              <a:gd name="connsiteY6-194" fmla="*/ 1302204 h 1302204"/>
              <a:gd name="connsiteX7-195" fmla="*/ 0 w 6216319"/>
              <a:gd name="connsiteY7-196" fmla="*/ 1302204 h 1302204"/>
              <a:gd name="connsiteX8-197" fmla="*/ 0 w 6216319"/>
              <a:gd name="connsiteY8-198" fmla="*/ 0 h 1302204"/>
              <a:gd name="connsiteX0-199" fmla="*/ 0 w 6216319"/>
              <a:gd name="connsiteY0-200" fmla="*/ 0 h 1302204"/>
              <a:gd name="connsiteX1-201" fmla="*/ 339865 w 6216319"/>
              <a:gd name="connsiteY1-202" fmla="*/ 184845 h 1302204"/>
              <a:gd name="connsiteX2-203" fmla="*/ 2265770 w 6216319"/>
              <a:gd name="connsiteY2-204" fmla="*/ 508527 h 1302204"/>
              <a:gd name="connsiteX3-205" fmla="*/ 3244906 w 6216319"/>
              <a:gd name="connsiteY3-206" fmla="*/ 492343 h 1302204"/>
              <a:gd name="connsiteX4-207" fmla="*/ 4628644 w 6216319"/>
              <a:gd name="connsiteY4-208" fmla="*/ 1034510 h 1302204"/>
              <a:gd name="connsiteX5-209" fmla="*/ 5356927 w 6216319"/>
              <a:gd name="connsiteY5-210" fmla="*/ 1188258 h 1302204"/>
              <a:gd name="connsiteX6-211" fmla="*/ 6216319 w 6216319"/>
              <a:gd name="connsiteY6-212" fmla="*/ 1302204 h 1302204"/>
              <a:gd name="connsiteX7-213" fmla="*/ 0 w 6216319"/>
              <a:gd name="connsiteY7-214" fmla="*/ 1302204 h 1302204"/>
              <a:gd name="connsiteX8-215" fmla="*/ 0 w 6216319"/>
              <a:gd name="connsiteY8-216" fmla="*/ 0 h 1302204"/>
              <a:gd name="connsiteX0-217" fmla="*/ 0 w 6216319"/>
              <a:gd name="connsiteY0-218" fmla="*/ 0 h 1302204"/>
              <a:gd name="connsiteX1-219" fmla="*/ 339865 w 6216319"/>
              <a:gd name="connsiteY1-220" fmla="*/ 184845 h 1302204"/>
              <a:gd name="connsiteX2-221" fmla="*/ 2265770 w 6216319"/>
              <a:gd name="connsiteY2-222" fmla="*/ 508527 h 1302204"/>
              <a:gd name="connsiteX3-223" fmla="*/ 3244906 w 6216319"/>
              <a:gd name="connsiteY3-224" fmla="*/ 492343 h 1302204"/>
              <a:gd name="connsiteX4-225" fmla="*/ 4628644 w 6216319"/>
              <a:gd name="connsiteY4-226" fmla="*/ 1034510 h 1302204"/>
              <a:gd name="connsiteX5-227" fmla="*/ 5356927 w 6216319"/>
              <a:gd name="connsiteY5-228" fmla="*/ 1188258 h 1302204"/>
              <a:gd name="connsiteX6-229" fmla="*/ 6216319 w 6216319"/>
              <a:gd name="connsiteY6-230" fmla="*/ 1302204 h 1302204"/>
              <a:gd name="connsiteX7-231" fmla="*/ 0 w 6216319"/>
              <a:gd name="connsiteY7-232" fmla="*/ 1302204 h 1302204"/>
              <a:gd name="connsiteX8-233" fmla="*/ 0 w 6216319"/>
              <a:gd name="connsiteY8-234" fmla="*/ 0 h 1302204"/>
              <a:gd name="connsiteX0-235" fmla="*/ 0 w 6216319"/>
              <a:gd name="connsiteY0-236" fmla="*/ 0 h 1302204"/>
              <a:gd name="connsiteX1-237" fmla="*/ 339865 w 6216319"/>
              <a:gd name="connsiteY1-238" fmla="*/ 184845 h 1302204"/>
              <a:gd name="connsiteX2-239" fmla="*/ 2265770 w 6216319"/>
              <a:gd name="connsiteY2-240" fmla="*/ 508527 h 1302204"/>
              <a:gd name="connsiteX3-241" fmla="*/ 3244906 w 6216319"/>
              <a:gd name="connsiteY3-242" fmla="*/ 492343 h 1302204"/>
              <a:gd name="connsiteX4-243" fmla="*/ 4628644 w 6216319"/>
              <a:gd name="connsiteY4-244" fmla="*/ 1034510 h 1302204"/>
              <a:gd name="connsiteX5-245" fmla="*/ 5356927 w 6216319"/>
              <a:gd name="connsiteY5-246" fmla="*/ 1188258 h 1302204"/>
              <a:gd name="connsiteX6-247" fmla="*/ 6216319 w 6216319"/>
              <a:gd name="connsiteY6-248" fmla="*/ 1302204 h 1302204"/>
              <a:gd name="connsiteX7-249" fmla="*/ 0 w 6216319"/>
              <a:gd name="connsiteY7-250" fmla="*/ 1302204 h 1302204"/>
              <a:gd name="connsiteX8-251" fmla="*/ 0 w 6216319"/>
              <a:gd name="connsiteY8-252" fmla="*/ 0 h 1302204"/>
              <a:gd name="connsiteX0-253" fmla="*/ 0 w 6216319"/>
              <a:gd name="connsiteY0-254" fmla="*/ 0 h 1302204"/>
              <a:gd name="connsiteX1-255" fmla="*/ 339865 w 6216319"/>
              <a:gd name="connsiteY1-256" fmla="*/ 184845 h 1302204"/>
              <a:gd name="connsiteX2-257" fmla="*/ 2265770 w 6216319"/>
              <a:gd name="connsiteY2-258" fmla="*/ 508527 h 1302204"/>
              <a:gd name="connsiteX3-259" fmla="*/ 3244906 w 6216319"/>
              <a:gd name="connsiteY3-260" fmla="*/ 492343 h 1302204"/>
              <a:gd name="connsiteX4-261" fmla="*/ 4628644 w 6216319"/>
              <a:gd name="connsiteY4-262" fmla="*/ 1034510 h 1302204"/>
              <a:gd name="connsiteX5-263" fmla="*/ 5356927 w 6216319"/>
              <a:gd name="connsiteY5-264" fmla="*/ 1188258 h 1302204"/>
              <a:gd name="connsiteX6-265" fmla="*/ 6216319 w 6216319"/>
              <a:gd name="connsiteY6-266" fmla="*/ 1302204 h 1302204"/>
              <a:gd name="connsiteX7-267" fmla="*/ 0 w 6216319"/>
              <a:gd name="connsiteY7-268" fmla="*/ 1302204 h 1302204"/>
              <a:gd name="connsiteX8-269" fmla="*/ 0 w 6216319"/>
              <a:gd name="connsiteY8-270" fmla="*/ 0 h 1302204"/>
              <a:gd name="connsiteX0-271" fmla="*/ 0 w 6216319"/>
              <a:gd name="connsiteY0-272" fmla="*/ 0 h 1302204"/>
              <a:gd name="connsiteX1-273" fmla="*/ 339865 w 6216319"/>
              <a:gd name="connsiteY1-274" fmla="*/ 184845 h 1302204"/>
              <a:gd name="connsiteX2-275" fmla="*/ 2265770 w 6216319"/>
              <a:gd name="connsiteY2-276" fmla="*/ 508527 h 1302204"/>
              <a:gd name="connsiteX3-277" fmla="*/ 3244906 w 6216319"/>
              <a:gd name="connsiteY3-278" fmla="*/ 492343 h 1302204"/>
              <a:gd name="connsiteX4-279" fmla="*/ 4628644 w 6216319"/>
              <a:gd name="connsiteY4-280" fmla="*/ 1034510 h 1302204"/>
              <a:gd name="connsiteX5-281" fmla="*/ 5356927 w 6216319"/>
              <a:gd name="connsiteY5-282" fmla="*/ 1188258 h 1302204"/>
              <a:gd name="connsiteX6-283" fmla="*/ 6216319 w 6216319"/>
              <a:gd name="connsiteY6-284" fmla="*/ 1302204 h 1302204"/>
              <a:gd name="connsiteX7-285" fmla="*/ 0 w 6216319"/>
              <a:gd name="connsiteY7-286" fmla="*/ 1302204 h 1302204"/>
              <a:gd name="connsiteX8-287" fmla="*/ 0 w 6216319"/>
              <a:gd name="connsiteY8-288" fmla="*/ 0 h 1302204"/>
              <a:gd name="connsiteX0-289" fmla="*/ 0 w 6216319"/>
              <a:gd name="connsiteY0-290" fmla="*/ 0 h 1302204"/>
              <a:gd name="connsiteX1-291" fmla="*/ 339865 w 6216319"/>
              <a:gd name="connsiteY1-292" fmla="*/ 184845 h 1302204"/>
              <a:gd name="connsiteX2-293" fmla="*/ 2265770 w 6216319"/>
              <a:gd name="connsiteY2-294" fmla="*/ 508527 h 1302204"/>
              <a:gd name="connsiteX3-295" fmla="*/ 3244906 w 6216319"/>
              <a:gd name="connsiteY3-296" fmla="*/ 492343 h 1302204"/>
              <a:gd name="connsiteX4-297" fmla="*/ 4628644 w 6216319"/>
              <a:gd name="connsiteY4-298" fmla="*/ 1034510 h 1302204"/>
              <a:gd name="connsiteX5-299" fmla="*/ 5356927 w 6216319"/>
              <a:gd name="connsiteY5-300" fmla="*/ 1188258 h 1302204"/>
              <a:gd name="connsiteX6-301" fmla="*/ 6216319 w 6216319"/>
              <a:gd name="connsiteY6-302" fmla="*/ 1302204 h 1302204"/>
              <a:gd name="connsiteX7-303" fmla="*/ 0 w 6216319"/>
              <a:gd name="connsiteY7-304" fmla="*/ 1302204 h 1302204"/>
              <a:gd name="connsiteX8-305" fmla="*/ 0 w 6216319"/>
              <a:gd name="connsiteY8-306" fmla="*/ 0 h 1302204"/>
              <a:gd name="connsiteX0-307" fmla="*/ 0 w 6216319"/>
              <a:gd name="connsiteY0-308" fmla="*/ 0 h 1302204"/>
              <a:gd name="connsiteX1-309" fmla="*/ 339865 w 6216319"/>
              <a:gd name="connsiteY1-310" fmla="*/ 184845 h 1302204"/>
              <a:gd name="connsiteX2-311" fmla="*/ 2265770 w 6216319"/>
              <a:gd name="connsiteY2-312" fmla="*/ 508527 h 1302204"/>
              <a:gd name="connsiteX3-313" fmla="*/ 3244906 w 6216319"/>
              <a:gd name="connsiteY3-314" fmla="*/ 492343 h 1302204"/>
              <a:gd name="connsiteX4-315" fmla="*/ 4628644 w 6216319"/>
              <a:gd name="connsiteY4-316" fmla="*/ 1034510 h 1302204"/>
              <a:gd name="connsiteX5-317" fmla="*/ 5356927 w 6216319"/>
              <a:gd name="connsiteY5-318" fmla="*/ 1188258 h 1302204"/>
              <a:gd name="connsiteX6-319" fmla="*/ 6216319 w 6216319"/>
              <a:gd name="connsiteY6-320" fmla="*/ 1302204 h 1302204"/>
              <a:gd name="connsiteX7-321" fmla="*/ 0 w 6216319"/>
              <a:gd name="connsiteY7-322" fmla="*/ 1302204 h 1302204"/>
              <a:gd name="connsiteX8-323" fmla="*/ 0 w 6216319"/>
              <a:gd name="connsiteY8-324" fmla="*/ 0 h 1302204"/>
              <a:gd name="connsiteX0-325" fmla="*/ 0 w 6216319"/>
              <a:gd name="connsiteY0-326" fmla="*/ 0 h 1302204"/>
              <a:gd name="connsiteX1-327" fmla="*/ 339865 w 6216319"/>
              <a:gd name="connsiteY1-328" fmla="*/ 184845 h 1302204"/>
              <a:gd name="connsiteX2-329" fmla="*/ 2265770 w 6216319"/>
              <a:gd name="connsiteY2-330" fmla="*/ 508527 h 1302204"/>
              <a:gd name="connsiteX3-331" fmla="*/ 3244906 w 6216319"/>
              <a:gd name="connsiteY3-332" fmla="*/ 492343 h 1302204"/>
              <a:gd name="connsiteX4-333" fmla="*/ 4628644 w 6216319"/>
              <a:gd name="connsiteY4-334" fmla="*/ 1034510 h 1302204"/>
              <a:gd name="connsiteX5-335" fmla="*/ 5356927 w 6216319"/>
              <a:gd name="connsiteY5-336" fmla="*/ 1188258 h 1302204"/>
              <a:gd name="connsiteX6-337" fmla="*/ 6216319 w 6216319"/>
              <a:gd name="connsiteY6-338" fmla="*/ 1302204 h 1302204"/>
              <a:gd name="connsiteX7-339" fmla="*/ 0 w 6216319"/>
              <a:gd name="connsiteY7-340" fmla="*/ 1302204 h 1302204"/>
              <a:gd name="connsiteX8-341" fmla="*/ 0 w 6216319"/>
              <a:gd name="connsiteY8-342" fmla="*/ 0 h 1302204"/>
              <a:gd name="connsiteX0-343" fmla="*/ 0 w 6216319"/>
              <a:gd name="connsiteY0-344" fmla="*/ 0 h 1302204"/>
              <a:gd name="connsiteX1-345" fmla="*/ 339865 w 6216319"/>
              <a:gd name="connsiteY1-346" fmla="*/ 184845 h 1302204"/>
              <a:gd name="connsiteX2-347" fmla="*/ 2265770 w 6216319"/>
              <a:gd name="connsiteY2-348" fmla="*/ 508527 h 1302204"/>
              <a:gd name="connsiteX3-349" fmla="*/ 3244906 w 6216319"/>
              <a:gd name="connsiteY3-350" fmla="*/ 492343 h 1302204"/>
              <a:gd name="connsiteX4-351" fmla="*/ 4628644 w 6216319"/>
              <a:gd name="connsiteY4-352" fmla="*/ 1034510 h 1302204"/>
              <a:gd name="connsiteX5-353" fmla="*/ 5356927 w 6216319"/>
              <a:gd name="connsiteY5-354" fmla="*/ 1188258 h 1302204"/>
              <a:gd name="connsiteX6-355" fmla="*/ 6216319 w 6216319"/>
              <a:gd name="connsiteY6-356" fmla="*/ 1302204 h 1302204"/>
              <a:gd name="connsiteX7-357" fmla="*/ 0 w 6216319"/>
              <a:gd name="connsiteY7-358" fmla="*/ 1302204 h 1302204"/>
              <a:gd name="connsiteX8-359" fmla="*/ 0 w 6216319"/>
              <a:gd name="connsiteY8-360" fmla="*/ 0 h 1302204"/>
              <a:gd name="connsiteX0-361" fmla="*/ 0 w 6216319"/>
              <a:gd name="connsiteY0-362" fmla="*/ 0 h 1302204"/>
              <a:gd name="connsiteX1-363" fmla="*/ 339865 w 6216319"/>
              <a:gd name="connsiteY1-364" fmla="*/ 184845 h 1302204"/>
              <a:gd name="connsiteX2-365" fmla="*/ 2265770 w 6216319"/>
              <a:gd name="connsiteY2-366" fmla="*/ 508527 h 1302204"/>
              <a:gd name="connsiteX3-367" fmla="*/ 3244906 w 6216319"/>
              <a:gd name="connsiteY3-368" fmla="*/ 492343 h 1302204"/>
              <a:gd name="connsiteX4-369" fmla="*/ 4628644 w 6216319"/>
              <a:gd name="connsiteY4-370" fmla="*/ 1034510 h 1302204"/>
              <a:gd name="connsiteX5-371" fmla="*/ 5356927 w 6216319"/>
              <a:gd name="connsiteY5-372" fmla="*/ 1188258 h 1302204"/>
              <a:gd name="connsiteX6-373" fmla="*/ 6216319 w 6216319"/>
              <a:gd name="connsiteY6-374" fmla="*/ 1302204 h 1302204"/>
              <a:gd name="connsiteX7-375" fmla="*/ 0 w 6216319"/>
              <a:gd name="connsiteY7-376" fmla="*/ 1302204 h 1302204"/>
              <a:gd name="connsiteX8-377" fmla="*/ 0 w 6216319"/>
              <a:gd name="connsiteY8-378" fmla="*/ 0 h 1302204"/>
              <a:gd name="connsiteX0-379" fmla="*/ 0 w 6216319"/>
              <a:gd name="connsiteY0-380" fmla="*/ 0 h 1302204"/>
              <a:gd name="connsiteX1-381" fmla="*/ 339865 w 6216319"/>
              <a:gd name="connsiteY1-382" fmla="*/ 184845 h 1302204"/>
              <a:gd name="connsiteX2-383" fmla="*/ 2265770 w 6216319"/>
              <a:gd name="connsiteY2-384" fmla="*/ 508527 h 1302204"/>
              <a:gd name="connsiteX3-385" fmla="*/ 3244906 w 6216319"/>
              <a:gd name="connsiteY3-386" fmla="*/ 492343 h 1302204"/>
              <a:gd name="connsiteX4-387" fmla="*/ 4628644 w 6216319"/>
              <a:gd name="connsiteY4-388" fmla="*/ 1034510 h 1302204"/>
              <a:gd name="connsiteX5-389" fmla="*/ 5356927 w 6216319"/>
              <a:gd name="connsiteY5-390" fmla="*/ 1188258 h 1302204"/>
              <a:gd name="connsiteX6-391" fmla="*/ 6216319 w 6216319"/>
              <a:gd name="connsiteY6-392" fmla="*/ 1302204 h 1302204"/>
              <a:gd name="connsiteX7-393" fmla="*/ 0 w 6216319"/>
              <a:gd name="connsiteY7-394" fmla="*/ 1302204 h 1302204"/>
              <a:gd name="connsiteX8-395" fmla="*/ 0 w 6216319"/>
              <a:gd name="connsiteY8-396" fmla="*/ 0 h 1302204"/>
              <a:gd name="connsiteX0-397" fmla="*/ 0 w 6216319"/>
              <a:gd name="connsiteY0-398" fmla="*/ 147589 h 1449793"/>
              <a:gd name="connsiteX1-399" fmla="*/ 339865 w 6216319"/>
              <a:gd name="connsiteY1-400" fmla="*/ 332434 h 1449793"/>
              <a:gd name="connsiteX2-401" fmla="*/ 2265770 w 6216319"/>
              <a:gd name="connsiteY2-402" fmla="*/ 656116 h 1449793"/>
              <a:gd name="connsiteX3-403" fmla="*/ 3244906 w 6216319"/>
              <a:gd name="connsiteY3-404" fmla="*/ 639932 h 1449793"/>
              <a:gd name="connsiteX4-405" fmla="*/ 4628644 w 6216319"/>
              <a:gd name="connsiteY4-406" fmla="*/ 1182099 h 1449793"/>
              <a:gd name="connsiteX5-407" fmla="*/ 5356927 w 6216319"/>
              <a:gd name="connsiteY5-408" fmla="*/ 1335847 h 1449793"/>
              <a:gd name="connsiteX6-409" fmla="*/ 6216319 w 6216319"/>
              <a:gd name="connsiteY6-410" fmla="*/ 1449793 h 1449793"/>
              <a:gd name="connsiteX7-411" fmla="*/ 0 w 6216319"/>
              <a:gd name="connsiteY7-412" fmla="*/ 1449793 h 1449793"/>
              <a:gd name="connsiteX8-413" fmla="*/ 0 w 6216319"/>
              <a:gd name="connsiteY8-414" fmla="*/ 147589 h 1449793"/>
              <a:gd name="connsiteX0-415" fmla="*/ 0 w 6216319"/>
              <a:gd name="connsiteY0-416" fmla="*/ 121021 h 1423225"/>
              <a:gd name="connsiteX1-417" fmla="*/ 339865 w 6216319"/>
              <a:gd name="connsiteY1-418" fmla="*/ 305866 h 1423225"/>
              <a:gd name="connsiteX2-419" fmla="*/ 2265770 w 6216319"/>
              <a:gd name="connsiteY2-420" fmla="*/ 629548 h 1423225"/>
              <a:gd name="connsiteX3-421" fmla="*/ 3244906 w 6216319"/>
              <a:gd name="connsiteY3-422" fmla="*/ 613364 h 1423225"/>
              <a:gd name="connsiteX4-423" fmla="*/ 4628644 w 6216319"/>
              <a:gd name="connsiteY4-424" fmla="*/ 1155531 h 1423225"/>
              <a:gd name="connsiteX5-425" fmla="*/ 5356927 w 6216319"/>
              <a:gd name="connsiteY5-426" fmla="*/ 1309279 h 1423225"/>
              <a:gd name="connsiteX6-427" fmla="*/ 6216319 w 6216319"/>
              <a:gd name="connsiteY6-428" fmla="*/ 1423225 h 1423225"/>
              <a:gd name="connsiteX7-429" fmla="*/ 0 w 6216319"/>
              <a:gd name="connsiteY7-430" fmla="*/ 1423225 h 1423225"/>
              <a:gd name="connsiteX8-431" fmla="*/ 0 w 6216319"/>
              <a:gd name="connsiteY8-432" fmla="*/ 121021 h 1423225"/>
              <a:gd name="connsiteX0-433" fmla="*/ 0 w 6216319"/>
              <a:gd name="connsiteY0-434" fmla="*/ 121021 h 1423225"/>
              <a:gd name="connsiteX1-435" fmla="*/ 339865 w 6216319"/>
              <a:gd name="connsiteY1-436" fmla="*/ 305866 h 1423225"/>
              <a:gd name="connsiteX2-437" fmla="*/ 2265770 w 6216319"/>
              <a:gd name="connsiteY2-438" fmla="*/ 629548 h 1423225"/>
              <a:gd name="connsiteX3-439" fmla="*/ 3244906 w 6216319"/>
              <a:gd name="connsiteY3-440" fmla="*/ 613364 h 1423225"/>
              <a:gd name="connsiteX4-441" fmla="*/ 4628644 w 6216319"/>
              <a:gd name="connsiteY4-442" fmla="*/ 1155531 h 1423225"/>
              <a:gd name="connsiteX5-443" fmla="*/ 5356927 w 6216319"/>
              <a:gd name="connsiteY5-444" fmla="*/ 1309279 h 1423225"/>
              <a:gd name="connsiteX6-445" fmla="*/ 6216319 w 6216319"/>
              <a:gd name="connsiteY6-446" fmla="*/ 1423225 h 1423225"/>
              <a:gd name="connsiteX7-447" fmla="*/ 0 w 6216319"/>
              <a:gd name="connsiteY7-448" fmla="*/ 1423225 h 1423225"/>
              <a:gd name="connsiteX8-449" fmla="*/ 0 w 6216319"/>
              <a:gd name="connsiteY8-450" fmla="*/ 121021 h 1423225"/>
              <a:gd name="connsiteX0-451" fmla="*/ 0 w 6216319"/>
              <a:gd name="connsiteY0-452" fmla="*/ 140194 h 1442398"/>
              <a:gd name="connsiteX1-453" fmla="*/ 339865 w 6216319"/>
              <a:gd name="connsiteY1-454" fmla="*/ 325039 h 1442398"/>
              <a:gd name="connsiteX2-455" fmla="*/ 2265770 w 6216319"/>
              <a:gd name="connsiteY2-456" fmla="*/ 648721 h 1442398"/>
              <a:gd name="connsiteX3-457" fmla="*/ 3244906 w 6216319"/>
              <a:gd name="connsiteY3-458" fmla="*/ 632537 h 1442398"/>
              <a:gd name="connsiteX4-459" fmla="*/ 4628644 w 6216319"/>
              <a:gd name="connsiteY4-460" fmla="*/ 1174704 h 1442398"/>
              <a:gd name="connsiteX5-461" fmla="*/ 5356927 w 6216319"/>
              <a:gd name="connsiteY5-462" fmla="*/ 1328452 h 1442398"/>
              <a:gd name="connsiteX6-463" fmla="*/ 6216319 w 6216319"/>
              <a:gd name="connsiteY6-464" fmla="*/ 1442398 h 1442398"/>
              <a:gd name="connsiteX7-465" fmla="*/ 0 w 6216319"/>
              <a:gd name="connsiteY7-466" fmla="*/ 1442398 h 1442398"/>
              <a:gd name="connsiteX8-467" fmla="*/ 0 w 6216319"/>
              <a:gd name="connsiteY8-468" fmla="*/ 140194 h 1442398"/>
              <a:gd name="connsiteX0-469" fmla="*/ 0 w 6216319"/>
              <a:gd name="connsiteY0-470" fmla="*/ 140194 h 1442398"/>
              <a:gd name="connsiteX1-471" fmla="*/ 339865 w 6216319"/>
              <a:gd name="connsiteY1-472" fmla="*/ 325039 h 1442398"/>
              <a:gd name="connsiteX2-473" fmla="*/ 2265770 w 6216319"/>
              <a:gd name="connsiteY2-474" fmla="*/ 648721 h 1442398"/>
              <a:gd name="connsiteX3-475" fmla="*/ 3244906 w 6216319"/>
              <a:gd name="connsiteY3-476" fmla="*/ 632537 h 1442398"/>
              <a:gd name="connsiteX4-477" fmla="*/ 4628644 w 6216319"/>
              <a:gd name="connsiteY4-478" fmla="*/ 1174704 h 1442398"/>
              <a:gd name="connsiteX5-479" fmla="*/ 5356927 w 6216319"/>
              <a:gd name="connsiteY5-480" fmla="*/ 1328452 h 1442398"/>
              <a:gd name="connsiteX6-481" fmla="*/ 6216319 w 6216319"/>
              <a:gd name="connsiteY6-482" fmla="*/ 1442398 h 1442398"/>
              <a:gd name="connsiteX7-483" fmla="*/ 0 w 6216319"/>
              <a:gd name="connsiteY7-484" fmla="*/ 1442398 h 1442398"/>
              <a:gd name="connsiteX8-485" fmla="*/ 0 w 6216319"/>
              <a:gd name="connsiteY8-486" fmla="*/ 140194 h 1442398"/>
              <a:gd name="connsiteX0-487" fmla="*/ 0 w 6216319"/>
              <a:gd name="connsiteY0-488" fmla="*/ 34944 h 1337148"/>
              <a:gd name="connsiteX1-489" fmla="*/ 339865 w 6216319"/>
              <a:gd name="connsiteY1-490" fmla="*/ 219789 h 1337148"/>
              <a:gd name="connsiteX2-491" fmla="*/ 2265770 w 6216319"/>
              <a:gd name="connsiteY2-492" fmla="*/ 543471 h 1337148"/>
              <a:gd name="connsiteX3-493" fmla="*/ 3244906 w 6216319"/>
              <a:gd name="connsiteY3-494" fmla="*/ 527287 h 1337148"/>
              <a:gd name="connsiteX4-495" fmla="*/ 4628644 w 6216319"/>
              <a:gd name="connsiteY4-496" fmla="*/ 1069454 h 1337148"/>
              <a:gd name="connsiteX5-497" fmla="*/ 5356927 w 6216319"/>
              <a:gd name="connsiteY5-498" fmla="*/ 1223202 h 1337148"/>
              <a:gd name="connsiteX6-499" fmla="*/ 6216319 w 6216319"/>
              <a:gd name="connsiteY6-500" fmla="*/ 1337148 h 1337148"/>
              <a:gd name="connsiteX7-501" fmla="*/ 0 w 6216319"/>
              <a:gd name="connsiteY7-502" fmla="*/ 1337148 h 1337148"/>
              <a:gd name="connsiteX8-503" fmla="*/ 0 w 6216319"/>
              <a:gd name="connsiteY8-504" fmla="*/ 34944 h 1337148"/>
              <a:gd name="connsiteX0-505" fmla="*/ 0 w 6216319"/>
              <a:gd name="connsiteY0-506" fmla="*/ 44896 h 1347100"/>
              <a:gd name="connsiteX1-507" fmla="*/ 339865 w 6216319"/>
              <a:gd name="connsiteY1-508" fmla="*/ 229741 h 1347100"/>
              <a:gd name="connsiteX2-509" fmla="*/ 2265770 w 6216319"/>
              <a:gd name="connsiteY2-510" fmla="*/ 553423 h 1347100"/>
              <a:gd name="connsiteX3-511" fmla="*/ 3244906 w 6216319"/>
              <a:gd name="connsiteY3-512" fmla="*/ 537239 h 1347100"/>
              <a:gd name="connsiteX4-513" fmla="*/ 4628644 w 6216319"/>
              <a:gd name="connsiteY4-514" fmla="*/ 1079406 h 1347100"/>
              <a:gd name="connsiteX5-515" fmla="*/ 5356927 w 6216319"/>
              <a:gd name="connsiteY5-516" fmla="*/ 1233154 h 1347100"/>
              <a:gd name="connsiteX6-517" fmla="*/ 6216319 w 6216319"/>
              <a:gd name="connsiteY6-518" fmla="*/ 1347100 h 1347100"/>
              <a:gd name="connsiteX7-519" fmla="*/ 0 w 6216319"/>
              <a:gd name="connsiteY7-520" fmla="*/ 1347100 h 1347100"/>
              <a:gd name="connsiteX8-521" fmla="*/ 0 w 6216319"/>
              <a:gd name="connsiteY8-522" fmla="*/ 44896 h 1347100"/>
              <a:gd name="connsiteX0-523" fmla="*/ 0 w 6216319"/>
              <a:gd name="connsiteY0-524" fmla="*/ 44896 h 1347100"/>
              <a:gd name="connsiteX1-525" fmla="*/ 339865 w 6216319"/>
              <a:gd name="connsiteY1-526" fmla="*/ 229741 h 1347100"/>
              <a:gd name="connsiteX2-527" fmla="*/ 2265770 w 6216319"/>
              <a:gd name="connsiteY2-528" fmla="*/ 553423 h 1347100"/>
              <a:gd name="connsiteX3-529" fmla="*/ 3244906 w 6216319"/>
              <a:gd name="connsiteY3-530" fmla="*/ 537239 h 1347100"/>
              <a:gd name="connsiteX4-531" fmla="*/ 4628644 w 6216319"/>
              <a:gd name="connsiteY4-532" fmla="*/ 1079406 h 1347100"/>
              <a:gd name="connsiteX5-533" fmla="*/ 5356927 w 6216319"/>
              <a:gd name="connsiteY5-534" fmla="*/ 1233154 h 1347100"/>
              <a:gd name="connsiteX6-535" fmla="*/ 6216319 w 6216319"/>
              <a:gd name="connsiteY6-536" fmla="*/ 1347100 h 1347100"/>
              <a:gd name="connsiteX7-537" fmla="*/ 0 w 6216319"/>
              <a:gd name="connsiteY7-538" fmla="*/ 1347100 h 1347100"/>
              <a:gd name="connsiteX8-539" fmla="*/ 0 w 6216319"/>
              <a:gd name="connsiteY8-540" fmla="*/ 44896 h 1347100"/>
              <a:gd name="connsiteX0-541" fmla="*/ 0 w 6216319"/>
              <a:gd name="connsiteY0-542" fmla="*/ 530 h 1302734"/>
              <a:gd name="connsiteX1-543" fmla="*/ 339865 w 6216319"/>
              <a:gd name="connsiteY1-544" fmla="*/ 185375 h 1302734"/>
              <a:gd name="connsiteX2-545" fmla="*/ 2265770 w 6216319"/>
              <a:gd name="connsiteY2-546" fmla="*/ 509057 h 1302734"/>
              <a:gd name="connsiteX3-547" fmla="*/ 3244906 w 6216319"/>
              <a:gd name="connsiteY3-548" fmla="*/ 492873 h 1302734"/>
              <a:gd name="connsiteX4-549" fmla="*/ 4628644 w 6216319"/>
              <a:gd name="connsiteY4-550" fmla="*/ 1035040 h 1302734"/>
              <a:gd name="connsiteX5-551" fmla="*/ 5356927 w 6216319"/>
              <a:gd name="connsiteY5-552" fmla="*/ 1188788 h 1302734"/>
              <a:gd name="connsiteX6-553" fmla="*/ 6216319 w 6216319"/>
              <a:gd name="connsiteY6-554" fmla="*/ 1302734 h 1302734"/>
              <a:gd name="connsiteX7-555" fmla="*/ 0 w 6216319"/>
              <a:gd name="connsiteY7-556" fmla="*/ 1302734 h 1302734"/>
              <a:gd name="connsiteX8-557" fmla="*/ 0 w 6216319"/>
              <a:gd name="connsiteY8-558" fmla="*/ 530 h 1302734"/>
              <a:gd name="connsiteX0-559" fmla="*/ 0 w 6216319"/>
              <a:gd name="connsiteY0-560" fmla="*/ 20163 h 1322367"/>
              <a:gd name="connsiteX1-561" fmla="*/ 2265770 w 6216319"/>
              <a:gd name="connsiteY1-562" fmla="*/ 528690 h 1322367"/>
              <a:gd name="connsiteX2-563" fmla="*/ 3244906 w 6216319"/>
              <a:gd name="connsiteY2-564" fmla="*/ 512506 h 1322367"/>
              <a:gd name="connsiteX3-565" fmla="*/ 4628644 w 6216319"/>
              <a:gd name="connsiteY3-566" fmla="*/ 1054673 h 1322367"/>
              <a:gd name="connsiteX4-567" fmla="*/ 5356927 w 6216319"/>
              <a:gd name="connsiteY4-568" fmla="*/ 1208421 h 1322367"/>
              <a:gd name="connsiteX5-569" fmla="*/ 6216319 w 6216319"/>
              <a:gd name="connsiteY5-570" fmla="*/ 1322367 h 1322367"/>
              <a:gd name="connsiteX6-571" fmla="*/ 0 w 6216319"/>
              <a:gd name="connsiteY6-572" fmla="*/ 1322367 h 1322367"/>
              <a:gd name="connsiteX7-573" fmla="*/ 0 w 6216319"/>
              <a:gd name="connsiteY7-574" fmla="*/ 20163 h 1322367"/>
              <a:gd name="connsiteX0-575" fmla="*/ 0 w 6216319"/>
              <a:gd name="connsiteY0-576" fmla="*/ 105646 h 1407850"/>
              <a:gd name="connsiteX1-577" fmla="*/ 477430 w 6216319"/>
              <a:gd name="connsiteY1-578" fmla="*/ 136745 h 1407850"/>
              <a:gd name="connsiteX2-579" fmla="*/ 2265770 w 6216319"/>
              <a:gd name="connsiteY2-580" fmla="*/ 614173 h 1407850"/>
              <a:gd name="connsiteX3-581" fmla="*/ 3244906 w 6216319"/>
              <a:gd name="connsiteY3-582" fmla="*/ 597989 h 1407850"/>
              <a:gd name="connsiteX4-583" fmla="*/ 4628644 w 6216319"/>
              <a:gd name="connsiteY4-584" fmla="*/ 1140156 h 1407850"/>
              <a:gd name="connsiteX5-585" fmla="*/ 5356927 w 6216319"/>
              <a:gd name="connsiteY5-586" fmla="*/ 1293904 h 1407850"/>
              <a:gd name="connsiteX6-587" fmla="*/ 6216319 w 6216319"/>
              <a:gd name="connsiteY6-588" fmla="*/ 1407850 h 1407850"/>
              <a:gd name="connsiteX7-589" fmla="*/ 0 w 6216319"/>
              <a:gd name="connsiteY7-590" fmla="*/ 1407850 h 1407850"/>
              <a:gd name="connsiteX8-591" fmla="*/ 0 w 6216319"/>
              <a:gd name="connsiteY8-592" fmla="*/ 105646 h 1407850"/>
              <a:gd name="connsiteX0-593" fmla="*/ 0 w 6216319"/>
              <a:gd name="connsiteY0-594" fmla="*/ 71230 h 1373434"/>
              <a:gd name="connsiteX1-595" fmla="*/ 323681 w 6216319"/>
              <a:gd name="connsiteY1-596" fmla="*/ 264170 h 1373434"/>
              <a:gd name="connsiteX2-597" fmla="*/ 2265770 w 6216319"/>
              <a:gd name="connsiteY2-598" fmla="*/ 579757 h 1373434"/>
              <a:gd name="connsiteX3-599" fmla="*/ 3244906 w 6216319"/>
              <a:gd name="connsiteY3-600" fmla="*/ 563573 h 1373434"/>
              <a:gd name="connsiteX4-601" fmla="*/ 4628644 w 6216319"/>
              <a:gd name="connsiteY4-602" fmla="*/ 1105740 h 1373434"/>
              <a:gd name="connsiteX5-603" fmla="*/ 5356927 w 6216319"/>
              <a:gd name="connsiteY5-604" fmla="*/ 1259488 h 1373434"/>
              <a:gd name="connsiteX6-605" fmla="*/ 6216319 w 6216319"/>
              <a:gd name="connsiteY6-606" fmla="*/ 1373434 h 1373434"/>
              <a:gd name="connsiteX7-607" fmla="*/ 0 w 6216319"/>
              <a:gd name="connsiteY7-608" fmla="*/ 1373434 h 1373434"/>
              <a:gd name="connsiteX8-609" fmla="*/ 0 w 6216319"/>
              <a:gd name="connsiteY8-610" fmla="*/ 71230 h 1373434"/>
              <a:gd name="connsiteX0-611" fmla="*/ 0 w 6216319"/>
              <a:gd name="connsiteY0-612" fmla="*/ 71230 h 1373434"/>
              <a:gd name="connsiteX1-613" fmla="*/ 323681 w 6216319"/>
              <a:gd name="connsiteY1-614" fmla="*/ 264170 h 1373434"/>
              <a:gd name="connsiteX2-615" fmla="*/ 2265770 w 6216319"/>
              <a:gd name="connsiteY2-616" fmla="*/ 579757 h 1373434"/>
              <a:gd name="connsiteX3-617" fmla="*/ 3244906 w 6216319"/>
              <a:gd name="connsiteY3-618" fmla="*/ 563573 h 1373434"/>
              <a:gd name="connsiteX4-619" fmla="*/ 4628644 w 6216319"/>
              <a:gd name="connsiteY4-620" fmla="*/ 1105740 h 1373434"/>
              <a:gd name="connsiteX5-621" fmla="*/ 5356927 w 6216319"/>
              <a:gd name="connsiteY5-622" fmla="*/ 1259488 h 1373434"/>
              <a:gd name="connsiteX6-623" fmla="*/ 6216319 w 6216319"/>
              <a:gd name="connsiteY6-624" fmla="*/ 1373434 h 1373434"/>
              <a:gd name="connsiteX7-625" fmla="*/ 0 w 6216319"/>
              <a:gd name="connsiteY7-626" fmla="*/ 1373434 h 1373434"/>
              <a:gd name="connsiteX8-627" fmla="*/ 0 w 6216319"/>
              <a:gd name="connsiteY8-628" fmla="*/ 71230 h 1373434"/>
              <a:gd name="connsiteX0-629" fmla="*/ 0 w 6216319"/>
              <a:gd name="connsiteY0-630" fmla="*/ 147399 h 1449603"/>
              <a:gd name="connsiteX1-631" fmla="*/ 323681 w 6216319"/>
              <a:gd name="connsiteY1-632" fmla="*/ 340339 h 1449603"/>
              <a:gd name="connsiteX2-633" fmla="*/ 2265770 w 6216319"/>
              <a:gd name="connsiteY2-634" fmla="*/ 655926 h 1449603"/>
              <a:gd name="connsiteX3-635" fmla="*/ 3244906 w 6216319"/>
              <a:gd name="connsiteY3-636" fmla="*/ 639742 h 1449603"/>
              <a:gd name="connsiteX4-637" fmla="*/ 4628644 w 6216319"/>
              <a:gd name="connsiteY4-638" fmla="*/ 1181909 h 1449603"/>
              <a:gd name="connsiteX5-639" fmla="*/ 5356927 w 6216319"/>
              <a:gd name="connsiteY5-640" fmla="*/ 1335657 h 1449603"/>
              <a:gd name="connsiteX6-641" fmla="*/ 6216319 w 6216319"/>
              <a:gd name="connsiteY6-642" fmla="*/ 1449603 h 1449603"/>
              <a:gd name="connsiteX7-643" fmla="*/ 0 w 6216319"/>
              <a:gd name="connsiteY7-644" fmla="*/ 1449603 h 1449603"/>
              <a:gd name="connsiteX8-645" fmla="*/ 0 w 6216319"/>
              <a:gd name="connsiteY8-646" fmla="*/ 147399 h 1449603"/>
              <a:gd name="connsiteX0-647" fmla="*/ 0 w 6216319"/>
              <a:gd name="connsiteY0-648" fmla="*/ 147399 h 1449603"/>
              <a:gd name="connsiteX1-649" fmla="*/ 323681 w 6216319"/>
              <a:gd name="connsiteY1-650" fmla="*/ 340339 h 1449603"/>
              <a:gd name="connsiteX2-651" fmla="*/ 2265770 w 6216319"/>
              <a:gd name="connsiteY2-652" fmla="*/ 655926 h 1449603"/>
              <a:gd name="connsiteX3-653" fmla="*/ 3244906 w 6216319"/>
              <a:gd name="connsiteY3-654" fmla="*/ 639742 h 1449603"/>
              <a:gd name="connsiteX4-655" fmla="*/ 4628644 w 6216319"/>
              <a:gd name="connsiteY4-656" fmla="*/ 1181909 h 1449603"/>
              <a:gd name="connsiteX5-657" fmla="*/ 5356927 w 6216319"/>
              <a:gd name="connsiteY5-658" fmla="*/ 1335657 h 1449603"/>
              <a:gd name="connsiteX6-659" fmla="*/ 6216319 w 6216319"/>
              <a:gd name="connsiteY6-660" fmla="*/ 1449603 h 1449603"/>
              <a:gd name="connsiteX7-661" fmla="*/ 0 w 6216319"/>
              <a:gd name="connsiteY7-662" fmla="*/ 1449603 h 1449603"/>
              <a:gd name="connsiteX8-663" fmla="*/ 0 w 6216319"/>
              <a:gd name="connsiteY8-664" fmla="*/ 147399 h 1449603"/>
              <a:gd name="connsiteX0-665" fmla="*/ 0 w 6216319"/>
              <a:gd name="connsiteY0-666" fmla="*/ 147399 h 1449603"/>
              <a:gd name="connsiteX1-667" fmla="*/ 323681 w 6216319"/>
              <a:gd name="connsiteY1-668" fmla="*/ 340339 h 1449603"/>
              <a:gd name="connsiteX2-669" fmla="*/ 2265770 w 6216319"/>
              <a:gd name="connsiteY2-670" fmla="*/ 655926 h 1449603"/>
              <a:gd name="connsiteX3-671" fmla="*/ 3244906 w 6216319"/>
              <a:gd name="connsiteY3-672" fmla="*/ 639742 h 1449603"/>
              <a:gd name="connsiteX4-673" fmla="*/ 4628644 w 6216319"/>
              <a:gd name="connsiteY4-674" fmla="*/ 1181909 h 1449603"/>
              <a:gd name="connsiteX5-675" fmla="*/ 5356927 w 6216319"/>
              <a:gd name="connsiteY5-676" fmla="*/ 1335657 h 1449603"/>
              <a:gd name="connsiteX6-677" fmla="*/ 6216319 w 6216319"/>
              <a:gd name="connsiteY6-678" fmla="*/ 1449603 h 1449603"/>
              <a:gd name="connsiteX7-679" fmla="*/ 0 w 6216319"/>
              <a:gd name="connsiteY7-680" fmla="*/ 1449603 h 1449603"/>
              <a:gd name="connsiteX8-681" fmla="*/ 0 w 6216319"/>
              <a:gd name="connsiteY8-682" fmla="*/ 147399 h 1449603"/>
              <a:gd name="connsiteX0-683" fmla="*/ 0 w 6216319"/>
              <a:gd name="connsiteY0-684" fmla="*/ 147399 h 1449603"/>
              <a:gd name="connsiteX1-685" fmla="*/ 323681 w 6216319"/>
              <a:gd name="connsiteY1-686" fmla="*/ 340339 h 1449603"/>
              <a:gd name="connsiteX2-687" fmla="*/ 2265770 w 6216319"/>
              <a:gd name="connsiteY2-688" fmla="*/ 655926 h 1449603"/>
              <a:gd name="connsiteX3-689" fmla="*/ 3244906 w 6216319"/>
              <a:gd name="connsiteY3-690" fmla="*/ 639742 h 1449603"/>
              <a:gd name="connsiteX4-691" fmla="*/ 4628644 w 6216319"/>
              <a:gd name="connsiteY4-692" fmla="*/ 1181909 h 1449603"/>
              <a:gd name="connsiteX5-693" fmla="*/ 5356927 w 6216319"/>
              <a:gd name="connsiteY5-694" fmla="*/ 1335657 h 1449603"/>
              <a:gd name="connsiteX6-695" fmla="*/ 6216319 w 6216319"/>
              <a:gd name="connsiteY6-696" fmla="*/ 1449603 h 1449603"/>
              <a:gd name="connsiteX7-697" fmla="*/ 0 w 6216319"/>
              <a:gd name="connsiteY7-698" fmla="*/ 1449603 h 1449603"/>
              <a:gd name="connsiteX8-699" fmla="*/ 0 w 6216319"/>
              <a:gd name="connsiteY8-700" fmla="*/ 147399 h 1449603"/>
              <a:gd name="connsiteX0-701" fmla="*/ 0 w 6216319"/>
              <a:gd name="connsiteY0-702" fmla="*/ 147399 h 1449603"/>
              <a:gd name="connsiteX1-703" fmla="*/ 323681 w 6216319"/>
              <a:gd name="connsiteY1-704" fmla="*/ 340339 h 1449603"/>
              <a:gd name="connsiteX2-705" fmla="*/ 2265770 w 6216319"/>
              <a:gd name="connsiteY2-706" fmla="*/ 655926 h 1449603"/>
              <a:gd name="connsiteX3-707" fmla="*/ 3244906 w 6216319"/>
              <a:gd name="connsiteY3-708" fmla="*/ 639742 h 1449603"/>
              <a:gd name="connsiteX4-709" fmla="*/ 4628644 w 6216319"/>
              <a:gd name="connsiteY4-710" fmla="*/ 1181909 h 1449603"/>
              <a:gd name="connsiteX5-711" fmla="*/ 5356927 w 6216319"/>
              <a:gd name="connsiteY5-712" fmla="*/ 1335657 h 1449603"/>
              <a:gd name="connsiteX6-713" fmla="*/ 6216319 w 6216319"/>
              <a:gd name="connsiteY6-714" fmla="*/ 1449603 h 1449603"/>
              <a:gd name="connsiteX7-715" fmla="*/ 0 w 6216319"/>
              <a:gd name="connsiteY7-716" fmla="*/ 1449603 h 1449603"/>
              <a:gd name="connsiteX8-717" fmla="*/ 0 w 6216319"/>
              <a:gd name="connsiteY8-718" fmla="*/ 147399 h 1449603"/>
              <a:gd name="connsiteX0-719" fmla="*/ 0 w 6216319"/>
              <a:gd name="connsiteY0-720" fmla="*/ 147399 h 1449603"/>
              <a:gd name="connsiteX1-721" fmla="*/ 323681 w 6216319"/>
              <a:gd name="connsiteY1-722" fmla="*/ 340339 h 1449603"/>
              <a:gd name="connsiteX2-723" fmla="*/ 2265770 w 6216319"/>
              <a:gd name="connsiteY2-724" fmla="*/ 655926 h 1449603"/>
              <a:gd name="connsiteX3-725" fmla="*/ 3244906 w 6216319"/>
              <a:gd name="connsiteY3-726" fmla="*/ 639742 h 1449603"/>
              <a:gd name="connsiteX4-727" fmla="*/ 4628644 w 6216319"/>
              <a:gd name="connsiteY4-728" fmla="*/ 1181909 h 1449603"/>
              <a:gd name="connsiteX5-729" fmla="*/ 5356927 w 6216319"/>
              <a:gd name="connsiteY5-730" fmla="*/ 1335657 h 1449603"/>
              <a:gd name="connsiteX6-731" fmla="*/ 6216319 w 6216319"/>
              <a:gd name="connsiteY6-732" fmla="*/ 1449603 h 1449603"/>
              <a:gd name="connsiteX7-733" fmla="*/ 0 w 6216319"/>
              <a:gd name="connsiteY7-734" fmla="*/ 1449603 h 1449603"/>
              <a:gd name="connsiteX8-735" fmla="*/ 0 w 6216319"/>
              <a:gd name="connsiteY8-736" fmla="*/ 147399 h 144960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59" y="connsiteY6-60"/>
              </a:cxn>
              <a:cxn ang="0">
                <a:pos x="connsiteX7-89" y="connsiteY7-90"/>
              </a:cxn>
              <a:cxn ang="0">
                <a:pos x="connsiteX8-123" y="connsiteY8-124"/>
              </a:cxn>
            </a:cxnLst>
            <a:rect l="l" t="t" r="r" b="b"/>
            <a:pathLst>
              <a:path w="6216319" h="1449603">
                <a:moveTo>
                  <a:pt x="0" y="147399"/>
                </a:moveTo>
                <a:cubicBezTo>
                  <a:pt x="229007" y="145469"/>
                  <a:pt x="222661" y="142579"/>
                  <a:pt x="323681" y="340339"/>
                </a:cubicBezTo>
                <a:cubicBezTo>
                  <a:pt x="1138279" y="-367925"/>
                  <a:pt x="1885444" y="174450"/>
                  <a:pt x="2265770" y="655926"/>
                </a:cubicBezTo>
                <a:cubicBezTo>
                  <a:pt x="2462677" y="479250"/>
                  <a:pt x="2932015" y="355171"/>
                  <a:pt x="3244906" y="639742"/>
                </a:cubicBezTo>
                <a:cubicBezTo>
                  <a:pt x="3517337" y="171753"/>
                  <a:pt x="4733841" y="449580"/>
                  <a:pt x="4628644" y="1181909"/>
                </a:cubicBezTo>
                <a:cubicBezTo>
                  <a:pt x="4984694" y="1080758"/>
                  <a:pt x="5181328" y="1161569"/>
                  <a:pt x="5356927" y="1335657"/>
                </a:cubicBezTo>
                <a:cubicBezTo>
                  <a:pt x="5451606" y="1194156"/>
                  <a:pt x="6105728" y="1026010"/>
                  <a:pt x="6216319" y="1449603"/>
                </a:cubicBezTo>
                <a:lnTo>
                  <a:pt x="0" y="1449603"/>
                </a:lnTo>
                <a:lnTo>
                  <a:pt x="0" y="147399"/>
                </a:lnTo>
                <a:close/>
              </a:path>
            </a:pathLst>
          </a:custGeom>
          <a:solidFill>
            <a:schemeClr val="bg1">
              <a:lumMod val="8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76" name="任意多边形 75"/>
          <p:cNvSpPr/>
          <p:nvPr>
            <p:custDataLst>
              <p:tags r:id="rId3"/>
            </p:custDataLst>
          </p:nvPr>
        </p:nvSpPr>
        <p:spPr>
          <a:xfrm flipH="1">
            <a:off x="5101781" y="5866985"/>
            <a:ext cx="7102293" cy="1014301"/>
          </a:xfrm>
          <a:custGeom>
            <a:avLst/>
            <a:gdLst>
              <a:gd name="connsiteX0" fmla="*/ 0 w 6216319"/>
              <a:gd name="connsiteY0" fmla="*/ 0 h 1302204"/>
              <a:gd name="connsiteX1" fmla="*/ 6216319 w 6216319"/>
              <a:gd name="connsiteY1" fmla="*/ 0 h 1302204"/>
              <a:gd name="connsiteX2" fmla="*/ 6216319 w 6216319"/>
              <a:gd name="connsiteY2" fmla="*/ 1302204 h 1302204"/>
              <a:gd name="connsiteX3" fmla="*/ 0 w 6216319"/>
              <a:gd name="connsiteY3" fmla="*/ 1302204 h 1302204"/>
              <a:gd name="connsiteX4" fmla="*/ 0 w 6216319"/>
              <a:gd name="connsiteY4" fmla="*/ 0 h 1302204"/>
              <a:gd name="connsiteX0-1" fmla="*/ 0 w 6216319"/>
              <a:gd name="connsiteY0-2" fmla="*/ 9364 h 1311568"/>
              <a:gd name="connsiteX1-3" fmla="*/ 339865 w 6216319"/>
              <a:gd name="connsiteY1-4" fmla="*/ 0 h 1311568"/>
              <a:gd name="connsiteX2-5" fmla="*/ 6216319 w 6216319"/>
              <a:gd name="connsiteY2-6" fmla="*/ 9364 h 1311568"/>
              <a:gd name="connsiteX3-7" fmla="*/ 6216319 w 6216319"/>
              <a:gd name="connsiteY3-8" fmla="*/ 1311568 h 1311568"/>
              <a:gd name="connsiteX4-9" fmla="*/ 0 w 6216319"/>
              <a:gd name="connsiteY4-10" fmla="*/ 1311568 h 1311568"/>
              <a:gd name="connsiteX5" fmla="*/ 0 w 6216319"/>
              <a:gd name="connsiteY5" fmla="*/ 9364 h 1311568"/>
              <a:gd name="connsiteX0-11" fmla="*/ 0 w 6216319"/>
              <a:gd name="connsiteY0-12" fmla="*/ 0 h 1302204"/>
              <a:gd name="connsiteX1-13" fmla="*/ 339865 w 6216319"/>
              <a:gd name="connsiteY1-14" fmla="*/ 184845 h 1302204"/>
              <a:gd name="connsiteX2-15" fmla="*/ 6216319 w 6216319"/>
              <a:gd name="connsiteY2-16" fmla="*/ 0 h 1302204"/>
              <a:gd name="connsiteX3-17" fmla="*/ 6216319 w 6216319"/>
              <a:gd name="connsiteY3-18" fmla="*/ 1302204 h 1302204"/>
              <a:gd name="connsiteX4-19" fmla="*/ 0 w 6216319"/>
              <a:gd name="connsiteY4-20" fmla="*/ 1302204 h 1302204"/>
              <a:gd name="connsiteX5-21" fmla="*/ 0 w 6216319"/>
              <a:gd name="connsiteY5-22" fmla="*/ 0 h 1302204"/>
              <a:gd name="connsiteX0-23" fmla="*/ 0 w 6216319"/>
              <a:gd name="connsiteY0-24" fmla="*/ 0 h 1302204"/>
              <a:gd name="connsiteX1-25" fmla="*/ 339865 w 6216319"/>
              <a:gd name="connsiteY1-26" fmla="*/ 184845 h 1302204"/>
              <a:gd name="connsiteX2-27" fmla="*/ 6216319 w 6216319"/>
              <a:gd name="connsiteY2-28" fmla="*/ 0 h 1302204"/>
              <a:gd name="connsiteX3-29" fmla="*/ 6216319 w 6216319"/>
              <a:gd name="connsiteY3-30" fmla="*/ 1302204 h 1302204"/>
              <a:gd name="connsiteX4-31" fmla="*/ 0 w 6216319"/>
              <a:gd name="connsiteY4-32" fmla="*/ 1302204 h 1302204"/>
              <a:gd name="connsiteX5-33" fmla="*/ 0 w 6216319"/>
              <a:gd name="connsiteY5-34" fmla="*/ 0 h 1302204"/>
              <a:gd name="connsiteX0-35" fmla="*/ 0 w 6216319"/>
              <a:gd name="connsiteY0-36" fmla="*/ 47249 h 1349453"/>
              <a:gd name="connsiteX1-37" fmla="*/ 339865 w 6216319"/>
              <a:gd name="connsiteY1-38" fmla="*/ 232094 h 1349453"/>
              <a:gd name="connsiteX2-39" fmla="*/ 2273862 w 6216319"/>
              <a:gd name="connsiteY2-40" fmla="*/ 280646 h 1349453"/>
              <a:gd name="connsiteX3-41" fmla="*/ 6216319 w 6216319"/>
              <a:gd name="connsiteY3-42" fmla="*/ 47249 h 1349453"/>
              <a:gd name="connsiteX4-43" fmla="*/ 6216319 w 6216319"/>
              <a:gd name="connsiteY4-44" fmla="*/ 1349453 h 1349453"/>
              <a:gd name="connsiteX5-45" fmla="*/ 0 w 6216319"/>
              <a:gd name="connsiteY5-46" fmla="*/ 1349453 h 1349453"/>
              <a:gd name="connsiteX6" fmla="*/ 0 w 6216319"/>
              <a:gd name="connsiteY6" fmla="*/ 47249 h 1349453"/>
              <a:gd name="connsiteX0-47" fmla="*/ 0 w 6216319"/>
              <a:gd name="connsiteY0-48" fmla="*/ 30623 h 1332827"/>
              <a:gd name="connsiteX1-49" fmla="*/ 339865 w 6216319"/>
              <a:gd name="connsiteY1-50" fmla="*/ 215468 h 1332827"/>
              <a:gd name="connsiteX2-51" fmla="*/ 2265770 w 6216319"/>
              <a:gd name="connsiteY2-52" fmla="*/ 539150 h 1332827"/>
              <a:gd name="connsiteX3-53" fmla="*/ 6216319 w 6216319"/>
              <a:gd name="connsiteY3-54" fmla="*/ 30623 h 1332827"/>
              <a:gd name="connsiteX4-55" fmla="*/ 6216319 w 6216319"/>
              <a:gd name="connsiteY4-56" fmla="*/ 1332827 h 1332827"/>
              <a:gd name="connsiteX5-57" fmla="*/ 0 w 6216319"/>
              <a:gd name="connsiteY5-58" fmla="*/ 1332827 h 1332827"/>
              <a:gd name="connsiteX6-59" fmla="*/ 0 w 6216319"/>
              <a:gd name="connsiteY6-60" fmla="*/ 30623 h 1332827"/>
              <a:gd name="connsiteX0-61" fmla="*/ 0 w 6216319"/>
              <a:gd name="connsiteY0-62" fmla="*/ 31024 h 1333228"/>
              <a:gd name="connsiteX1-63" fmla="*/ 339865 w 6216319"/>
              <a:gd name="connsiteY1-64" fmla="*/ 215869 h 1333228"/>
              <a:gd name="connsiteX2-65" fmla="*/ 2265770 w 6216319"/>
              <a:gd name="connsiteY2-66" fmla="*/ 539551 h 1333228"/>
              <a:gd name="connsiteX3-67" fmla="*/ 3269182 w 6216319"/>
              <a:gd name="connsiteY3-68" fmla="*/ 418171 h 1333228"/>
              <a:gd name="connsiteX4-69" fmla="*/ 6216319 w 6216319"/>
              <a:gd name="connsiteY4-70" fmla="*/ 31024 h 1333228"/>
              <a:gd name="connsiteX5-71" fmla="*/ 6216319 w 6216319"/>
              <a:gd name="connsiteY5-72" fmla="*/ 1333228 h 1333228"/>
              <a:gd name="connsiteX6-73" fmla="*/ 0 w 6216319"/>
              <a:gd name="connsiteY6-74" fmla="*/ 1333228 h 1333228"/>
              <a:gd name="connsiteX7" fmla="*/ 0 w 6216319"/>
              <a:gd name="connsiteY7" fmla="*/ 31024 h 1333228"/>
              <a:gd name="connsiteX0-75" fmla="*/ 0 w 6216319"/>
              <a:gd name="connsiteY0-76" fmla="*/ 26175 h 1328379"/>
              <a:gd name="connsiteX1-77" fmla="*/ 339865 w 6216319"/>
              <a:gd name="connsiteY1-78" fmla="*/ 211020 h 1328379"/>
              <a:gd name="connsiteX2-79" fmla="*/ 2265770 w 6216319"/>
              <a:gd name="connsiteY2-80" fmla="*/ 534702 h 1328379"/>
              <a:gd name="connsiteX3-81" fmla="*/ 3244906 w 6216319"/>
              <a:gd name="connsiteY3-82" fmla="*/ 518518 h 1328379"/>
              <a:gd name="connsiteX4-83" fmla="*/ 6216319 w 6216319"/>
              <a:gd name="connsiteY4-84" fmla="*/ 26175 h 1328379"/>
              <a:gd name="connsiteX5-85" fmla="*/ 6216319 w 6216319"/>
              <a:gd name="connsiteY5-86" fmla="*/ 1328379 h 1328379"/>
              <a:gd name="connsiteX6-87" fmla="*/ 0 w 6216319"/>
              <a:gd name="connsiteY6-88" fmla="*/ 1328379 h 1328379"/>
              <a:gd name="connsiteX7-89" fmla="*/ 0 w 6216319"/>
              <a:gd name="connsiteY7-90" fmla="*/ 26175 h 1328379"/>
              <a:gd name="connsiteX0-91" fmla="*/ 0 w 6216319"/>
              <a:gd name="connsiteY0-92" fmla="*/ 63128 h 1365332"/>
              <a:gd name="connsiteX1-93" fmla="*/ 339865 w 6216319"/>
              <a:gd name="connsiteY1-94" fmla="*/ 247973 h 1365332"/>
              <a:gd name="connsiteX2-95" fmla="*/ 2265770 w 6216319"/>
              <a:gd name="connsiteY2-96" fmla="*/ 571655 h 1365332"/>
              <a:gd name="connsiteX3-97" fmla="*/ 3244906 w 6216319"/>
              <a:gd name="connsiteY3-98" fmla="*/ 555471 h 1365332"/>
              <a:gd name="connsiteX4-99" fmla="*/ 4725749 w 6216319"/>
              <a:gd name="connsiteY4-100" fmla="*/ 239882 h 1365332"/>
              <a:gd name="connsiteX5-101" fmla="*/ 6216319 w 6216319"/>
              <a:gd name="connsiteY5-102" fmla="*/ 63128 h 1365332"/>
              <a:gd name="connsiteX6-103" fmla="*/ 6216319 w 6216319"/>
              <a:gd name="connsiteY6-104" fmla="*/ 1365332 h 1365332"/>
              <a:gd name="connsiteX7-105" fmla="*/ 0 w 6216319"/>
              <a:gd name="connsiteY7-106" fmla="*/ 1365332 h 1365332"/>
              <a:gd name="connsiteX8" fmla="*/ 0 w 6216319"/>
              <a:gd name="connsiteY8" fmla="*/ 63128 h 1365332"/>
              <a:gd name="connsiteX0-107" fmla="*/ 0 w 6216319"/>
              <a:gd name="connsiteY0-108" fmla="*/ 20810 h 1323014"/>
              <a:gd name="connsiteX1-109" fmla="*/ 339865 w 6216319"/>
              <a:gd name="connsiteY1-110" fmla="*/ 205655 h 1323014"/>
              <a:gd name="connsiteX2-111" fmla="*/ 2265770 w 6216319"/>
              <a:gd name="connsiteY2-112" fmla="*/ 529337 h 1323014"/>
              <a:gd name="connsiteX3-113" fmla="*/ 3244906 w 6216319"/>
              <a:gd name="connsiteY3-114" fmla="*/ 513153 h 1323014"/>
              <a:gd name="connsiteX4-115" fmla="*/ 4628644 w 6216319"/>
              <a:gd name="connsiteY4-116" fmla="*/ 1055320 h 1323014"/>
              <a:gd name="connsiteX5-117" fmla="*/ 6216319 w 6216319"/>
              <a:gd name="connsiteY5-118" fmla="*/ 20810 h 1323014"/>
              <a:gd name="connsiteX6-119" fmla="*/ 6216319 w 6216319"/>
              <a:gd name="connsiteY6-120" fmla="*/ 1323014 h 1323014"/>
              <a:gd name="connsiteX7-121" fmla="*/ 0 w 6216319"/>
              <a:gd name="connsiteY7-122" fmla="*/ 1323014 h 1323014"/>
              <a:gd name="connsiteX8-123" fmla="*/ 0 w 6216319"/>
              <a:gd name="connsiteY8-124" fmla="*/ 20810 h 1323014"/>
              <a:gd name="connsiteX0-125" fmla="*/ 0 w 6216319"/>
              <a:gd name="connsiteY0-126" fmla="*/ 32243 h 1334447"/>
              <a:gd name="connsiteX1-127" fmla="*/ 339865 w 6216319"/>
              <a:gd name="connsiteY1-128" fmla="*/ 217088 h 1334447"/>
              <a:gd name="connsiteX2-129" fmla="*/ 2265770 w 6216319"/>
              <a:gd name="connsiteY2-130" fmla="*/ 540770 h 1334447"/>
              <a:gd name="connsiteX3-131" fmla="*/ 3244906 w 6216319"/>
              <a:gd name="connsiteY3-132" fmla="*/ 524586 h 1334447"/>
              <a:gd name="connsiteX4-133" fmla="*/ 4628644 w 6216319"/>
              <a:gd name="connsiteY4-134" fmla="*/ 1066753 h 1334447"/>
              <a:gd name="connsiteX5-135" fmla="*/ 5526860 w 6216319"/>
              <a:gd name="connsiteY5-136" fmla="*/ 451758 h 1334447"/>
              <a:gd name="connsiteX6-137" fmla="*/ 6216319 w 6216319"/>
              <a:gd name="connsiteY6-138" fmla="*/ 32243 h 1334447"/>
              <a:gd name="connsiteX7-139" fmla="*/ 6216319 w 6216319"/>
              <a:gd name="connsiteY7-140" fmla="*/ 1334447 h 1334447"/>
              <a:gd name="connsiteX8-141" fmla="*/ 0 w 6216319"/>
              <a:gd name="connsiteY8-142" fmla="*/ 1334447 h 1334447"/>
              <a:gd name="connsiteX9" fmla="*/ 0 w 6216319"/>
              <a:gd name="connsiteY9" fmla="*/ 32243 h 1334447"/>
              <a:gd name="connsiteX0-143" fmla="*/ 0 w 6216319"/>
              <a:gd name="connsiteY0-144" fmla="*/ 12831 h 1315035"/>
              <a:gd name="connsiteX1-145" fmla="*/ 339865 w 6216319"/>
              <a:gd name="connsiteY1-146" fmla="*/ 197676 h 1315035"/>
              <a:gd name="connsiteX2-147" fmla="*/ 2265770 w 6216319"/>
              <a:gd name="connsiteY2-148" fmla="*/ 521358 h 1315035"/>
              <a:gd name="connsiteX3-149" fmla="*/ 3244906 w 6216319"/>
              <a:gd name="connsiteY3-150" fmla="*/ 505174 h 1315035"/>
              <a:gd name="connsiteX4-151" fmla="*/ 4628644 w 6216319"/>
              <a:gd name="connsiteY4-152" fmla="*/ 1047341 h 1315035"/>
              <a:gd name="connsiteX5-153" fmla="*/ 5356927 w 6216319"/>
              <a:gd name="connsiteY5-154" fmla="*/ 1201089 h 1315035"/>
              <a:gd name="connsiteX6-155" fmla="*/ 6216319 w 6216319"/>
              <a:gd name="connsiteY6-156" fmla="*/ 12831 h 1315035"/>
              <a:gd name="connsiteX7-157" fmla="*/ 6216319 w 6216319"/>
              <a:gd name="connsiteY7-158" fmla="*/ 1315035 h 1315035"/>
              <a:gd name="connsiteX8-159" fmla="*/ 0 w 6216319"/>
              <a:gd name="connsiteY8-160" fmla="*/ 1315035 h 1315035"/>
              <a:gd name="connsiteX9-161" fmla="*/ 0 w 6216319"/>
              <a:gd name="connsiteY9-162" fmla="*/ 12831 h 1315035"/>
              <a:gd name="connsiteX0-163" fmla="*/ 0 w 6498499"/>
              <a:gd name="connsiteY0-164" fmla="*/ 0 h 1302204"/>
              <a:gd name="connsiteX1-165" fmla="*/ 339865 w 6498499"/>
              <a:gd name="connsiteY1-166" fmla="*/ 184845 h 1302204"/>
              <a:gd name="connsiteX2-167" fmla="*/ 2265770 w 6498499"/>
              <a:gd name="connsiteY2-168" fmla="*/ 508527 h 1302204"/>
              <a:gd name="connsiteX3-169" fmla="*/ 3244906 w 6498499"/>
              <a:gd name="connsiteY3-170" fmla="*/ 492343 h 1302204"/>
              <a:gd name="connsiteX4-171" fmla="*/ 4628644 w 6498499"/>
              <a:gd name="connsiteY4-172" fmla="*/ 1034510 h 1302204"/>
              <a:gd name="connsiteX5-173" fmla="*/ 5356927 w 6498499"/>
              <a:gd name="connsiteY5-174" fmla="*/ 1188258 h 1302204"/>
              <a:gd name="connsiteX6-175" fmla="*/ 6216319 w 6498499"/>
              <a:gd name="connsiteY6-176" fmla="*/ 1302204 h 1302204"/>
              <a:gd name="connsiteX7-177" fmla="*/ 0 w 6498499"/>
              <a:gd name="connsiteY7-178" fmla="*/ 1302204 h 1302204"/>
              <a:gd name="connsiteX8-179" fmla="*/ 0 w 6498499"/>
              <a:gd name="connsiteY8-180" fmla="*/ 0 h 1302204"/>
              <a:gd name="connsiteX0-181" fmla="*/ 0 w 6216319"/>
              <a:gd name="connsiteY0-182" fmla="*/ 0 h 1302204"/>
              <a:gd name="connsiteX1-183" fmla="*/ 339865 w 6216319"/>
              <a:gd name="connsiteY1-184" fmla="*/ 184845 h 1302204"/>
              <a:gd name="connsiteX2-185" fmla="*/ 2265770 w 6216319"/>
              <a:gd name="connsiteY2-186" fmla="*/ 508527 h 1302204"/>
              <a:gd name="connsiteX3-187" fmla="*/ 3244906 w 6216319"/>
              <a:gd name="connsiteY3-188" fmla="*/ 492343 h 1302204"/>
              <a:gd name="connsiteX4-189" fmla="*/ 4628644 w 6216319"/>
              <a:gd name="connsiteY4-190" fmla="*/ 1034510 h 1302204"/>
              <a:gd name="connsiteX5-191" fmla="*/ 5356927 w 6216319"/>
              <a:gd name="connsiteY5-192" fmla="*/ 1188258 h 1302204"/>
              <a:gd name="connsiteX6-193" fmla="*/ 6216319 w 6216319"/>
              <a:gd name="connsiteY6-194" fmla="*/ 1302204 h 1302204"/>
              <a:gd name="connsiteX7-195" fmla="*/ 0 w 6216319"/>
              <a:gd name="connsiteY7-196" fmla="*/ 1302204 h 1302204"/>
              <a:gd name="connsiteX8-197" fmla="*/ 0 w 6216319"/>
              <a:gd name="connsiteY8-198" fmla="*/ 0 h 1302204"/>
              <a:gd name="connsiteX0-199" fmla="*/ 0 w 6216319"/>
              <a:gd name="connsiteY0-200" fmla="*/ 0 h 1302204"/>
              <a:gd name="connsiteX1-201" fmla="*/ 339865 w 6216319"/>
              <a:gd name="connsiteY1-202" fmla="*/ 184845 h 1302204"/>
              <a:gd name="connsiteX2-203" fmla="*/ 2265770 w 6216319"/>
              <a:gd name="connsiteY2-204" fmla="*/ 508527 h 1302204"/>
              <a:gd name="connsiteX3-205" fmla="*/ 3244906 w 6216319"/>
              <a:gd name="connsiteY3-206" fmla="*/ 492343 h 1302204"/>
              <a:gd name="connsiteX4-207" fmla="*/ 4628644 w 6216319"/>
              <a:gd name="connsiteY4-208" fmla="*/ 1034510 h 1302204"/>
              <a:gd name="connsiteX5-209" fmla="*/ 5356927 w 6216319"/>
              <a:gd name="connsiteY5-210" fmla="*/ 1188258 h 1302204"/>
              <a:gd name="connsiteX6-211" fmla="*/ 6216319 w 6216319"/>
              <a:gd name="connsiteY6-212" fmla="*/ 1302204 h 1302204"/>
              <a:gd name="connsiteX7-213" fmla="*/ 0 w 6216319"/>
              <a:gd name="connsiteY7-214" fmla="*/ 1302204 h 1302204"/>
              <a:gd name="connsiteX8-215" fmla="*/ 0 w 6216319"/>
              <a:gd name="connsiteY8-216" fmla="*/ 0 h 1302204"/>
              <a:gd name="connsiteX0-217" fmla="*/ 0 w 6216319"/>
              <a:gd name="connsiteY0-218" fmla="*/ 0 h 1302204"/>
              <a:gd name="connsiteX1-219" fmla="*/ 339865 w 6216319"/>
              <a:gd name="connsiteY1-220" fmla="*/ 184845 h 1302204"/>
              <a:gd name="connsiteX2-221" fmla="*/ 2265770 w 6216319"/>
              <a:gd name="connsiteY2-222" fmla="*/ 508527 h 1302204"/>
              <a:gd name="connsiteX3-223" fmla="*/ 3244906 w 6216319"/>
              <a:gd name="connsiteY3-224" fmla="*/ 492343 h 1302204"/>
              <a:gd name="connsiteX4-225" fmla="*/ 4628644 w 6216319"/>
              <a:gd name="connsiteY4-226" fmla="*/ 1034510 h 1302204"/>
              <a:gd name="connsiteX5-227" fmla="*/ 5356927 w 6216319"/>
              <a:gd name="connsiteY5-228" fmla="*/ 1188258 h 1302204"/>
              <a:gd name="connsiteX6-229" fmla="*/ 6216319 w 6216319"/>
              <a:gd name="connsiteY6-230" fmla="*/ 1302204 h 1302204"/>
              <a:gd name="connsiteX7-231" fmla="*/ 0 w 6216319"/>
              <a:gd name="connsiteY7-232" fmla="*/ 1302204 h 1302204"/>
              <a:gd name="connsiteX8-233" fmla="*/ 0 w 6216319"/>
              <a:gd name="connsiteY8-234" fmla="*/ 0 h 1302204"/>
              <a:gd name="connsiteX0-235" fmla="*/ 0 w 6216319"/>
              <a:gd name="connsiteY0-236" fmla="*/ 0 h 1302204"/>
              <a:gd name="connsiteX1-237" fmla="*/ 339865 w 6216319"/>
              <a:gd name="connsiteY1-238" fmla="*/ 184845 h 1302204"/>
              <a:gd name="connsiteX2-239" fmla="*/ 2265770 w 6216319"/>
              <a:gd name="connsiteY2-240" fmla="*/ 508527 h 1302204"/>
              <a:gd name="connsiteX3-241" fmla="*/ 3244906 w 6216319"/>
              <a:gd name="connsiteY3-242" fmla="*/ 492343 h 1302204"/>
              <a:gd name="connsiteX4-243" fmla="*/ 4628644 w 6216319"/>
              <a:gd name="connsiteY4-244" fmla="*/ 1034510 h 1302204"/>
              <a:gd name="connsiteX5-245" fmla="*/ 5356927 w 6216319"/>
              <a:gd name="connsiteY5-246" fmla="*/ 1188258 h 1302204"/>
              <a:gd name="connsiteX6-247" fmla="*/ 6216319 w 6216319"/>
              <a:gd name="connsiteY6-248" fmla="*/ 1302204 h 1302204"/>
              <a:gd name="connsiteX7-249" fmla="*/ 0 w 6216319"/>
              <a:gd name="connsiteY7-250" fmla="*/ 1302204 h 1302204"/>
              <a:gd name="connsiteX8-251" fmla="*/ 0 w 6216319"/>
              <a:gd name="connsiteY8-252" fmla="*/ 0 h 1302204"/>
              <a:gd name="connsiteX0-253" fmla="*/ 0 w 6216319"/>
              <a:gd name="connsiteY0-254" fmla="*/ 0 h 1302204"/>
              <a:gd name="connsiteX1-255" fmla="*/ 339865 w 6216319"/>
              <a:gd name="connsiteY1-256" fmla="*/ 184845 h 1302204"/>
              <a:gd name="connsiteX2-257" fmla="*/ 2265770 w 6216319"/>
              <a:gd name="connsiteY2-258" fmla="*/ 508527 h 1302204"/>
              <a:gd name="connsiteX3-259" fmla="*/ 3244906 w 6216319"/>
              <a:gd name="connsiteY3-260" fmla="*/ 492343 h 1302204"/>
              <a:gd name="connsiteX4-261" fmla="*/ 4628644 w 6216319"/>
              <a:gd name="connsiteY4-262" fmla="*/ 1034510 h 1302204"/>
              <a:gd name="connsiteX5-263" fmla="*/ 5356927 w 6216319"/>
              <a:gd name="connsiteY5-264" fmla="*/ 1188258 h 1302204"/>
              <a:gd name="connsiteX6-265" fmla="*/ 6216319 w 6216319"/>
              <a:gd name="connsiteY6-266" fmla="*/ 1302204 h 1302204"/>
              <a:gd name="connsiteX7-267" fmla="*/ 0 w 6216319"/>
              <a:gd name="connsiteY7-268" fmla="*/ 1302204 h 1302204"/>
              <a:gd name="connsiteX8-269" fmla="*/ 0 w 6216319"/>
              <a:gd name="connsiteY8-270" fmla="*/ 0 h 1302204"/>
              <a:gd name="connsiteX0-271" fmla="*/ 0 w 6216319"/>
              <a:gd name="connsiteY0-272" fmla="*/ 0 h 1302204"/>
              <a:gd name="connsiteX1-273" fmla="*/ 339865 w 6216319"/>
              <a:gd name="connsiteY1-274" fmla="*/ 184845 h 1302204"/>
              <a:gd name="connsiteX2-275" fmla="*/ 2265770 w 6216319"/>
              <a:gd name="connsiteY2-276" fmla="*/ 508527 h 1302204"/>
              <a:gd name="connsiteX3-277" fmla="*/ 3244906 w 6216319"/>
              <a:gd name="connsiteY3-278" fmla="*/ 492343 h 1302204"/>
              <a:gd name="connsiteX4-279" fmla="*/ 4628644 w 6216319"/>
              <a:gd name="connsiteY4-280" fmla="*/ 1034510 h 1302204"/>
              <a:gd name="connsiteX5-281" fmla="*/ 5356927 w 6216319"/>
              <a:gd name="connsiteY5-282" fmla="*/ 1188258 h 1302204"/>
              <a:gd name="connsiteX6-283" fmla="*/ 6216319 w 6216319"/>
              <a:gd name="connsiteY6-284" fmla="*/ 1302204 h 1302204"/>
              <a:gd name="connsiteX7-285" fmla="*/ 0 w 6216319"/>
              <a:gd name="connsiteY7-286" fmla="*/ 1302204 h 1302204"/>
              <a:gd name="connsiteX8-287" fmla="*/ 0 w 6216319"/>
              <a:gd name="connsiteY8-288" fmla="*/ 0 h 1302204"/>
              <a:gd name="connsiteX0-289" fmla="*/ 0 w 6216319"/>
              <a:gd name="connsiteY0-290" fmla="*/ 0 h 1302204"/>
              <a:gd name="connsiteX1-291" fmla="*/ 339865 w 6216319"/>
              <a:gd name="connsiteY1-292" fmla="*/ 184845 h 1302204"/>
              <a:gd name="connsiteX2-293" fmla="*/ 2265770 w 6216319"/>
              <a:gd name="connsiteY2-294" fmla="*/ 508527 h 1302204"/>
              <a:gd name="connsiteX3-295" fmla="*/ 3244906 w 6216319"/>
              <a:gd name="connsiteY3-296" fmla="*/ 492343 h 1302204"/>
              <a:gd name="connsiteX4-297" fmla="*/ 4628644 w 6216319"/>
              <a:gd name="connsiteY4-298" fmla="*/ 1034510 h 1302204"/>
              <a:gd name="connsiteX5-299" fmla="*/ 5356927 w 6216319"/>
              <a:gd name="connsiteY5-300" fmla="*/ 1188258 h 1302204"/>
              <a:gd name="connsiteX6-301" fmla="*/ 6216319 w 6216319"/>
              <a:gd name="connsiteY6-302" fmla="*/ 1302204 h 1302204"/>
              <a:gd name="connsiteX7-303" fmla="*/ 0 w 6216319"/>
              <a:gd name="connsiteY7-304" fmla="*/ 1302204 h 1302204"/>
              <a:gd name="connsiteX8-305" fmla="*/ 0 w 6216319"/>
              <a:gd name="connsiteY8-306" fmla="*/ 0 h 1302204"/>
              <a:gd name="connsiteX0-307" fmla="*/ 0 w 6216319"/>
              <a:gd name="connsiteY0-308" fmla="*/ 0 h 1302204"/>
              <a:gd name="connsiteX1-309" fmla="*/ 339865 w 6216319"/>
              <a:gd name="connsiteY1-310" fmla="*/ 184845 h 1302204"/>
              <a:gd name="connsiteX2-311" fmla="*/ 2265770 w 6216319"/>
              <a:gd name="connsiteY2-312" fmla="*/ 508527 h 1302204"/>
              <a:gd name="connsiteX3-313" fmla="*/ 3244906 w 6216319"/>
              <a:gd name="connsiteY3-314" fmla="*/ 492343 h 1302204"/>
              <a:gd name="connsiteX4-315" fmla="*/ 4628644 w 6216319"/>
              <a:gd name="connsiteY4-316" fmla="*/ 1034510 h 1302204"/>
              <a:gd name="connsiteX5-317" fmla="*/ 5356927 w 6216319"/>
              <a:gd name="connsiteY5-318" fmla="*/ 1188258 h 1302204"/>
              <a:gd name="connsiteX6-319" fmla="*/ 6216319 w 6216319"/>
              <a:gd name="connsiteY6-320" fmla="*/ 1302204 h 1302204"/>
              <a:gd name="connsiteX7-321" fmla="*/ 0 w 6216319"/>
              <a:gd name="connsiteY7-322" fmla="*/ 1302204 h 1302204"/>
              <a:gd name="connsiteX8-323" fmla="*/ 0 w 6216319"/>
              <a:gd name="connsiteY8-324" fmla="*/ 0 h 1302204"/>
              <a:gd name="connsiteX0-325" fmla="*/ 0 w 6216319"/>
              <a:gd name="connsiteY0-326" fmla="*/ 0 h 1302204"/>
              <a:gd name="connsiteX1-327" fmla="*/ 339865 w 6216319"/>
              <a:gd name="connsiteY1-328" fmla="*/ 184845 h 1302204"/>
              <a:gd name="connsiteX2-329" fmla="*/ 2265770 w 6216319"/>
              <a:gd name="connsiteY2-330" fmla="*/ 508527 h 1302204"/>
              <a:gd name="connsiteX3-331" fmla="*/ 3244906 w 6216319"/>
              <a:gd name="connsiteY3-332" fmla="*/ 492343 h 1302204"/>
              <a:gd name="connsiteX4-333" fmla="*/ 4628644 w 6216319"/>
              <a:gd name="connsiteY4-334" fmla="*/ 1034510 h 1302204"/>
              <a:gd name="connsiteX5-335" fmla="*/ 5356927 w 6216319"/>
              <a:gd name="connsiteY5-336" fmla="*/ 1188258 h 1302204"/>
              <a:gd name="connsiteX6-337" fmla="*/ 6216319 w 6216319"/>
              <a:gd name="connsiteY6-338" fmla="*/ 1302204 h 1302204"/>
              <a:gd name="connsiteX7-339" fmla="*/ 0 w 6216319"/>
              <a:gd name="connsiteY7-340" fmla="*/ 1302204 h 1302204"/>
              <a:gd name="connsiteX8-341" fmla="*/ 0 w 6216319"/>
              <a:gd name="connsiteY8-342" fmla="*/ 0 h 1302204"/>
              <a:gd name="connsiteX0-343" fmla="*/ 0 w 6216319"/>
              <a:gd name="connsiteY0-344" fmla="*/ 0 h 1302204"/>
              <a:gd name="connsiteX1-345" fmla="*/ 339865 w 6216319"/>
              <a:gd name="connsiteY1-346" fmla="*/ 184845 h 1302204"/>
              <a:gd name="connsiteX2-347" fmla="*/ 2265770 w 6216319"/>
              <a:gd name="connsiteY2-348" fmla="*/ 508527 h 1302204"/>
              <a:gd name="connsiteX3-349" fmla="*/ 3244906 w 6216319"/>
              <a:gd name="connsiteY3-350" fmla="*/ 492343 h 1302204"/>
              <a:gd name="connsiteX4-351" fmla="*/ 4628644 w 6216319"/>
              <a:gd name="connsiteY4-352" fmla="*/ 1034510 h 1302204"/>
              <a:gd name="connsiteX5-353" fmla="*/ 5356927 w 6216319"/>
              <a:gd name="connsiteY5-354" fmla="*/ 1188258 h 1302204"/>
              <a:gd name="connsiteX6-355" fmla="*/ 6216319 w 6216319"/>
              <a:gd name="connsiteY6-356" fmla="*/ 1302204 h 1302204"/>
              <a:gd name="connsiteX7-357" fmla="*/ 0 w 6216319"/>
              <a:gd name="connsiteY7-358" fmla="*/ 1302204 h 1302204"/>
              <a:gd name="connsiteX8-359" fmla="*/ 0 w 6216319"/>
              <a:gd name="connsiteY8-360" fmla="*/ 0 h 1302204"/>
              <a:gd name="connsiteX0-361" fmla="*/ 0 w 6216319"/>
              <a:gd name="connsiteY0-362" fmla="*/ 0 h 1302204"/>
              <a:gd name="connsiteX1-363" fmla="*/ 339865 w 6216319"/>
              <a:gd name="connsiteY1-364" fmla="*/ 184845 h 1302204"/>
              <a:gd name="connsiteX2-365" fmla="*/ 2265770 w 6216319"/>
              <a:gd name="connsiteY2-366" fmla="*/ 508527 h 1302204"/>
              <a:gd name="connsiteX3-367" fmla="*/ 3244906 w 6216319"/>
              <a:gd name="connsiteY3-368" fmla="*/ 492343 h 1302204"/>
              <a:gd name="connsiteX4-369" fmla="*/ 4628644 w 6216319"/>
              <a:gd name="connsiteY4-370" fmla="*/ 1034510 h 1302204"/>
              <a:gd name="connsiteX5-371" fmla="*/ 5356927 w 6216319"/>
              <a:gd name="connsiteY5-372" fmla="*/ 1188258 h 1302204"/>
              <a:gd name="connsiteX6-373" fmla="*/ 6216319 w 6216319"/>
              <a:gd name="connsiteY6-374" fmla="*/ 1302204 h 1302204"/>
              <a:gd name="connsiteX7-375" fmla="*/ 0 w 6216319"/>
              <a:gd name="connsiteY7-376" fmla="*/ 1302204 h 1302204"/>
              <a:gd name="connsiteX8-377" fmla="*/ 0 w 6216319"/>
              <a:gd name="connsiteY8-378" fmla="*/ 0 h 1302204"/>
              <a:gd name="connsiteX0-379" fmla="*/ 0 w 6216319"/>
              <a:gd name="connsiteY0-380" fmla="*/ 0 h 1302204"/>
              <a:gd name="connsiteX1-381" fmla="*/ 339865 w 6216319"/>
              <a:gd name="connsiteY1-382" fmla="*/ 184845 h 1302204"/>
              <a:gd name="connsiteX2-383" fmla="*/ 2265770 w 6216319"/>
              <a:gd name="connsiteY2-384" fmla="*/ 508527 h 1302204"/>
              <a:gd name="connsiteX3-385" fmla="*/ 3244906 w 6216319"/>
              <a:gd name="connsiteY3-386" fmla="*/ 492343 h 1302204"/>
              <a:gd name="connsiteX4-387" fmla="*/ 4628644 w 6216319"/>
              <a:gd name="connsiteY4-388" fmla="*/ 1034510 h 1302204"/>
              <a:gd name="connsiteX5-389" fmla="*/ 5356927 w 6216319"/>
              <a:gd name="connsiteY5-390" fmla="*/ 1188258 h 1302204"/>
              <a:gd name="connsiteX6-391" fmla="*/ 6216319 w 6216319"/>
              <a:gd name="connsiteY6-392" fmla="*/ 1302204 h 1302204"/>
              <a:gd name="connsiteX7-393" fmla="*/ 0 w 6216319"/>
              <a:gd name="connsiteY7-394" fmla="*/ 1302204 h 1302204"/>
              <a:gd name="connsiteX8-395" fmla="*/ 0 w 6216319"/>
              <a:gd name="connsiteY8-396" fmla="*/ 0 h 1302204"/>
              <a:gd name="connsiteX0-397" fmla="*/ 0 w 6216319"/>
              <a:gd name="connsiteY0-398" fmla="*/ 147589 h 1449793"/>
              <a:gd name="connsiteX1-399" fmla="*/ 339865 w 6216319"/>
              <a:gd name="connsiteY1-400" fmla="*/ 332434 h 1449793"/>
              <a:gd name="connsiteX2-401" fmla="*/ 2265770 w 6216319"/>
              <a:gd name="connsiteY2-402" fmla="*/ 656116 h 1449793"/>
              <a:gd name="connsiteX3-403" fmla="*/ 3244906 w 6216319"/>
              <a:gd name="connsiteY3-404" fmla="*/ 639932 h 1449793"/>
              <a:gd name="connsiteX4-405" fmla="*/ 4628644 w 6216319"/>
              <a:gd name="connsiteY4-406" fmla="*/ 1182099 h 1449793"/>
              <a:gd name="connsiteX5-407" fmla="*/ 5356927 w 6216319"/>
              <a:gd name="connsiteY5-408" fmla="*/ 1335847 h 1449793"/>
              <a:gd name="connsiteX6-409" fmla="*/ 6216319 w 6216319"/>
              <a:gd name="connsiteY6-410" fmla="*/ 1449793 h 1449793"/>
              <a:gd name="connsiteX7-411" fmla="*/ 0 w 6216319"/>
              <a:gd name="connsiteY7-412" fmla="*/ 1449793 h 1449793"/>
              <a:gd name="connsiteX8-413" fmla="*/ 0 w 6216319"/>
              <a:gd name="connsiteY8-414" fmla="*/ 147589 h 1449793"/>
              <a:gd name="connsiteX0-415" fmla="*/ 0 w 6216319"/>
              <a:gd name="connsiteY0-416" fmla="*/ 121021 h 1423225"/>
              <a:gd name="connsiteX1-417" fmla="*/ 339865 w 6216319"/>
              <a:gd name="connsiteY1-418" fmla="*/ 305866 h 1423225"/>
              <a:gd name="connsiteX2-419" fmla="*/ 2265770 w 6216319"/>
              <a:gd name="connsiteY2-420" fmla="*/ 629548 h 1423225"/>
              <a:gd name="connsiteX3-421" fmla="*/ 3244906 w 6216319"/>
              <a:gd name="connsiteY3-422" fmla="*/ 613364 h 1423225"/>
              <a:gd name="connsiteX4-423" fmla="*/ 4628644 w 6216319"/>
              <a:gd name="connsiteY4-424" fmla="*/ 1155531 h 1423225"/>
              <a:gd name="connsiteX5-425" fmla="*/ 5356927 w 6216319"/>
              <a:gd name="connsiteY5-426" fmla="*/ 1309279 h 1423225"/>
              <a:gd name="connsiteX6-427" fmla="*/ 6216319 w 6216319"/>
              <a:gd name="connsiteY6-428" fmla="*/ 1423225 h 1423225"/>
              <a:gd name="connsiteX7-429" fmla="*/ 0 w 6216319"/>
              <a:gd name="connsiteY7-430" fmla="*/ 1423225 h 1423225"/>
              <a:gd name="connsiteX8-431" fmla="*/ 0 w 6216319"/>
              <a:gd name="connsiteY8-432" fmla="*/ 121021 h 1423225"/>
              <a:gd name="connsiteX0-433" fmla="*/ 0 w 6216319"/>
              <a:gd name="connsiteY0-434" fmla="*/ 121021 h 1423225"/>
              <a:gd name="connsiteX1-435" fmla="*/ 339865 w 6216319"/>
              <a:gd name="connsiteY1-436" fmla="*/ 305866 h 1423225"/>
              <a:gd name="connsiteX2-437" fmla="*/ 2265770 w 6216319"/>
              <a:gd name="connsiteY2-438" fmla="*/ 629548 h 1423225"/>
              <a:gd name="connsiteX3-439" fmla="*/ 3244906 w 6216319"/>
              <a:gd name="connsiteY3-440" fmla="*/ 613364 h 1423225"/>
              <a:gd name="connsiteX4-441" fmla="*/ 4628644 w 6216319"/>
              <a:gd name="connsiteY4-442" fmla="*/ 1155531 h 1423225"/>
              <a:gd name="connsiteX5-443" fmla="*/ 5356927 w 6216319"/>
              <a:gd name="connsiteY5-444" fmla="*/ 1309279 h 1423225"/>
              <a:gd name="connsiteX6-445" fmla="*/ 6216319 w 6216319"/>
              <a:gd name="connsiteY6-446" fmla="*/ 1423225 h 1423225"/>
              <a:gd name="connsiteX7-447" fmla="*/ 0 w 6216319"/>
              <a:gd name="connsiteY7-448" fmla="*/ 1423225 h 1423225"/>
              <a:gd name="connsiteX8-449" fmla="*/ 0 w 6216319"/>
              <a:gd name="connsiteY8-450" fmla="*/ 121021 h 1423225"/>
              <a:gd name="connsiteX0-451" fmla="*/ 0 w 6216319"/>
              <a:gd name="connsiteY0-452" fmla="*/ 140194 h 1442398"/>
              <a:gd name="connsiteX1-453" fmla="*/ 339865 w 6216319"/>
              <a:gd name="connsiteY1-454" fmla="*/ 325039 h 1442398"/>
              <a:gd name="connsiteX2-455" fmla="*/ 2265770 w 6216319"/>
              <a:gd name="connsiteY2-456" fmla="*/ 648721 h 1442398"/>
              <a:gd name="connsiteX3-457" fmla="*/ 3244906 w 6216319"/>
              <a:gd name="connsiteY3-458" fmla="*/ 632537 h 1442398"/>
              <a:gd name="connsiteX4-459" fmla="*/ 4628644 w 6216319"/>
              <a:gd name="connsiteY4-460" fmla="*/ 1174704 h 1442398"/>
              <a:gd name="connsiteX5-461" fmla="*/ 5356927 w 6216319"/>
              <a:gd name="connsiteY5-462" fmla="*/ 1328452 h 1442398"/>
              <a:gd name="connsiteX6-463" fmla="*/ 6216319 w 6216319"/>
              <a:gd name="connsiteY6-464" fmla="*/ 1442398 h 1442398"/>
              <a:gd name="connsiteX7-465" fmla="*/ 0 w 6216319"/>
              <a:gd name="connsiteY7-466" fmla="*/ 1442398 h 1442398"/>
              <a:gd name="connsiteX8-467" fmla="*/ 0 w 6216319"/>
              <a:gd name="connsiteY8-468" fmla="*/ 140194 h 1442398"/>
              <a:gd name="connsiteX0-469" fmla="*/ 0 w 6216319"/>
              <a:gd name="connsiteY0-470" fmla="*/ 140194 h 1442398"/>
              <a:gd name="connsiteX1-471" fmla="*/ 339865 w 6216319"/>
              <a:gd name="connsiteY1-472" fmla="*/ 325039 h 1442398"/>
              <a:gd name="connsiteX2-473" fmla="*/ 2265770 w 6216319"/>
              <a:gd name="connsiteY2-474" fmla="*/ 648721 h 1442398"/>
              <a:gd name="connsiteX3-475" fmla="*/ 3244906 w 6216319"/>
              <a:gd name="connsiteY3-476" fmla="*/ 632537 h 1442398"/>
              <a:gd name="connsiteX4-477" fmla="*/ 4628644 w 6216319"/>
              <a:gd name="connsiteY4-478" fmla="*/ 1174704 h 1442398"/>
              <a:gd name="connsiteX5-479" fmla="*/ 5356927 w 6216319"/>
              <a:gd name="connsiteY5-480" fmla="*/ 1328452 h 1442398"/>
              <a:gd name="connsiteX6-481" fmla="*/ 6216319 w 6216319"/>
              <a:gd name="connsiteY6-482" fmla="*/ 1442398 h 1442398"/>
              <a:gd name="connsiteX7-483" fmla="*/ 0 w 6216319"/>
              <a:gd name="connsiteY7-484" fmla="*/ 1442398 h 1442398"/>
              <a:gd name="connsiteX8-485" fmla="*/ 0 w 6216319"/>
              <a:gd name="connsiteY8-486" fmla="*/ 140194 h 1442398"/>
              <a:gd name="connsiteX0-487" fmla="*/ 0 w 6216319"/>
              <a:gd name="connsiteY0-488" fmla="*/ 34944 h 1337148"/>
              <a:gd name="connsiteX1-489" fmla="*/ 339865 w 6216319"/>
              <a:gd name="connsiteY1-490" fmla="*/ 219789 h 1337148"/>
              <a:gd name="connsiteX2-491" fmla="*/ 2265770 w 6216319"/>
              <a:gd name="connsiteY2-492" fmla="*/ 543471 h 1337148"/>
              <a:gd name="connsiteX3-493" fmla="*/ 3244906 w 6216319"/>
              <a:gd name="connsiteY3-494" fmla="*/ 527287 h 1337148"/>
              <a:gd name="connsiteX4-495" fmla="*/ 4628644 w 6216319"/>
              <a:gd name="connsiteY4-496" fmla="*/ 1069454 h 1337148"/>
              <a:gd name="connsiteX5-497" fmla="*/ 5356927 w 6216319"/>
              <a:gd name="connsiteY5-498" fmla="*/ 1223202 h 1337148"/>
              <a:gd name="connsiteX6-499" fmla="*/ 6216319 w 6216319"/>
              <a:gd name="connsiteY6-500" fmla="*/ 1337148 h 1337148"/>
              <a:gd name="connsiteX7-501" fmla="*/ 0 w 6216319"/>
              <a:gd name="connsiteY7-502" fmla="*/ 1337148 h 1337148"/>
              <a:gd name="connsiteX8-503" fmla="*/ 0 w 6216319"/>
              <a:gd name="connsiteY8-504" fmla="*/ 34944 h 1337148"/>
              <a:gd name="connsiteX0-505" fmla="*/ 0 w 6216319"/>
              <a:gd name="connsiteY0-506" fmla="*/ 44896 h 1347100"/>
              <a:gd name="connsiteX1-507" fmla="*/ 339865 w 6216319"/>
              <a:gd name="connsiteY1-508" fmla="*/ 229741 h 1347100"/>
              <a:gd name="connsiteX2-509" fmla="*/ 2265770 w 6216319"/>
              <a:gd name="connsiteY2-510" fmla="*/ 553423 h 1347100"/>
              <a:gd name="connsiteX3-511" fmla="*/ 3244906 w 6216319"/>
              <a:gd name="connsiteY3-512" fmla="*/ 537239 h 1347100"/>
              <a:gd name="connsiteX4-513" fmla="*/ 4628644 w 6216319"/>
              <a:gd name="connsiteY4-514" fmla="*/ 1079406 h 1347100"/>
              <a:gd name="connsiteX5-515" fmla="*/ 5356927 w 6216319"/>
              <a:gd name="connsiteY5-516" fmla="*/ 1233154 h 1347100"/>
              <a:gd name="connsiteX6-517" fmla="*/ 6216319 w 6216319"/>
              <a:gd name="connsiteY6-518" fmla="*/ 1347100 h 1347100"/>
              <a:gd name="connsiteX7-519" fmla="*/ 0 w 6216319"/>
              <a:gd name="connsiteY7-520" fmla="*/ 1347100 h 1347100"/>
              <a:gd name="connsiteX8-521" fmla="*/ 0 w 6216319"/>
              <a:gd name="connsiteY8-522" fmla="*/ 44896 h 1347100"/>
              <a:gd name="connsiteX0-523" fmla="*/ 0 w 6216319"/>
              <a:gd name="connsiteY0-524" fmla="*/ 44896 h 1347100"/>
              <a:gd name="connsiteX1-525" fmla="*/ 339865 w 6216319"/>
              <a:gd name="connsiteY1-526" fmla="*/ 229741 h 1347100"/>
              <a:gd name="connsiteX2-527" fmla="*/ 2265770 w 6216319"/>
              <a:gd name="connsiteY2-528" fmla="*/ 553423 h 1347100"/>
              <a:gd name="connsiteX3-529" fmla="*/ 3244906 w 6216319"/>
              <a:gd name="connsiteY3-530" fmla="*/ 537239 h 1347100"/>
              <a:gd name="connsiteX4-531" fmla="*/ 4628644 w 6216319"/>
              <a:gd name="connsiteY4-532" fmla="*/ 1079406 h 1347100"/>
              <a:gd name="connsiteX5-533" fmla="*/ 5356927 w 6216319"/>
              <a:gd name="connsiteY5-534" fmla="*/ 1233154 h 1347100"/>
              <a:gd name="connsiteX6-535" fmla="*/ 6216319 w 6216319"/>
              <a:gd name="connsiteY6-536" fmla="*/ 1347100 h 1347100"/>
              <a:gd name="connsiteX7-537" fmla="*/ 0 w 6216319"/>
              <a:gd name="connsiteY7-538" fmla="*/ 1347100 h 1347100"/>
              <a:gd name="connsiteX8-539" fmla="*/ 0 w 6216319"/>
              <a:gd name="connsiteY8-540" fmla="*/ 44896 h 1347100"/>
              <a:gd name="connsiteX0-541" fmla="*/ 0 w 6216319"/>
              <a:gd name="connsiteY0-542" fmla="*/ 530 h 1302734"/>
              <a:gd name="connsiteX1-543" fmla="*/ 339865 w 6216319"/>
              <a:gd name="connsiteY1-544" fmla="*/ 185375 h 1302734"/>
              <a:gd name="connsiteX2-545" fmla="*/ 2265770 w 6216319"/>
              <a:gd name="connsiteY2-546" fmla="*/ 509057 h 1302734"/>
              <a:gd name="connsiteX3-547" fmla="*/ 3244906 w 6216319"/>
              <a:gd name="connsiteY3-548" fmla="*/ 492873 h 1302734"/>
              <a:gd name="connsiteX4-549" fmla="*/ 4628644 w 6216319"/>
              <a:gd name="connsiteY4-550" fmla="*/ 1035040 h 1302734"/>
              <a:gd name="connsiteX5-551" fmla="*/ 5356927 w 6216319"/>
              <a:gd name="connsiteY5-552" fmla="*/ 1188788 h 1302734"/>
              <a:gd name="connsiteX6-553" fmla="*/ 6216319 w 6216319"/>
              <a:gd name="connsiteY6-554" fmla="*/ 1302734 h 1302734"/>
              <a:gd name="connsiteX7-555" fmla="*/ 0 w 6216319"/>
              <a:gd name="connsiteY7-556" fmla="*/ 1302734 h 1302734"/>
              <a:gd name="connsiteX8-557" fmla="*/ 0 w 6216319"/>
              <a:gd name="connsiteY8-558" fmla="*/ 530 h 1302734"/>
              <a:gd name="connsiteX0-559" fmla="*/ 0 w 6216319"/>
              <a:gd name="connsiteY0-560" fmla="*/ 20163 h 1322367"/>
              <a:gd name="connsiteX1-561" fmla="*/ 2265770 w 6216319"/>
              <a:gd name="connsiteY1-562" fmla="*/ 528690 h 1322367"/>
              <a:gd name="connsiteX2-563" fmla="*/ 3244906 w 6216319"/>
              <a:gd name="connsiteY2-564" fmla="*/ 512506 h 1322367"/>
              <a:gd name="connsiteX3-565" fmla="*/ 4628644 w 6216319"/>
              <a:gd name="connsiteY3-566" fmla="*/ 1054673 h 1322367"/>
              <a:gd name="connsiteX4-567" fmla="*/ 5356927 w 6216319"/>
              <a:gd name="connsiteY4-568" fmla="*/ 1208421 h 1322367"/>
              <a:gd name="connsiteX5-569" fmla="*/ 6216319 w 6216319"/>
              <a:gd name="connsiteY5-570" fmla="*/ 1322367 h 1322367"/>
              <a:gd name="connsiteX6-571" fmla="*/ 0 w 6216319"/>
              <a:gd name="connsiteY6-572" fmla="*/ 1322367 h 1322367"/>
              <a:gd name="connsiteX7-573" fmla="*/ 0 w 6216319"/>
              <a:gd name="connsiteY7-574" fmla="*/ 20163 h 1322367"/>
              <a:gd name="connsiteX0-575" fmla="*/ 0 w 6216319"/>
              <a:gd name="connsiteY0-576" fmla="*/ 105646 h 1407850"/>
              <a:gd name="connsiteX1-577" fmla="*/ 477430 w 6216319"/>
              <a:gd name="connsiteY1-578" fmla="*/ 136745 h 1407850"/>
              <a:gd name="connsiteX2-579" fmla="*/ 2265770 w 6216319"/>
              <a:gd name="connsiteY2-580" fmla="*/ 614173 h 1407850"/>
              <a:gd name="connsiteX3-581" fmla="*/ 3244906 w 6216319"/>
              <a:gd name="connsiteY3-582" fmla="*/ 597989 h 1407850"/>
              <a:gd name="connsiteX4-583" fmla="*/ 4628644 w 6216319"/>
              <a:gd name="connsiteY4-584" fmla="*/ 1140156 h 1407850"/>
              <a:gd name="connsiteX5-585" fmla="*/ 5356927 w 6216319"/>
              <a:gd name="connsiteY5-586" fmla="*/ 1293904 h 1407850"/>
              <a:gd name="connsiteX6-587" fmla="*/ 6216319 w 6216319"/>
              <a:gd name="connsiteY6-588" fmla="*/ 1407850 h 1407850"/>
              <a:gd name="connsiteX7-589" fmla="*/ 0 w 6216319"/>
              <a:gd name="connsiteY7-590" fmla="*/ 1407850 h 1407850"/>
              <a:gd name="connsiteX8-591" fmla="*/ 0 w 6216319"/>
              <a:gd name="connsiteY8-592" fmla="*/ 105646 h 1407850"/>
              <a:gd name="connsiteX0-593" fmla="*/ 0 w 6216319"/>
              <a:gd name="connsiteY0-594" fmla="*/ 71230 h 1373434"/>
              <a:gd name="connsiteX1-595" fmla="*/ 323681 w 6216319"/>
              <a:gd name="connsiteY1-596" fmla="*/ 264170 h 1373434"/>
              <a:gd name="connsiteX2-597" fmla="*/ 2265770 w 6216319"/>
              <a:gd name="connsiteY2-598" fmla="*/ 579757 h 1373434"/>
              <a:gd name="connsiteX3-599" fmla="*/ 3244906 w 6216319"/>
              <a:gd name="connsiteY3-600" fmla="*/ 563573 h 1373434"/>
              <a:gd name="connsiteX4-601" fmla="*/ 4628644 w 6216319"/>
              <a:gd name="connsiteY4-602" fmla="*/ 1105740 h 1373434"/>
              <a:gd name="connsiteX5-603" fmla="*/ 5356927 w 6216319"/>
              <a:gd name="connsiteY5-604" fmla="*/ 1259488 h 1373434"/>
              <a:gd name="connsiteX6-605" fmla="*/ 6216319 w 6216319"/>
              <a:gd name="connsiteY6-606" fmla="*/ 1373434 h 1373434"/>
              <a:gd name="connsiteX7-607" fmla="*/ 0 w 6216319"/>
              <a:gd name="connsiteY7-608" fmla="*/ 1373434 h 1373434"/>
              <a:gd name="connsiteX8-609" fmla="*/ 0 w 6216319"/>
              <a:gd name="connsiteY8-610" fmla="*/ 71230 h 1373434"/>
              <a:gd name="connsiteX0-611" fmla="*/ 0 w 6216319"/>
              <a:gd name="connsiteY0-612" fmla="*/ 71230 h 1373434"/>
              <a:gd name="connsiteX1-613" fmla="*/ 323681 w 6216319"/>
              <a:gd name="connsiteY1-614" fmla="*/ 264170 h 1373434"/>
              <a:gd name="connsiteX2-615" fmla="*/ 2265770 w 6216319"/>
              <a:gd name="connsiteY2-616" fmla="*/ 579757 h 1373434"/>
              <a:gd name="connsiteX3-617" fmla="*/ 3244906 w 6216319"/>
              <a:gd name="connsiteY3-618" fmla="*/ 563573 h 1373434"/>
              <a:gd name="connsiteX4-619" fmla="*/ 4628644 w 6216319"/>
              <a:gd name="connsiteY4-620" fmla="*/ 1105740 h 1373434"/>
              <a:gd name="connsiteX5-621" fmla="*/ 5356927 w 6216319"/>
              <a:gd name="connsiteY5-622" fmla="*/ 1259488 h 1373434"/>
              <a:gd name="connsiteX6-623" fmla="*/ 6216319 w 6216319"/>
              <a:gd name="connsiteY6-624" fmla="*/ 1373434 h 1373434"/>
              <a:gd name="connsiteX7-625" fmla="*/ 0 w 6216319"/>
              <a:gd name="connsiteY7-626" fmla="*/ 1373434 h 1373434"/>
              <a:gd name="connsiteX8-627" fmla="*/ 0 w 6216319"/>
              <a:gd name="connsiteY8-628" fmla="*/ 71230 h 1373434"/>
              <a:gd name="connsiteX0-629" fmla="*/ 0 w 6216319"/>
              <a:gd name="connsiteY0-630" fmla="*/ 147399 h 1449603"/>
              <a:gd name="connsiteX1-631" fmla="*/ 323681 w 6216319"/>
              <a:gd name="connsiteY1-632" fmla="*/ 340339 h 1449603"/>
              <a:gd name="connsiteX2-633" fmla="*/ 2265770 w 6216319"/>
              <a:gd name="connsiteY2-634" fmla="*/ 655926 h 1449603"/>
              <a:gd name="connsiteX3-635" fmla="*/ 3244906 w 6216319"/>
              <a:gd name="connsiteY3-636" fmla="*/ 639742 h 1449603"/>
              <a:gd name="connsiteX4-637" fmla="*/ 4628644 w 6216319"/>
              <a:gd name="connsiteY4-638" fmla="*/ 1181909 h 1449603"/>
              <a:gd name="connsiteX5-639" fmla="*/ 5356927 w 6216319"/>
              <a:gd name="connsiteY5-640" fmla="*/ 1335657 h 1449603"/>
              <a:gd name="connsiteX6-641" fmla="*/ 6216319 w 6216319"/>
              <a:gd name="connsiteY6-642" fmla="*/ 1449603 h 1449603"/>
              <a:gd name="connsiteX7-643" fmla="*/ 0 w 6216319"/>
              <a:gd name="connsiteY7-644" fmla="*/ 1449603 h 1449603"/>
              <a:gd name="connsiteX8-645" fmla="*/ 0 w 6216319"/>
              <a:gd name="connsiteY8-646" fmla="*/ 147399 h 1449603"/>
              <a:gd name="connsiteX0-647" fmla="*/ 0 w 6216319"/>
              <a:gd name="connsiteY0-648" fmla="*/ 147399 h 1449603"/>
              <a:gd name="connsiteX1-649" fmla="*/ 323681 w 6216319"/>
              <a:gd name="connsiteY1-650" fmla="*/ 340339 h 1449603"/>
              <a:gd name="connsiteX2-651" fmla="*/ 2265770 w 6216319"/>
              <a:gd name="connsiteY2-652" fmla="*/ 655926 h 1449603"/>
              <a:gd name="connsiteX3-653" fmla="*/ 3244906 w 6216319"/>
              <a:gd name="connsiteY3-654" fmla="*/ 639742 h 1449603"/>
              <a:gd name="connsiteX4-655" fmla="*/ 4628644 w 6216319"/>
              <a:gd name="connsiteY4-656" fmla="*/ 1181909 h 1449603"/>
              <a:gd name="connsiteX5-657" fmla="*/ 5356927 w 6216319"/>
              <a:gd name="connsiteY5-658" fmla="*/ 1335657 h 1449603"/>
              <a:gd name="connsiteX6-659" fmla="*/ 6216319 w 6216319"/>
              <a:gd name="connsiteY6-660" fmla="*/ 1449603 h 1449603"/>
              <a:gd name="connsiteX7-661" fmla="*/ 0 w 6216319"/>
              <a:gd name="connsiteY7-662" fmla="*/ 1449603 h 1449603"/>
              <a:gd name="connsiteX8-663" fmla="*/ 0 w 6216319"/>
              <a:gd name="connsiteY8-664" fmla="*/ 147399 h 1449603"/>
              <a:gd name="connsiteX0-665" fmla="*/ 0 w 6216319"/>
              <a:gd name="connsiteY0-666" fmla="*/ 147399 h 1449603"/>
              <a:gd name="connsiteX1-667" fmla="*/ 323681 w 6216319"/>
              <a:gd name="connsiteY1-668" fmla="*/ 340339 h 1449603"/>
              <a:gd name="connsiteX2-669" fmla="*/ 2265770 w 6216319"/>
              <a:gd name="connsiteY2-670" fmla="*/ 655926 h 1449603"/>
              <a:gd name="connsiteX3-671" fmla="*/ 3244906 w 6216319"/>
              <a:gd name="connsiteY3-672" fmla="*/ 639742 h 1449603"/>
              <a:gd name="connsiteX4-673" fmla="*/ 4628644 w 6216319"/>
              <a:gd name="connsiteY4-674" fmla="*/ 1181909 h 1449603"/>
              <a:gd name="connsiteX5-675" fmla="*/ 5356927 w 6216319"/>
              <a:gd name="connsiteY5-676" fmla="*/ 1335657 h 1449603"/>
              <a:gd name="connsiteX6-677" fmla="*/ 6216319 w 6216319"/>
              <a:gd name="connsiteY6-678" fmla="*/ 1449603 h 1449603"/>
              <a:gd name="connsiteX7-679" fmla="*/ 0 w 6216319"/>
              <a:gd name="connsiteY7-680" fmla="*/ 1449603 h 1449603"/>
              <a:gd name="connsiteX8-681" fmla="*/ 0 w 6216319"/>
              <a:gd name="connsiteY8-682" fmla="*/ 147399 h 1449603"/>
              <a:gd name="connsiteX0-683" fmla="*/ 0 w 6216319"/>
              <a:gd name="connsiteY0-684" fmla="*/ 147399 h 1449603"/>
              <a:gd name="connsiteX1-685" fmla="*/ 323681 w 6216319"/>
              <a:gd name="connsiteY1-686" fmla="*/ 340339 h 1449603"/>
              <a:gd name="connsiteX2-687" fmla="*/ 2265770 w 6216319"/>
              <a:gd name="connsiteY2-688" fmla="*/ 655926 h 1449603"/>
              <a:gd name="connsiteX3-689" fmla="*/ 3244906 w 6216319"/>
              <a:gd name="connsiteY3-690" fmla="*/ 639742 h 1449603"/>
              <a:gd name="connsiteX4-691" fmla="*/ 4628644 w 6216319"/>
              <a:gd name="connsiteY4-692" fmla="*/ 1181909 h 1449603"/>
              <a:gd name="connsiteX5-693" fmla="*/ 5356927 w 6216319"/>
              <a:gd name="connsiteY5-694" fmla="*/ 1335657 h 1449603"/>
              <a:gd name="connsiteX6-695" fmla="*/ 6216319 w 6216319"/>
              <a:gd name="connsiteY6-696" fmla="*/ 1449603 h 1449603"/>
              <a:gd name="connsiteX7-697" fmla="*/ 0 w 6216319"/>
              <a:gd name="connsiteY7-698" fmla="*/ 1449603 h 1449603"/>
              <a:gd name="connsiteX8-699" fmla="*/ 0 w 6216319"/>
              <a:gd name="connsiteY8-700" fmla="*/ 147399 h 1449603"/>
              <a:gd name="connsiteX0-701" fmla="*/ 0 w 6216319"/>
              <a:gd name="connsiteY0-702" fmla="*/ 147399 h 1449603"/>
              <a:gd name="connsiteX1-703" fmla="*/ 323681 w 6216319"/>
              <a:gd name="connsiteY1-704" fmla="*/ 340339 h 1449603"/>
              <a:gd name="connsiteX2-705" fmla="*/ 2265770 w 6216319"/>
              <a:gd name="connsiteY2-706" fmla="*/ 655926 h 1449603"/>
              <a:gd name="connsiteX3-707" fmla="*/ 3244906 w 6216319"/>
              <a:gd name="connsiteY3-708" fmla="*/ 639742 h 1449603"/>
              <a:gd name="connsiteX4-709" fmla="*/ 4628644 w 6216319"/>
              <a:gd name="connsiteY4-710" fmla="*/ 1181909 h 1449603"/>
              <a:gd name="connsiteX5-711" fmla="*/ 5356927 w 6216319"/>
              <a:gd name="connsiteY5-712" fmla="*/ 1335657 h 1449603"/>
              <a:gd name="connsiteX6-713" fmla="*/ 6216319 w 6216319"/>
              <a:gd name="connsiteY6-714" fmla="*/ 1449603 h 1449603"/>
              <a:gd name="connsiteX7-715" fmla="*/ 0 w 6216319"/>
              <a:gd name="connsiteY7-716" fmla="*/ 1449603 h 1449603"/>
              <a:gd name="connsiteX8-717" fmla="*/ 0 w 6216319"/>
              <a:gd name="connsiteY8-718" fmla="*/ 147399 h 1449603"/>
              <a:gd name="connsiteX0-719" fmla="*/ 0 w 6216319"/>
              <a:gd name="connsiteY0-720" fmla="*/ 147399 h 1449603"/>
              <a:gd name="connsiteX1-721" fmla="*/ 323681 w 6216319"/>
              <a:gd name="connsiteY1-722" fmla="*/ 340339 h 1449603"/>
              <a:gd name="connsiteX2-723" fmla="*/ 2265770 w 6216319"/>
              <a:gd name="connsiteY2-724" fmla="*/ 655926 h 1449603"/>
              <a:gd name="connsiteX3-725" fmla="*/ 3244906 w 6216319"/>
              <a:gd name="connsiteY3-726" fmla="*/ 639742 h 1449603"/>
              <a:gd name="connsiteX4-727" fmla="*/ 4628644 w 6216319"/>
              <a:gd name="connsiteY4-728" fmla="*/ 1181909 h 1449603"/>
              <a:gd name="connsiteX5-729" fmla="*/ 5356927 w 6216319"/>
              <a:gd name="connsiteY5-730" fmla="*/ 1335657 h 1449603"/>
              <a:gd name="connsiteX6-731" fmla="*/ 6216319 w 6216319"/>
              <a:gd name="connsiteY6-732" fmla="*/ 1449603 h 1449603"/>
              <a:gd name="connsiteX7-733" fmla="*/ 0 w 6216319"/>
              <a:gd name="connsiteY7-734" fmla="*/ 1449603 h 1449603"/>
              <a:gd name="connsiteX8-735" fmla="*/ 0 w 6216319"/>
              <a:gd name="connsiteY8-736" fmla="*/ 147399 h 144960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59" y="connsiteY6-60"/>
              </a:cxn>
              <a:cxn ang="0">
                <a:pos x="connsiteX7-89" y="connsiteY7-90"/>
              </a:cxn>
              <a:cxn ang="0">
                <a:pos x="connsiteX8-123" y="connsiteY8-124"/>
              </a:cxn>
            </a:cxnLst>
            <a:rect l="l" t="t" r="r" b="b"/>
            <a:pathLst>
              <a:path w="6216319" h="1449603">
                <a:moveTo>
                  <a:pt x="0" y="147399"/>
                </a:moveTo>
                <a:cubicBezTo>
                  <a:pt x="229007" y="145469"/>
                  <a:pt x="222661" y="142579"/>
                  <a:pt x="323681" y="340339"/>
                </a:cubicBezTo>
                <a:cubicBezTo>
                  <a:pt x="1138279" y="-367925"/>
                  <a:pt x="1885444" y="174450"/>
                  <a:pt x="2265770" y="655926"/>
                </a:cubicBezTo>
                <a:cubicBezTo>
                  <a:pt x="2462677" y="479250"/>
                  <a:pt x="2932015" y="355171"/>
                  <a:pt x="3244906" y="639742"/>
                </a:cubicBezTo>
                <a:cubicBezTo>
                  <a:pt x="3517337" y="171753"/>
                  <a:pt x="4733841" y="449580"/>
                  <a:pt x="4628644" y="1181909"/>
                </a:cubicBezTo>
                <a:cubicBezTo>
                  <a:pt x="4984694" y="1080758"/>
                  <a:pt x="5181328" y="1161569"/>
                  <a:pt x="5356927" y="1335657"/>
                </a:cubicBezTo>
                <a:cubicBezTo>
                  <a:pt x="5451606" y="1194156"/>
                  <a:pt x="6105728" y="1026010"/>
                  <a:pt x="6216319" y="1449603"/>
                </a:cubicBezTo>
                <a:lnTo>
                  <a:pt x="0" y="1449603"/>
                </a:lnTo>
                <a:lnTo>
                  <a:pt x="0" y="147399"/>
                </a:ln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77" name="任意多边形 76"/>
          <p:cNvSpPr/>
          <p:nvPr>
            <p:custDataLst>
              <p:tags r:id="rId4"/>
            </p:custDataLst>
          </p:nvPr>
        </p:nvSpPr>
        <p:spPr bwMode="auto">
          <a:xfrm rot="607256">
            <a:off x="156135" y="3450362"/>
            <a:ext cx="5587376" cy="3547626"/>
          </a:xfrm>
          <a:custGeom>
            <a:avLst/>
            <a:gdLst>
              <a:gd name="T0" fmla="*/ 0 w 1296"/>
              <a:gd name="T1" fmla="*/ 421 h 439"/>
              <a:gd name="T2" fmla="*/ 61 w 1296"/>
              <a:gd name="T3" fmla="*/ 427 h 439"/>
              <a:gd name="T4" fmla="*/ 221 w 1296"/>
              <a:gd name="T5" fmla="*/ 433 h 439"/>
              <a:gd name="T6" fmla="*/ 447 w 1296"/>
              <a:gd name="T7" fmla="*/ 422 h 439"/>
              <a:gd name="T8" fmla="*/ 573 w 1296"/>
              <a:gd name="T9" fmla="*/ 404 h 439"/>
              <a:gd name="T10" fmla="*/ 702 w 1296"/>
              <a:gd name="T11" fmla="*/ 377 h 439"/>
              <a:gd name="T12" fmla="*/ 828 w 1296"/>
              <a:gd name="T13" fmla="*/ 338 h 439"/>
              <a:gd name="T14" fmla="*/ 944 w 1296"/>
              <a:gd name="T15" fmla="*/ 288 h 439"/>
              <a:gd name="T16" fmla="*/ 1047 w 1296"/>
              <a:gd name="T17" fmla="*/ 229 h 439"/>
              <a:gd name="T18" fmla="*/ 1131 w 1296"/>
              <a:gd name="T19" fmla="*/ 165 h 439"/>
              <a:gd name="T20" fmla="*/ 1195 w 1296"/>
              <a:gd name="T21" fmla="*/ 102 h 439"/>
              <a:gd name="T22" fmla="*/ 1219 w 1296"/>
              <a:gd name="T23" fmla="*/ 74 h 439"/>
              <a:gd name="T24" fmla="*/ 1239 w 1296"/>
              <a:gd name="T25" fmla="*/ 50 h 439"/>
              <a:gd name="T26" fmla="*/ 1253 w 1296"/>
              <a:gd name="T27" fmla="*/ 29 h 439"/>
              <a:gd name="T28" fmla="*/ 1264 w 1296"/>
              <a:gd name="T29" fmla="*/ 13 h 439"/>
              <a:gd name="T30" fmla="*/ 1272 w 1296"/>
              <a:gd name="T31" fmla="*/ 0 h 439"/>
              <a:gd name="T32" fmla="*/ 1296 w 1296"/>
              <a:gd name="T33" fmla="*/ 16 h 439"/>
              <a:gd name="T34" fmla="*/ 1287 w 1296"/>
              <a:gd name="T35" fmla="*/ 29 h 439"/>
              <a:gd name="T36" fmla="*/ 1276 w 1296"/>
              <a:gd name="T37" fmla="*/ 45 h 439"/>
              <a:gd name="T38" fmla="*/ 1260 w 1296"/>
              <a:gd name="T39" fmla="*/ 66 h 439"/>
              <a:gd name="T40" fmla="*/ 1239 w 1296"/>
              <a:gd name="T41" fmla="*/ 91 h 439"/>
              <a:gd name="T42" fmla="*/ 1213 w 1296"/>
              <a:gd name="T43" fmla="*/ 120 h 439"/>
              <a:gd name="T44" fmla="*/ 1146 w 1296"/>
              <a:gd name="T45" fmla="*/ 183 h 439"/>
              <a:gd name="T46" fmla="*/ 1058 w 1296"/>
              <a:gd name="T47" fmla="*/ 247 h 439"/>
              <a:gd name="T48" fmla="*/ 953 w 1296"/>
              <a:gd name="T49" fmla="*/ 305 h 439"/>
              <a:gd name="T50" fmla="*/ 833 w 1296"/>
              <a:gd name="T51" fmla="*/ 354 h 439"/>
              <a:gd name="T52" fmla="*/ 706 w 1296"/>
              <a:gd name="T53" fmla="*/ 390 h 439"/>
              <a:gd name="T54" fmla="*/ 575 w 1296"/>
              <a:gd name="T55" fmla="*/ 415 h 439"/>
              <a:gd name="T56" fmla="*/ 448 w 1296"/>
              <a:gd name="T57" fmla="*/ 430 h 439"/>
              <a:gd name="T58" fmla="*/ 221 w 1296"/>
              <a:gd name="T59" fmla="*/ 437 h 439"/>
              <a:gd name="T60" fmla="*/ 60 w 1296"/>
              <a:gd name="T61" fmla="*/ 428 h 439"/>
              <a:gd name="T62" fmla="*/ 0 w 1296"/>
              <a:gd name="T63" fmla="*/ 421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96" h="439">
                <a:moveTo>
                  <a:pt x="0" y="421"/>
                </a:moveTo>
                <a:cubicBezTo>
                  <a:pt x="0" y="421"/>
                  <a:pt x="22" y="424"/>
                  <a:pt x="61" y="427"/>
                </a:cubicBezTo>
                <a:cubicBezTo>
                  <a:pt x="99" y="430"/>
                  <a:pt x="154" y="433"/>
                  <a:pt x="221" y="433"/>
                </a:cubicBezTo>
                <a:cubicBezTo>
                  <a:pt x="287" y="433"/>
                  <a:pt x="365" y="430"/>
                  <a:pt x="447" y="422"/>
                </a:cubicBezTo>
                <a:cubicBezTo>
                  <a:pt x="488" y="417"/>
                  <a:pt x="531" y="412"/>
                  <a:pt x="573" y="404"/>
                </a:cubicBezTo>
                <a:cubicBezTo>
                  <a:pt x="616" y="397"/>
                  <a:pt x="660" y="388"/>
                  <a:pt x="702" y="377"/>
                </a:cubicBezTo>
                <a:cubicBezTo>
                  <a:pt x="745" y="366"/>
                  <a:pt x="787" y="353"/>
                  <a:pt x="828" y="338"/>
                </a:cubicBezTo>
                <a:cubicBezTo>
                  <a:pt x="868" y="323"/>
                  <a:pt x="907" y="306"/>
                  <a:pt x="944" y="288"/>
                </a:cubicBezTo>
                <a:cubicBezTo>
                  <a:pt x="981" y="269"/>
                  <a:pt x="1015" y="249"/>
                  <a:pt x="1047" y="229"/>
                </a:cubicBezTo>
                <a:cubicBezTo>
                  <a:pt x="1078" y="208"/>
                  <a:pt x="1106" y="186"/>
                  <a:pt x="1131" y="165"/>
                </a:cubicBezTo>
                <a:cubicBezTo>
                  <a:pt x="1156" y="143"/>
                  <a:pt x="1177" y="122"/>
                  <a:pt x="1195" y="102"/>
                </a:cubicBezTo>
                <a:cubicBezTo>
                  <a:pt x="1204" y="93"/>
                  <a:pt x="1212" y="83"/>
                  <a:pt x="1219" y="74"/>
                </a:cubicBezTo>
                <a:cubicBezTo>
                  <a:pt x="1226" y="65"/>
                  <a:pt x="1233" y="57"/>
                  <a:pt x="1239" y="50"/>
                </a:cubicBezTo>
                <a:cubicBezTo>
                  <a:pt x="1244" y="42"/>
                  <a:pt x="1249" y="35"/>
                  <a:pt x="1253" y="29"/>
                </a:cubicBezTo>
                <a:cubicBezTo>
                  <a:pt x="1258" y="23"/>
                  <a:pt x="1261" y="18"/>
                  <a:pt x="1264" y="13"/>
                </a:cubicBezTo>
                <a:cubicBezTo>
                  <a:pt x="1270" y="5"/>
                  <a:pt x="1272" y="0"/>
                  <a:pt x="1272" y="0"/>
                </a:cubicBezTo>
                <a:cubicBezTo>
                  <a:pt x="1296" y="16"/>
                  <a:pt x="1296" y="16"/>
                  <a:pt x="1296" y="16"/>
                </a:cubicBezTo>
                <a:cubicBezTo>
                  <a:pt x="1296" y="16"/>
                  <a:pt x="1293" y="20"/>
                  <a:pt x="1287" y="29"/>
                </a:cubicBezTo>
                <a:cubicBezTo>
                  <a:pt x="1284" y="33"/>
                  <a:pt x="1280" y="39"/>
                  <a:pt x="1276" y="45"/>
                </a:cubicBezTo>
                <a:cubicBezTo>
                  <a:pt x="1271" y="51"/>
                  <a:pt x="1266" y="58"/>
                  <a:pt x="1260" y="66"/>
                </a:cubicBezTo>
                <a:cubicBezTo>
                  <a:pt x="1254" y="73"/>
                  <a:pt x="1247" y="82"/>
                  <a:pt x="1239" y="91"/>
                </a:cubicBezTo>
                <a:cubicBezTo>
                  <a:pt x="1231" y="100"/>
                  <a:pt x="1223" y="110"/>
                  <a:pt x="1213" y="120"/>
                </a:cubicBezTo>
                <a:cubicBezTo>
                  <a:pt x="1195" y="140"/>
                  <a:pt x="1172" y="161"/>
                  <a:pt x="1146" y="183"/>
                </a:cubicBezTo>
                <a:cubicBezTo>
                  <a:pt x="1120" y="204"/>
                  <a:pt x="1091" y="226"/>
                  <a:pt x="1058" y="247"/>
                </a:cubicBezTo>
                <a:cubicBezTo>
                  <a:pt x="1026" y="267"/>
                  <a:pt x="990" y="287"/>
                  <a:pt x="953" y="305"/>
                </a:cubicBezTo>
                <a:cubicBezTo>
                  <a:pt x="915" y="323"/>
                  <a:pt x="875" y="339"/>
                  <a:pt x="833" y="354"/>
                </a:cubicBezTo>
                <a:cubicBezTo>
                  <a:pt x="792" y="368"/>
                  <a:pt x="749" y="380"/>
                  <a:pt x="706" y="390"/>
                </a:cubicBezTo>
                <a:cubicBezTo>
                  <a:pt x="662" y="401"/>
                  <a:pt x="619" y="409"/>
                  <a:pt x="575" y="415"/>
                </a:cubicBezTo>
                <a:cubicBezTo>
                  <a:pt x="532" y="422"/>
                  <a:pt x="489" y="427"/>
                  <a:pt x="448" y="430"/>
                </a:cubicBezTo>
                <a:cubicBezTo>
                  <a:pt x="365" y="437"/>
                  <a:pt x="287" y="439"/>
                  <a:pt x="221" y="437"/>
                </a:cubicBezTo>
                <a:cubicBezTo>
                  <a:pt x="154" y="436"/>
                  <a:pt x="99" y="432"/>
                  <a:pt x="60" y="428"/>
                </a:cubicBezTo>
                <a:cubicBezTo>
                  <a:pt x="22" y="424"/>
                  <a:pt x="0" y="421"/>
                  <a:pt x="0" y="421"/>
                </a:cubicBezTo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78" name="任意多边形 77"/>
          <p:cNvSpPr/>
          <p:nvPr>
            <p:custDataLst>
              <p:tags r:id="rId5"/>
            </p:custDataLst>
          </p:nvPr>
        </p:nvSpPr>
        <p:spPr bwMode="auto">
          <a:xfrm rot="607256">
            <a:off x="5146929" y="4085721"/>
            <a:ext cx="625101" cy="520157"/>
          </a:xfrm>
          <a:custGeom>
            <a:avLst/>
            <a:gdLst>
              <a:gd name="T0" fmla="*/ 119 w 137"/>
              <a:gd name="T1" fmla="*/ 114 h 114"/>
              <a:gd name="T2" fmla="*/ 0 w 137"/>
              <a:gd name="T3" fmla="*/ 26 h 114"/>
              <a:gd name="T4" fmla="*/ 19 w 137"/>
              <a:gd name="T5" fmla="*/ 0 h 114"/>
              <a:gd name="T6" fmla="*/ 137 w 137"/>
              <a:gd name="T7" fmla="*/ 85 h 114"/>
              <a:gd name="T8" fmla="*/ 119 w 137"/>
              <a:gd name="T9" fmla="*/ 114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" h="114">
                <a:moveTo>
                  <a:pt x="119" y="114"/>
                </a:moveTo>
                <a:lnTo>
                  <a:pt x="0" y="26"/>
                </a:lnTo>
                <a:lnTo>
                  <a:pt x="19" y="0"/>
                </a:lnTo>
                <a:lnTo>
                  <a:pt x="137" y="85"/>
                </a:lnTo>
                <a:lnTo>
                  <a:pt x="119" y="11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79" name="任意多边形 78"/>
          <p:cNvSpPr/>
          <p:nvPr>
            <p:custDataLst>
              <p:tags r:id="rId6"/>
            </p:custDataLst>
          </p:nvPr>
        </p:nvSpPr>
        <p:spPr bwMode="auto">
          <a:xfrm rot="607256">
            <a:off x="5273929" y="4212721"/>
            <a:ext cx="625101" cy="520157"/>
          </a:xfrm>
          <a:custGeom>
            <a:avLst/>
            <a:gdLst>
              <a:gd name="T0" fmla="*/ 119 w 137"/>
              <a:gd name="T1" fmla="*/ 114 h 114"/>
              <a:gd name="T2" fmla="*/ 0 w 137"/>
              <a:gd name="T3" fmla="*/ 26 h 114"/>
              <a:gd name="T4" fmla="*/ 19 w 137"/>
              <a:gd name="T5" fmla="*/ 0 h 114"/>
              <a:gd name="T6" fmla="*/ 137 w 137"/>
              <a:gd name="T7" fmla="*/ 85 h 114"/>
              <a:gd name="T8" fmla="*/ 119 w 137"/>
              <a:gd name="T9" fmla="*/ 114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" h="114">
                <a:moveTo>
                  <a:pt x="119" y="114"/>
                </a:moveTo>
                <a:lnTo>
                  <a:pt x="0" y="26"/>
                </a:lnTo>
                <a:lnTo>
                  <a:pt x="19" y="0"/>
                </a:lnTo>
                <a:lnTo>
                  <a:pt x="137" y="85"/>
                </a:lnTo>
                <a:lnTo>
                  <a:pt x="119" y="11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80" name="任意多边形 79"/>
          <p:cNvSpPr/>
          <p:nvPr>
            <p:custDataLst>
              <p:tags r:id="rId7"/>
            </p:custDataLst>
          </p:nvPr>
        </p:nvSpPr>
        <p:spPr bwMode="auto">
          <a:xfrm rot="607256">
            <a:off x="4547994" y="3064064"/>
            <a:ext cx="1022062" cy="1104193"/>
          </a:xfrm>
          <a:custGeom>
            <a:avLst/>
            <a:gdLst>
              <a:gd name="T0" fmla="*/ 95 w 95"/>
              <a:gd name="T1" fmla="*/ 26 h 102"/>
              <a:gd name="T2" fmla="*/ 82 w 95"/>
              <a:gd name="T3" fmla="*/ 0 h 102"/>
              <a:gd name="T4" fmla="*/ 0 w 95"/>
              <a:gd name="T5" fmla="*/ 102 h 102"/>
              <a:gd name="T6" fmla="*/ 82 w 95"/>
              <a:gd name="T7" fmla="*/ 67 h 102"/>
              <a:gd name="T8" fmla="*/ 95 w 95"/>
              <a:gd name="T9" fmla="*/ 26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" h="102">
                <a:moveTo>
                  <a:pt x="95" y="26"/>
                </a:moveTo>
                <a:cubicBezTo>
                  <a:pt x="95" y="26"/>
                  <a:pt x="79" y="15"/>
                  <a:pt x="82" y="0"/>
                </a:cubicBezTo>
                <a:cubicBezTo>
                  <a:pt x="82" y="0"/>
                  <a:pt x="16" y="28"/>
                  <a:pt x="0" y="102"/>
                </a:cubicBezTo>
                <a:cubicBezTo>
                  <a:pt x="0" y="102"/>
                  <a:pt x="46" y="60"/>
                  <a:pt x="82" y="67"/>
                </a:cubicBezTo>
                <a:lnTo>
                  <a:pt x="95" y="2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81" name="任意多边形 80"/>
          <p:cNvSpPr/>
          <p:nvPr>
            <p:custDataLst>
              <p:tags r:id="rId8"/>
            </p:custDataLst>
          </p:nvPr>
        </p:nvSpPr>
        <p:spPr bwMode="auto">
          <a:xfrm rot="607256">
            <a:off x="5816792" y="4211915"/>
            <a:ext cx="775673" cy="1231949"/>
          </a:xfrm>
          <a:custGeom>
            <a:avLst/>
            <a:gdLst>
              <a:gd name="T0" fmla="*/ 44 w 72"/>
              <a:gd name="T1" fmla="*/ 0 h 114"/>
              <a:gd name="T2" fmla="*/ 72 w 72"/>
              <a:gd name="T3" fmla="*/ 4 h 114"/>
              <a:gd name="T4" fmla="*/ 0 w 72"/>
              <a:gd name="T5" fmla="*/ 114 h 114"/>
              <a:gd name="T6" fmla="*/ 8 w 72"/>
              <a:gd name="T7" fmla="*/ 25 h 114"/>
              <a:gd name="T8" fmla="*/ 44 w 72"/>
              <a:gd name="T9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" h="114">
                <a:moveTo>
                  <a:pt x="44" y="0"/>
                </a:moveTo>
                <a:cubicBezTo>
                  <a:pt x="44" y="0"/>
                  <a:pt x="58" y="12"/>
                  <a:pt x="72" y="4"/>
                </a:cubicBezTo>
                <a:cubicBezTo>
                  <a:pt x="72" y="4"/>
                  <a:pt x="66" y="76"/>
                  <a:pt x="0" y="114"/>
                </a:cubicBezTo>
                <a:cubicBezTo>
                  <a:pt x="0" y="114"/>
                  <a:pt x="26" y="57"/>
                  <a:pt x="8" y="25"/>
                </a:cubicBezTo>
                <a:cubicBezTo>
                  <a:pt x="44" y="0"/>
                  <a:pt x="44" y="0"/>
                  <a:pt x="44" y="0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82" name="任意多边形 81"/>
          <p:cNvSpPr/>
          <p:nvPr>
            <p:custDataLst>
              <p:tags r:id="rId9"/>
            </p:custDataLst>
          </p:nvPr>
        </p:nvSpPr>
        <p:spPr bwMode="auto">
          <a:xfrm rot="607256">
            <a:off x="5433719" y="1958380"/>
            <a:ext cx="2094316" cy="2678351"/>
          </a:xfrm>
          <a:custGeom>
            <a:avLst/>
            <a:gdLst>
              <a:gd name="T0" fmla="*/ 50 w 194"/>
              <a:gd name="T1" fmla="*/ 248 h 248"/>
              <a:gd name="T2" fmla="*/ 140 w 194"/>
              <a:gd name="T3" fmla="*/ 167 h 248"/>
              <a:gd name="T4" fmla="*/ 193 w 194"/>
              <a:gd name="T5" fmla="*/ 0 h 248"/>
              <a:gd name="T6" fmla="*/ 50 w 194"/>
              <a:gd name="T7" fmla="*/ 101 h 248"/>
              <a:gd name="T8" fmla="*/ 0 w 194"/>
              <a:gd name="T9" fmla="*/ 212 h 248"/>
              <a:gd name="T10" fmla="*/ 50 w 194"/>
              <a:gd name="T11" fmla="*/ 248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4" h="248">
                <a:moveTo>
                  <a:pt x="50" y="248"/>
                </a:moveTo>
                <a:cubicBezTo>
                  <a:pt x="80" y="233"/>
                  <a:pt x="106" y="213"/>
                  <a:pt x="140" y="167"/>
                </a:cubicBezTo>
                <a:cubicBezTo>
                  <a:pt x="194" y="92"/>
                  <a:pt x="193" y="0"/>
                  <a:pt x="193" y="0"/>
                </a:cubicBezTo>
                <a:cubicBezTo>
                  <a:pt x="193" y="0"/>
                  <a:pt x="105" y="27"/>
                  <a:pt x="50" y="101"/>
                </a:cubicBezTo>
                <a:cubicBezTo>
                  <a:pt x="17" y="148"/>
                  <a:pt x="6" y="179"/>
                  <a:pt x="0" y="212"/>
                </a:cubicBezTo>
                <a:cubicBezTo>
                  <a:pt x="50" y="248"/>
                  <a:pt x="50" y="248"/>
                  <a:pt x="50" y="248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83" name="任意多边形 82"/>
          <p:cNvSpPr/>
          <p:nvPr>
            <p:custDataLst>
              <p:tags r:id="rId10"/>
            </p:custDataLst>
          </p:nvPr>
        </p:nvSpPr>
        <p:spPr bwMode="auto">
          <a:xfrm rot="607256">
            <a:off x="5257397" y="3949542"/>
            <a:ext cx="693542" cy="547533"/>
          </a:xfrm>
          <a:custGeom>
            <a:avLst/>
            <a:gdLst>
              <a:gd name="T0" fmla="*/ 3 w 64"/>
              <a:gd name="T1" fmla="*/ 0 h 51"/>
              <a:gd name="T2" fmla="*/ 0 w 64"/>
              <a:gd name="T3" fmla="*/ 15 h 51"/>
              <a:gd name="T4" fmla="*/ 50 w 64"/>
              <a:gd name="T5" fmla="*/ 51 h 51"/>
              <a:gd name="T6" fmla="*/ 64 w 64"/>
              <a:gd name="T7" fmla="*/ 44 h 51"/>
              <a:gd name="T8" fmla="*/ 3 w 64"/>
              <a:gd name="T9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51">
                <a:moveTo>
                  <a:pt x="3" y="0"/>
                </a:moveTo>
                <a:cubicBezTo>
                  <a:pt x="2" y="5"/>
                  <a:pt x="1" y="10"/>
                  <a:pt x="0" y="15"/>
                </a:cubicBezTo>
                <a:cubicBezTo>
                  <a:pt x="50" y="51"/>
                  <a:pt x="50" y="51"/>
                  <a:pt x="50" y="51"/>
                </a:cubicBezTo>
                <a:cubicBezTo>
                  <a:pt x="55" y="49"/>
                  <a:pt x="59" y="46"/>
                  <a:pt x="64" y="44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84" name="任意多边形 83"/>
          <p:cNvSpPr/>
          <p:nvPr>
            <p:custDataLst>
              <p:tags r:id="rId11"/>
            </p:custDataLst>
          </p:nvPr>
        </p:nvSpPr>
        <p:spPr bwMode="auto">
          <a:xfrm rot="607256">
            <a:off x="6912720" y="2089348"/>
            <a:ext cx="766547" cy="839551"/>
          </a:xfrm>
          <a:custGeom>
            <a:avLst/>
            <a:gdLst>
              <a:gd name="T0" fmla="*/ 59 w 71"/>
              <a:gd name="T1" fmla="*/ 78 h 78"/>
              <a:gd name="T2" fmla="*/ 70 w 71"/>
              <a:gd name="T3" fmla="*/ 0 h 78"/>
              <a:gd name="T4" fmla="*/ 0 w 71"/>
              <a:gd name="T5" fmla="*/ 34 h 78"/>
              <a:gd name="T6" fmla="*/ 59 w 71"/>
              <a:gd name="T7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" h="78">
                <a:moveTo>
                  <a:pt x="59" y="78"/>
                </a:moveTo>
                <a:cubicBezTo>
                  <a:pt x="71" y="34"/>
                  <a:pt x="70" y="0"/>
                  <a:pt x="70" y="0"/>
                </a:cubicBezTo>
                <a:cubicBezTo>
                  <a:pt x="70" y="0"/>
                  <a:pt x="37" y="10"/>
                  <a:pt x="0" y="34"/>
                </a:cubicBezTo>
                <a:cubicBezTo>
                  <a:pt x="59" y="78"/>
                  <a:pt x="59" y="78"/>
                  <a:pt x="59" y="78"/>
                </a:cubicBezTo>
              </a:path>
            </a:pathLst>
          </a:custGeom>
          <a:solidFill>
            <a:srgbClr val="FF0000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85" name="任意多边形 84"/>
          <p:cNvSpPr/>
          <p:nvPr>
            <p:custDataLst>
              <p:tags r:id="rId12"/>
            </p:custDataLst>
          </p:nvPr>
        </p:nvSpPr>
        <p:spPr bwMode="auto">
          <a:xfrm rot="607256">
            <a:off x="5171506" y="3634781"/>
            <a:ext cx="866927" cy="1168071"/>
          </a:xfrm>
          <a:custGeom>
            <a:avLst/>
            <a:gdLst>
              <a:gd name="T0" fmla="*/ 33 w 80"/>
              <a:gd name="T1" fmla="*/ 52 h 108"/>
              <a:gd name="T2" fmla="*/ 0 w 80"/>
              <a:gd name="T3" fmla="*/ 108 h 108"/>
              <a:gd name="T4" fmla="*/ 43 w 80"/>
              <a:gd name="T5" fmla="*/ 59 h 108"/>
              <a:gd name="T6" fmla="*/ 77 w 80"/>
              <a:gd name="T7" fmla="*/ 2 h 108"/>
              <a:gd name="T8" fmla="*/ 33 w 80"/>
              <a:gd name="T9" fmla="*/ 52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" h="108">
                <a:moveTo>
                  <a:pt x="33" y="52"/>
                </a:moveTo>
                <a:cubicBezTo>
                  <a:pt x="12" y="81"/>
                  <a:pt x="0" y="108"/>
                  <a:pt x="0" y="108"/>
                </a:cubicBezTo>
                <a:cubicBezTo>
                  <a:pt x="0" y="108"/>
                  <a:pt x="22" y="88"/>
                  <a:pt x="43" y="59"/>
                </a:cubicBezTo>
                <a:cubicBezTo>
                  <a:pt x="65" y="30"/>
                  <a:pt x="80" y="4"/>
                  <a:pt x="77" y="2"/>
                </a:cubicBezTo>
                <a:cubicBezTo>
                  <a:pt x="74" y="0"/>
                  <a:pt x="55" y="22"/>
                  <a:pt x="33" y="5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86" name="任意多边形 85"/>
          <p:cNvSpPr/>
          <p:nvPr>
            <p:custDataLst>
              <p:tags r:id="rId13"/>
            </p:custDataLst>
          </p:nvPr>
        </p:nvSpPr>
        <p:spPr bwMode="auto">
          <a:xfrm rot="607256">
            <a:off x="6435634" y="2779945"/>
            <a:ext cx="647914" cy="638789"/>
          </a:xfrm>
          <a:custGeom>
            <a:avLst/>
            <a:gdLst>
              <a:gd name="T0" fmla="*/ 51 w 60"/>
              <a:gd name="T1" fmla="*/ 45 h 59"/>
              <a:gd name="T2" fmla="*/ 15 w 60"/>
              <a:gd name="T3" fmla="*/ 51 h 59"/>
              <a:gd name="T4" fmla="*/ 9 w 60"/>
              <a:gd name="T5" fmla="*/ 14 h 59"/>
              <a:gd name="T6" fmla="*/ 45 w 60"/>
              <a:gd name="T7" fmla="*/ 8 h 59"/>
              <a:gd name="T8" fmla="*/ 51 w 60"/>
              <a:gd name="T9" fmla="*/ 45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59">
                <a:moveTo>
                  <a:pt x="51" y="45"/>
                </a:moveTo>
                <a:cubicBezTo>
                  <a:pt x="43" y="57"/>
                  <a:pt x="26" y="59"/>
                  <a:pt x="15" y="51"/>
                </a:cubicBezTo>
                <a:cubicBezTo>
                  <a:pt x="3" y="42"/>
                  <a:pt x="0" y="26"/>
                  <a:pt x="9" y="14"/>
                </a:cubicBezTo>
                <a:cubicBezTo>
                  <a:pt x="17" y="2"/>
                  <a:pt x="34" y="0"/>
                  <a:pt x="45" y="8"/>
                </a:cubicBezTo>
                <a:cubicBezTo>
                  <a:pt x="57" y="17"/>
                  <a:pt x="60" y="33"/>
                  <a:pt x="51" y="45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87" name="任意多边形 86"/>
          <p:cNvSpPr/>
          <p:nvPr>
            <p:custDataLst>
              <p:tags r:id="rId14"/>
            </p:custDataLst>
          </p:nvPr>
        </p:nvSpPr>
        <p:spPr bwMode="auto">
          <a:xfrm rot="607256">
            <a:off x="6522329" y="2866639"/>
            <a:ext cx="474529" cy="465403"/>
          </a:xfrm>
          <a:custGeom>
            <a:avLst/>
            <a:gdLst>
              <a:gd name="T0" fmla="*/ 38 w 44"/>
              <a:gd name="T1" fmla="*/ 33 h 43"/>
              <a:gd name="T2" fmla="*/ 11 w 44"/>
              <a:gd name="T3" fmla="*/ 37 h 43"/>
              <a:gd name="T4" fmla="*/ 6 w 44"/>
              <a:gd name="T5" fmla="*/ 10 h 43"/>
              <a:gd name="T6" fmla="*/ 33 w 44"/>
              <a:gd name="T7" fmla="*/ 6 h 43"/>
              <a:gd name="T8" fmla="*/ 38 w 44"/>
              <a:gd name="T9" fmla="*/ 3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43">
                <a:moveTo>
                  <a:pt x="38" y="33"/>
                </a:moveTo>
                <a:cubicBezTo>
                  <a:pt x="31" y="41"/>
                  <a:pt x="19" y="43"/>
                  <a:pt x="11" y="37"/>
                </a:cubicBezTo>
                <a:cubicBezTo>
                  <a:pt x="2" y="31"/>
                  <a:pt x="0" y="19"/>
                  <a:pt x="6" y="10"/>
                </a:cubicBezTo>
                <a:cubicBezTo>
                  <a:pt x="13" y="2"/>
                  <a:pt x="25" y="0"/>
                  <a:pt x="33" y="6"/>
                </a:cubicBezTo>
                <a:cubicBezTo>
                  <a:pt x="42" y="12"/>
                  <a:pt x="44" y="24"/>
                  <a:pt x="38" y="3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88" name="任意多边形 87"/>
          <p:cNvSpPr/>
          <p:nvPr>
            <p:custDataLst>
              <p:tags r:id="rId15"/>
            </p:custDataLst>
          </p:nvPr>
        </p:nvSpPr>
        <p:spPr bwMode="auto">
          <a:xfrm rot="607256">
            <a:off x="5596686" y="4394751"/>
            <a:ext cx="159698" cy="118633"/>
          </a:xfrm>
          <a:custGeom>
            <a:avLst/>
            <a:gdLst>
              <a:gd name="T0" fmla="*/ 0 w 35"/>
              <a:gd name="T1" fmla="*/ 0 h 26"/>
              <a:gd name="T2" fmla="*/ 0 w 35"/>
              <a:gd name="T3" fmla="*/ 0 h 26"/>
              <a:gd name="T4" fmla="*/ 35 w 35"/>
              <a:gd name="T5" fmla="*/ 26 h 26"/>
              <a:gd name="T6" fmla="*/ 33 w 35"/>
              <a:gd name="T7" fmla="*/ 26 h 26"/>
              <a:gd name="T8" fmla="*/ 0 w 35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26">
                <a:moveTo>
                  <a:pt x="0" y="0"/>
                </a:moveTo>
                <a:lnTo>
                  <a:pt x="0" y="0"/>
                </a:lnTo>
                <a:lnTo>
                  <a:pt x="35" y="26"/>
                </a:lnTo>
                <a:lnTo>
                  <a:pt x="33" y="26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89" name="任意多边形 88"/>
          <p:cNvSpPr/>
          <p:nvPr>
            <p:custDataLst>
              <p:tags r:id="rId16"/>
            </p:custDataLst>
          </p:nvPr>
        </p:nvSpPr>
        <p:spPr bwMode="auto">
          <a:xfrm rot="607256">
            <a:off x="5723686" y="4521751"/>
            <a:ext cx="159698" cy="118633"/>
          </a:xfrm>
          <a:custGeom>
            <a:avLst/>
            <a:gdLst>
              <a:gd name="T0" fmla="*/ 0 w 35"/>
              <a:gd name="T1" fmla="*/ 0 h 26"/>
              <a:gd name="T2" fmla="*/ 0 w 35"/>
              <a:gd name="T3" fmla="*/ 0 h 26"/>
              <a:gd name="T4" fmla="*/ 35 w 35"/>
              <a:gd name="T5" fmla="*/ 26 h 26"/>
              <a:gd name="T6" fmla="*/ 33 w 35"/>
              <a:gd name="T7" fmla="*/ 26 h 26"/>
              <a:gd name="T8" fmla="*/ 0 w 35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26">
                <a:moveTo>
                  <a:pt x="0" y="0"/>
                </a:moveTo>
                <a:lnTo>
                  <a:pt x="0" y="0"/>
                </a:lnTo>
                <a:lnTo>
                  <a:pt x="35" y="26"/>
                </a:lnTo>
                <a:lnTo>
                  <a:pt x="33" y="2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90" name="任意多边形 89"/>
          <p:cNvSpPr/>
          <p:nvPr>
            <p:custDataLst>
              <p:tags r:id="rId17"/>
            </p:custDataLst>
          </p:nvPr>
        </p:nvSpPr>
        <p:spPr bwMode="auto">
          <a:xfrm rot="607256">
            <a:off x="5447520" y="4349602"/>
            <a:ext cx="301144" cy="282893"/>
          </a:xfrm>
          <a:custGeom>
            <a:avLst/>
            <a:gdLst>
              <a:gd name="T0" fmla="*/ 8 w 28"/>
              <a:gd name="T1" fmla="*/ 0 h 26"/>
              <a:gd name="T2" fmla="*/ 3 w 28"/>
              <a:gd name="T3" fmla="*/ 7 h 26"/>
              <a:gd name="T4" fmla="*/ 0 w 28"/>
              <a:gd name="T5" fmla="*/ 11 h 26"/>
              <a:gd name="T6" fmla="*/ 20 w 28"/>
              <a:gd name="T7" fmla="*/ 26 h 26"/>
              <a:gd name="T8" fmla="*/ 28 w 28"/>
              <a:gd name="T9" fmla="*/ 14 h 26"/>
              <a:gd name="T10" fmla="*/ 13 w 28"/>
              <a:gd name="T11" fmla="*/ 3 h 26"/>
              <a:gd name="T12" fmla="*/ 8 w 28"/>
              <a:gd name="T13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" h="26">
                <a:moveTo>
                  <a:pt x="8" y="0"/>
                </a:moveTo>
                <a:cubicBezTo>
                  <a:pt x="6" y="2"/>
                  <a:pt x="5" y="5"/>
                  <a:pt x="3" y="7"/>
                </a:cubicBezTo>
                <a:cubicBezTo>
                  <a:pt x="2" y="8"/>
                  <a:pt x="1" y="9"/>
                  <a:pt x="0" y="11"/>
                </a:cubicBezTo>
                <a:cubicBezTo>
                  <a:pt x="20" y="26"/>
                  <a:pt x="20" y="26"/>
                  <a:pt x="20" y="26"/>
                </a:cubicBezTo>
                <a:cubicBezTo>
                  <a:pt x="28" y="14"/>
                  <a:pt x="28" y="14"/>
                  <a:pt x="28" y="14"/>
                </a:cubicBezTo>
                <a:cubicBezTo>
                  <a:pt x="13" y="3"/>
                  <a:pt x="13" y="3"/>
                  <a:pt x="13" y="3"/>
                </a:cubicBezTo>
                <a:cubicBezTo>
                  <a:pt x="8" y="0"/>
                  <a:pt x="8" y="0"/>
                  <a:pt x="8" y="0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65000" lnSpcReduction="20000"/>
          </a:bodyPr>
          <a:p>
            <a:pPr algn="ctr"/>
          </a:p>
        </p:txBody>
      </p:sp>
      <p:sp>
        <p:nvSpPr>
          <p:cNvPr id="91" name="任意多边形 90"/>
          <p:cNvSpPr/>
          <p:nvPr>
            <p:custDataLst>
              <p:tags r:id="rId18"/>
            </p:custDataLst>
          </p:nvPr>
        </p:nvSpPr>
        <p:spPr bwMode="auto">
          <a:xfrm rot="607256">
            <a:off x="5545233" y="4357446"/>
            <a:ext cx="205324" cy="150572"/>
          </a:xfrm>
          <a:custGeom>
            <a:avLst/>
            <a:gdLst>
              <a:gd name="T0" fmla="*/ 0 w 19"/>
              <a:gd name="T1" fmla="*/ 0 h 14"/>
              <a:gd name="T2" fmla="*/ 0 w 19"/>
              <a:gd name="T3" fmla="*/ 0 h 14"/>
              <a:gd name="T4" fmla="*/ 19 w 19"/>
              <a:gd name="T5" fmla="*/ 14 h 14"/>
              <a:gd name="T6" fmla="*/ 0 w 19"/>
              <a:gd name="T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" h="14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19" y="14"/>
                  <a:pt x="19" y="14"/>
                  <a:pt x="19" y="14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0033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92" name="任意多边形 91"/>
          <p:cNvSpPr/>
          <p:nvPr>
            <p:custDataLst>
              <p:tags r:id="rId19"/>
            </p:custDataLst>
          </p:nvPr>
        </p:nvSpPr>
        <p:spPr bwMode="auto">
          <a:xfrm rot="607256">
            <a:off x="5498919" y="4335163"/>
            <a:ext cx="54752" cy="77567"/>
          </a:xfrm>
          <a:custGeom>
            <a:avLst/>
            <a:gdLst>
              <a:gd name="T0" fmla="*/ 5 w 5"/>
              <a:gd name="T1" fmla="*/ 0 h 7"/>
              <a:gd name="T2" fmla="*/ 0 w 5"/>
              <a:gd name="T3" fmla="*/ 7 h 7"/>
              <a:gd name="T4" fmla="*/ 5 w 5"/>
              <a:gd name="T5" fmla="*/ 0 h 7"/>
              <a:gd name="T6" fmla="*/ 5 w 5"/>
              <a:gd name="T7" fmla="*/ 0 h 7"/>
              <a:gd name="T8" fmla="*/ 5 w 5"/>
              <a:gd name="T9" fmla="*/ 0 h 7"/>
              <a:gd name="T10" fmla="*/ 5 w 5"/>
              <a:gd name="T11" fmla="*/ 0 h 7"/>
              <a:gd name="T12" fmla="*/ 5 w 5"/>
              <a:gd name="T13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" h="7">
                <a:moveTo>
                  <a:pt x="5" y="0"/>
                </a:moveTo>
                <a:cubicBezTo>
                  <a:pt x="3" y="2"/>
                  <a:pt x="2" y="5"/>
                  <a:pt x="0" y="7"/>
                </a:cubicBezTo>
                <a:cubicBezTo>
                  <a:pt x="2" y="5"/>
                  <a:pt x="3" y="2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0"/>
                  <a:pt x="5" y="0"/>
                  <a:pt x="5" y="0"/>
                </a:cubicBezTo>
              </a:path>
            </a:pathLst>
          </a:custGeom>
          <a:solidFill>
            <a:srgbClr val="0033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93" name="矩形 92"/>
          <p:cNvSpPr/>
          <p:nvPr>
            <p:custDataLst>
              <p:tags r:id="rId20"/>
            </p:custDataLst>
          </p:nvPr>
        </p:nvSpPr>
        <p:spPr bwMode="auto">
          <a:xfrm rot="607256">
            <a:off x="7737650" y="2161994"/>
            <a:ext cx="4562" cy="4562"/>
          </a:xfrm>
          <a:prstGeom prst="rect">
            <a:avLst/>
          </a:prstGeom>
          <a:solidFill>
            <a:srgbClr val="FCFD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94" name="任意多边形 93"/>
          <p:cNvSpPr/>
          <p:nvPr>
            <p:custDataLst>
              <p:tags r:id="rId21"/>
            </p:custDataLst>
          </p:nvPr>
        </p:nvSpPr>
        <p:spPr bwMode="auto">
          <a:xfrm rot="607256">
            <a:off x="7738085" y="2161628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95" name="矩形 94"/>
          <p:cNvSpPr/>
          <p:nvPr>
            <p:custDataLst>
              <p:tags r:id="rId22"/>
            </p:custDataLst>
          </p:nvPr>
        </p:nvSpPr>
        <p:spPr bwMode="auto">
          <a:xfrm rot="607256">
            <a:off x="7737248" y="2161959"/>
            <a:ext cx="4562" cy="9126"/>
          </a:xfrm>
          <a:prstGeom prst="rect">
            <a:avLst/>
          </a:prstGeom>
          <a:solidFill>
            <a:srgbClr val="EEEF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96" name="矩形 95"/>
          <p:cNvSpPr/>
          <p:nvPr>
            <p:custDataLst>
              <p:tags r:id="rId23"/>
            </p:custDataLst>
          </p:nvPr>
        </p:nvSpPr>
        <p:spPr bwMode="auto">
          <a:xfrm rot="607256">
            <a:off x="7864248" y="2288959"/>
            <a:ext cx="4562" cy="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97" name="矩形 96"/>
          <p:cNvSpPr/>
          <p:nvPr>
            <p:custDataLst>
              <p:tags r:id="rId24"/>
            </p:custDataLst>
          </p:nvPr>
        </p:nvSpPr>
        <p:spPr bwMode="auto">
          <a:xfrm rot="607256">
            <a:off x="7736045" y="2170977"/>
            <a:ext cx="4562" cy="4562"/>
          </a:xfrm>
          <a:prstGeom prst="rect">
            <a:avLst/>
          </a:prstGeom>
          <a:solidFill>
            <a:srgbClr val="FC9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98" name="任意多边形 97"/>
          <p:cNvSpPr/>
          <p:nvPr>
            <p:custDataLst>
              <p:tags r:id="rId25"/>
            </p:custDataLst>
          </p:nvPr>
        </p:nvSpPr>
        <p:spPr bwMode="auto">
          <a:xfrm rot="607256">
            <a:off x="7736482" y="2170611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99" name="矩形 98"/>
          <p:cNvSpPr/>
          <p:nvPr>
            <p:custDataLst>
              <p:tags r:id="rId26"/>
            </p:custDataLst>
          </p:nvPr>
        </p:nvSpPr>
        <p:spPr bwMode="auto">
          <a:xfrm rot="607256">
            <a:off x="7864650" y="2288994"/>
            <a:ext cx="4562" cy="4562"/>
          </a:xfrm>
          <a:prstGeom prst="rect">
            <a:avLst/>
          </a:prstGeom>
          <a:solidFill>
            <a:srgbClr val="FCFD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100" name="任意多边形 99"/>
          <p:cNvSpPr/>
          <p:nvPr>
            <p:custDataLst>
              <p:tags r:id="rId27"/>
            </p:custDataLst>
          </p:nvPr>
        </p:nvSpPr>
        <p:spPr bwMode="auto">
          <a:xfrm rot="607256">
            <a:off x="7865085" y="2288628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101" name="矩形 100"/>
          <p:cNvSpPr/>
          <p:nvPr>
            <p:custDataLst>
              <p:tags r:id="rId28"/>
            </p:custDataLst>
          </p:nvPr>
        </p:nvSpPr>
        <p:spPr bwMode="auto">
          <a:xfrm rot="607256">
            <a:off x="7991650" y="2415994"/>
            <a:ext cx="4562" cy="4562"/>
          </a:xfrm>
          <a:prstGeom prst="rect">
            <a:avLst/>
          </a:prstGeom>
          <a:solidFill>
            <a:srgbClr val="EEEF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102" name="矩形 101"/>
          <p:cNvSpPr/>
          <p:nvPr>
            <p:custDataLst>
              <p:tags r:id="rId29"/>
            </p:custDataLst>
          </p:nvPr>
        </p:nvSpPr>
        <p:spPr bwMode="auto">
          <a:xfrm rot="607256">
            <a:off x="8118650" y="2542994"/>
            <a:ext cx="4562" cy="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103" name="矩形 102"/>
          <p:cNvSpPr/>
          <p:nvPr>
            <p:custDataLst>
              <p:tags r:id="rId30"/>
            </p:custDataLst>
          </p:nvPr>
        </p:nvSpPr>
        <p:spPr bwMode="auto">
          <a:xfrm rot="607256">
            <a:off x="8245650" y="2669994"/>
            <a:ext cx="4562" cy="4562"/>
          </a:xfrm>
          <a:prstGeom prst="rect">
            <a:avLst/>
          </a:prstGeom>
          <a:solidFill>
            <a:srgbClr val="FC9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104" name="任意多边形 103"/>
          <p:cNvSpPr/>
          <p:nvPr>
            <p:custDataLst>
              <p:tags r:id="rId31"/>
            </p:custDataLst>
          </p:nvPr>
        </p:nvSpPr>
        <p:spPr bwMode="auto">
          <a:xfrm rot="607256">
            <a:off x="7992085" y="2415628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105" name="任意多边形 104"/>
          <p:cNvSpPr/>
          <p:nvPr>
            <p:custDataLst>
              <p:tags r:id="rId32"/>
            </p:custDataLst>
          </p:nvPr>
        </p:nvSpPr>
        <p:spPr bwMode="auto">
          <a:xfrm rot="607256">
            <a:off x="7006201" y="2169822"/>
            <a:ext cx="570347" cy="1742980"/>
          </a:xfrm>
          <a:custGeom>
            <a:avLst/>
            <a:gdLst>
              <a:gd name="T0" fmla="*/ 0 w 53"/>
              <a:gd name="T1" fmla="*/ 161 h 161"/>
              <a:gd name="T2" fmla="*/ 0 w 53"/>
              <a:gd name="T3" fmla="*/ 161 h 161"/>
              <a:gd name="T4" fmla="*/ 0 w 53"/>
              <a:gd name="T5" fmla="*/ 161 h 161"/>
              <a:gd name="T6" fmla="*/ 0 w 53"/>
              <a:gd name="T7" fmla="*/ 160 h 161"/>
              <a:gd name="T8" fmla="*/ 0 w 53"/>
              <a:gd name="T9" fmla="*/ 160 h 161"/>
              <a:gd name="T10" fmla="*/ 0 w 53"/>
              <a:gd name="T11" fmla="*/ 160 h 161"/>
              <a:gd name="T12" fmla="*/ 0 w 53"/>
              <a:gd name="T13" fmla="*/ 160 h 161"/>
              <a:gd name="T14" fmla="*/ 0 w 53"/>
              <a:gd name="T15" fmla="*/ 160 h 161"/>
              <a:gd name="T16" fmla="*/ 0 w 53"/>
              <a:gd name="T17" fmla="*/ 160 h 161"/>
              <a:gd name="T18" fmla="*/ 0 w 53"/>
              <a:gd name="T19" fmla="*/ 160 h 161"/>
              <a:gd name="T20" fmla="*/ 0 w 53"/>
              <a:gd name="T21" fmla="*/ 160 h 161"/>
              <a:gd name="T22" fmla="*/ 0 w 53"/>
              <a:gd name="T23" fmla="*/ 160 h 161"/>
              <a:gd name="T24" fmla="*/ 0 w 53"/>
              <a:gd name="T25" fmla="*/ 160 h 161"/>
              <a:gd name="T26" fmla="*/ 0 w 53"/>
              <a:gd name="T27" fmla="*/ 160 h 161"/>
              <a:gd name="T28" fmla="*/ 0 w 53"/>
              <a:gd name="T29" fmla="*/ 160 h 161"/>
              <a:gd name="T30" fmla="*/ 1 w 53"/>
              <a:gd name="T31" fmla="*/ 159 h 161"/>
              <a:gd name="T32" fmla="*/ 1 w 53"/>
              <a:gd name="T33" fmla="*/ 159 h 161"/>
              <a:gd name="T34" fmla="*/ 1 w 53"/>
              <a:gd name="T35" fmla="*/ 159 h 161"/>
              <a:gd name="T36" fmla="*/ 7 w 53"/>
              <a:gd name="T37" fmla="*/ 150 h 161"/>
              <a:gd name="T38" fmla="*/ 7 w 53"/>
              <a:gd name="T39" fmla="*/ 150 h 161"/>
              <a:gd name="T40" fmla="*/ 7 w 53"/>
              <a:gd name="T41" fmla="*/ 150 h 161"/>
              <a:gd name="T42" fmla="*/ 7 w 53"/>
              <a:gd name="T43" fmla="*/ 149 h 161"/>
              <a:gd name="T44" fmla="*/ 7 w 53"/>
              <a:gd name="T45" fmla="*/ 149 h 161"/>
              <a:gd name="T46" fmla="*/ 7 w 53"/>
              <a:gd name="T47" fmla="*/ 149 h 161"/>
              <a:gd name="T48" fmla="*/ 8 w 53"/>
              <a:gd name="T49" fmla="*/ 149 h 161"/>
              <a:gd name="T50" fmla="*/ 8 w 53"/>
              <a:gd name="T51" fmla="*/ 149 h 161"/>
              <a:gd name="T52" fmla="*/ 8 w 53"/>
              <a:gd name="T53" fmla="*/ 149 h 161"/>
              <a:gd name="T54" fmla="*/ 8 w 53"/>
              <a:gd name="T55" fmla="*/ 149 h 161"/>
              <a:gd name="T56" fmla="*/ 8 w 53"/>
              <a:gd name="T57" fmla="*/ 149 h 161"/>
              <a:gd name="T58" fmla="*/ 8 w 53"/>
              <a:gd name="T59" fmla="*/ 149 h 161"/>
              <a:gd name="T60" fmla="*/ 8 w 53"/>
              <a:gd name="T61" fmla="*/ 149 h 161"/>
              <a:gd name="T62" fmla="*/ 8 w 53"/>
              <a:gd name="T63" fmla="*/ 149 h 161"/>
              <a:gd name="T64" fmla="*/ 8 w 53"/>
              <a:gd name="T65" fmla="*/ 149 h 161"/>
              <a:gd name="T66" fmla="*/ 8 w 53"/>
              <a:gd name="T67" fmla="*/ 148 h 161"/>
              <a:gd name="T68" fmla="*/ 8 w 53"/>
              <a:gd name="T69" fmla="*/ 148 h 161"/>
              <a:gd name="T70" fmla="*/ 8 w 53"/>
              <a:gd name="T71" fmla="*/ 148 h 161"/>
              <a:gd name="T72" fmla="*/ 53 w 53"/>
              <a:gd name="T73" fmla="*/ 0 h 161"/>
              <a:gd name="T74" fmla="*/ 8 w 53"/>
              <a:gd name="T75" fmla="*/ 148 h 161"/>
              <a:gd name="T76" fmla="*/ 53 w 53"/>
              <a:gd name="T77" fmla="*/ 0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3" h="161">
                <a:moveTo>
                  <a:pt x="0" y="161"/>
                </a:moveTo>
                <a:cubicBezTo>
                  <a:pt x="0" y="161"/>
                  <a:pt x="0" y="161"/>
                  <a:pt x="0" y="161"/>
                </a:cubicBezTo>
                <a:cubicBezTo>
                  <a:pt x="0" y="161"/>
                  <a:pt x="0" y="161"/>
                  <a:pt x="0" y="161"/>
                </a:cubicBezTo>
                <a:moveTo>
                  <a:pt x="0" y="160"/>
                </a:moveTo>
                <a:cubicBezTo>
                  <a:pt x="0" y="160"/>
                  <a:pt x="0" y="160"/>
                  <a:pt x="0" y="160"/>
                </a:cubicBezTo>
                <a:cubicBezTo>
                  <a:pt x="0" y="160"/>
                  <a:pt x="0" y="160"/>
                  <a:pt x="0" y="160"/>
                </a:cubicBezTo>
                <a:moveTo>
                  <a:pt x="0" y="160"/>
                </a:moveTo>
                <a:cubicBezTo>
                  <a:pt x="0" y="160"/>
                  <a:pt x="0" y="160"/>
                  <a:pt x="0" y="160"/>
                </a:cubicBezTo>
                <a:cubicBezTo>
                  <a:pt x="0" y="160"/>
                  <a:pt x="0" y="160"/>
                  <a:pt x="0" y="160"/>
                </a:cubicBezTo>
                <a:moveTo>
                  <a:pt x="0" y="160"/>
                </a:moveTo>
                <a:cubicBezTo>
                  <a:pt x="0" y="160"/>
                  <a:pt x="0" y="160"/>
                  <a:pt x="0" y="160"/>
                </a:cubicBezTo>
                <a:cubicBezTo>
                  <a:pt x="0" y="160"/>
                  <a:pt x="0" y="160"/>
                  <a:pt x="0" y="160"/>
                </a:cubicBezTo>
                <a:moveTo>
                  <a:pt x="0" y="160"/>
                </a:moveTo>
                <a:cubicBezTo>
                  <a:pt x="0" y="160"/>
                  <a:pt x="0" y="160"/>
                  <a:pt x="0" y="160"/>
                </a:cubicBezTo>
                <a:cubicBezTo>
                  <a:pt x="0" y="160"/>
                  <a:pt x="0" y="160"/>
                  <a:pt x="0" y="160"/>
                </a:cubicBezTo>
                <a:moveTo>
                  <a:pt x="1" y="159"/>
                </a:moveTo>
                <a:cubicBezTo>
                  <a:pt x="1" y="159"/>
                  <a:pt x="1" y="159"/>
                  <a:pt x="1" y="159"/>
                </a:cubicBezTo>
                <a:cubicBezTo>
                  <a:pt x="1" y="159"/>
                  <a:pt x="1" y="159"/>
                  <a:pt x="1" y="159"/>
                </a:cubicBezTo>
                <a:moveTo>
                  <a:pt x="7" y="150"/>
                </a:moveTo>
                <a:cubicBezTo>
                  <a:pt x="7" y="150"/>
                  <a:pt x="7" y="150"/>
                  <a:pt x="7" y="150"/>
                </a:cubicBezTo>
                <a:cubicBezTo>
                  <a:pt x="7" y="150"/>
                  <a:pt x="7" y="150"/>
                  <a:pt x="7" y="150"/>
                </a:cubicBezTo>
                <a:moveTo>
                  <a:pt x="7" y="149"/>
                </a:moveTo>
                <a:cubicBezTo>
                  <a:pt x="7" y="149"/>
                  <a:pt x="7" y="149"/>
                  <a:pt x="7" y="149"/>
                </a:cubicBezTo>
                <a:cubicBezTo>
                  <a:pt x="7" y="149"/>
                  <a:pt x="7" y="149"/>
                  <a:pt x="7" y="149"/>
                </a:cubicBezTo>
                <a:moveTo>
                  <a:pt x="8" y="149"/>
                </a:moveTo>
                <a:cubicBezTo>
                  <a:pt x="8" y="149"/>
                  <a:pt x="8" y="149"/>
                  <a:pt x="8" y="149"/>
                </a:cubicBezTo>
                <a:cubicBezTo>
                  <a:pt x="8" y="149"/>
                  <a:pt x="8" y="149"/>
                  <a:pt x="8" y="149"/>
                </a:cubicBezTo>
                <a:moveTo>
                  <a:pt x="8" y="149"/>
                </a:moveTo>
                <a:cubicBezTo>
                  <a:pt x="8" y="149"/>
                  <a:pt x="8" y="149"/>
                  <a:pt x="8" y="149"/>
                </a:cubicBezTo>
                <a:cubicBezTo>
                  <a:pt x="8" y="149"/>
                  <a:pt x="8" y="149"/>
                  <a:pt x="8" y="149"/>
                </a:cubicBezTo>
                <a:moveTo>
                  <a:pt x="8" y="149"/>
                </a:moveTo>
                <a:cubicBezTo>
                  <a:pt x="8" y="149"/>
                  <a:pt x="8" y="149"/>
                  <a:pt x="8" y="149"/>
                </a:cubicBezTo>
                <a:cubicBezTo>
                  <a:pt x="8" y="149"/>
                  <a:pt x="8" y="149"/>
                  <a:pt x="8" y="149"/>
                </a:cubicBezTo>
                <a:moveTo>
                  <a:pt x="8" y="148"/>
                </a:move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moveTo>
                  <a:pt x="53" y="0"/>
                </a:moveTo>
                <a:cubicBezTo>
                  <a:pt x="52" y="21"/>
                  <a:pt x="46" y="89"/>
                  <a:pt x="8" y="148"/>
                </a:cubicBezTo>
                <a:cubicBezTo>
                  <a:pt x="46" y="89"/>
                  <a:pt x="52" y="21"/>
                  <a:pt x="53" y="0"/>
                </a:cubicBezTo>
              </a:path>
            </a:pathLst>
          </a:custGeom>
          <a:solidFill>
            <a:srgbClr val="F1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106" name="任意多边形 105"/>
          <p:cNvSpPr/>
          <p:nvPr>
            <p:custDataLst>
              <p:tags r:id="rId33"/>
            </p:custDataLst>
          </p:nvPr>
        </p:nvSpPr>
        <p:spPr bwMode="auto">
          <a:xfrm rot="607256">
            <a:off x="5853908" y="2026720"/>
            <a:ext cx="1665414" cy="2573407"/>
          </a:xfrm>
          <a:custGeom>
            <a:avLst/>
            <a:gdLst>
              <a:gd name="T0" fmla="*/ 154 w 154"/>
              <a:gd name="T1" fmla="*/ 9 h 238"/>
              <a:gd name="T2" fmla="*/ 154 w 154"/>
              <a:gd name="T3" fmla="*/ 9 h 238"/>
              <a:gd name="T4" fmla="*/ 152 w 154"/>
              <a:gd name="T5" fmla="*/ 27 h 238"/>
              <a:gd name="T6" fmla="*/ 152 w 154"/>
              <a:gd name="T7" fmla="*/ 27 h 238"/>
              <a:gd name="T8" fmla="*/ 152 w 154"/>
              <a:gd name="T9" fmla="*/ 27 h 238"/>
              <a:gd name="T10" fmla="*/ 152 w 154"/>
              <a:gd name="T11" fmla="*/ 28 h 238"/>
              <a:gd name="T12" fmla="*/ 143 w 154"/>
              <a:gd name="T13" fmla="*/ 74 h 238"/>
              <a:gd name="T14" fmla="*/ 143 w 154"/>
              <a:gd name="T15" fmla="*/ 74 h 238"/>
              <a:gd name="T16" fmla="*/ 143 w 154"/>
              <a:gd name="T17" fmla="*/ 74 h 238"/>
              <a:gd name="T18" fmla="*/ 143 w 154"/>
              <a:gd name="T19" fmla="*/ 75 h 238"/>
              <a:gd name="T20" fmla="*/ 95 w 154"/>
              <a:gd name="T21" fmla="*/ 77 h 238"/>
              <a:gd name="T22" fmla="*/ 106 w 154"/>
              <a:gd name="T23" fmla="*/ 98 h 238"/>
              <a:gd name="T24" fmla="*/ 101 w 154"/>
              <a:gd name="T25" fmla="*/ 114 h 238"/>
              <a:gd name="T26" fmla="*/ 101 w 154"/>
              <a:gd name="T27" fmla="*/ 114 h 238"/>
              <a:gd name="T28" fmla="*/ 80 w 154"/>
              <a:gd name="T29" fmla="*/ 125 h 238"/>
              <a:gd name="T30" fmla="*/ 80 w 154"/>
              <a:gd name="T31" fmla="*/ 125 h 238"/>
              <a:gd name="T32" fmla="*/ 65 w 154"/>
              <a:gd name="T33" fmla="*/ 120 h 238"/>
              <a:gd name="T34" fmla="*/ 65 w 154"/>
              <a:gd name="T35" fmla="*/ 120 h 238"/>
              <a:gd name="T36" fmla="*/ 30 w 154"/>
              <a:gd name="T37" fmla="*/ 167 h 238"/>
              <a:gd name="T38" fmla="*/ 30 w 154"/>
              <a:gd name="T39" fmla="*/ 167 h 238"/>
              <a:gd name="T40" fmla="*/ 30 w 154"/>
              <a:gd name="T41" fmla="*/ 167 h 238"/>
              <a:gd name="T42" fmla="*/ 30 w 154"/>
              <a:gd name="T43" fmla="*/ 167 h 238"/>
              <a:gd name="T44" fmla="*/ 30 w 154"/>
              <a:gd name="T45" fmla="*/ 167 h 238"/>
              <a:gd name="T46" fmla="*/ 30 w 154"/>
              <a:gd name="T47" fmla="*/ 167 h 238"/>
              <a:gd name="T48" fmla="*/ 30 w 154"/>
              <a:gd name="T49" fmla="*/ 167 h 238"/>
              <a:gd name="T50" fmla="*/ 30 w 154"/>
              <a:gd name="T51" fmla="*/ 167 h 238"/>
              <a:gd name="T52" fmla="*/ 30 w 154"/>
              <a:gd name="T53" fmla="*/ 167 h 238"/>
              <a:gd name="T54" fmla="*/ 30 w 154"/>
              <a:gd name="T55" fmla="*/ 167 h 238"/>
              <a:gd name="T56" fmla="*/ 30 w 154"/>
              <a:gd name="T57" fmla="*/ 167 h 238"/>
              <a:gd name="T58" fmla="*/ 30 w 154"/>
              <a:gd name="T59" fmla="*/ 167 h 238"/>
              <a:gd name="T60" fmla="*/ 30 w 154"/>
              <a:gd name="T61" fmla="*/ 167 h 238"/>
              <a:gd name="T62" fmla="*/ 30 w 154"/>
              <a:gd name="T63" fmla="*/ 167 h 238"/>
              <a:gd name="T64" fmla="*/ 20 w 154"/>
              <a:gd name="T65" fmla="*/ 189 h 238"/>
              <a:gd name="T66" fmla="*/ 20 w 154"/>
              <a:gd name="T67" fmla="*/ 189 h 238"/>
              <a:gd name="T68" fmla="*/ 20 w 154"/>
              <a:gd name="T69" fmla="*/ 190 h 238"/>
              <a:gd name="T70" fmla="*/ 9 w 154"/>
              <a:gd name="T71" fmla="*/ 206 h 238"/>
              <a:gd name="T72" fmla="*/ 9 w 154"/>
              <a:gd name="T73" fmla="*/ 206 h 238"/>
              <a:gd name="T74" fmla="*/ 9 w 154"/>
              <a:gd name="T75" fmla="*/ 206 h 238"/>
              <a:gd name="T76" fmla="*/ 25 w 154"/>
              <a:gd name="T77" fmla="*/ 238 h 238"/>
              <a:gd name="T78" fmla="*/ 64 w 154"/>
              <a:gd name="T79" fmla="*/ 208 h 238"/>
              <a:gd name="T80" fmla="*/ 101 w 154"/>
              <a:gd name="T81" fmla="*/ 165 h 238"/>
              <a:gd name="T82" fmla="*/ 101 w 154"/>
              <a:gd name="T83" fmla="*/ 164 h 238"/>
              <a:gd name="T84" fmla="*/ 101 w 154"/>
              <a:gd name="T85" fmla="*/ 164 h 238"/>
              <a:gd name="T86" fmla="*/ 101 w 154"/>
              <a:gd name="T87" fmla="*/ 164 h 238"/>
              <a:gd name="T88" fmla="*/ 101 w 154"/>
              <a:gd name="T89" fmla="*/ 164 h 238"/>
              <a:gd name="T90" fmla="*/ 102 w 154"/>
              <a:gd name="T91" fmla="*/ 163 h 238"/>
              <a:gd name="T92" fmla="*/ 108 w 154"/>
              <a:gd name="T93" fmla="*/ 154 h 238"/>
              <a:gd name="T94" fmla="*/ 108 w 154"/>
              <a:gd name="T95" fmla="*/ 153 h 238"/>
              <a:gd name="T96" fmla="*/ 109 w 154"/>
              <a:gd name="T97" fmla="*/ 153 h 238"/>
              <a:gd name="T98" fmla="*/ 109 w 154"/>
              <a:gd name="T99" fmla="*/ 153 h 238"/>
              <a:gd name="T100" fmla="*/ 109 w 154"/>
              <a:gd name="T101" fmla="*/ 153 h 238"/>
              <a:gd name="T102" fmla="*/ 109 w 154"/>
              <a:gd name="T103" fmla="*/ 152 h 238"/>
              <a:gd name="T104" fmla="*/ 109 w 154"/>
              <a:gd name="T105" fmla="*/ 152 h 238"/>
              <a:gd name="T106" fmla="*/ 154 w 154"/>
              <a:gd name="T107" fmla="*/ 0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54" h="238">
                <a:moveTo>
                  <a:pt x="154" y="0"/>
                </a:moveTo>
                <a:cubicBezTo>
                  <a:pt x="154" y="2"/>
                  <a:pt x="154" y="5"/>
                  <a:pt x="154" y="9"/>
                </a:cubicBezTo>
                <a:cubicBezTo>
                  <a:pt x="154" y="9"/>
                  <a:pt x="154" y="9"/>
                  <a:pt x="154" y="9"/>
                </a:cubicBezTo>
                <a:cubicBezTo>
                  <a:pt x="154" y="9"/>
                  <a:pt x="154" y="9"/>
                  <a:pt x="154" y="9"/>
                </a:cubicBezTo>
                <a:cubicBezTo>
                  <a:pt x="153" y="14"/>
                  <a:pt x="153" y="20"/>
                  <a:pt x="152" y="27"/>
                </a:cubicBezTo>
                <a:cubicBezTo>
                  <a:pt x="152" y="27"/>
                  <a:pt x="152" y="27"/>
                  <a:pt x="152" y="27"/>
                </a:cubicBezTo>
                <a:cubicBezTo>
                  <a:pt x="152" y="27"/>
                  <a:pt x="152" y="27"/>
                  <a:pt x="152" y="27"/>
                </a:cubicBezTo>
                <a:cubicBezTo>
                  <a:pt x="152" y="27"/>
                  <a:pt x="152" y="27"/>
                  <a:pt x="152" y="27"/>
                </a:cubicBezTo>
                <a:cubicBezTo>
                  <a:pt x="152" y="27"/>
                  <a:pt x="152" y="27"/>
                  <a:pt x="152" y="27"/>
                </a:cubicBezTo>
                <a:cubicBezTo>
                  <a:pt x="152" y="27"/>
                  <a:pt x="152" y="27"/>
                  <a:pt x="152" y="27"/>
                </a:cubicBezTo>
                <a:cubicBezTo>
                  <a:pt x="152" y="27"/>
                  <a:pt x="152" y="27"/>
                  <a:pt x="152" y="27"/>
                </a:cubicBezTo>
                <a:cubicBezTo>
                  <a:pt x="152" y="27"/>
                  <a:pt x="152" y="28"/>
                  <a:pt x="152" y="28"/>
                </a:cubicBezTo>
                <a:cubicBezTo>
                  <a:pt x="152" y="28"/>
                  <a:pt x="152" y="28"/>
                  <a:pt x="152" y="28"/>
                </a:cubicBezTo>
                <a:cubicBezTo>
                  <a:pt x="150" y="40"/>
                  <a:pt x="148" y="56"/>
                  <a:pt x="143" y="74"/>
                </a:cubicBezTo>
                <a:cubicBezTo>
                  <a:pt x="143" y="74"/>
                  <a:pt x="143" y="74"/>
                  <a:pt x="143" y="74"/>
                </a:cubicBezTo>
                <a:cubicBezTo>
                  <a:pt x="143" y="74"/>
                  <a:pt x="143" y="74"/>
                  <a:pt x="143" y="74"/>
                </a:cubicBezTo>
                <a:cubicBezTo>
                  <a:pt x="143" y="74"/>
                  <a:pt x="143" y="74"/>
                  <a:pt x="143" y="74"/>
                </a:cubicBezTo>
                <a:cubicBezTo>
                  <a:pt x="143" y="74"/>
                  <a:pt x="143" y="74"/>
                  <a:pt x="143" y="74"/>
                </a:cubicBezTo>
                <a:cubicBezTo>
                  <a:pt x="143" y="74"/>
                  <a:pt x="143" y="74"/>
                  <a:pt x="143" y="75"/>
                </a:cubicBezTo>
                <a:cubicBezTo>
                  <a:pt x="143" y="75"/>
                  <a:pt x="143" y="75"/>
                  <a:pt x="143" y="75"/>
                </a:cubicBezTo>
                <a:cubicBezTo>
                  <a:pt x="113" y="53"/>
                  <a:pt x="113" y="53"/>
                  <a:pt x="113" y="53"/>
                </a:cubicBezTo>
                <a:cubicBezTo>
                  <a:pt x="95" y="77"/>
                  <a:pt x="95" y="77"/>
                  <a:pt x="95" y="77"/>
                </a:cubicBezTo>
                <a:cubicBezTo>
                  <a:pt x="102" y="82"/>
                  <a:pt x="106" y="90"/>
                  <a:pt x="106" y="98"/>
                </a:cubicBezTo>
                <a:cubicBezTo>
                  <a:pt x="106" y="98"/>
                  <a:pt x="106" y="98"/>
                  <a:pt x="106" y="98"/>
                </a:cubicBezTo>
                <a:cubicBezTo>
                  <a:pt x="106" y="104"/>
                  <a:pt x="105" y="109"/>
                  <a:pt x="101" y="114"/>
                </a:cubicBezTo>
                <a:cubicBezTo>
                  <a:pt x="101" y="114"/>
                  <a:pt x="101" y="114"/>
                  <a:pt x="101" y="114"/>
                </a:cubicBezTo>
                <a:cubicBezTo>
                  <a:pt x="101" y="114"/>
                  <a:pt x="101" y="114"/>
                  <a:pt x="101" y="114"/>
                </a:cubicBezTo>
                <a:cubicBezTo>
                  <a:pt x="101" y="114"/>
                  <a:pt x="101" y="114"/>
                  <a:pt x="101" y="114"/>
                </a:cubicBezTo>
                <a:cubicBezTo>
                  <a:pt x="96" y="121"/>
                  <a:pt x="88" y="125"/>
                  <a:pt x="80" y="125"/>
                </a:cubicBezTo>
                <a:cubicBezTo>
                  <a:pt x="80" y="125"/>
                  <a:pt x="80" y="125"/>
                  <a:pt x="80" y="125"/>
                </a:cubicBezTo>
                <a:cubicBezTo>
                  <a:pt x="80" y="125"/>
                  <a:pt x="80" y="125"/>
                  <a:pt x="80" y="125"/>
                </a:cubicBezTo>
                <a:cubicBezTo>
                  <a:pt x="80" y="125"/>
                  <a:pt x="80" y="125"/>
                  <a:pt x="80" y="125"/>
                </a:cubicBezTo>
                <a:cubicBezTo>
                  <a:pt x="80" y="125"/>
                  <a:pt x="80" y="125"/>
                  <a:pt x="80" y="125"/>
                </a:cubicBezTo>
                <a:cubicBezTo>
                  <a:pt x="75" y="125"/>
                  <a:pt x="69" y="123"/>
                  <a:pt x="65" y="120"/>
                </a:cubicBezTo>
                <a:cubicBezTo>
                  <a:pt x="65" y="120"/>
                  <a:pt x="65" y="120"/>
                  <a:pt x="65" y="120"/>
                </a:cubicBezTo>
                <a:cubicBezTo>
                  <a:pt x="65" y="120"/>
                  <a:pt x="65" y="120"/>
                  <a:pt x="65" y="120"/>
                </a:cubicBezTo>
                <a:cubicBezTo>
                  <a:pt x="65" y="120"/>
                  <a:pt x="65" y="120"/>
                  <a:pt x="65" y="120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1" y="169"/>
                  <a:pt x="27" y="177"/>
                  <a:pt x="20" y="189"/>
                </a:cubicBezTo>
                <a:cubicBezTo>
                  <a:pt x="20" y="189"/>
                  <a:pt x="20" y="189"/>
                  <a:pt x="20" y="189"/>
                </a:cubicBezTo>
                <a:cubicBezTo>
                  <a:pt x="20" y="189"/>
                  <a:pt x="20" y="189"/>
                  <a:pt x="20" y="189"/>
                </a:cubicBezTo>
                <a:cubicBezTo>
                  <a:pt x="20" y="189"/>
                  <a:pt x="20" y="189"/>
                  <a:pt x="20" y="189"/>
                </a:cubicBezTo>
                <a:cubicBezTo>
                  <a:pt x="20" y="189"/>
                  <a:pt x="20" y="189"/>
                  <a:pt x="20" y="189"/>
                </a:cubicBezTo>
                <a:cubicBezTo>
                  <a:pt x="20" y="189"/>
                  <a:pt x="20" y="190"/>
                  <a:pt x="20" y="190"/>
                </a:cubicBezTo>
                <a:cubicBezTo>
                  <a:pt x="20" y="190"/>
                  <a:pt x="20" y="190"/>
                  <a:pt x="20" y="190"/>
                </a:cubicBezTo>
                <a:cubicBezTo>
                  <a:pt x="17" y="195"/>
                  <a:pt x="13" y="200"/>
                  <a:pt x="9" y="206"/>
                </a:cubicBezTo>
                <a:cubicBezTo>
                  <a:pt x="9" y="206"/>
                  <a:pt x="9" y="206"/>
                  <a:pt x="9" y="206"/>
                </a:cubicBezTo>
                <a:cubicBezTo>
                  <a:pt x="9" y="206"/>
                  <a:pt x="9" y="206"/>
                  <a:pt x="9" y="206"/>
                </a:cubicBezTo>
                <a:cubicBezTo>
                  <a:pt x="9" y="206"/>
                  <a:pt x="9" y="206"/>
                  <a:pt x="9" y="206"/>
                </a:cubicBezTo>
                <a:cubicBezTo>
                  <a:pt x="9" y="206"/>
                  <a:pt x="9" y="206"/>
                  <a:pt x="9" y="206"/>
                </a:cubicBezTo>
                <a:cubicBezTo>
                  <a:pt x="6" y="210"/>
                  <a:pt x="3" y="215"/>
                  <a:pt x="0" y="219"/>
                </a:cubicBezTo>
                <a:cubicBezTo>
                  <a:pt x="25" y="238"/>
                  <a:pt x="25" y="238"/>
                  <a:pt x="25" y="238"/>
                </a:cubicBezTo>
                <a:cubicBezTo>
                  <a:pt x="26" y="237"/>
                  <a:pt x="28" y="236"/>
                  <a:pt x="29" y="235"/>
                </a:cubicBezTo>
                <a:cubicBezTo>
                  <a:pt x="41" y="228"/>
                  <a:pt x="52" y="219"/>
                  <a:pt x="64" y="208"/>
                </a:cubicBezTo>
                <a:cubicBezTo>
                  <a:pt x="75" y="197"/>
                  <a:pt x="87" y="183"/>
                  <a:pt x="101" y="165"/>
                </a:cubicBezTo>
                <a:cubicBezTo>
                  <a:pt x="101" y="165"/>
                  <a:pt x="101" y="165"/>
                  <a:pt x="101" y="165"/>
                </a:cubicBezTo>
                <a:cubicBezTo>
                  <a:pt x="101" y="165"/>
                  <a:pt x="101" y="164"/>
                  <a:pt x="101" y="164"/>
                </a:cubicBezTo>
                <a:cubicBezTo>
                  <a:pt x="101" y="164"/>
                  <a:pt x="101" y="164"/>
                  <a:pt x="101" y="164"/>
                </a:cubicBezTo>
                <a:cubicBezTo>
                  <a:pt x="101" y="164"/>
                  <a:pt x="101" y="164"/>
                  <a:pt x="101" y="164"/>
                </a:cubicBezTo>
                <a:cubicBezTo>
                  <a:pt x="101" y="164"/>
                  <a:pt x="101" y="164"/>
                  <a:pt x="101" y="164"/>
                </a:cubicBezTo>
                <a:cubicBezTo>
                  <a:pt x="101" y="164"/>
                  <a:pt x="101" y="164"/>
                  <a:pt x="101" y="164"/>
                </a:cubicBezTo>
                <a:cubicBezTo>
                  <a:pt x="101" y="164"/>
                  <a:pt x="101" y="164"/>
                  <a:pt x="101" y="164"/>
                </a:cubicBezTo>
                <a:cubicBezTo>
                  <a:pt x="101" y="164"/>
                  <a:pt x="101" y="164"/>
                  <a:pt x="101" y="164"/>
                </a:cubicBezTo>
                <a:cubicBezTo>
                  <a:pt x="101" y="164"/>
                  <a:pt x="101" y="164"/>
                  <a:pt x="101" y="164"/>
                </a:cubicBezTo>
                <a:cubicBezTo>
                  <a:pt x="101" y="164"/>
                  <a:pt x="101" y="164"/>
                  <a:pt x="101" y="164"/>
                </a:cubicBezTo>
                <a:cubicBezTo>
                  <a:pt x="101" y="163"/>
                  <a:pt x="101" y="163"/>
                  <a:pt x="102" y="163"/>
                </a:cubicBezTo>
                <a:cubicBezTo>
                  <a:pt x="102" y="163"/>
                  <a:pt x="102" y="163"/>
                  <a:pt x="102" y="163"/>
                </a:cubicBezTo>
                <a:cubicBezTo>
                  <a:pt x="104" y="160"/>
                  <a:pt x="106" y="157"/>
                  <a:pt x="108" y="154"/>
                </a:cubicBezTo>
                <a:cubicBezTo>
                  <a:pt x="108" y="154"/>
                  <a:pt x="108" y="154"/>
                  <a:pt x="108" y="154"/>
                </a:cubicBezTo>
                <a:cubicBezTo>
                  <a:pt x="108" y="153"/>
                  <a:pt x="108" y="153"/>
                  <a:pt x="108" y="153"/>
                </a:cubicBezTo>
                <a:cubicBezTo>
                  <a:pt x="108" y="153"/>
                  <a:pt x="108" y="153"/>
                  <a:pt x="108" y="153"/>
                </a:cubicBezTo>
                <a:cubicBezTo>
                  <a:pt x="108" y="153"/>
                  <a:pt x="109" y="153"/>
                  <a:pt x="109" y="153"/>
                </a:cubicBezTo>
                <a:cubicBezTo>
                  <a:pt x="109" y="153"/>
                  <a:pt x="109" y="153"/>
                  <a:pt x="109" y="153"/>
                </a:cubicBezTo>
                <a:cubicBezTo>
                  <a:pt x="109" y="153"/>
                  <a:pt x="109" y="153"/>
                  <a:pt x="109" y="153"/>
                </a:cubicBezTo>
                <a:cubicBezTo>
                  <a:pt x="109" y="153"/>
                  <a:pt x="109" y="153"/>
                  <a:pt x="109" y="153"/>
                </a:cubicBezTo>
                <a:cubicBezTo>
                  <a:pt x="109" y="153"/>
                  <a:pt x="109" y="153"/>
                  <a:pt x="109" y="153"/>
                </a:cubicBezTo>
                <a:cubicBezTo>
                  <a:pt x="109" y="153"/>
                  <a:pt x="109" y="153"/>
                  <a:pt x="109" y="153"/>
                </a:cubicBezTo>
                <a:cubicBezTo>
                  <a:pt x="109" y="153"/>
                  <a:pt x="109" y="152"/>
                  <a:pt x="109" y="152"/>
                </a:cubicBezTo>
                <a:cubicBezTo>
                  <a:pt x="109" y="152"/>
                  <a:pt x="109" y="152"/>
                  <a:pt x="109" y="152"/>
                </a:cubicBezTo>
                <a:cubicBezTo>
                  <a:pt x="109" y="152"/>
                  <a:pt x="109" y="152"/>
                  <a:pt x="109" y="152"/>
                </a:cubicBezTo>
                <a:cubicBezTo>
                  <a:pt x="147" y="93"/>
                  <a:pt x="153" y="25"/>
                  <a:pt x="154" y="4"/>
                </a:cubicBezTo>
                <a:cubicBezTo>
                  <a:pt x="154" y="2"/>
                  <a:pt x="154" y="1"/>
                  <a:pt x="154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107" name="任意多边形 106"/>
          <p:cNvSpPr/>
          <p:nvPr>
            <p:custDataLst>
              <p:tags r:id="rId34"/>
            </p:custDataLst>
          </p:nvPr>
        </p:nvSpPr>
        <p:spPr bwMode="auto">
          <a:xfrm rot="607256">
            <a:off x="7535384" y="2271437"/>
            <a:ext cx="118633" cy="711793"/>
          </a:xfrm>
          <a:custGeom>
            <a:avLst/>
            <a:gdLst>
              <a:gd name="T0" fmla="*/ 0 w 11"/>
              <a:gd name="T1" fmla="*/ 65 h 66"/>
              <a:gd name="T2" fmla="*/ 0 w 11"/>
              <a:gd name="T3" fmla="*/ 66 h 66"/>
              <a:gd name="T4" fmla="*/ 0 w 11"/>
              <a:gd name="T5" fmla="*/ 66 h 66"/>
              <a:gd name="T6" fmla="*/ 0 w 11"/>
              <a:gd name="T7" fmla="*/ 65 h 66"/>
              <a:gd name="T8" fmla="*/ 0 w 11"/>
              <a:gd name="T9" fmla="*/ 65 h 66"/>
              <a:gd name="T10" fmla="*/ 0 w 11"/>
              <a:gd name="T11" fmla="*/ 65 h 66"/>
              <a:gd name="T12" fmla="*/ 0 w 11"/>
              <a:gd name="T13" fmla="*/ 65 h 66"/>
              <a:gd name="T14" fmla="*/ 0 w 11"/>
              <a:gd name="T15" fmla="*/ 65 h 66"/>
              <a:gd name="T16" fmla="*/ 0 w 11"/>
              <a:gd name="T17" fmla="*/ 65 h 66"/>
              <a:gd name="T18" fmla="*/ 0 w 11"/>
              <a:gd name="T19" fmla="*/ 65 h 66"/>
              <a:gd name="T20" fmla="*/ 9 w 11"/>
              <a:gd name="T21" fmla="*/ 19 h 66"/>
              <a:gd name="T22" fmla="*/ 9 w 11"/>
              <a:gd name="T23" fmla="*/ 19 h 66"/>
              <a:gd name="T24" fmla="*/ 9 w 11"/>
              <a:gd name="T25" fmla="*/ 19 h 66"/>
              <a:gd name="T26" fmla="*/ 9 w 11"/>
              <a:gd name="T27" fmla="*/ 18 h 66"/>
              <a:gd name="T28" fmla="*/ 9 w 11"/>
              <a:gd name="T29" fmla="*/ 18 h 66"/>
              <a:gd name="T30" fmla="*/ 9 w 11"/>
              <a:gd name="T31" fmla="*/ 18 h 66"/>
              <a:gd name="T32" fmla="*/ 9 w 11"/>
              <a:gd name="T33" fmla="*/ 18 h 66"/>
              <a:gd name="T34" fmla="*/ 9 w 11"/>
              <a:gd name="T35" fmla="*/ 18 h 66"/>
              <a:gd name="T36" fmla="*/ 9 w 11"/>
              <a:gd name="T37" fmla="*/ 18 h 66"/>
              <a:gd name="T38" fmla="*/ 9 w 11"/>
              <a:gd name="T39" fmla="*/ 18 h 66"/>
              <a:gd name="T40" fmla="*/ 9 w 11"/>
              <a:gd name="T41" fmla="*/ 18 h 66"/>
              <a:gd name="T42" fmla="*/ 9 w 11"/>
              <a:gd name="T43" fmla="*/ 18 h 66"/>
              <a:gd name="T44" fmla="*/ 11 w 11"/>
              <a:gd name="T45" fmla="*/ 0 h 66"/>
              <a:gd name="T46" fmla="*/ 9 w 11"/>
              <a:gd name="T47" fmla="*/ 18 h 66"/>
              <a:gd name="T48" fmla="*/ 11 w 11"/>
              <a:gd name="T49" fmla="*/ 0 h 66"/>
              <a:gd name="T50" fmla="*/ 11 w 11"/>
              <a:gd name="T51" fmla="*/ 0 h 66"/>
              <a:gd name="T52" fmla="*/ 11 w 11"/>
              <a:gd name="T53" fmla="*/ 0 h 66"/>
              <a:gd name="T54" fmla="*/ 11 w 11"/>
              <a:gd name="T55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1" h="66">
                <a:moveTo>
                  <a:pt x="0" y="65"/>
                </a:moveTo>
                <a:cubicBezTo>
                  <a:pt x="0" y="65"/>
                  <a:pt x="0" y="65"/>
                  <a:pt x="0" y="66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65"/>
                  <a:pt x="0" y="65"/>
                  <a:pt x="0" y="65"/>
                </a:cubicBezTo>
                <a:moveTo>
                  <a:pt x="0" y="65"/>
                </a:moveTo>
                <a:cubicBezTo>
                  <a:pt x="0" y="65"/>
                  <a:pt x="0" y="65"/>
                  <a:pt x="0" y="65"/>
                </a:cubicBezTo>
                <a:cubicBezTo>
                  <a:pt x="0" y="65"/>
                  <a:pt x="0" y="65"/>
                  <a:pt x="0" y="65"/>
                </a:cubicBezTo>
                <a:moveTo>
                  <a:pt x="0" y="65"/>
                </a:moveTo>
                <a:cubicBezTo>
                  <a:pt x="0" y="65"/>
                  <a:pt x="0" y="65"/>
                  <a:pt x="0" y="65"/>
                </a:cubicBezTo>
                <a:cubicBezTo>
                  <a:pt x="0" y="65"/>
                  <a:pt x="0" y="65"/>
                  <a:pt x="0" y="65"/>
                </a:cubicBezTo>
                <a:moveTo>
                  <a:pt x="9" y="19"/>
                </a:moveTo>
                <a:cubicBezTo>
                  <a:pt x="9" y="19"/>
                  <a:pt x="9" y="19"/>
                  <a:pt x="9" y="19"/>
                </a:cubicBezTo>
                <a:cubicBezTo>
                  <a:pt x="9" y="19"/>
                  <a:pt x="9" y="19"/>
                  <a:pt x="9" y="19"/>
                </a:cubicBezTo>
                <a:moveTo>
                  <a:pt x="9" y="18"/>
                </a:moveTo>
                <a:cubicBezTo>
                  <a:pt x="9" y="18"/>
                  <a:pt x="9" y="18"/>
                  <a:pt x="9" y="18"/>
                </a:cubicBezTo>
                <a:cubicBezTo>
                  <a:pt x="9" y="18"/>
                  <a:pt x="9" y="18"/>
                  <a:pt x="9" y="18"/>
                </a:cubicBezTo>
                <a:moveTo>
                  <a:pt x="9" y="18"/>
                </a:moveTo>
                <a:cubicBezTo>
                  <a:pt x="9" y="18"/>
                  <a:pt x="9" y="18"/>
                  <a:pt x="9" y="18"/>
                </a:cubicBezTo>
                <a:cubicBezTo>
                  <a:pt x="9" y="18"/>
                  <a:pt x="9" y="18"/>
                  <a:pt x="9" y="18"/>
                </a:cubicBezTo>
                <a:moveTo>
                  <a:pt x="9" y="18"/>
                </a:moveTo>
                <a:cubicBezTo>
                  <a:pt x="9" y="18"/>
                  <a:pt x="9" y="18"/>
                  <a:pt x="9" y="18"/>
                </a:cubicBezTo>
                <a:cubicBezTo>
                  <a:pt x="9" y="18"/>
                  <a:pt x="9" y="18"/>
                  <a:pt x="9" y="18"/>
                </a:cubicBezTo>
                <a:moveTo>
                  <a:pt x="11" y="0"/>
                </a:moveTo>
                <a:cubicBezTo>
                  <a:pt x="10" y="5"/>
                  <a:pt x="10" y="11"/>
                  <a:pt x="9" y="18"/>
                </a:cubicBezTo>
                <a:cubicBezTo>
                  <a:pt x="10" y="11"/>
                  <a:pt x="10" y="5"/>
                  <a:pt x="11" y="0"/>
                </a:cubicBezTo>
                <a:moveTo>
                  <a:pt x="11" y="0"/>
                </a:moveTo>
                <a:cubicBezTo>
                  <a:pt x="11" y="0"/>
                  <a:pt x="11" y="0"/>
                  <a:pt x="11" y="0"/>
                </a:cubicBezTo>
                <a:cubicBezTo>
                  <a:pt x="11" y="0"/>
                  <a:pt x="11" y="0"/>
                  <a:pt x="11" y="0"/>
                </a:cubicBezTo>
              </a:path>
            </a:pathLst>
          </a:custGeom>
          <a:solidFill>
            <a:srgbClr val="F19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108" name="任意多边形 107"/>
          <p:cNvSpPr/>
          <p:nvPr>
            <p:custDataLst>
              <p:tags r:id="rId35"/>
            </p:custDataLst>
          </p:nvPr>
        </p:nvSpPr>
        <p:spPr bwMode="auto">
          <a:xfrm rot="607256">
            <a:off x="5835656" y="3713174"/>
            <a:ext cx="223576" cy="419777"/>
          </a:xfrm>
          <a:custGeom>
            <a:avLst/>
            <a:gdLst>
              <a:gd name="T0" fmla="*/ 0 w 21"/>
              <a:gd name="T1" fmla="*/ 39 h 39"/>
              <a:gd name="T2" fmla="*/ 0 w 21"/>
              <a:gd name="T3" fmla="*/ 39 h 39"/>
              <a:gd name="T4" fmla="*/ 0 w 21"/>
              <a:gd name="T5" fmla="*/ 39 h 39"/>
              <a:gd name="T6" fmla="*/ 0 w 21"/>
              <a:gd name="T7" fmla="*/ 39 h 39"/>
              <a:gd name="T8" fmla="*/ 0 w 21"/>
              <a:gd name="T9" fmla="*/ 39 h 39"/>
              <a:gd name="T10" fmla="*/ 0 w 21"/>
              <a:gd name="T11" fmla="*/ 39 h 39"/>
              <a:gd name="T12" fmla="*/ 11 w 21"/>
              <a:gd name="T13" fmla="*/ 23 h 39"/>
              <a:gd name="T14" fmla="*/ 0 w 21"/>
              <a:gd name="T15" fmla="*/ 39 h 39"/>
              <a:gd name="T16" fmla="*/ 11 w 21"/>
              <a:gd name="T17" fmla="*/ 23 h 39"/>
              <a:gd name="T18" fmla="*/ 11 w 21"/>
              <a:gd name="T19" fmla="*/ 22 h 39"/>
              <a:gd name="T20" fmla="*/ 11 w 21"/>
              <a:gd name="T21" fmla="*/ 23 h 39"/>
              <a:gd name="T22" fmla="*/ 11 w 21"/>
              <a:gd name="T23" fmla="*/ 22 h 39"/>
              <a:gd name="T24" fmla="*/ 11 w 21"/>
              <a:gd name="T25" fmla="*/ 22 h 39"/>
              <a:gd name="T26" fmla="*/ 11 w 21"/>
              <a:gd name="T27" fmla="*/ 22 h 39"/>
              <a:gd name="T28" fmla="*/ 11 w 21"/>
              <a:gd name="T29" fmla="*/ 22 h 39"/>
              <a:gd name="T30" fmla="*/ 11 w 21"/>
              <a:gd name="T31" fmla="*/ 22 h 39"/>
              <a:gd name="T32" fmla="*/ 11 w 21"/>
              <a:gd name="T33" fmla="*/ 22 h 39"/>
              <a:gd name="T34" fmla="*/ 11 w 21"/>
              <a:gd name="T35" fmla="*/ 22 h 39"/>
              <a:gd name="T36" fmla="*/ 21 w 21"/>
              <a:gd name="T37" fmla="*/ 0 h 39"/>
              <a:gd name="T38" fmla="*/ 21 w 21"/>
              <a:gd name="T39" fmla="*/ 0 h 39"/>
              <a:gd name="T40" fmla="*/ 21 w 21"/>
              <a:gd name="T41" fmla="*/ 0 h 39"/>
              <a:gd name="T42" fmla="*/ 21 w 21"/>
              <a:gd name="T43" fmla="*/ 0 h 39"/>
              <a:gd name="T44" fmla="*/ 21 w 21"/>
              <a:gd name="T45" fmla="*/ 0 h 39"/>
              <a:gd name="T46" fmla="*/ 21 w 21"/>
              <a:gd name="T47" fmla="*/ 0 h 39"/>
              <a:gd name="T48" fmla="*/ 21 w 21"/>
              <a:gd name="T49" fmla="*/ 0 h 39"/>
              <a:gd name="T50" fmla="*/ 21 w 21"/>
              <a:gd name="T51" fmla="*/ 0 h 39"/>
              <a:gd name="T52" fmla="*/ 21 w 21"/>
              <a:gd name="T53" fmla="*/ 0 h 39"/>
              <a:gd name="T54" fmla="*/ 21 w 21"/>
              <a:gd name="T55" fmla="*/ 0 h 39"/>
              <a:gd name="T56" fmla="*/ 21 w 21"/>
              <a:gd name="T57" fmla="*/ 0 h 39"/>
              <a:gd name="T58" fmla="*/ 21 w 21"/>
              <a:gd name="T59" fmla="*/ 0 h 39"/>
              <a:gd name="T60" fmla="*/ 21 w 21"/>
              <a:gd name="T61" fmla="*/ 0 h 39"/>
              <a:gd name="T62" fmla="*/ 21 w 21"/>
              <a:gd name="T63" fmla="*/ 0 h 39"/>
              <a:gd name="T64" fmla="*/ 21 w 21"/>
              <a:gd name="T65" fmla="*/ 0 h 39"/>
              <a:gd name="T66" fmla="*/ 21 w 21"/>
              <a:gd name="T67" fmla="*/ 0 h 39"/>
              <a:gd name="T68" fmla="*/ 21 w 21"/>
              <a:gd name="T69" fmla="*/ 0 h 39"/>
              <a:gd name="T70" fmla="*/ 21 w 21"/>
              <a:gd name="T71" fmla="*/ 0 h 39"/>
              <a:gd name="T72" fmla="*/ 21 w 21"/>
              <a:gd name="T73" fmla="*/ 0 h 39"/>
              <a:gd name="T74" fmla="*/ 21 w 21"/>
              <a:gd name="T75" fmla="*/ 0 h 39"/>
              <a:gd name="T76" fmla="*/ 21 w 21"/>
              <a:gd name="T77" fmla="*/ 0 h 39"/>
              <a:gd name="T78" fmla="*/ 21 w 21"/>
              <a:gd name="T79" fmla="*/ 0 h 39"/>
              <a:gd name="T80" fmla="*/ 21 w 21"/>
              <a:gd name="T81" fmla="*/ 0 h 39"/>
              <a:gd name="T82" fmla="*/ 21 w 21"/>
              <a:gd name="T83" fmla="*/ 0 h 39"/>
              <a:gd name="T84" fmla="*/ 21 w 21"/>
              <a:gd name="T85" fmla="*/ 0 h 39"/>
              <a:gd name="T86" fmla="*/ 21 w 21"/>
              <a:gd name="T87" fmla="*/ 0 h 39"/>
              <a:gd name="T88" fmla="*/ 21 w 21"/>
              <a:gd name="T89" fmla="*/ 0 h 39"/>
              <a:gd name="T90" fmla="*/ 21 w 21"/>
              <a:gd name="T91" fmla="*/ 0 h 39"/>
              <a:gd name="T92" fmla="*/ 21 w 21"/>
              <a:gd name="T93" fmla="*/ 0 h 39"/>
              <a:gd name="T94" fmla="*/ 21 w 21"/>
              <a:gd name="T95" fmla="*/ 0 h 39"/>
              <a:gd name="T96" fmla="*/ 21 w 21"/>
              <a:gd name="T97" fmla="*/ 0 h 39"/>
              <a:gd name="T98" fmla="*/ 21 w 21"/>
              <a:gd name="T99" fmla="*/ 0 h 39"/>
              <a:gd name="T100" fmla="*/ 21 w 21"/>
              <a:gd name="T101" fmla="*/ 0 h 39"/>
              <a:gd name="T102" fmla="*/ 21 w 21"/>
              <a:gd name="T103" fmla="*/ 0 h 39"/>
              <a:gd name="T104" fmla="*/ 21 w 21"/>
              <a:gd name="T105" fmla="*/ 0 h 39"/>
              <a:gd name="T106" fmla="*/ 21 w 21"/>
              <a:gd name="T107" fmla="*/ 0 h 39"/>
              <a:gd name="T108" fmla="*/ 21 w 21"/>
              <a:gd name="T109" fmla="*/ 0 h 39"/>
              <a:gd name="T110" fmla="*/ 21 w 21"/>
              <a:gd name="T111" fmla="*/ 0 h 39"/>
              <a:gd name="T112" fmla="*/ 21 w 21"/>
              <a:gd name="T113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1" h="39">
                <a:moveTo>
                  <a:pt x="0" y="39"/>
                </a:moveTo>
                <a:cubicBezTo>
                  <a:pt x="0" y="39"/>
                  <a:pt x="0" y="39"/>
                  <a:pt x="0" y="39"/>
                </a:cubicBezTo>
                <a:cubicBezTo>
                  <a:pt x="0" y="39"/>
                  <a:pt x="0" y="39"/>
                  <a:pt x="0" y="39"/>
                </a:cubicBezTo>
                <a:moveTo>
                  <a:pt x="0" y="39"/>
                </a:moveTo>
                <a:cubicBezTo>
                  <a:pt x="0" y="39"/>
                  <a:pt x="0" y="39"/>
                  <a:pt x="0" y="39"/>
                </a:cubicBezTo>
                <a:cubicBezTo>
                  <a:pt x="0" y="39"/>
                  <a:pt x="0" y="39"/>
                  <a:pt x="0" y="39"/>
                </a:cubicBezTo>
                <a:moveTo>
                  <a:pt x="11" y="23"/>
                </a:moveTo>
                <a:cubicBezTo>
                  <a:pt x="8" y="28"/>
                  <a:pt x="4" y="33"/>
                  <a:pt x="0" y="39"/>
                </a:cubicBezTo>
                <a:cubicBezTo>
                  <a:pt x="4" y="33"/>
                  <a:pt x="8" y="28"/>
                  <a:pt x="11" y="23"/>
                </a:cubicBezTo>
                <a:moveTo>
                  <a:pt x="11" y="22"/>
                </a:moveTo>
                <a:cubicBezTo>
                  <a:pt x="11" y="22"/>
                  <a:pt x="11" y="23"/>
                  <a:pt x="11" y="23"/>
                </a:cubicBezTo>
                <a:cubicBezTo>
                  <a:pt x="11" y="23"/>
                  <a:pt x="11" y="22"/>
                  <a:pt x="11" y="22"/>
                </a:cubicBezTo>
                <a:moveTo>
                  <a:pt x="11" y="22"/>
                </a:moveTo>
                <a:cubicBezTo>
                  <a:pt x="11" y="22"/>
                  <a:pt x="11" y="22"/>
                  <a:pt x="11" y="22"/>
                </a:cubicBezTo>
                <a:cubicBezTo>
                  <a:pt x="11" y="22"/>
                  <a:pt x="11" y="22"/>
                  <a:pt x="11" y="22"/>
                </a:cubicBezTo>
                <a:moveTo>
                  <a:pt x="11" y="22"/>
                </a:moveTo>
                <a:cubicBezTo>
                  <a:pt x="11" y="22"/>
                  <a:pt x="11" y="22"/>
                  <a:pt x="11" y="22"/>
                </a:cubicBezTo>
                <a:cubicBezTo>
                  <a:pt x="11" y="22"/>
                  <a:pt x="11" y="22"/>
                  <a:pt x="11" y="22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</a:path>
            </a:pathLst>
          </a:custGeom>
          <a:solidFill>
            <a:srgbClr val="005F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109" name="任意多边形 108"/>
          <p:cNvSpPr/>
          <p:nvPr>
            <p:custDataLst>
              <p:tags r:id="rId36"/>
            </p:custDataLst>
          </p:nvPr>
        </p:nvSpPr>
        <p:spPr bwMode="auto">
          <a:xfrm rot="607256">
            <a:off x="5744610" y="4527694"/>
            <a:ext cx="13688" cy="0"/>
          </a:xfrm>
          <a:custGeom>
            <a:avLst/>
            <a:gdLst>
              <a:gd name="T0" fmla="*/ 1 w 1"/>
              <a:gd name="T1" fmla="*/ 0 w 1"/>
              <a:gd name="T2" fmla="*/ 1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">
                <a:moveTo>
                  <a:pt x="1" y="0"/>
                </a:moveTo>
                <a:cubicBezTo>
                  <a:pt x="1" y="0"/>
                  <a:pt x="1" y="0"/>
                  <a:pt x="0" y="0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FCFD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110" name="任意多边形 109"/>
          <p:cNvSpPr/>
          <p:nvPr>
            <p:custDataLst>
              <p:tags r:id="rId37"/>
            </p:custDataLst>
          </p:nvPr>
        </p:nvSpPr>
        <p:spPr bwMode="auto">
          <a:xfrm rot="607256">
            <a:off x="5746919" y="4501616"/>
            <a:ext cx="77567" cy="31939"/>
          </a:xfrm>
          <a:custGeom>
            <a:avLst/>
            <a:gdLst>
              <a:gd name="T0" fmla="*/ 7 w 7"/>
              <a:gd name="T1" fmla="*/ 0 h 3"/>
              <a:gd name="T2" fmla="*/ 0 w 7"/>
              <a:gd name="T3" fmla="*/ 3 h 3"/>
              <a:gd name="T4" fmla="*/ 0 w 7"/>
              <a:gd name="T5" fmla="*/ 3 h 3"/>
              <a:gd name="T6" fmla="*/ 1 w 7"/>
              <a:gd name="T7" fmla="*/ 3 h 3"/>
              <a:gd name="T8" fmla="*/ 7 w 7"/>
              <a:gd name="T9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3">
                <a:moveTo>
                  <a:pt x="7" y="0"/>
                </a:moveTo>
                <a:cubicBezTo>
                  <a:pt x="5" y="1"/>
                  <a:pt x="2" y="2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1" y="3"/>
                  <a:pt x="1" y="3"/>
                  <a:pt x="1" y="3"/>
                </a:cubicBezTo>
                <a:cubicBezTo>
                  <a:pt x="3" y="2"/>
                  <a:pt x="5" y="1"/>
                  <a:pt x="7" y="0"/>
                </a:cubicBezTo>
              </a:path>
            </a:pathLst>
          </a:custGeom>
          <a:solidFill>
            <a:srgbClr val="00649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111" name="任意多边形 110"/>
          <p:cNvSpPr/>
          <p:nvPr>
            <p:custDataLst>
              <p:tags r:id="rId38"/>
            </p:custDataLst>
          </p:nvPr>
        </p:nvSpPr>
        <p:spPr bwMode="auto">
          <a:xfrm rot="607256">
            <a:off x="5895880" y="4480611"/>
            <a:ext cx="13688" cy="9126"/>
          </a:xfrm>
          <a:custGeom>
            <a:avLst/>
            <a:gdLst>
              <a:gd name="T0" fmla="*/ 1 w 1"/>
              <a:gd name="T1" fmla="*/ 0 h 1"/>
              <a:gd name="T2" fmla="*/ 0 w 1"/>
              <a:gd name="T3" fmla="*/ 1 h 1"/>
              <a:gd name="T4" fmla="*/ 0 w 1"/>
              <a:gd name="T5" fmla="*/ 1 h 1"/>
              <a:gd name="T6" fmla="*/ 1 w 1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">
                <a:moveTo>
                  <a:pt x="1" y="0"/>
                </a:moveTo>
                <a:cubicBezTo>
                  <a:pt x="0" y="0"/>
                  <a:pt x="0" y="0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</a:path>
            </a:pathLst>
          </a:custGeom>
          <a:solidFill>
            <a:srgbClr val="FCFD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112" name="任意多边形 111"/>
          <p:cNvSpPr/>
          <p:nvPr>
            <p:custDataLst>
              <p:tags r:id="rId39"/>
            </p:custDataLst>
          </p:nvPr>
        </p:nvSpPr>
        <p:spPr bwMode="auto">
          <a:xfrm rot="607256">
            <a:off x="5886130" y="4487661"/>
            <a:ext cx="9126" cy="0"/>
          </a:xfrm>
          <a:custGeom>
            <a:avLst/>
            <a:gdLst>
              <a:gd name="T0" fmla="*/ 1 w 1"/>
              <a:gd name="T1" fmla="*/ 0 w 1"/>
              <a:gd name="T2" fmla="*/ 0 w 1"/>
              <a:gd name="T3" fmla="*/ 1 w 1"/>
              <a:gd name="T4" fmla="*/ 1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1">
                <a:moveTo>
                  <a:pt x="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" y="0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EEEF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113" name="任意多边形 112"/>
          <p:cNvSpPr/>
          <p:nvPr>
            <p:custDataLst>
              <p:tags r:id="rId40"/>
            </p:custDataLst>
          </p:nvPr>
        </p:nvSpPr>
        <p:spPr bwMode="auto">
          <a:xfrm rot="607256">
            <a:off x="5829069" y="4481801"/>
            <a:ext cx="54752" cy="31939"/>
          </a:xfrm>
          <a:custGeom>
            <a:avLst/>
            <a:gdLst>
              <a:gd name="T0" fmla="*/ 5 w 5"/>
              <a:gd name="T1" fmla="*/ 0 h 3"/>
              <a:gd name="T2" fmla="*/ 0 w 5"/>
              <a:gd name="T3" fmla="*/ 3 h 3"/>
              <a:gd name="T4" fmla="*/ 5 w 5"/>
              <a:gd name="T5" fmla="*/ 0 h 3"/>
              <a:gd name="T6" fmla="*/ 5 w 5"/>
              <a:gd name="T7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" h="3">
                <a:moveTo>
                  <a:pt x="5" y="0"/>
                </a:moveTo>
                <a:cubicBezTo>
                  <a:pt x="3" y="1"/>
                  <a:pt x="2" y="2"/>
                  <a:pt x="0" y="3"/>
                </a:cubicBezTo>
                <a:cubicBezTo>
                  <a:pt x="2" y="2"/>
                  <a:pt x="3" y="1"/>
                  <a:pt x="5" y="0"/>
                </a:cubicBezTo>
                <a:cubicBezTo>
                  <a:pt x="5" y="0"/>
                  <a:pt x="5" y="0"/>
                  <a:pt x="5" y="0"/>
                </a:cubicBezTo>
              </a:path>
            </a:pathLst>
          </a:custGeom>
          <a:solidFill>
            <a:srgbClr val="00649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114" name="任意多边形 113"/>
          <p:cNvSpPr/>
          <p:nvPr>
            <p:custDataLst>
              <p:tags r:id="rId41"/>
            </p:custDataLst>
          </p:nvPr>
        </p:nvSpPr>
        <p:spPr bwMode="auto">
          <a:xfrm rot="607256">
            <a:off x="8119085" y="2542628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A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115" name="任意多边形 114"/>
          <p:cNvSpPr/>
          <p:nvPr>
            <p:custDataLst>
              <p:tags r:id="rId42"/>
            </p:custDataLst>
          </p:nvPr>
        </p:nvSpPr>
        <p:spPr bwMode="auto">
          <a:xfrm rot="607256">
            <a:off x="7225173" y="2116208"/>
            <a:ext cx="442590" cy="839551"/>
          </a:xfrm>
          <a:custGeom>
            <a:avLst/>
            <a:gdLst>
              <a:gd name="T0" fmla="*/ 30 w 41"/>
              <a:gd name="T1" fmla="*/ 77 h 78"/>
              <a:gd name="T2" fmla="*/ 30 w 41"/>
              <a:gd name="T3" fmla="*/ 77 h 78"/>
              <a:gd name="T4" fmla="*/ 30 w 41"/>
              <a:gd name="T5" fmla="*/ 77 h 78"/>
              <a:gd name="T6" fmla="*/ 30 w 41"/>
              <a:gd name="T7" fmla="*/ 77 h 78"/>
              <a:gd name="T8" fmla="*/ 30 w 41"/>
              <a:gd name="T9" fmla="*/ 77 h 78"/>
              <a:gd name="T10" fmla="*/ 30 w 41"/>
              <a:gd name="T11" fmla="*/ 77 h 78"/>
              <a:gd name="T12" fmla="*/ 0 w 41"/>
              <a:gd name="T13" fmla="*/ 56 h 78"/>
              <a:gd name="T14" fmla="*/ 0 w 41"/>
              <a:gd name="T15" fmla="*/ 56 h 78"/>
              <a:gd name="T16" fmla="*/ 30 w 41"/>
              <a:gd name="T17" fmla="*/ 78 h 78"/>
              <a:gd name="T18" fmla="*/ 0 w 41"/>
              <a:gd name="T19" fmla="*/ 56 h 78"/>
              <a:gd name="T20" fmla="*/ 39 w 41"/>
              <a:gd name="T21" fmla="*/ 31 h 78"/>
              <a:gd name="T22" fmla="*/ 30 w 41"/>
              <a:gd name="T23" fmla="*/ 77 h 78"/>
              <a:gd name="T24" fmla="*/ 39 w 41"/>
              <a:gd name="T25" fmla="*/ 31 h 78"/>
              <a:gd name="T26" fmla="*/ 39 w 41"/>
              <a:gd name="T27" fmla="*/ 30 h 78"/>
              <a:gd name="T28" fmla="*/ 39 w 41"/>
              <a:gd name="T29" fmla="*/ 31 h 78"/>
              <a:gd name="T30" fmla="*/ 39 w 41"/>
              <a:gd name="T31" fmla="*/ 30 h 78"/>
              <a:gd name="T32" fmla="*/ 39 w 41"/>
              <a:gd name="T33" fmla="*/ 30 h 78"/>
              <a:gd name="T34" fmla="*/ 39 w 41"/>
              <a:gd name="T35" fmla="*/ 30 h 78"/>
              <a:gd name="T36" fmla="*/ 39 w 41"/>
              <a:gd name="T37" fmla="*/ 30 h 78"/>
              <a:gd name="T38" fmla="*/ 39 w 41"/>
              <a:gd name="T39" fmla="*/ 30 h 78"/>
              <a:gd name="T40" fmla="*/ 39 w 41"/>
              <a:gd name="T41" fmla="*/ 30 h 78"/>
              <a:gd name="T42" fmla="*/ 39 w 41"/>
              <a:gd name="T43" fmla="*/ 30 h 78"/>
              <a:gd name="T44" fmla="*/ 39 w 41"/>
              <a:gd name="T45" fmla="*/ 30 h 78"/>
              <a:gd name="T46" fmla="*/ 39 w 41"/>
              <a:gd name="T47" fmla="*/ 30 h 78"/>
              <a:gd name="T48" fmla="*/ 39 w 41"/>
              <a:gd name="T49" fmla="*/ 30 h 78"/>
              <a:gd name="T50" fmla="*/ 41 w 41"/>
              <a:gd name="T51" fmla="*/ 12 h 78"/>
              <a:gd name="T52" fmla="*/ 41 w 41"/>
              <a:gd name="T53" fmla="*/ 12 h 78"/>
              <a:gd name="T54" fmla="*/ 41 w 41"/>
              <a:gd name="T55" fmla="*/ 12 h 78"/>
              <a:gd name="T56" fmla="*/ 41 w 41"/>
              <a:gd name="T57" fmla="*/ 2 h 78"/>
              <a:gd name="T58" fmla="*/ 41 w 41"/>
              <a:gd name="T59" fmla="*/ 12 h 78"/>
              <a:gd name="T60" fmla="*/ 41 w 41"/>
              <a:gd name="T61" fmla="*/ 3 h 78"/>
              <a:gd name="T62" fmla="*/ 41 w 41"/>
              <a:gd name="T63" fmla="*/ 3 h 78"/>
              <a:gd name="T64" fmla="*/ 41 w 41"/>
              <a:gd name="T65" fmla="*/ 3 h 78"/>
              <a:gd name="T66" fmla="*/ 41 w 41"/>
              <a:gd name="T67" fmla="*/ 2 h 78"/>
              <a:gd name="T68" fmla="*/ 41 w 41"/>
              <a:gd name="T69" fmla="*/ 0 h 78"/>
              <a:gd name="T70" fmla="*/ 41 w 41"/>
              <a:gd name="T71" fmla="*/ 1 h 78"/>
              <a:gd name="T72" fmla="*/ 41 w 41"/>
              <a:gd name="T73" fmla="*/ 0 h 78"/>
              <a:gd name="T74" fmla="*/ 41 w 41"/>
              <a:gd name="T75" fmla="*/ 0 h 78"/>
              <a:gd name="T76" fmla="*/ 41 w 41"/>
              <a:gd name="T77" fmla="*/ 0 h 78"/>
              <a:gd name="T78" fmla="*/ 41 w 41"/>
              <a:gd name="T79" fmla="*/ 0 h 78"/>
              <a:gd name="T80" fmla="*/ 41 w 41"/>
              <a:gd name="T81" fmla="*/ 0 h 78"/>
              <a:gd name="T82" fmla="*/ 41 w 41"/>
              <a:gd name="T83" fmla="*/ 0 h 78"/>
              <a:gd name="T84" fmla="*/ 41 w 41"/>
              <a:gd name="T85" fmla="*/ 0 h 78"/>
              <a:gd name="T86" fmla="*/ 41 w 41"/>
              <a:gd name="T87" fmla="*/ 0 h 78"/>
              <a:gd name="T88" fmla="*/ 41 w 41"/>
              <a:gd name="T89" fmla="*/ 0 h 78"/>
              <a:gd name="T90" fmla="*/ 41 w 41"/>
              <a:gd name="T91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1" h="78">
                <a:moveTo>
                  <a:pt x="30" y="77"/>
                </a:moveTo>
                <a:cubicBezTo>
                  <a:pt x="30" y="77"/>
                  <a:pt x="30" y="77"/>
                  <a:pt x="30" y="77"/>
                </a:cubicBezTo>
                <a:cubicBezTo>
                  <a:pt x="30" y="77"/>
                  <a:pt x="30" y="77"/>
                  <a:pt x="30" y="77"/>
                </a:cubicBezTo>
                <a:moveTo>
                  <a:pt x="30" y="77"/>
                </a:moveTo>
                <a:cubicBezTo>
                  <a:pt x="30" y="77"/>
                  <a:pt x="30" y="77"/>
                  <a:pt x="30" y="77"/>
                </a:cubicBezTo>
                <a:cubicBezTo>
                  <a:pt x="30" y="77"/>
                  <a:pt x="30" y="77"/>
                  <a:pt x="30" y="77"/>
                </a:cubicBezTo>
                <a:moveTo>
                  <a:pt x="0" y="56"/>
                </a:moveTo>
                <a:cubicBezTo>
                  <a:pt x="0" y="56"/>
                  <a:pt x="0" y="56"/>
                  <a:pt x="0" y="56"/>
                </a:cubicBezTo>
                <a:cubicBezTo>
                  <a:pt x="30" y="78"/>
                  <a:pt x="30" y="78"/>
                  <a:pt x="30" y="78"/>
                </a:cubicBezTo>
                <a:cubicBezTo>
                  <a:pt x="0" y="56"/>
                  <a:pt x="0" y="56"/>
                  <a:pt x="0" y="56"/>
                </a:cubicBezTo>
                <a:moveTo>
                  <a:pt x="39" y="31"/>
                </a:moveTo>
                <a:cubicBezTo>
                  <a:pt x="37" y="43"/>
                  <a:pt x="35" y="59"/>
                  <a:pt x="30" y="77"/>
                </a:cubicBezTo>
                <a:cubicBezTo>
                  <a:pt x="35" y="59"/>
                  <a:pt x="37" y="43"/>
                  <a:pt x="39" y="31"/>
                </a:cubicBezTo>
                <a:moveTo>
                  <a:pt x="39" y="30"/>
                </a:moveTo>
                <a:cubicBezTo>
                  <a:pt x="39" y="30"/>
                  <a:pt x="39" y="31"/>
                  <a:pt x="39" y="31"/>
                </a:cubicBezTo>
                <a:cubicBezTo>
                  <a:pt x="39" y="31"/>
                  <a:pt x="39" y="30"/>
                  <a:pt x="39" y="30"/>
                </a:cubicBezTo>
                <a:moveTo>
                  <a:pt x="39" y="30"/>
                </a:move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moveTo>
                  <a:pt x="39" y="30"/>
                </a:move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moveTo>
                  <a:pt x="39" y="30"/>
                </a:move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moveTo>
                  <a:pt x="41" y="12"/>
                </a:move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1" y="12"/>
                </a:cubicBezTo>
                <a:moveTo>
                  <a:pt x="41" y="2"/>
                </a:moveTo>
                <a:cubicBezTo>
                  <a:pt x="41" y="4"/>
                  <a:pt x="41" y="7"/>
                  <a:pt x="41" y="12"/>
                </a:cubicBezTo>
                <a:cubicBezTo>
                  <a:pt x="41" y="8"/>
                  <a:pt x="41" y="5"/>
                  <a:pt x="41" y="3"/>
                </a:cubicBezTo>
                <a:cubicBezTo>
                  <a:pt x="41" y="3"/>
                  <a:pt x="41" y="3"/>
                  <a:pt x="41" y="3"/>
                </a:cubicBezTo>
                <a:cubicBezTo>
                  <a:pt x="41" y="3"/>
                  <a:pt x="41" y="3"/>
                  <a:pt x="41" y="3"/>
                </a:cubicBezTo>
                <a:cubicBezTo>
                  <a:pt x="41" y="3"/>
                  <a:pt x="41" y="2"/>
                  <a:pt x="41" y="2"/>
                </a:cubicBezTo>
                <a:moveTo>
                  <a:pt x="41" y="0"/>
                </a:moveTo>
                <a:cubicBezTo>
                  <a:pt x="41" y="0"/>
                  <a:pt x="41" y="0"/>
                  <a:pt x="41" y="1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moveTo>
                  <a:pt x="41" y="0"/>
                </a:move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moveTo>
                  <a:pt x="41" y="0"/>
                </a:move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</a:path>
            </a:pathLst>
          </a:custGeom>
          <a:solidFill>
            <a:srgbClr val="F19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116" name="任意多边形 115"/>
          <p:cNvSpPr/>
          <p:nvPr>
            <p:custDataLst>
              <p:tags r:id="rId43"/>
            </p:custDataLst>
          </p:nvPr>
        </p:nvSpPr>
        <p:spPr bwMode="auto">
          <a:xfrm rot="607256">
            <a:off x="7230253" y="2136528"/>
            <a:ext cx="442590" cy="839551"/>
          </a:xfrm>
          <a:custGeom>
            <a:avLst/>
            <a:gdLst>
              <a:gd name="T0" fmla="*/ 41 w 41"/>
              <a:gd name="T1" fmla="*/ 0 h 78"/>
              <a:gd name="T2" fmla="*/ 41 w 41"/>
              <a:gd name="T3" fmla="*/ 0 h 78"/>
              <a:gd name="T4" fmla="*/ 41 w 41"/>
              <a:gd name="T5" fmla="*/ 0 h 78"/>
              <a:gd name="T6" fmla="*/ 0 w 41"/>
              <a:gd name="T7" fmla="*/ 56 h 78"/>
              <a:gd name="T8" fmla="*/ 30 w 41"/>
              <a:gd name="T9" fmla="*/ 78 h 78"/>
              <a:gd name="T10" fmla="*/ 30 w 41"/>
              <a:gd name="T11" fmla="*/ 77 h 78"/>
              <a:gd name="T12" fmla="*/ 30 w 41"/>
              <a:gd name="T13" fmla="*/ 77 h 78"/>
              <a:gd name="T14" fmla="*/ 30 w 41"/>
              <a:gd name="T15" fmla="*/ 77 h 78"/>
              <a:gd name="T16" fmla="*/ 30 w 41"/>
              <a:gd name="T17" fmla="*/ 77 h 78"/>
              <a:gd name="T18" fmla="*/ 30 w 41"/>
              <a:gd name="T19" fmla="*/ 77 h 78"/>
              <a:gd name="T20" fmla="*/ 39 w 41"/>
              <a:gd name="T21" fmla="*/ 31 h 78"/>
              <a:gd name="T22" fmla="*/ 39 w 41"/>
              <a:gd name="T23" fmla="*/ 31 h 78"/>
              <a:gd name="T24" fmla="*/ 39 w 41"/>
              <a:gd name="T25" fmla="*/ 30 h 78"/>
              <a:gd name="T26" fmla="*/ 39 w 41"/>
              <a:gd name="T27" fmla="*/ 30 h 78"/>
              <a:gd name="T28" fmla="*/ 39 w 41"/>
              <a:gd name="T29" fmla="*/ 30 h 78"/>
              <a:gd name="T30" fmla="*/ 39 w 41"/>
              <a:gd name="T31" fmla="*/ 30 h 78"/>
              <a:gd name="T32" fmla="*/ 39 w 41"/>
              <a:gd name="T33" fmla="*/ 30 h 78"/>
              <a:gd name="T34" fmla="*/ 39 w 41"/>
              <a:gd name="T35" fmla="*/ 30 h 78"/>
              <a:gd name="T36" fmla="*/ 39 w 41"/>
              <a:gd name="T37" fmla="*/ 30 h 78"/>
              <a:gd name="T38" fmla="*/ 41 w 41"/>
              <a:gd name="T39" fmla="*/ 12 h 78"/>
              <a:gd name="T40" fmla="*/ 41 w 41"/>
              <a:gd name="T41" fmla="*/ 12 h 78"/>
              <a:gd name="T42" fmla="*/ 41 w 41"/>
              <a:gd name="T43" fmla="*/ 12 h 78"/>
              <a:gd name="T44" fmla="*/ 41 w 41"/>
              <a:gd name="T45" fmla="*/ 2 h 78"/>
              <a:gd name="T46" fmla="*/ 41 w 41"/>
              <a:gd name="T47" fmla="*/ 1 h 78"/>
              <a:gd name="T48" fmla="*/ 41 w 41"/>
              <a:gd name="T49" fmla="*/ 1 h 78"/>
              <a:gd name="T50" fmla="*/ 41 w 41"/>
              <a:gd name="T51" fmla="*/ 1 h 78"/>
              <a:gd name="T52" fmla="*/ 41 w 41"/>
              <a:gd name="T53" fmla="*/ 1 h 78"/>
              <a:gd name="T54" fmla="*/ 41 w 41"/>
              <a:gd name="T55" fmla="*/ 0 h 78"/>
              <a:gd name="T56" fmla="*/ 41 w 41"/>
              <a:gd name="T57" fmla="*/ 0 h 78"/>
              <a:gd name="T58" fmla="*/ 41 w 41"/>
              <a:gd name="T59" fmla="*/ 0 h 78"/>
              <a:gd name="T60" fmla="*/ 41 w 41"/>
              <a:gd name="T61" fmla="*/ 0 h 78"/>
              <a:gd name="T62" fmla="*/ 41 w 41"/>
              <a:gd name="T63" fmla="*/ 0 h 78"/>
              <a:gd name="T64" fmla="*/ 41 w 41"/>
              <a:gd name="T65" fmla="*/ 0 h 78"/>
              <a:gd name="T66" fmla="*/ 41 w 41"/>
              <a:gd name="T67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1" h="78">
                <a:moveTo>
                  <a:pt x="41" y="0"/>
                </a:move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0" y="56"/>
                  <a:pt x="0" y="56"/>
                  <a:pt x="0" y="56"/>
                </a:cubicBezTo>
                <a:cubicBezTo>
                  <a:pt x="30" y="78"/>
                  <a:pt x="30" y="78"/>
                  <a:pt x="30" y="78"/>
                </a:cubicBezTo>
                <a:cubicBezTo>
                  <a:pt x="30" y="77"/>
                  <a:pt x="30" y="77"/>
                  <a:pt x="30" y="77"/>
                </a:cubicBezTo>
                <a:cubicBezTo>
                  <a:pt x="30" y="77"/>
                  <a:pt x="30" y="77"/>
                  <a:pt x="30" y="77"/>
                </a:cubicBezTo>
                <a:cubicBezTo>
                  <a:pt x="30" y="77"/>
                  <a:pt x="30" y="77"/>
                  <a:pt x="30" y="77"/>
                </a:cubicBezTo>
                <a:cubicBezTo>
                  <a:pt x="30" y="77"/>
                  <a:pt x="30" y="77"/>
                  <a:pt x="30" y="77"/>
                </a:cubicBezTo>
                <a:cubicBezTo>
                  <a:pt x="30" y="77"/>
                  <a:pt x="30" y="77"/>
                  <a:pt x="30" y="77"/>
                </a:cubicBezTo>
                <a:cubicBezTo>
                  <a:pt x="35" y="59"/>
                  <a:pt x="37" y="43"/>
                  <a:pt x="39" y="31"/>
                </a:cubicBezTo>
                <a:cubicBezTo>
                  <a:pt x="39" y="31"/>
                  <a:pt x="39" y="31"/>
                  <a:pt x="39" y="31"/>
                </a:cubicBezTo>
                <a:cubicBezTo>
                  <a:pt x="39" y="31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cubicBezTo>
                  <a:pt x="40" y="23"/>
                  <a:pt x="40" y="17"/>
                  <a:pt x="4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7"/>
                  <a:pt x="41" y="4"/>
                  <a:pt x="41" y="2"/>
                </a:cubicBezTo>
                <a:cubicBezTo>
                  <a:pt x="41" y="2"/>
                  <a:pt x="41" y="1"/>
                  <a:pt x="41" y="1"/>
                </a:cubicBezTo>
                <a:cubicBezTo>
                  <a:pt x="41" y="1"/>
                  <a:pt x="41" y="1"/>
                  <a:pt x="41" y="1"/>
                </a:cubicBezTo>
                <a:cubicBezTo>
                  <a:pt x="41" y="1"/>
                  <a:pt x="41" y="1"/>
                  <a:pt x="41" y="1"/>
                </a:cubicBezTo>
                <a:cubicBezTo>
                  <a:pt x="41" y="1"/>
                  <a:pt x="41" y="1"/>
                  <a:pt x="41" y="1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117" name="任意多边形 116"/>
          <p:cNvSpPr/>
          <p:nvPr>
            <p:custDataLst>
              <p:tags r:id="rId44"/>
            </p:custDataLst>
          </p:nvPr>
        </p:nvSpPr>
        <p:spPr bwMode="auto">
          <a:xfrm rot="607256">
            <a:off x="6554745" y="3270225"/>
            <a:ext cx="392398" cy="118633"/>
          </a:xfrm>
          <a:custGeom>
            <a:avLst/>
            <a:gdLst>
              <a:gd name="T0" fmla="*/ 15 w 36"/>
              <a:gd name="T1" fmla="*/ 11 h 11"/>
              <a:gd name="T2" fmla="*/ 15 w 36"/>
              <a:gd name="T3" fmla="*/ 11 h 11"/>
              <a:gd name="T4" fmla="*/ 15 w 36"/>
              <a:gd name="T5" fmla="*/ 11 h 11"/>
              <a:gd name="T6" fmla="*/ 15 w 36"/>
              <a:gd name="T7" fmla="*/ 11 h 11"/>
              <a:gd name="T8" fmla="*/ 0 w 36"/>
              <a:gd name="T9" fmla="*/ 6 h 11"/>
              <a:gd name="T10" fmla="*/ 0 w 36"/>
              <a:gd name="T11" fmla="*/ 6 h 11"/>
              <a:gd name="T12" fmla="*/ 0 w 36"/>
              <a:gd name="T13" fmla="*/ 6 h 11"/>
              <a:gd name="T14" fmla="*/ 36 w 36"/>
              <a:gd name="T15" fmla="*/ 0 h 11"/>
              <a:gd name="T16" fmla="*/ 15 w 36"/>
              <a:gd name="T17" fmla="*/ 11 h 11"/>
              <a:gd name="T18" fmla="*/ 36 w 36"/>
              <a:gd name="T19" fmla="*/ 0 h 11"/>
              <a:gd name="T20" fmla="*/ 36 w 36"/>
              <a:gd name="T21" fmla="*/ 0 h 11"/>
              <a:gd name="T22" fmla="*/ 36 w 36"/>
              <a:gd name="T23" fmla="*/ 0 h 11"/>
              <a:gd name="T24" fmla="*/ 36 w 36"/>
              <a:gd name="T25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" h="11">
                <a:moveTo>
                  <a:pt x="15" y="11"/>
                </a:moveTo>
                <a:cubicBezTo>
                  <a:pt x="15" y="11"/>
                  <a:pt x="15" y="11"/>
                  <a:pt x="15" y="11"/>
                </a:cubicBezTo>
                <a:cubicBezTo>
                  <a:pt x="15" y="11"/>
                  <a:pt x="15" y="11"/>
                  <a:pt x="15" y="11"/>
                </a:cubicBezTo>
                <a:cubicBezTo>
                  <a:pt x="15" y="11"/>
                  <a:pt x="15" y="11"/>
                  <a:pt x="15" y="11"/>
                </a:cubicBezTo>
                <a:moveTo>
                  <a:pt x="0" y="6"/>
                </a:moveTo>
                <a:cubicBezTo>
                  <a:pt x="0" y="6"/>
                  <a:pt x="0" y="6"/>
                  <a:pt x="0" y="6"/>
                </a:cubicBezTo>
                <a:cubicBezTo>
                  <a:pt x="0" y="6"/>
                  <a:pt x="0" y="6"/>
                  <a:pt x="0" y="6"/>
                </a:cubicBezTo>
                <a:moveTo>
                  <a:pt x="36" y="0"/>
                </a:moveTo>
                <a:cubicBezTo>
                  <a:pt x="31" y="7"/>
                  <a:pt x="23" y="11"/>
                  <a:pt x="15" y="11"/>
                </a:cubicBezTo>
                <a:cubicBezTo>
                  <a:pt x="23" y="11"/>
                  <a:pt x="31" y="7"/>
                  <a:pt x="36" y="0"/>
                </a:cubicBezTo>
                <a:moveTo>
                  <a:pt x="36" y="0"/>
                </a:moveTo>
                <a:cubicBezTo>
                  <a:pt x="36" y="0"/>
                  <a:pt x="36" y="0"/>
                  <a:pt x="36" y="0"/>
                </a:cubicBezTo>
                <a:cubicBezTo>
                  <a:pt x="36" y="0"/>
                  <a:pt x="36" y="0"/>
                  <a:pt x="36" y="0"/>
                </a:cubicBezTo>
              </a:path>
            </a:pathLst>
          </a:custGeom>
          <a:solidFill>
            <a:srgbClr val="F19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118" name="任意多边形 117"/>
          <p:cNvSpPr/>
          <p:nvPr>
            <p:custDataLst>
              <p:tags r:id="rId45"/>
            </p:custDataLst>
          </p:nvPr>
        </p:nvSpPr>
        <p:spPr bwMode="auto">
          <a:xfrm rot="607256">
            <a:off x="6589634" y="2876234"/>
            <a:ext cx="442590" cy="520157"/>
          </a:xfrm>
          <a:custGeom>
            <a:avLst/>
            <a:gdLst>
              <a:gd name="T0" fmla="*/ 30 w 41"/>
              <a:gd name="T1" fmla="*/ 0 h 48"/>
              <a:gd name="T2" fmla="*/ 26 w 41"/>
              <a:gd name="T3" fmla="*/ 6 h 48"/>
              <a:gd name="T4" fmla="*/ 34 w 41"/>
              <a:gd name="T5" fmla="*/ 21 h 48"/>
              <a:gd name="T6" fmla="*/ 31 w 41"/>
              <a:gd name="T7" fmla="*/ 33 h 48"/>
              <a:gd name="T8" fmla="*/ 15 w 41"/>
              <a:gd name="T9" fmla="*/ 41 h 48"/>
              <a:gd name="T10" fmla="*/ 4 w 41"/>
              <a:gd name="T11" fmla="*/ 37 h 48"/>
              <a:gd name="T12" fmla="*/ 4 w 41"/>
              <a:gd name="T13" fmla="*/ 37 h 48"/>
              <a:gd name="T14" fmla="*/ 0 w 41"/>
              <a:gd name="T15" fmla="*/ 43 h 48"/>
              <a:gd name="T16" fmla="*/ 0 w 41"/>
              <a:gd name="T17" fmla="*/ 43 h 48"/>
              <a:gd name="T18" fmla="*/ 0 w 41"/>
              <a:gd name="T19" fmla="*/ 43 h 48"/>
              <a:gd name="T20" fmla="*/ 0 w 41"/>
              <a:gd name="T21" fmla="*/ 43 h 48"/>
              <a:gd name="T22" fmla="*/ 0 w 41"/>
              <a:gd name="T23" fmla="*/ 43 h 48"/>
              <a:gd name="T24" fmla="*/ 15 w 41"/>
              <a:gd name="T25" fmla="*/ 48 h 48"/>
              <a:gd name="T26" fmla="*/ 15 w 41"/>
              <a:gd name="T27" fmla="*/ 48 h 48"/>
              <a:gd name="T28" fmla="*/ 15 w 41"/>
              <a:gd name="T29" fmla="*/ 48 h 48"/>
              <a:gd name="T30" fmla="*/ 15 w 41"/>
              <a:gd name="T31" fmla="*/ 48 h 48"/>
              <a:gd name="T32" fmla="*/ 15 w 41"/>
              <a:gd name="T33" fmla="*/ 48 h 48"/>
              <a:gd name="T34" fmla="*/ 15 w 41"/>
              <a:gd name="T35" fmla="*/ 48 h 48"/>
              <a:gd name="T36" fmla="*/ 36 w 41"/>
              <a:gd name="T37" fmla="*/ 37 h 48"/>
              <a:gd name="T38" fmla="*/ 36 w 41"/>
              <a:gd name="T39" fmla="*/ 37 h 48"/>
              <a:gd name="T40" fmla="*/ 36 w 41"/>
              <a:gd name="T41" fmla="*/ 37 h 48"/>
              <a:gd name="T42" fmla="*/ 36 w 41"/>
              <a:gd name="T43" fmla="*/ 37 h 48"/>
              <a:gd name="T44" fmla="*/ 36 w 41"/>
              <a:gd name="T45" fmla="*/ 37 h 48"/>
              <a:gd name="T46" fmla="*/ 36 w 41"/>
              <a:gd name="T47" fmla="*/ 37 h 48"/>
              <a:gd name="T48" fmla="*/ 36 w 41"/>
              <a:gd name="T49" fmla="*/ 37 h 48"/>
              <a:gd name="T50" fmla="*/ 41 w 41"/>
              <a:gd name="T51" fmla="*/ 21 h 48"/>
              <a:gd name="T52" fmla="*/ 30 w 41"/>
              <a:gd name="T53" fmla="*/ 0 h 48"/>
              <a:gd name="T54" fmla="*/ 30 w 41"/>
              <a:gd name="T55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1" h="48">
                <a:moveTo>
                  <a:pt x="30" y="0"/>
                </a:moveTo>
                <a:cubicBezTo>
                  <a:pt x="26" y="6"/>
                  <a:pt x="26" y="6"/>
                  <a:pt x="26" y="6"/>
                </a:cubicBezTo>
                <a:cubicBezTo>
                  <a:pt x="32" y="10"/>
                  <a:pt x="34" y="16"/>
                  <a:pt x="34" y="21"/>
                </a:cubicBezTo>
                <a:cubicBezTo>
                  <a:pt x="34" y="25"/>
                  <a:pt x="33" y="29"/>
                  <a:pt x="31" y="33"/>
                </a:cubicBezTo>
                <a:cubicBezTo>
                  <a:pt x="27" y="38"/>
                  <a:pt x="21" y="41"/>
                  <a:pt x="15" y="41"/>
                </a:cubicBezTo>
                <a:cubicBezTo>
                  <a:pt x="11" y="41"/>
                  <a:pt x="7" y="40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4" y="46"/>
                  <a:pt x="10" y="48"/>
                  <a:pt x="15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23" y="48"/>
                  <a:pt x="31" y="44"/>
                  <a:pt x="36" y="37"/>
                </a:cubicBezTo>
                <a:cubicBezTo>
                  <a:pt x="36" y="37"/>
                  <a:pt x="36" y="37"/>
                  <a:pt x="36" y="37"/>
                </a:cubicBezTo>
                <a:cubicBezTo>
                  <a:pt x="36" y="37"/>
                  <a:pt x="36" y="37"/>
                  <a:pt x="36" y="37"/>
                </a:cubicBezTo>
                <a:cubicBezTo>
                  <a:pt x="36" y="37"/>
                  <a:pt x="36" y="37"/>
                  <a:pt x="36" y="37"/>
                </a:cubicBezTo>
                <a:cubicBezTo>
                  <a:pt x="36" y="37"/>
                  <a:pt x="36" y="37"/>
                  <a:pt x="36" y="37"/>
                </a:cubicBezTo>
                <a:cubicBezTo>
                  <a:pt x="36" y="37"/>
                  <a:pt x="36" y="37"/>
                  <a:pt x="36" y="37"/>
                </a:cubicBezTo>
                <a:cubicBezTo>
                  <a:pt x="36" y="37"/>
                  <a:pt x="36" y="37"/>
                  <a:pt x="36" y="37"/>
                </a:cubicBezTo>
                <a:cubicBezTo>
                  <a:pt x="40" y="32"/>
                  <a:pt x="41" y="27"/>
                  <a:pt x="41" y="21"/>
                </a:cubicBezTo>
                <a:cubicBezTo>
                  <a:pt x="41" y="13"/>
                  <a:pt x="37" y="5"/>
                  <a:pt x="30" y="0"/>
                </a:cubicBezTo>
                <a:cubicBezTo>
                  <a:pt x="30" y="0"/>
                  <a:pt x="30" y="0"/>
                  <a:pt x="30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136" name="文本框 135"/>
          <p:cNvSpPr txBox="1"/>
          <p:nvPr>
            <p:custDataLst>
              <p:tags r:id="rId46"/>
            </p:custDataLst>
          </p:nvPr>
        </p:nvSpPr>
        <p:spPr>
          <a:xfrm>
            <a:off x="467995" y="4320540"/>
            <a:ext cx="3903980" cy="508000"/>
          </a:xfrm>
          <a:prstGeom prst="rect">
            <a:avLst/>
          </a:prstGeom>
          <a:noFill/>
        </p:spPr>
        <p:txBody>
          <a:bodyPr wrap="square" lIns="91440" tIns="0" rIns="91440" bIns="45720"/>
          <a:p>
            <a:pPr>
              <a:lnSpc>
                <a:spcPct val="120000"/>
              </a:lnSpc>
            </a:pPr>
            <a:r>
              <a:rPr lang="en-US" altLang="zh-CN" sz="2400" dirty="0" err="1">
                <a:latin typeface="Arial" panose="020B0604020202020204" pitchFamily="34" charset="0"/>
                <a:ea typeface="微软雅黑" panose="020B0503020204020204" charset="-122"/>
              </a:rPr>
              <a:t>查找弱点，对自己的薄弱环节，易丢分项做到心中有数。</a:t>
            </a:r>
            <a:endParaRPr lang="en-US" altLang="zh-CN" sz="2400" dirty="0" err="1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7" name="矩形 136"/>
          <p:cNvSpPr/>
          <p:nvPr>
            <p:custDataLst>
              <p:tags r:id="rId47"/>
            </p:custDataLst>
          </p:nvPr>
        </p:nvSpPr>
        <p:spPr>
          <a:xfrm>
            <a:off x="547370" y="3739515"/>
            <a:ext cx="3679190" cy="489585"/>
          </a:xfrm>
          <a:prstGeom prst="rect">
            <a:avLst/>
          </a:prstGeom>
          <a:solidFill>
            <a:srgbClr val="92D050"/>
          </a:solidFill>
        </p:spPr>
        <p:txBody>
          <a:bodyPr wrap="square" lIns="91440" tIns="45720" rIns="91440" bIns="45720" anchor="ctr">
            <a:normAutofit/>
          </a:bodyPr>
          <a:p>
            <a:pPr>
              <a:spcBef>
                <a:spcPct val="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第三点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8" name="任意多边形 137"/>
          <p:cNvSpPr/>
          <p:nvPr>
            <p:custDataLst>
              <p:tags r:id="rId48"/>
            </p:custDataLst>
          </p:nvPr>
        </p:nvSpPr>
        <p:spPr bwMode="auto">
          <a:xfrm>
            <a:off x="3776933" y="3091027"/>
            <a:ext cx="280735" cy="255914"/>
          </a:xfrm>
          <a:custGeom>
            <a:avLst/>
            <a:gdLst>
              <a:gd name="T0" fmla="*/ 3495 w 7671"/>
              <a:gd name="T1" fmla="*/ 13 h 7004"/>
              <a:gd name="T2" fmla="*/ 1231 w 7671"/>
              <a:gd name="T3" fmla="*/ 2655 h 7004"/>
              <a:gd name="T4" fmla="*/ 72 w 7671"/>
              <a:gd name="T5" fmla="*/ 2932 h 7004"/>
              <a:gd name="T6" fmla="*/ 847 w 7671"/>
              <a:gd name="T7" fmla="*/ 5568 h 7004"/>
              <a:gd name="T8" fmla="*/ 3486 w 7671"/>
              <a:gd name="T9" fmla="*/ 6995 h 7004"/>
              <a:gd name="T10" fmla="*/ 7670 w 7671"/>
              <a:gd name="T11" fmla="*/ 2832 h 7004"/>
              <a:gd name="T12" fmla="*/ 151 w 7671"/>
              <a:gd name="T13" fmla="*/ 4560 h 7004"/>
              <a:gd name="T14" fmla="*/ 336 w 7671"/>
              <a:gd name="T15" fmla="*/ 4160 h 7004"/>
              <a:gd name="T16" fmla="*/ 162 w 7671"/>
              <a:gd name="T17" fmla="*/ 3813 h 7004"/>
              <a:gd name="T18" fmla="*/ 321 w 7671"/>
              <a:gd name="T19" fmla="*/ 3331 h 7004"/>
              <a:gd name="T20" fmla="*/ 689 w 7671"/>
              <a:gd name="T21" fmla="*/ 4708 h 7004"/>
              <a:gd name="T22" fmla="*/ 509 w 7671"/>
              <a:gd name="T23" fmla="*/ 4140 h 7004"/>
              <a:gd name="T24" fmla="*/ 692 w 7671"/>
              <a:gd name="T25" fmla="*/ 3769 h 7004"/>
              <a:gd name="T26" fmla="*/ 495 w 7671"/>
              <a:gd name="T27" fmla="*/ 3269 h 7004"/>
              <a:gd name="T28" fmla="*/ 1721 w 7671"/>
              <a:gd name="T29" fmla="*/ 4980 h 7004"/>
              <a:gd name="T30" fmla="*/ 1432 w 7671"/>
              <a:gd name="T31" fmla="*/ 4244 h 7004"/>
              <a:gd name="T32" fmla="*/ 1700 w 7671"/>
              <a:gd name="T33" fmla="*/ 3686 h 7004"/>
              <a:gd name="T34" fmla="*/ 1449 w 7671"/>
              <a:gd name="T35" fmla="*/ 3018 h 7004"/>
              <a:gd name="T36" fmla="*/ 1713 w 7671"/>
              <a:gd name="T37" fmla="*/ 2381 h 7004"/>
              <a:gd name="T38" fmla="*/ 1438 w 7671"/>
              <a:gd name="T39" fmla="*/ 1807 h 7004"/>
              <a:gd name="T40" fmla="*/ 2329 w 7671"/>
              <a:gd name="T41" fmla="*/ 5112 h 7004"/>
              <a:gd name="T42" fmla="*/ 1930 w 7671"/>
              <a:gd name="T43" fmla="*/ 4323 h 7004"/>
              <a:gd name="T44" fmla="*/ 2329 w 7671"/>
              <a:gd name="T45" fmla="*/ 3597 h 7004"/>
              <a:gd name="T46" fmla="*/ 1930 w 7671"/>
              <a:gd name="T47" fmla="*/ 2923 h 7004"/>
              <a:gd name="T48" fmla="*/ 2329 w 7671"/>
              <a:gd name="T49" fmla="*/ 3597 h 7004"/>
              <a:gd name="T50" fmla="*/ 1930 w 7671"/>
              <a:gd name="T51" fmla="*/ 2223 h 7004"/>
              <a:gd name="T52" fmla="*/ 2329 w 7671"/>
              <a:gd name="T53" fmla="*/ 2082 h 7004"/>
              <a:gd name="T54" fmla="*/ 2650 w 7671"/>
              <a:gd name="T55" fmla="*/ 5254 h 7004"/>
              <a:gd name="T56" fmla="*/ 3152 w 7671"/>
              <a:gd name="T57" fmla="*/ 4435 h 7004"/>
              <a:gd name="T58" fmla="*/ 2636 w 7671"/>
              <a:gd name="T59" fmla="*/ 3595 h 7004"/>
              <a:gd name="T60" fmla="*/ 3152 w 7671"/>
              <a:gd name="T61" fmla="*/ 2623 h 7004"/>
              <a:gd name="T62" fmla="*/ 2663 w 7671"/>
              <a:gd name="T63" fmla="*/ 1956 h 7004"/>
              <a:gd name="T64" fmla="*/ 3131 w 7671"/>
              <a:gd name="T65" fmla="*/ 776 h 7004"/>
              <a:gd name="T66" fmla="*/ 4990 w 7671"/>
              <a:gd name="T67" fmla="*/ 1229 h 7004"/>
              <a:gd name="T68" fmla="*/ 5441 w 7671"/>
              <a:gd name="T69" fmla="*/ 2226 h 7004"/>
              <a:gd name="T70" fmla="*/ 4948 w 7671"/>
              <a:gd name="T71" fmla="*/ 2784 h 7004"/>
              <a:gd name="T72" fmla="*/ 5453 w 7671"/>
              <a:gd name="T73" fmla="*/ 3664 h 7004"/>
              <a:gd name="T74" fmla="*/ 3706 w 7671"/>
              <a:gd name="T75" fmla="*/ 694 h 7004"/>
              <a:gd name="T76" fmla="*/ 4408 w 7671"/>
              <a:gd name="T77" fmla="*/ 1907 h 7004"/>
              <a:gd name="T78" fmla="*/ 3688 w 7671"/>
              <a:gd name="T79" fmla="*/ 3518 h 7004"/>
              <a:gd name="T80" fmla="*/ 4448 w 7671"/>
              <a:gd name="T81" fmla="*/ 3557 h 7004"/>
              <a:gd name="T82" fmla="*/ 5014 w 7671"/>
              <a:gd name="T83" fmla="*/ 6300 h 7004"/>
              <a:gd name="T84" fmla="*/ 4045 w 7671"/>
              <a:gd name="T85" fmla="*/ 4424 h 7004"/>
              <a:gd name="T86" fmla="*/ 5014 w 7671"/>
              <a:gd name="T87" fmla="*/ 6300 h 7004"/>
              <a:gd name="T88" fmla="*/ 5413 w 7671"/>
              <a:gd name="T89" fmla="*/ 6118 h 7004"/>
              <a:gd name="T90" fmla="*/ 6087 w 7671"/>
              <a:gd name="T91" fmla="*/ 5892 h 7004"/>
              <a:gd name="T92" fmla="*/ 5822 w 7671"/>
              <a:gd name="T93" fmla="*/ 3640 h 7004"/>
              <a:gd name="T94" fmla="*/ 6258 w 7671"/>
              <a:gd name="T95" fmla="*/ 3660 h 7004"/>
              <a:gd name="T96" fmla="*/ 5851 w 7671"/>
              <a:gd name="T97" fmla="*/ 2352 h 7004"/>
              <a:gd name="T98" fmla="*/ 6258 w 7671"/>
              <a:gd name="T99" fmla="*/ 1803 h 7004"/>
              <a:gd name="T100" fmla="*/ 6669 w 7671"/>
              <a:gd name="T101" fmla="*/ 4852 h 7004"/>
              <a:gd name="T102" fmla="*/ 6955 w 7671"/>
              <a:gd name="T103" fmla="*/ 4202 h 7004"/>
              <a:gd name="T104" fmla="*/ 6927 w 7671"/>
              <a:gd name="T105" fmla="*/ 3741 h 7004"/>
              <a:gd name="T106" fmla="*/ 6677 w 7671"/>
              <a:gd name="T107" fmla="*/ 3084 h 7004"/>
              <a:gd name="T108" fmla="*/ 7371 w 7671"/>
              <a:gd name="T109" fmla="*/ 4717 h 7004"/>
              <a:gd name="T110" fmla="*/ 7155 w 7671"/>
              <a:gd name="T111" fmla="*/ 4176 h 7004"/>
              <a:gd name="T112" fmla="*/ 7404 w 7671"/>
              <a:gd name="T113" fmla="*/ 3726 h 7004"/>
              <a:gd name="T114" fmla="*/ 7117 w 7671"/>
              <a:gd name="T115" fmla="*/ 3219 h 7004"/>
              <a:gd name="T116" fmla="*/ 7404 w 7671"/>
              <a:gd name="T117" fmla="*/ 3726 h 7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671" h="7004">
                <a:moveTo>
                  <a:pt x="7585" y="2716"/>
                </a:moveTo>
                <a:lnTo>
                  <a:pt x="6499" y="2383"/>
                </a:lnTo>
                <a:lnTo>
                  <a:pt x="6499" y="1573"/>
                </a:lnTo>
                <a:cubicBezTo>
                  <a:pt x="6499" y="1527"/>
                  <a:pt x="6473" y="1485"/>
                  <a:pt x="6432" y="1465"/>
                </a:cubicBezTo>
                <a:lnTo>
                  <a:pt x="3498" y="13"/>
                </a:lnTo>
                <a:cubicBezTo>
                  <a:pt x="3497" y="13"/>
                  <a:pt x="3497" y="13"/>
                  <a:pt x="3495" y="13"/>
                </a:cubicBezTo>
                <a:cubicBezTo>
                  <a:pt x="3490" y="10"/>
                  <a:pt x="3468" y="0"/>
                  <a:pt x="3436" y="2"/>
                </a:cubicBezTo>
                <a:cubicBezTo>
                  <a:pt x="3403" y="4"/>
                  <a:pt x="3379" y="20"/>
                  <a:pt x="3374" y="23"/>
                </a:cubicBezTo>
                <a:lnTo>
                  <a:pt x="3374" y="23"/>
                </a:lnTo>
                <a:lnTo>
                  <a:pt x="1282" y="1515"/>
                </a:lnTo>
                <a:cubicBezTo>
                  <a:pt x="1250" y="1538"/>
                  <a:pt x="1231" y="1574"/>
                  <a:pt x="1231" y="1613"/>
                </a:cubicBezTo>
                <a:lnTo>
                  <a:pt x="1231" y="2655"/>
                </a:lnTo>
                <a:lnTo>
                  <a:pt x="842" y="2609"/>
                </a:lnTo>
                <a:cubicBezTo>
                  <a:pt x="842" y="2609"/>
                  <a:pt x="841" y="2609"/>
                  <a:pt x="839" y="2609"/>
                </a:cubicBezTo>
                <a:cubicBezTo>
                  <a:pt x="834" y="2609"/>
                  <a:pt x="822" y="2608"/>
                  <a:pt x="811" y="2610"/>
                </a:cubicBezTo>
                <a:cubicBezTo>
                  <a:pt x="797" y="2612"/>
                  <a:pt x="785" y="2616"/>
                  <a:pt x="780" y="2618"/>
                </a:cubicBezTo>
                <a:cubicBezTo>
                  <a:pt x="780" y="2618"/>
                  <a:pt x="779" y="2618"/>
                  <a:pt x="779" y="2618"/>
                </a:cubicBezTo>
                <a:lnTo>
                  <a:pt x="72" y="2932"/>
                </a:lnTo>
                <a:cubicBezTo>
                  <a:pt x="28" y="2951"/>
                  <a:pt x="0" y="2994"/>
                  <a:pt x="0" y="3042"/>
                </a:cubicBezTo>
                <a:lnTo>
                  <a:pt x="0" y="5060"/>
                </a:lnTo>
                <a:cubicBezTo>
                  <a:pt x="0" y="5105"/>
                  <a:pt x="24" y="5145"/>
                  <a:pt x="63" y="5166"/>
                </a:cubicBezTo>
                <a:lnTo>
                  <a:pt x="772" y="5555"/>
                </a:lnTo>
                <a:cubicBezTo>
                  <a:pt x="772" y="5555"/>
                  <a:pt x="790" y="5566"/>
                  <a:pt x="813" y="5568"/>
                </a:cubicBezTo>
                <a:cubicBezTo>
                  <a:pt x="833" y="5571"/>
                  <a:pt x="847" y="5568"/>
                  <a:pt x="847" y="5568"/>
                </a:cubicBezTo>
                <a:lnTo>
                  <a:pt x="1231" y="5513"/>
                </a:lnTo>
                <a:lnTo>
                  <a:pt x="1231" y="5735"/>
                </a:lnTo>
                <a:cubicBezTo>
                  <a:pt x="1231" y="5779"/>
                  <a:pt x="1255" y="5820"/>
                  <a:pt x="1294" y="5841"/>
                </a:cubicBezTo>
                <a:lnTo>
                  <a:pt x="3386" y="6987"/>
                </a:lnTo>
                <a:cubicBezTo>
                  <a:pt x="3386" y="6987"/>
                  <a:pt x="3409" y="7001"/>
                  <a:pt x="3440" y="7002"/>
                </a:cubicBezTo>
                <a:cubicBezTo>
                  <a:pt x="3463" y="7004"/>
                  <a:pt x="3486" y="6995"/>
                  <a:pt x="3486" y="6995"/>
                </a:cubicBezTo>
                <a:lnTo>
                  <a:pt x="3486" y="6994"/>
                </a:lnTo>
                <a:lnTo>
                  <a:pt x="3486" y="6994"/>
                </a:lnTo>
                <a:lnTo>
                  <a:pt x="6420" y="5879"/>
                </a:lnTo>
                <a:lnTo>
                  <a:pt x="7592" y="5433"/>
                </a:lnTo>
                <a:cubicBezTo>
                  <a:pt x="7639" y="5416"/>
                  <a:pt x="7670" y="5371"/>
                  <a:pt x="7670" y="5321"/>
                </a:cubicBezTo>
                <a:lnTo>
                  <a:pt x="7670" y="2832"/>
                </a:lnTo>
                <a:cubicBezTo>
                  <a:pt x="7671" y="2779"/>
                  <a:pt x="7636" y="2732"/>
                  <a:pt x="7585" y="2716"/>
                </a:cubicBezTo>
                <a:close/>
                <a:moveTo>
                  <a:pt x="337" y="4559"/>
                </a:moveTo>
                <a:cubicBezTo>
                  <a:pt x="337" y="4571"/>
                  <a:pt x="331" y="4583"/>
                  <a:pt x="321" y="4591"/>
                </a:cubicBezTo>
                <a:cubicBezTo>
                  <a:pt x="313" y="4596"/>
                  <a:pt x="305" y="4599"/>
                  <a:pt x="296" y="4599"/>
                </a:cubicBezTo>
                <a:cubicBezTo>
                  <a:pt x="293" y="4599"/>
                  <a:pt x="289" y="4598"/>
                  <a:pt x="286" y="4597"/>
                </a:cubicBezTo>
                <a:lnTo>
                  <a:pt x="151" y="4560"/>
                </a:lnTo>
                <a:cubicBezTo>
                  <a:pt x="134" y="4555"/>
                  <a:pt x="122" y="4539"/>
                  <a:pt x="122" y="4521"/>
                </a:cubicBezTo>
                <a:lnTo>
                  <a:pt x="122" y="4147"/>
                </a:lnTo>
                <a:cubicBezTo>
                  <a:pt x="122" y="4136"/>
                  <a:pt x="126" y="4125"/>
                  <a:pt x="135" y="4117"/>
                </a:cubicBezTo>
                <a:cubicBezTo>
                  <a:pt x="143" y="4109"/>
                  <a:pt x="155" y="4106"/>
                  <a:pt x="166" y="4107"/>
                </a:cubicBezTo>
                <a:lnTo>
                  <a:pt x="300" y="4120"/>
                </a:lnTo>
                <a:cubicBezTo>
                  <a:pt x="321" y="4122"/>
                  <a:pt x="336" y="4139"/>
                  <a:pt x="336" y="4160"/>
                </a:cubicBezTo>
                <a:lnTo>
                  <a:pt x="336" y="4559"/>
                </a:lnTo>
                <a:lnTo>
                  <a:pt x="337" y="4559"/>
                </a:lnTo>
                <a:close/>
                <a:moveTo>
                  <a:pt x="337" y="3761"/>
                </a:moveTo>
                <a:cubicBezTo>
                  <a:pt x="337" y="3782"/>
                  <a:pt x="321" y="3800"/>
                  <a:pt x="300" y="3802"/>
                </a:cubicBezTo>
                <a:lnTo>
                  <a:pt x="165" y="3813"/>
                </a:lnTo>
                <a:lnTo>
                  <a:pt x="162" y="3813"/>
                </a:lnTo>
                <a:cubicBezTo>
                  <a:pt x="152" y="3813"/>
                  <a:pt x="142" y="3809"/>
                  <a:pt x="135" y="3802"/>
                </a:cubicBezTo>
                <a:cubicBezTo>
                  <a:pt x="126" y="3795"/>
                  <a:pt x="122" y="3784"/>
                  <a:pt x="122" y="3773"/>
                </a:cubicBezTo>
                <a:lnTo>
                  <a:pt x="122" y="3398"/>
                </a:lnTo>
                <a:cubicBezTo>
                  <a:pt x="122" y="3380"/>
                  <a:pt x="134" y="3364"/>
                  <a:pt x="152" y="3359"/>
                </a:cubicBezTo>
                <a:lnTo>
                  <a:pt x="286" y="3324"/>
                </a:lnTo>
                <a:cubicBezTo>
                  <a:pt x="298" y="3321"/>
                  <a:pt x="311" y="3323"/>
                  <a:pt x="321" y="3331"/>
                </a:cubicBezTo>
                <a:cubicBezTo>
                  <a:pt x="331" y="3339"/>
                  <a:pt x="337" y="3350"/>
                  <a:pt x="337" y="3363"/>
                </a:cubicBezTo>
                <a:lnTo>
                  <a:pt x="337" y="3761"/>
                </a:lnTo>
                <a:lnTo>
                  <a:pt x="337" y="3761"/>
                </a:lnTo>
                <a:close/>
                <a:moveTo>
                  <a:pt x="729" y="4668"/>
                </a:moveTo>
                <a:cubicBezTo>
                  <a:pt x="729" y="4680"/>
                  <a:pt x="723" y="4692"/>
                  <a:pt x="714" y="4700"/>
                </a:cubicBezTo>
                <a:cubicBezTo>
                  <a:pt x="706" y="4705"/>
                  <a:pt x="698" y="4708"/>
                  <a:pt x="689" y="4708"/>
                </a:cubicBezTo>
                <a:cubicBezTo>
                  <a:pt x="686" y="4708"/>
                  <a:pt x="682" y="4707"/>
                  <a:pt x="678" y="4706"/>
                </a:cubicBezTo>
                <a:lnTo>
                  <a:pt x="494" y="4655"/>
                </a:lnTo>
                <a:cubicBezTo>
                  <a:pt x="477" y="4651"/>
                  <a:pt x="465" y="4635"/>
                  <a:pt x="465" y="4617"/>
                </a:cubicBezTo>
                <a:lnTo>
                  <a:pt x="465" y="4180"/>
                </a:lnTo>
                <a:cubicBezTo>
                  <a:pt x="465" y="4169"/>
                  <a:pt x="470" y="4158"/>
                  <a:pt x="478" y="4150"/>
                </a:cubicBezTo>
                <a:cubicBezTo>
                  <a:pt x="486" y="4143"/>
                  <a:pt x="498" y="4139"/>
                  <a:pt x="509" y="4140"/>
                </a:cubicBezTo>
                <a:lnTo>
                  <a:pt x="693" y="4158"/>
                </a:lnTo>
                <a:cubicBezTo>
                  <a:pt x="714" y="4160"/>
                  <a:pt x="729" y="4178"/>
                  <a:pt x="729" y="4198"/>
                </a:cubicBezTo>
                <a:lnTo>
                  <a:pt x="729" y="4668"/>
                </a:lnTo>
                <a:lnTo>
                  <a:pt x="729" y="4668"/>
                </a:lnTo>
                <a:close/>
                <a:moveTo>
                  <a:pt x="729" y="3729"/>
                </a:moveTo>
                <a:cubicBezTo>
                  <a:pt x="729" y="3750"/>
                  <a:pt x="713" y="3767"/>
                  <a:pt x="692" y="3769"/>
                </a:cubicBezTo>
                <a:lnTo>
                  <a:pt x="508" y="3784"/>
                </a:lnTo>
                <a:lnTo>
                  <a:pt x="505" y="3784"/>
                </a:lnTo>
                <a:cubicBezTo>
                  <a:pt x="495" y="3784"/>
                  <a:pt x="485" y="3781"/>
                  <a:pt x="478" y="3774"/>
                </a:cubicBezTo>
                <a:cubicBezTo>
                  <a:pt x="469" y="3766"/>
                  <a:pt x="465" y="3756"/>
                  <a:pt x="465" y="3744"/>
                </a:cubicBezTo>
                <a:lnTo>
                  <a:pt x="465" y="3308"/>
                </a:lnTo>
                <a:cubicBezTo>
                  <a:pt x="465" y="3290"/>
                  <a:pt x="477" y="3274"/>
                  <a:pt x="495" y="3269"/>
                </a:cubicBezTo>
                <a:lnTo>
                  <a:pt x="679" y="3221"/>
                </a:lnTo>
                <a:cubicBezTo>
                  <a:pt x="691" y="3217"/>
                  <a:pt x="704" y="3220"/>
                  <a:pt x="714" y="3228"/>
                </a:cubicBezTo>
                <a:cubicBezTo>
                  <a:pt x="723" y="3235"/>
                  <a:pt x="729" y="3247"/>
                  <a:pt x="729" y="3260"/>
                </a:cubicBezTo>
                <a:lnTo>
                  <a:pt x="729" y="3729"/>
                </a:lnTo>
                <a:close/>
                <a:moveTo>
                  <a:pt x="1737" y="4948"/>
                </a:moveTo>
                <a:cubicBezTo>
                  <a:pt x="1737" y="4960"/>
                  <a:pt x="1731" y="4972"/>
                  <a:pt x="1721" y="4980"/>
                </a:cubicBezTo>
                <a:cubicBezTo>
                  <a:pt x="1714" y="4985"/>
                  <a:pt x="1706" y="4988"/>
                  <a:pt x="1697" y="4988"/>
                </a:cubicBezTo>
                <a:cubicBezTo>
                  <a:pt x="1693" y="4988"/>
                  <a:pt x="1690" y="4987"/>
                  <a:pt x="1686" y="4986"/>
                </a:cubicBezTo>
                <a:lnTo>
                  <a:pt x="1449" y="4920"/>
                </a:lnTo>
                <a:cubicBezTo>
                  <a:pt x="1431" y="4916"/>
                  <a:pt x="1419" y="4900"/>
                  <a:pt x="1419" y="4882"/>
                </a:cubicBezTo>
                <a:lnTo>
                  <a:pt x="1419" y="4274"/>
                </a:lnTo>
                <a:cubicBezTo>
                  <a:pt x="1419" y="4262"/>
                  <a:pt x="1424" y="4251"/>
                  <a:pt x="1432" y="4244"/>
                </a:cubicBezTo>
                <a:cubicBezTo>
                  <a:pt x="1441" y="4236"/>
                  <a:pt x="1452" y="4232"/>
                  <a:pt x="1463" y="4233"/>
                </a:cubicBezTo>
                <a:lnTo>
                  <a:pt x="1701" y="4257"/>
                </a:lnTo>
                <a:cubicBezTo>
                  <a:pt x="1721" y="4259"/>
                  <a:pt x="1737" y="4276"/>
                  <a:pt x="1737" y="4297"/>
                </a:cubicBezTo>
                <a:lnTo>
                  <a:pt x="1737" y="4948"/>
                </a:lnTo>
                <a:close/>
                <a:moveTo>
                  <a:pt x="1737" y="3646"/>
                </a:moveTo>
                <a:cubicBezTo>
                  <a:pt x="1737" y="3667"/>
                  <a:pt x="1721" y="3684"/>
                  <a:pt x="1700" y="3686"/>
                </a:cubicBezTo>
                <a:lnTo>
                  <a:pt x="1463" y="3705"/>
                </a:lnTo>
                <a:cubicBezTo>
                  <a:pt x="1462" y="3706"/>
                  <a:pt x="1461" y="3706"/>
                  <a:pt x="1459" y="3706"/>
                </a:cubicBezTo>
                <a:cubicBezTo>
                  <a:pt x="1449" y="3706"/>
                  <a:pt x="1440" y="3702"/>
                  <a:pt x="1432" y="3695"/>
                </a:cubicBezTo>
                <a:cubicBezTo>
                  <a:pt x="1424" y="3687"/>
                  <a:pt x="1419" y="3677"/>
                  <a:pt x="1419" y="3665"/>
                </a:cubicBezTo>
                <a:lnTo>
                  <a:pt x="1419" y="3057"/>
                </a:lnTo>
                <a:cubicBezTo>
                  <a:pt x="1419" y="3039"/>
                  <a:pt x="1432" y="3023"/>
                  <a:pt x="1449" y="3018"/>
                </a:cubicBezTo>
                <a:lnTo>
                  <a:pt x="1687" y="2956"/>
                </a:lnTo>
                <a:cubicBezTo>
                  <a:pt x="1699" y="2953"/>
                  <a:pt x="1712" y="2955"/>
                  <a:pt x="1721" y="2963"/>
                </a:cubicBezTo>
                <a:cubicBezTo>
                  <a:pt x="1731" y="2970"/>
                  <a:pt x="1737" y="2982"/>
                  <a:pt x="1737" y="2995"/>
                </a:cubicBezTo>
                <a:lnTo>
                  <a:pt x="1737" y="3646"/>
                </a:lnTo>
                <a:close/>
                <a:moveTo>
                  <a:pt x="1737" y="2344"/>
                </a:moveTo>
                <a:cubicBezTo>
                  <a:pt x="1737" y="2360"/>
                  <a:pt x="1728" y="2374"/>
                  <a:pt x="1713" y="2381"/>
                </a:cubicBezTo>
                <a:lnTo>
                  <a:pt x="1476" y="2486"/>
                </a:lnTo>
                <a:cubicBezTo>
                  <a:pt x="1471" y="2488"/>
                  <a:pt x="1465" y="2489"/>
                  <a:pt x="1460" y="2489"/>
                </a:cubicBezTo>
                <a:cubicBezTo>
                  <a:pt x="1452" y="2489"/>
                  <a:pt x="1444" y="2487"/>
                  <a:pt x="1437" y="2483"/>
                </a:cubicBezTo>
                <a:cubicBezTo>
                  <a:pt x="1426" y="2475"/>
                  <a:pt x="1419" y="2463"/>
                  <a:pt x="1419" y="2449"/>
                </a:cubicBezTo>
                <a:lnTo>
                  <a:pt x="1419" y="1841"/>
                </a:lnTo>
                <a:cubicBezTo>
                  <a:pt x="1419" y="1827"/>
                  <a:pt x="1426" y="1814"/>
                  <a:pt x="1438" y="1807"/>
                </a:cubicBezTo>
                <a:lnTo>
                  <a:pt x="1676" y="1659"/>
                </a:lnTo>
                <a:cubicBezTo>
                  <a:pt x="1688" y="1651"/>
                  <a:pt x="1704" y="1651"/>
                  <a:pt x="1716" y="1658"/>
                </a:cubicBezTo>
                <a:cubicBezTo>
                  <a:pt x="1729" y="1665"/>
                  <a:pt x="1737" y="1678"/>
                  <a:pt x="1737" y="1693"/>
                </a:cubicBezTo>
                <a:lnTo>
                  <a:pt x="1737" y="2344"/>
                </a:lnTo>
                <a:lnTo>
                  <a:pt x="1737" y="2344"/>
                </a:lnTo>
                <a:close/>
                <a:moveTo>
                  <a:pt x="2329" y="5112"/>
                </a:moveTo>
                <a:cubicBezTo>
                  <a:pt x="2329" y="5124"/>
                  <a:pt x="2323" y="5136"/>
                  <a:pt x="2313" y="5144"/>
                </a:cubicBezTo>
                <a:cubicBezTo>
                  <a:pt x="2306" y="5149"/>
                  <a:pt x="2297" y="5152"/>
                  <a:pt x="2289" y="5152"/>
                </a:cubicBezTo>
                <a:cubicBezTo>
                  <a:pt x="2285" y="5152"/>
                  <a:pt x="2281" y="5152"/>
                  <a:pt x="2278" y="5151"/>
                </a:cubicBezTo>
                <a:lnTo>
                  <a:pt x="1960" y="5062"/>
                </a:lnTo>
                <a:cubicBezTo>
                  <a:pt x="1942" y="5058"/>
                  <a:pt x="1930" y="5042"/>
                  <a:pt x="1930" y="5024"/>
                </a:cubicBezTo>
                <a:lnTo>
                  <a:pt x="1930" y="4323"/>
                </a:lnTo>
                <a:cubicBezTo>
                  <a:pt x="1930" y="4312"/>
                  <a:pt x="1935" y="4301"/>
                  <a:pt x="1943" y="4293"/>
                </a:cubicBezTo>
                <a:cubicBezTo>
                  <a:pt x="1952" y="4286"/>
                  <a:pt x="1963" y="4282"/>
                  <a:pt x="1974" y="4283"/>
                </a:cubicBezTo>
                <a:lnTo>
                  <a:pt x="2292" y="4314"/>
                </a:lnTo>
                <a:cubicBezTo>
                  <a:pt x="2313" y="4316"/>
                  <a:pt x="2329" y="4334"/>
                  <a:pt x="2329" y="4354"/>
                </a:cubicBezTo>
                <a:lnTo>
                  <a:pt x="2329" y="5112"/>
                </a:lnTo>
                <a:close/>
                <a:moveTo>
                  <a:pt x="2329" y="3597"/>
                </a:moveTo>
                <a:cubicBezTo>
                  <a:pt x="2329" y="3618"/>
                  <a:pt x="2313" y="3635"/>
                  <a:pt x="2292" y="3637"/>
                </a:cubicBezTo>
                <a:lnTo>
                  <a:pt x="1974" y="3663"/>
                </a:lnTo>
                <a:cubicBezTo>
                  <a:pt x="1973" y="3663"/>
                  <a:pt x="1971" y="3664"/>
                  <a:pt x="1970" y="3664"/>
                </a:cubicBezTo>
                <a:cubicBezTo>
                  <a:pt x="1960" y="3664"/>
                  <a:pt x="1951" y="3660"/>
                  <a:pt x="1943" y="3653"/>
                </a:cubicBezTo>
                <a:cubicBezTo>
                  <a:pt x="1935" y="3645"/>
                  <a:pt x="1930" y="3634"/>
                  <a:pt x="1930" y="3623"/>
                </a:cubicBezTo>
                <a:lnTo>
                  <a:pt x="1930" y="2923"/>
                </a:lnTo>
                <a:cubicBezTo>
                  <a:pt x="1930" y="2905"/>
                  <a:pt x="1942" y="2889"/>
                  <a:pt x="1960" y="2884"/>
                </a:cubicBezTo>
                <a:lnTo>
                  <a:pt x="2278" y="2800"/>
                </a:lnTo>
                <a:cubicBezTo>
                  <a:pt x="2290" y="2797"/>
                  <a:pt x="2303" y="2800"/>
                  <a:pt x="2313" y="2807"/>
                </a:cubicBezTo>
                <a:cubicBezTo>
                  <a:pt x="2323" y="2815"/>
                  <a:pt x="2329" y="2827"/>
                  <a:pt x="2329" y="2839"/>
                </a:cubicBezTo>
                <a:lnTo>
                  <a:pt x="2329" y="3597"/>
                </a:lnTo>
                <a:lnTo>
                  <a:pt x="2329" y="3597"/>
                </a:lnTo>
                <a:close/>
                <a:moveTo>
                  <a:pt x="2329" y="2082"/>
                </a:moveTo>
                <a:cubicBezTo>
                  <a:pt x="2329" y="2098"/>
                  <a:pt x="2319" y="2112"/>
                  <a:pt x="2305" y="2119"/>
                </a:cubicBezTo>
                <a:lnTo>
                  <a:pt x="1987" y="2260"/>
                </a:lnTo>
                <a:cubicBezTo>
                  <a:pt x="1982" y="2262"/>
                  <a:pt x="1976" y="2263"/>
                  <a:pt x="1970" y="2263"/>
                </a:cubicBezTo>
                <a:cubicBezTo>
                  <a:pt x="1963" y="2263"/>
                  <a:pt x="1955" y="2261"/>
                  <a:pt x="1949" y="2257"/>
                </a:cubicBezTo>
                <a:cubicBezTo>
                  <a:pt x="1937" y="2249"/>
                  <a:pt x="1930" y="2236"/>
                  <a:pt x="1930" y="2223"/>
                </a:cubicBezTo>
                <a:lnTo>
                  <a:pt x="1930" y="1523"/>
                </a:lnTo>
                <a:cubicBezTo>
                  <a:pt x="1930" y="1509"/>
                  <a:pt x="1938" y="1496"/>
                  <a:pt x="1949" y="1489"/>
                </a:cubicBezTo>
                <a:lnTo>
                  <a:pt x="2267" y="1290"/>
                </a:lnTo>
                <a:cubicBezTo>
                  <a:pt x="2280" y="1282"/>
                  <a:pt x="2295" y="1282"/>
                  <a:pt x="2308" y="1289"/>
                </a:cubicBezTo>
                <a:cubicBezTo>
                  <a:pt x="2321" y="1296"/>
                  <a:pt x="2329" y="1310"/>
                  <a:pt x="2329" y="1324"/>
                </a:cubicBezTo>
                <a:lnTo>
                  <a:pt x="2329" y="2082"/>
                </a:lnTo>
                <a:lnTo>
                  <a:pt x="2329" y="2082"/>
                </a:lnTo>
                <a:close/>
                <a:moveTo>
                  <a:pt x="3152" y="5341"/>
                </a:moveTo>
                <a:cubicBezTo>
                  <a:pt x="3152" y="5352"/>
                  <a:pt x="3147" y="5364"/>
                  <a:pt x="3139" y="5372"/>
                </a:cubicBezTo>
                <a:cubicBezTo>
                  <a:pt x="3124" y="5387"/>
                  <a:pt x="3104" y="5387"/>
                  <a:pt x="3098" y="5387"/>
                </a:cubicBezTo>
                <a:lnTo>
                  <a:pt x="3097" y="5387"/>
                </a:lnTo>
                <a:cubicBezTo>
                  <a:pt x="3018" y="5387"/>
                  <a:pt x="2710" y="5276"/>
                  <a:pt x="2650" y="5254"/>
                </a:cubicBezTo>
                <a:cubicBezTo>
                  <a:pt x="2634" y="5248"/>
                  <a:pt x="2623" y="5233"/>
                  <a:pt x="2623" y="5216"/>
                </a:cubicBezTo>
                <a:lnTo>
                  <a:pt x="2623" y="4391"/>
                </a:lnTo>
                <a:cubicBezTo>
                  <a:pt x="2623" y="4380"/>
                  <a:pt x="2628" y="4369"/>
                  <a:pt x="2636" y="4361"/>
                </a:cubicBezTo>
                <a:cubicBezTo>
                  <a:pt x="2645" y="4354"/>
                  <a:pt x="2656" y="4350"/>
                  <a:pt x="2667" y="4351"/>
                </a:cubicBezTo>
                <a:lnTo>
                  <a:pt x="3115" y="4395"/>
                </a:lnTo>
                <a:cubicBezTo>
                  <a:pt x="3136" y="4397"/>
                  <a:pt x="3152" y="4414"/>
                  <a:pt x="3152" y="4435"/>
                </a:cubicBezTo>
                <a:cubicBezTo>
                  <a:pt x="3152" y="4444"/>
                  <a:pt x="3152" y="5302"/>
                  <a:pt x="3152" y="5341"/>
                </a:cubicBezTo>
                <a:close/>
                <a:moveTo>
                  <a:pt x="3152" y="3529"/>
                </a:moveTo>
                <a:cubicBezTo>
                  <a:pt x="3152" y="3550"/>
                  <a:pt x="3136" y="3567"/>
                  <a:pt x="3115" y="3569"/>
                </a:cubicBezTo>
                <a:lnTo>
                  <a:pt x="2667" y="3606"/>
                </a:lnTo>
                <a:cubicBezTo>
                  <a:pt x="2665" y="3606"/>
                  <a:pt x="2664" y="3606"/>
                  <a:pt x="2663" y="3606"/>
                </a:cubicBezTo>
                <a:cubicBezTo>
                  <a:pt x="2653" y="3606"/>
                  <a:pt x="2643" y="3602"/>
                  <a:pt x="2636" y="3595"/>
                </a:cubicBezTo>
                <a:cubicBezTo>
                  <a:pt x="2628" y="3588"/>
                  <a:pt x="2623" y="3577"/>
                  <a:pt x="2623" y="3566"/>
                </a:cubicBezTo>
                <a:lnTo>
                  <a:pt x="2623" y="2741"/>
                </a:lnTo>
                <a:cubicBezTo>
                  <a:pt x="2623" y="2722"/>
                  <a:pt x="2635" y="2706"/>
                  <a:pt x="2653" y="2702"/>
                </a:cubicBezTo>
                <a:lnTo>
                  <a:pt x="3101" y="2584"/>
                </a:lnTo>
                <a:cubicBezTo>
                  <a:pt x="3113" y="2581"/>
                  <a:pt x="3126" y="2583"/>
                  <a:pt x="3136" y="2591"/>
                </a:cubicBezTo>
                <a:cubicBezTo>
                  <a:pt x="3146" y="2599"/>
                  <a:pt x="3152" y="2610"/>
                  <a:pt x="3152" y="2623"/>
                </a:cubicBezTo>
                <a:lnTo>
                  <a:pt x="3152" y="3529"/>
                </a:lnTo>
                <a:lnTo>
                  <a:pt x="3152" y="3529"/>
                </a:lnTo>
                <a:close/>
                <a:moveTo>
                  <a:pt x="3152" y="1717"/>
                </a:moveTo>
                <a:cubicBezTo>
                  <a:pt x="3152" y="1733"/>
                  <a:pt x="3142" y="1748"/>
                  <a:pt x="3128" y="1754"/>
                </a:cubicBezTo>
                <a:lnTo>
                  <a:pt x="2680" y="1953"/>
                </a:lnTo>
                <a:cubicBezTo>
                  <a:pt x="2674" y="1955"/>
                  <a:pt x="2669" y="1956"/>
                  <a:pt x="2663" y="1956"/>
                </a:cubicBezTo>
                <a:cubicBezTo>
                  <a:pt x="2656" y="1956"/>
                  <a:pt x="2648" y="1954"/>
                  <a:pt x="2641" y="1950"/>
                </a:cubicBezTo>
                <a:cubicBezTo>
                  <a:pt x="2630" y="1942"/>
                  <a:pt x="2623" y="1930"/>
                  <a:pt x="2623" y="1916"/>
                </a:cubicBezTo>
                <a:lnTo>
                  <a:pt x="2623" y="1091"/>
                </a:lnTo>
                <a:cubicBezTo>
                  <a:pt x="2623" y="1077"/>
                  <a:pt x="2630" y="1064"/>
                  <a:pt x="2642" y="1057"/>
                </a:cubicBezTo>
                <a:lnTo>
                  <a:pt x="3090" y="777"/>
                </a:lnTo>
                <a:cubicBezTo>
                  <a:pt x="3103" y="769"/>
                  <a:pt x="3118" y="769"/>
                  <a:pt x="3131" y="776"/>
                </a:cubicBezTo>
                <a:cubicBezTo>
                  <a:pt x="3144" y="783"/>
                  <a:pt x="3152" y="797"/>
                  <a:pt x="3152" y="811"/>
                </a:cubicBezTo>
                <a:lnTo>
                  <a:pt x="3152" y="1717"/>
                </a:lnTo>
                <a:lnTo>
                  <a:pt x="3152" y="1717"/>
                </a:lnTo>
                <a:close/>
                <a:moveTo>
                  <a:pt x="4934" y="1266"/>
                </a:moveTo>
                <a:cubicBezTo>
                  <a:pt x="4934" y="1252"/>
                  <a:pt x="4941" y="1240"/>
                  <a:pt x="4952" y="1232"/>
                </a:cubicBezTo>
                <a:cubicBezTo>
                  <a:pt x="4963" y="1225"/>
                  <a:pt x="4978" y="1224"/>
                  <a:pt x="4990" y="1229"/>
                </a:cubicBezTo>
                <a:lnTo>
                  <a:pt x="5469" y="1436"/>
                </a:lnTo>
                <a:cubicBezTo>
                  <a:pt x="5483" y="1442"/>
                  <a:pt x="5493" y="1457"/>
                  <a:pt x="5493" y="1473"/>
                </a:cubicBezTo>
                <a:lnTo>
                  <a:pt x="5493" y="2187"/>
                </a:lnTo>
                <a:cubicBezTo>
                  <a:pt x="5493" y="2200"/>
                  <a:pt x="5487" y="2212"/>
                  <a:pt x="5477" y="2220"/>
                </a:cubicBezTo>
                <a:cubicBezTo>
                  <a:pt x="5470" y="2225"/>
                  <a:pt x="5461" y="2228"/>
                  <a:pt x="5453" y="2228"/>
                </a:cubicBezTo>
                <a:cubicBezTo>
                  <a:pt x="5449" y="2228"/>
                  <a:pt x="5445" y="2227"/>
                  <a:pt x="5441" y="2226"/>
                </a:cubicBezTo>
                <a:lnTo>
                  <a:pt x="4963" y="2079"/>
                </a:lnTo>
                <a:cubicBezTo>
                  <a:pt x="4946" y="2074"/>
                  <a:pt x="4934" y="2058"/>
                  <a:pt x="4934" y="2040"/>
                </a:cubicBezTo>
                <a:lnTo>
                  <a:pt x="4934" y="1266"/>
                </a:lnTo>
                <a:lnTo>
                  <a:pt x="4934" y="1266"/>
                </a:lnTo>
                <a:close/>
                <a:moveTo>
                  <a:pt x="4934" y="2815"/>
                </a:moveTo>
                <a:cubicBezTo>
                  <a:pt x="4934" y="2803"/>
                  <a:pt x="4939" y="2791"/>
                  <a:pt x="4948" y="2784"/>
                </a:cubicBezTo>
                <a:cubicBezTo>
                  <a:pt x="4958" y="2776"/>
                  <a:pt x="4970" y="2773"/>
                  <a:pt x="4981" y="2775"/>
                </a:cubicBezTo>
                <a:lnTo>
                  <a:pt x="5460" y="2862"/>
                </a:lnTo>
                <a:cubicBezTo>
                  <a:pt x="5479" y="2866"/>
                  <a:pt x="5493" y="2882"/>
                  <a:pt x="5493" y="2902"/>
                </a:cubicBezTo>
                <a:lnTo>
                  <a:pt x="5493" y="3623"/>
                </a:lnTo>
                <a:cubicBezTo>
                  <a:pt x="5493" y="3634"/>
                  <a:pt x="5488" y="3645"/>
                  <a:pt x="5480" y="3653"/>
                </a:cubicBezTo>
                <a:cubicBezTo>
                  <a:pt x="5473" y="3660"/>
                  <a:pt x="5463" y="3664"/>
                  <a:pt x="5453" y="3664"/>
                </a:cubicBezTo>
                <a:cubicBezTo>
                  <a:pt x="5452" y="3664"/>
                  <a:pt x="5451" y="3663"/>
                  <a:pt x="5450" y="3663"/>
                </a:cubicBezTo>
                <a:lnTo>
                  <a:pt x="4971" y="3629"/>
                </a:lnTo>
                <a:cubicBezTo>
                  <a:pt x="4950" y="3628"/>
                  <a:pt x="4934" y="3610"/>
                  <a:pt x="4934" y="3589"/>
                </a:cubicBezTo>
                <a:lnTo>
                  <a:pt x="4934" y="2815"/>
                </a:lnTo>
                <a:close/>
                <a:moveTo>
                  <a:pt x="3688" y="727"/>
                </a:moveTo>
                <a:cubicBezTo>
                  <a:pt x="3688" y="714"/>
                  <a:pt x="3695" y="701"/>
                  <a:pt x="3706" y="694"/>
                </a:cubicBezTo>
                <a:cubicBezTo>
                  <a:pt x="3718" y="686"/>
                  <a:pt x="3732" y="685"/>
                  <a:pt x="3744" y="690"/>
                </a:cubicBezTo>
                <a:lnTo>
                  <a:pt x="4424" y="984"/>
                </a:lnTo>
                <a:cubicBezTo>
                  <a:pt x="4439" y="991"/>
                  <a:pt x="4449" y="1005"/>
                  <a:pt x="4449" y="1021"/>
                </a:cubicBezTo>
                <a:lnTo>
                  <a:pt x="4449" y="1867"/>
                </a:lnTo>
                <a:cubicBezTo>
                  <a:pt x="4449" y="1879"/>
                  <a:pt x="4442" y="1891"/>
                  <a:pt x="4432" y="1899"/>
                </a:cubicBezTo>
                <a:cubicBezTo>
                  <a:pt x="4425" y="1904"/>
                  <a:pt x="4417" y="1907"/>
                  <a:pt x="4408" y="1907"/>
                </a:cubicBezTo>
                <a:cubicBezTo>
                  <a:pt x="4404" y="1907"/>
                  <a:pt x="4400" y="1906"/>
                  <a:pt x="4396" y="1905"/>
                </a:cubicBezTo>
                <a:lnTo>
                  <a:pt x="3717" y="1696"/>
                </a:lnTo>
                <a:cubicBezTo>
                  <a:pt x="3700" y="1691"/>
                  <a:pt x="3688" y="1675"/>
                  <a:pt x="3688" y="1658"/>
                </a:cubicBezTo>
                <a:lnTo>
                  <a:pt x="3688" y="727"/>
                </a:lnTo>
                <a:lnTo>
                  <a:pt x="3688" y="727"/>
                </a:lnTo>
                <a:close/>
                <a:moveTo>
                  <a:pt x="3688" y="3518"/>
                </a:moveTo>
                <a:lnTo>
                  <a:pt x="3688" y="2588"/>
                </a:lnTo>
                <a:cubicBezTo>
                  <a:pt x="3688" y="2576"/>
                  <a:pt x="3694" y="2564"/>
                  <a:pt x="3703" y="2557"/>
                </a:cubicBezTo>
                <a:cubicBezTo>
                  <a:pt x="3712" y="2549"/>
                  <a:pt x="3724" y="2546"/>
                  <a:pt x="3736" y="2548"/>
                </a:cubicBezTo>
                <a:lnTo>
                  <a:pt x="4415" y="2672"/>
                </a:lnTo>
                <a:cubicBezTo>
                  <a:pt x="4434" y="2676"/>
                  <a:pt x="4448" y="2692"/>
                  <a:pt x="4448" y="2712"/>
                </a:cubicBezTo>
                <a:lnTo>
                  <a:pt x="4448" y="3557"/>
                </a:lnTo>
                <a:cubicBezTo>
                  <a:pt x="4448" y="3568"/>
                  <a:pt x="4444" y="3579"/>
                  <a:pt x="4436" y="3586"/>
                </a:cubicBezTo>
                <a:cubicBezTo>
                  <a:pt x="4428" y="3593"/>
                  <a:pt x="4418" y="3597"/>
                  <a:pt x="4408" y="3597"/>
                </a:cubicBezTo>
                <a:cubicBezTo>
                  <a:pt x="4407" y="3597"/>
                  <a:pt x="4407" y="3597"/>
                  <a:pt x="4406" y="3597"/>
                </a:cubicBezTo>
                <a:lnTo>
                  <a:pt x="3726" y="3558"/>
                </a:lnTo>
                <a:cubicBezTo>
                  <a:pt x="3705" y="3557"/>
                  <a:pt x="3688" y="3539"/>
                  <a:pt x="3688" y="3518"/>
                </a:cubicBezTo>
                <a:close/>
                <a:moveTo>
                  <a:pt x="5014" y="6300"/>
                </a:moveTo>
                <a:cubicBezTo>
                  <a:pt x="5014" y="6317"/>
                  <a:pt x="5004" y="6331"/>
                  <a:pt x="4989" y="6338"/>
                </a:cubicBezTo>
                <a:lnTo>
                  <a:pt x="4099" y="6676"/>
                </a:lnTo>
                <a:cubicBezTo>
                  <a:pt x="4094" y="6677"/>
                  <a:pt x="4089" y="6678"/>
                  <a:pt x="4085" y="6678"/>
                </a:cubicBezTo>
                <a:cubicBezTo>
                  <a:pt x="4077" y="6678"/>
                  <a:pt x="4069" y="6676"/>
                  <a:pt x="4062" y="6671"/>
                </a:cubicBezTo>
                <a:cubicBezTo>
                  <a:pt x="4051" y="6664"/>
                  <a:pt x="4045" y="6651"/>
                  <a:pt x="4045" y="6638"/>
                </a:cubicBezTo>
                <a:lnTo>
                  <a:pt x="4045" y="4424"/>
                </a:lnTo>
                <a:cubicBezTo>
                  <a:pt x="4045" y="4403"/>
                  <a:pt x="4061" y="4385"/>
                  <a:pt x="4082" y="4384"/>
                </a:cubicBezTo>
                <a:lnTo>
                  <a:pt x="4972" y="4323"/>
                </a:lnTo>
                <a:cubicBezTo>
                  <a:pt x="4983" y="4323"/>
                  <a:pt x="4994" y="4327"/>
                  <a:pt x="5002" y="4334"/>
                </a:cubicBezTo>
                <a:cubicBezTo>
                  <a:pt x="5010" y="4342"/>
                  <a:pt x="5015" y="4352"/>
                  <a:pt x="5015" y="4364"/>
                </a:cubicBezTo>
                <a:lnTo>
                  <a:pt x="5015" y="6300"/>
                </a:lnTo>
                <a:lnTo>
                  <a:pt x="5014" y="6300"/>
                </a:lnTo>
                <a:close/>
                <a:moveTo>
                  <a:pt x="6087" y="5892"/>
                </a:moveTo>
                <a:cubicBezTo>
                  <a:pt x="6087" y="5909"/>
                  <a:pt x="6076" y="5924"/>
                  <a:pt x="6061" y="5930"/>
                </a:cubicBezTo>
                <a:lnTo>
                  <a:pt x="5467" y="6156"/>
                </a:lnTo>
                <a:cubicBezTo>
                  <a:pt x="5462" y="6157"/>
                  <a:pt x="5458" y="6158"/>
                  <a:pt x="5453" y="6158"/>
                </a:cubicBezTo>
                <a:cubicBezTo>
                  <a:pt x="5445" y="6158"/>
                  <a:pt x="5437" y="6156"/>
                  <a:pt x="5430" y="6151"/>
                </a:cubicBezTo>
                <a:cubicBezTo>
                  <a:pt x="5419" y="6144"/>
                  <a:pt x="5413" y="6131"/>
                  <a:pt x="5413" y="6118"/>
                </a:cubicBezTo>
                <a:lnTo>
                  <a:pt x="5413" y="4331"/>
                </a:lnTo>
                <a:cubicBezTo>
                  <a:pt x="5413" y="4310"/>
                  <a:pt x="5429" y="4293"/>
                  <a:pt x="5450" y="4291"/>
                </a:cubicBezTo>
                <a:lnTo>
                  <a:pt x="6044" y="4251"/>
                </a:lnTo>
                <a:cubicBezTo>
                  <a:pt x="6055" y="4250"/>
                  <a:pt x="6066" y="4254"/>
                  <a:pt x="6074" y="4262"/>
                </a:cubicBezTo>
                <a:cubicBezTo>
                  <a:pt x="6082" y="4269"/>
                  <a:pt x="6087" y="4280"/>
                  <a:pt x="6087" y="4291"/>
                </a:cubicBezTo>
                <a:lnTo>
                  <a:pt x="6087" y="5892"/>
                </a:lnTo>
                <a:close/>
                <a:moveTo>
                  <a:pt x="6258" y="3660"/>
                </a:moveTo>
                <a:cubicBezTo>
                  <a:pt x="6258" y="3671"/>
                  <a:pt x="6253" y="3682"/>
                  <a:pt x="6245" y="3690"/>
                </a:cubicBezTo>
                <a:cubicBezTo>
                  <a:pt x="6238" y="3697"/>
                  <a:pt x="6228" y="3701"/>
                  <a:pt x="6218" y="3701"/>
                </a:cubicBezTo>
                <a:lnTo>
                  <a:pt x="6215" y="3701"/>
                </a:lnTo>
                <a:lnTo>
                  <a:pt x="5860" y="3680"/>
                </a:lnTo>
                <a:cubicBezTo>
                  <a:pt x="5839" y="3679"/>
                  <a:pt x="5822" y="3662"/>
                  <a:pt x="5822" y="3640"/>
                </a:cubicBezTo>
                <a:lnTo>
                  <a:pt x="5822" y="2977"/>
                </a:lnTo>
                <a:cubicBezTo>
                  <a:pt x="5822" y="2965"/>
                  <a:pt x="5828" y="2953"/>
                  <a:pt x="5837" y="2946"/>
                </a:cubicBezTo>
                <a:cubicBezTo>
                  <a:pt x="5846" y="2938"/>
                  <a:pt x="5858" y="2935"/>
                  <a:pt x="5870" y="2937"/>
                </a:cubicBezTo>
                <a:lnTo>
                  <a:pt x="6225" y="3002"/>
                </a:lnTo>
                <a:cubicBezTo>
                  <a:pt x="6244" y="3005"/>
                  <a:pt x="6258" y="3022"/>
                  <a:pt x="6258" y="3041"/>
                </a:cubicBezTo>
                <a:lnTo>
                  <a:pt x="6258" y="3660"/>
                </a:lnTo>
                <a:lnTo>
                  <a:pt x="6258" y="3660"/>
                </a:lnTo>
                <a:close/>
                <a:moveTo>
                  <a:pt x="6258" y="2422"/>
                </a:moveTo>
                <a:cubicBezTo>
                  <a:pt x="6258" y="2435"/>
                  <a:pt x="6252" y="2447"/>
                  <a:pt x="6242" y="2455"/>
                </a:cubicBezTo>
                <a:cubicBezTo>
                  <a:pt x="6235" y="2460"/>
                  <a:pt x="6226" y="2463"/>
                  <a:pt x="6218" y="2463"/>
                </a:cubicBezTo>
                <a:cubicBezTo>
                  <a:pt x="6214" y="2463"/>
                  <a:pt x="6210" y="2462"/>
                  <a:pt x="6206" y="2461"/>
                </a:cubicBezTo>
                <a:lnTo>
                  <a:pt x="5851" y="2352"/>
                </a:lnTo>
                <a:cubicBezTo>
                  <a:pt x="5834" y="2346"/>
                  <a:pt x="5823" y="2331"/>
                  <a:pt x="5823" y="2313"/>
                </a:cubicBezTo>
                <a:lnTo>
                  <a:pt x="5823" y="1650"/>
                </a:lnTo>
                <a:cubicBezTo>
                  <a:pt x="5823" y="1636"/>
                  <a:pt x="5829" y="1624"/>
                  <a:pt x="5841" y="1616"/>
                </a:cubicBezTo>
                <a:cubicBezTo>
                  <a:pt x="5852" y="1609"/>
                  <a:pt x="5866" y="1608"/>
                  <a:pt x="5879" y="1613"/>
                </a:cubicBezTo>
                <a:lnTo>
                  <a:pt x="6234" y="1766"/>
                </a:lnTo>
                <a:cubicBezTo>
                  <a:pt x="6249" y="1773"/>
                  <a:pt x="6258" y="1787"/>
                  <a:pt x="6258" y="1803"/>
                </a:cubicBezTo>
                <a:lnTo>
                  <a:pt x="6258" y="2422"/>
                </a:lnTo>
                <a:lnTo>
                  <a:pt x="6258" y="2422"/>
                </a:lnTo>
                <a:close/>
                <a:moveTo>
                  <a:pt x="6968" y="4762"/>
                </a:moveTo>
                <a:cubicBezTo>
                  <a:pt x="6968" y="4781"/>
                  <a:pt x="6954" y="4798"/>
                  <a:pt x="6935" y="4801"/>
                </a:cubicBezTo>
                <a:lnTo>
                  <a:pt x="6677" y="4851"/>
                </a:lnTo>
                <a:cubicBezTo>
                  <a:pt x="6674" y="4852"/>
                  <a:pt x="6672" y="4852"/>
                  <a:pt x="6669" y="4852"/>
                </a:cubicBezTo>
                <a:cubicBezTo>
                  <a:pt x="6660" y="4852"/>
                  <a:pt x="6651" y="4848"/>
                  <a:pt x="6644" y="4842"/>
                </a:cubicBezTo>
                <a:cubicBezTo>
                  <a:pt x="6635" y="4835"/>
                  <a:pt x="6629" y="4824"/>
                  <a:pt x="6629" y="4812"/>
                </a:cubicBezTo>
                <a:lnTo>
                  <a:pt x="6629" y="4249"/>
                </a:lnTo>
                <a:cubicBezTo>
                  <a:pt x="6629" y="4228"/>
                  <a:pt x="6646" y="4210"/>
                  <a:pt x="6667" y="4209"/>
                </a:cubicBezTo>
                <a:lnTo>
                  <a:pt x="6925" y="4191"/>
                </a:lnTo>
                <a:cubicBezTo>
                  <a:pt x="6936" y="4191"/>
                  <a:pt x="6947" y="4195"/>
                  <a:pt x="6955" y="4202"/>
                </a:cubicBezTo>
                <a:cubicBezTo>
                  <a:pt x="6963" y="4210"/>
                  <a:pt x="6968" y="4220"/>
                  <a:pt x="6968" y="4232"/>
                </a:cubicBezTo>
                <a:lnTo>
                  <a:pt x="6968" y="4762"/>
                </a:lnTo>
                <a:lnTo>
                  <a:pt x="6968" y="4762"/>
                </a:lnTo>
                <a:close/>
                <a:moveTo>
                  <a:pt x="6968" y="3701"/>
                </a:moveTo>
                <a:cubicBezTo>
                  <a:pt x="6968" y="3712"/>
                  <a:pt x="6963" y="3723"/>
                  <a:pt x="6955" y="3730"/>
                </a:cubicBezTo>
                <a:cubicBezTo>
                  <a:pt x="6947" y="3737"/>
                  <a:pt x="6938" y="3741"/>
                  <a:pt x="6927" y="3741"/>
                </a:cubicBezTo>
                <a:lnTo>
                  <a:pt x="6925" y="3741"/>
                </a:lnTo>
                <a:lnTo>
                  <a:pt x="6667" y="3726"/>
                </a:lnTo>
                <a:cubicBezTo>
                  <a:pt x="6646" y="3725"/>
                  <a:pt x="6629" y="3708"/>
                  <a:pt x="6629" y="3686"/>
                </a:cubicBezTo>
                <a:lnTo>
                  <a:pt x="6629" y="3124"/>
                </a:lnTo>
                <a:cubicBezTo>
                  <a:pt x="6629" y="3112"/>
                  <a:pt x="6634" y="3101"/>
                  <a:pt x="6644" y="3093"/>
                </a:cubicBezTo>
                <a:cubicBezTo>
                  <a:pt x="6653" y="3085"/>
                  <a:pt x="6665" y="3082"/>
                  <a:pt x="6677" y="3084"/>
                </a:cubicBezTo>
                <a:lnTo>
                  <a:pt x="6934" y="3131"/>
                </a:lnTo>
                <a:cubicBezTo>
                  <a:pt x="6953" y="3135"/>
                  <a:pt x="6967" y="3151"/>
                  <a:pt x="6967" y="3171"/>
                </a:cubicBezTo>
                <a:lnTo>
                  <a:pt x="6967" y="3701"/>
                </a:lnTo>
                <a:lnTo>
                  <a:pt x="6968" y="3701"/>
                </a:lnTo>
                <a:close/>
                <a:moveTo>
                  <a:pt x="7404" y="4678"/>
                </a:moveTo>
                <a:cubicBezTo>
                  <a:pt x="7404" y="4697"/>
                  <a:pt x="7390" y="4714"/>
                  <a:pt x="7371" y="4717"/>
                </a:cubicBezTo>
                <a:lnTo>
                  <a:pt x="7165" y="4757"/>
                </a:lnTo>
                <a:cubicBezTo>
                  <a:pt x="7162" y="4757"/>
                  <a:pt x="7160" y="4758"/>
                  <a:pt x="7157" y="4758"/>
                </a:cubicBezTo>
                <a:cubicBezTo>
                  <a:pt x="7148" y="4758"/>
                  <a:pt x="7139" y="4754"/>
                  <a:pt x="7132" y="4748"/>
                </a:cubicBezTo>
                <a:cubicBezTo>
                  <a:pt x="7122" y="4741"/>
                  <a:pt x="7117" y="4729"/>
                  <a:pt x="7117" y="4717"/>
                </a:cubicBezTo>
                <a:lnTo>
                  <a:pt x="7117" y="4216"/>
                </a:lnTo>
                <a:cubicBezTo>
                  <a:pt x="7117" y="4195"/>
                  <a:pt x="7134" y="4177"/>
                  <a:pt x="7155" y="4176"/>
                </a:cubicBezTo>
                <a:lnTo>
                  <a:pt x="7361" y="4162"/>
                </a:lnTo>
                <a:cubicBezTo>
                  <a:pt x="7372" y="4161"/>
                  <a:pt x="7383" y="4165"/>
                  <a:pt x="7391" y="4172"/>
                </a:cubicBezTo>
                <a:cubicBezTo>
                  <a:pt x="7399" y="4180"/>
                  <a:pt x="7404" y="4191"/>
                  <a:pt x="7404" y="4202"/>
                </a:cubicBezTo>
                <a:lnTo>
                  <a:pt x="7404" y="4678"/>
                </a:lnTo>
                <a:lnTo>
                  <a:pt x="7404" y="4678"/>
                </a:lnTo>
                <a:close/>
                <a:moveTo>
                  <a:pt x="7404" y="3726"/>
                </a:moveTo>
                <a:cubicBezTo>
                  <a:pt x="7404" y="3737"/>
                  <a:pt x="7399" y="3748"/>
                  <a:pt x="7391" y="3755"/>
                </a:cubicBezTo>
                <a:cubicBezTo>
                  <a:pt x="7384" y="3762"/>
                  <a:pt x="7374" y="3766"/>
                  <a:pt x="7364" y="3766"/>
                </a:cubicBezTo>
                <a:cubicBezTo>
                  <a:pt x="7363" y="3766"/>
                  <a:pt x="7362" y="3766"/>
                  <a:pt x="7361" y="3766"/>
                </a:cubicBezTo>
                <a:lnTo>
                  <a:pt x="7155" y="3754"/>
                </a:lnTo>
                <a:cubicBezTo>
                  <a:pt x="7134" y="3753"/>
                  <a:pt x="7117" y="3736"/>
                  <a:pt x="7117" y="3714"/>
                </a:cubicBezTo>
                <a:lnTo>
                  <a:pt x="7117" y="3219"/>
                </a:lnTo>
                <a:cubicBezTo>
                  <a:pt x="7117" y="3207"/>
                  <a:pt x="7122" y="3196"/>
                  <a:pt x="7131" y="3188"/>
                </a:cubicBezTo>
                <a:cubicBezTo>
                  <a:pt x="7140" y="3181"/>
                  <a:pt x="7152" y="3177"/>
                  <a:pt x="7164" y="3179"/>
                </a:cubicBezTo>
                <a:lnTo>
                  <a:pt x="7370" y="3210"/>
                </a:lnTo>
                <a:cubicBezTo>
                  <a:pt x="7390" y="3213"/>
                  <a:pt x="7404" y="3230"/>
                  <a:pt x="7404" y="3250"/>
                </a:cubicBezTo>
                <a:lnTo>
                  <a:pt x="7404" y="3726"/>
                </a:lnTo>
                <a:lnTo>
                  <a:pt x="7404" y="37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>
            <a:normAutofit fontScale="60000" lnSpcReduction="20000"/>
          </a:bodyPr>
          <a:p>
            <a:endParaRPr lang="zh-CN" altLang="en-US"/>
          </a:p>
        </p:txBody>
      </p:sp>
      <p:sp>
        <p:nvSpPr>
          <p:cNvPr id="143" name="文本框 142"/>
          <p:cNvSpPr txBox="1"/>
          <p:nvPr>
            <p:custDataLst>
              <p:tags r:id="rId49"/>
            </p:custDataLst>
          </p:nvPr>
        </p:nvSpPr>
        <p:spPr>
          <a:xfrm>
            <a:off x="7787640" y="1287145"/>
            <a:ext cx="3705225" cy="508000"/>
          </a:xfrm>
          <a:prstGeom prst="rect">
            <a:avLst/>
          </a:prstGeom>
          <a:noFill/>
        </p:spPr>
        <p:txBody>
          <a:bodyPr wrap="square" lIns="91440" tIns="0" rIns="91440" bIns="45720">
            <a:noAutofit/>
          </a:bodyPr>
          <a:p>
            <a:pPr>
              <a:lnSpc>
                <a:spcPct val="120000"/>
              </a:lnSpc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整理错题，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并进行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反思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和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总结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，避免一错再错。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44" name="矩形 143"/>
          <p:cNvSpPr/>
          <p:nvPr>
            <p:custDataLst>
              <p:tags r:id="rId50"/>
            </p:custDataLst>
          </p:nvPr>
        </p:nvSpPr>
        <p:spPr>
          <a:xfrm>
            <a:off x="7787640" y="3718560"/>
            <a:ext cx="3638550" cy="490220"/>
          </a:xfrm>
          <a:prstGeom prst="rect">
            <a:avLst/>
          </a:prstGeom>
          <a:solidFill>
            <a:srgbClr val="7030A0"/>
          </a:solidFill>
        </p:spPr>
        <p:txBody>
          <a:bodyPr wrap="square" lIns="91440" tIns="45720" rIns="91440" bIns="45720" anchor="ctr">
            <a:normAutofit/>
          </a:bodyPr>
          <a:p>
            <a:pPr>
              <a:spcBef>
                <a:spcPct val="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第五点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47" name="文本框 146"/>
          <p:cNvSpPr txBox="1"/>
          <p:nvPr>
            <p:custDataLst>
              <p:tags r:id="rId51"/>
            </p:custDataLst>
          </p:nvPr>
        </p:nvSpPr>
        <p:spPr>
          <a:xfrm>
            <a:off x="7715885" y="4340225"/>
            <a:ext cx="3705225" cy="508000"/>
          </a:xfrm>
          <a:prstGeom prst="rect">
            <a:avLst/>
          </a:prstGeom>
          <a:noFill/>
        </p:spPr>
        <p:txBody>
          <a:bodyPr wrap="square" lIns="91440" tIns="0" rIns="91440" bIns="45720"/>
          <a:p>
            <a:pPr>
              <a:lnSpc>
                <a:spcPct val="120000"/>
              </a:lnSpc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规范答题，书写工整，合理分配考试中的做题时间。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" name="任意多边形 3"/>
          <p:cNvSpPr/>
          <p:nvPr>
            <p:custDataLst>
              <p:tags r:id="rId52"/>
            </p:custDataLst>
          </p:nvPr>
        </p:nvSpPr>
        <p:spPr bwMode="auto">
          <a:xfrm>
            <a:off x="3776980" y="3824605"/>
            <a:ext cx="400050" cy="319405"/>
          </a:xfrm>
          <a:custGeom>
            <a:avLst/>
            <a:gdLst>
              <a:gd name="T0" fmla="*/ 3495 w 7671"/>
              <a:gd name="T1" fmla="*/ 13 h 7004"/>
              <a:gd name="T2" fmla="*/ 1231 w 7671"/>
              <a:gd name="T3" fmla="*/ 2655 h 7004"/>
              <a:gd name="T4" fmla="*/ 72 w 7671"/>
              <a:gd name="T5" fmla="*/ 2932 h 7004"/>
              <a:gd name="T6" fmla="*/ 847 w 7671"/>
              <a:gd name="T7" fmla="*/ 5568 h 7004"/>
              <a:gd name="T8" fmla="*/ 3486 w 7671"/>
              <a:gd name="T9" fmla="*/ 6995 h 7004"/>
              <a:gd name="T10" fmla="*/ 7670 w 7671"/>
              <a:gd name="T11" fmla="*/ 2832 h 7004"/>
              <a:gd name="T12" fmla="*/ 151 w 7671"/>
              <a:gd name="T13" fmla="*/ 4560 h 7004"/>
              <a:gd name="T14" fmla="*/ 336 w 7671"/>
              <a:gd name="T15" fmla="*/ 4160 h 7004"/>
              <a:gd name="T16" fmla="*/ 162 w 7671"/>
              <a:gd name="T17" fmla="*/ 3813 h 7004"/>
              <a:gd name="T18" fmla="*/ 321 w 7671"/>
              <a:gd name="T19" fmla="*/ 3331 h 7004"/>
              <a:gd name="T20" fmla="*/ 689 w 7671"/>
              <a:gd name="T21" fmla="*/ 4708 h 7004"/>
              <a:gd name="T22" fmla="*/ 509 w 7671"/>
              <a:gd name="T23" fmla="*/ 4140 h 7004"/>
              <a:gd name="T24" fmla="*/ 692 w 7671"/>
              <a:gd name="T25" fmla="*/ 3769 h 7004"/>
              <a:gd name="T26" fmla="*/ 495 w 7671"/>
              <a:gd name="T27" fmla="*/ 3269 h 7004"/>
              <a:gd name="T28" fmla="*/ 1721 w 7671"/>
              <a:gd name="T29" fmla="*/ 4980 h 7004"/>
              <a:gd name="T30" fmla="*/ 1432 w 7671"/>
              <a:gd name="T31" fmla="*/ 4244 h 7004"/>
              <a:gd name="T32" fmla="*/ 1700 w 7671"/>
              <a:gd name="T33" fmla="*/ 3686 h 7004"/>
              <a:gd name="T34" fmla="*/ 1449 w 7671"/>
              <a:gd name="T35" fmla="*/ 3018 h 7004"/>
              <a:gd name="T36" fmla="*/ 1713 w 7671"/>
              <a:gd name="T37" fmla="*/ 2381 h 7004"/>
              <a:gd name="T38" fmla="*/ 1438 w 7671"/>
              <a:gd name="T39" fmla="*/ 1807 h 7004"/>
              <a:gd name="T40" fmla="*/ 2329 w 7671"/>
              <a:gd name="T41" fmla="*/ 5112 h 7004"/>
              <a:gd name="T42" fmla="*/ 1930 w 7671"/>
              <a:gd name="T43" fmla="*/ 4323 h 7004"/>
              <a:gd name="T44" fmla="*/ 2329 w 7671"/>
              <a:gd name="T45" fmla="*/ 3597 h 7004"/>
              <a:gd name="T46" fmla="*/ 1930 w 7671"/>
              <a:gd name="T47" fmla="*/ 2923 h 7004"/>
              <a:gd name="T48" fmla="*/ 2329 w 7671"/>
              <a:gd name="T49" fmla="*/ 3597 h 7004"/>
              <a:gd name="T50" fmla="*/ 1930 w 7671"/>
              <a:gd name="T51" fmla="*/ 2223 h 7004"/>
              <a:gd name="T52" fmla="*/ 2329 w 7671"/>
              <a:gd name="T53" fmla="*/ 2082 h 7004"/>
              <a:gd name="T54" fmla="*/ 2650 w 7671"/>
              <a:gd name="T55" fmla="*/ 5254 h 7004"/>
              <a:gd name="T56" fmla="*/ 3152 w 7671"/>
              <a:gd name="T57" fmla="*/ 4435 h 7004"/>
              <a:gd name="T58" fmla="*/ 2636 w 7671"/>
              <a:gd name="T59" fmla="*/ 3595 h 7004"/>
              <a:gd name="T60" fmla="*/ 3152 w 7671"/>
              <a:gd name="T61" fmla="*/ 2623 h 7004"/>
              <a:gd name="T62" fmla="*/ 2663 w 7671"/>
              <a:gd name="T63" fmla="*/ 1956 h 7004"/>
              <a:gd name="T64" fmla="*/ 3131 w 7671"/>
              <a:gd name="T65" fmla="*/ 776 h 7004"/>
              <a:gd name="T66" fmla="*/ 4990 w 7671"/>
              <a:gd name="T67" fmla="*/ 1229 h 7004"/>
              <a:gd name="T68" fmla="*/ 5441 w 7671"/>
              <a:gd name="T69" fmla="*/ 2226 h 7004"/>
              <a:gd name="T70" fmla="*/ 4948 w 7671"/>
              <a:gd name="T71" fmla="*/ 2784 h 7004"/>
              <a:gd name="T72" fmla="*/ 5453 w 7671"/>
              <a:gd name="T73" fmla="*/ 3664 h 7004"/>
              <a:gd name="T74" fmla="*/ 3706 w 7671"/>
              <a:gd name="T75" fmla="*/ 694 h 7004"/>
              <a:gd name="T76" fmla="*/ 4408 w 7671"/>
              <a:gd name="T77" fmla="*/ 1907 h 7004"/>
              <a:gd name="T78" fmla="*/ 3688 w 7671"/>
              <a:gd name="T79" fmla="*/ 3518 h 7004"/>
              <a:gd name="T80" fmla="*/ 4448 w 7671"/>
              <a:gd name="T81" fmla="*/ 3557 h 7004"/>
              <a:gd name="T82" fmla="*/ 5014 w 7671"/>
              <a:gd name="T83" fmla="*/ 6300 h 7004"/>
              <a:gd name="T84" fmla="*/ 4045 w 7671"/>
              <a:gd name="T85" fmla="*/ 4424 h 7004"/>
              <a:gd name="T86" fmla="*/ 5014 w 7671"/>
              <a:gd name="T87" fmla="*/ 6300 h 7004"/>
              <a:gd name="T88" fmla="*/ 5413 w 7671"/>
              <a:gd name="T89" fmla="*/ 6118 h 7004"/>
              <a:gd name="T90" fmla="*/ 6087 w 7671"/>
              <a:gd name="T91" fmla="*/ 5892 h 7004"/>
              <a:gd name="T92" fmla="*/ 5822 w 7671"/>
              <a:gd name="T93" fmla="*/ 3640 h 7004"/>
              <a:gd name="T94" fmla="*/ 6258 w 7671"/>
              <a:gd name="T95" fmla="*/ 3660 h 7004"/>
              <a:gd name="T96" fmla="*/ 5851 w 7671"/>
              <a:gd name="T97" fmla="*/ 2352 h 7004"/>
              <a:gd name="T98" fmla="*/ 6258 w 7671"/>
              <a:gd name="T99" fmla="*/ 1803 h 7004"/>
              <a:gd name="T100" fmla="*/ 6669 w 7671"/>
              <a:gd name="T101" fmla="*/ 4852 h 7004"/>
              <a:gd name="T102" fmla="*/ 6955 w 7671"/>
              <a:gd name="T103" fmla="*/ 4202 h 7004"/>
              <a:gd name="T104" fmla="*/ 6927 w 7671"/>
              <a:gd name="T105" fmla="*/ 3741 h 7004"/>
              <a:gd name="T106" fmla="*/ 6677 w 7671"/>
              <a:gd name="T107" fmla="*/ 3084 h 7004"/>
              <a:gd name="T108" fmla="*/ 7371 w 7671"/>
              <a:gd name="T109" fmla="*/ 4717 h 7004"/>
              <a:gd name="T110" fmla="*/ 7155 w 7671"/>
              <a:gd name="T111" fmla="*/ 4176 h 7004"/>
              <a:gd name="T112" fmla="*/ 7404 w 7671"/>
              <a:gd name="T113" fmla="*/ 3726 h 7004"/>
              <a:gd name="T114" fmla="*/ 7117 w 7671"/>
              <a:gd name="T115" fmla="*/ 3219 h 7004"/>
              <a:gd name="T116" fmla="*/ 7404 w 7671"/>
              <a:gd name="T117" fmla="*/ 3726 h 7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671" h="7004">
                <a:moveTo>
                  <a:pt x="7585" y="2716"/>
                </a:moveTo>
                <a:lnTo>
                  <a:pt x="6499" y="2383"/>
                </a:lnTo>
                <a:lnTo>
                  <a:pt x="6499" y="1573"/>
                </a:lnTo>
                <a:cubicBezTo>
                  <a:pt x="6499" y="1527"/>
                  <a:pt x="6473" y="1485"/>
                  <a:pt x="6432" y="1465"/>
                </a:cubicBezTo>
                <a:lnTo>
                  <a:pt x="3498" y="13"/>
                </a:lnTo>
                <a:cubicBezTo>
                  <a:pt x="3497" y="13"/>
                  <a:pt x="3497" y="13"/>
                  <a:pt x="3495" y="13"/>
                </a:cubicBezTo>
                <a:cubicBezTo>
                  <a:pt x="3490" y="10"/>
                  <a:pt x="3468" y="0"/>
                  <a:pt x="3436" y="2"/>
                </a:cubicBezTo>
                <a:cubicBezTo>
                  <a:pt x="3403" y="4"/>
                  <a:pt x="3379" y="20"/>
                  <a:pt x="3374" y="23"/>
                </a:cubicBezTo>
                <a:lnTo>
                  <a:pt x="3374" y="23"/>
                </a:lnTo>
                <a:lnTo>
                  <a:pt x="1282" y="1515"/>
                </a:lnTo>
                <a:cubicBezTo>
                  <a:pt x="1250" y="1538"/>
                  <a:pt x="1231" y="1574"/>
                  <a:pt x="1231" y="1613"/>
                </a:cubicBezTo>
                <a:lnTo>
                  <a:pt x="1231" y="2655"/>
                </a:lnTo>
                <a:lnTo>
                  <a:pt x="842" y="2609"/>
                </a:lnTo>
                <a:cubicBezTo>
                  <a:pt x="842" y="2609"/>
                  <a:pt x="841" y="2609"/>
                  <a:pt x="839" y="2609"/>
                </a:cubicBezTo>
                <a:cubicBezTo>
                  <a:pt x="834" y="2609"/>
                  <a:pt x="822" y="2608"/>
                  <a:pt x="811" y="2610"/>
                </a:cubicBezTo>
                <a:cubicBezTo>
                  <a:pt x="797" y="2612"/>
                  <a:pt x="785" y="2616"/>
                  <a:pt x="780" y="2618"/>
                </a:cubicBezTo>
                <a:cubicBezTo>
                  <a:pt x="780" y="2618"/>
                  <a:pt x="779" y="2618"/>
                  <a:pt x="779" y="2618"/>
                </a:cubicBezTo>
                <a:lnTo>
                  <a:pt x="72" y="2932"/>
                </a:lnTo>
                <a:cubicBezTo>
                  <a:pt x="28" y="2951"/>
                  <a:pt x="0" y="2994"/>
                  <a:pt x="0" y="3042"/>
                </a:cubicBezTo>
                <a:lnTo>
                  <a:pt x="0" y="5060"/>
                </a:lnTo>
                <a:cubicBezTo>
                  <a:pt x="0" y="5105"/>
                  <a:pt x="24" y="5145"/>
                  <a:pt x="63" y="5166"/>
                </a:cubicBezTo>
                <a:lnTo>
                  <a:pt x="772" y="5555"/>
                </a:lnTo>
                <a:cubicBezTo>
                  <a:pt x="772" y="5555"/>
                  <a:pt x="790" y="5566"/>
                  <a:pt x="813" y="5568"/>
                </a:cubicBezTo>
                <a:cubicBezTo>
                  <a:pt x="833" y="5571"/>
                  <a:pt x="847" y="5568"/>
                  <a:pt x="847" y="5568"/>
                </a:cubicBezTo>
                <a:lnTo>
                  <a:pt x="1231" y="5513"/>
                </a:lnTo>
                <a:lnTo>
                  <a:pt x="1231" y="5735"/>
                </a:lnTo>
                <a:cubicBezTo>
                  <a:pt x="1231" y="5779"/>
                  <a:pt x="1255" y="5820"/>
                  <a:pt x="1294" y="5841"/>
                </a:cubicBezTo>
                <a:lnTo>
                  <a:pt x="3386" y="6987"/>
                </a:lnTo>
                <a:cubicBezTo>
                  <a:pt x="3386" y="6987"/>
                  <a:pt x="3409" y="7001"/>
                  <a:pt x="3440" y="7002"/>
                </a:cubicBezTo>
                <a:cubicBezTo>
                  <a:pt x="3463" y="7004"/>
                  <a:pt x="3486" y="6995"/>
                  <a:pt x="3486" y="6995"/>
                </a:cubicBezTo>
                <a:lnTo>
                  <a:pt x="3486" y="6994"/>
                </a:lnTo>
                <a:lnTo>
                  <a:pt x="3486" y="6994"/>
                </a:lnTo>
                <a:lnTo>
                  <a:pt x="6420" y="5879"/>
                </a:lnTo>
                <a:lnTo>
                  <a:pt x="7592" y="5433"/>
                </a:lnTo>
                <a:cubicBezTo>
                  <a:pt x="7639" y="5416"/>
                  <a:pt x="7670" y="5371"/>
                  <a:pt x="7670" y="5321"/>
                </a:cubicBezTo>
                <a:lnTo>
                  <a:pt x="7670" y="2832"/>
                </a:lnTo>
                <a:cubicBezTo>
                  <a:pt x="7671" y="2779"/>
                  <a:pt x="7636" y="2732"/>
                  <a:pt x="7585" y="2716"/>
                </a:cubicBezTo>
                <a:close/>
                <a:moveTo>
                  <a:pt x="337" y="4559"/>
                </a:moveTo>
                <a:cubicBezTo>
                  <a:pt x="337" y="4571"/>
                  <a:pt x="331" y="4583"/>
                  <a:pt x="321" y="4591"/>
                </a:cubicBezTo>
                <a:cubicBezTo>
                  <a:pt x="313" y="4596"/>
                  <a:pt x="305" y="4599"/>
                  <a:pt x="296" y="4599"/>
                </a:cubicBezTo>
                <a:cubicBezTo>
                  <a:pt x="293" y="4599"/>
                  <a:pt x="289" y="4598"/>
                  <a:pt x="286" y="4597"/>
                </a:cubicBezTo>
                <a:lnTo>
                  <a:pt x="151" y="4560"/>
                </a:lnTo>
                <a:cubicBezTo>
                  <a:pt x="134" y="4555"/>
                  <a:pt x="122" y="4539"/>
                  <a:pt x="122" y="4521"/>
                </a:cubicBezTo>
                <a:lnTo>
                  <a:pt x="122" y="4147"/>
                </a:lnTo>
                <a:cubicBezTo>
                  <a:pt x="122" y="4136"/>
                  <a:pt x="126" y="4125"/>
                  <a:pt x="135" y="4117"/>
                </a:cubicBezTo>
                <a:cubicBezTo>
                  <a:pt x="143" y="4109"/>
                  <a:pt x="155" y="4106"/>
                  <a:pt x="166" y="4107"/>
                </a:cubicBezTo>
                <a:lnTo>
                  <a:pt x="300" y="4120"/>
                </a:lnTo>
                <a:cubicBezTo>
                  <a:pt x="321" y="4122"/>
                  <a:pt x="336" y="4139"/>
                  <a:pt x="336" y="4160"/>
                </a:cubicBezTo>
                <a:lnTo>
                  <a:pt x="336" y="4559"/>
                </a:lnTo>
                <a:lnTo>
                  <a:pt x="337" y="4559"/>
                </a:lnTo>
                <a:close/>
                <a:moveTo>
                  <a:pt x="337" y="3761"/>
                </a:moveTo>
                <a:cubicBezTo>
                  <a:pt x="337" y="3782"/>
                  <a:pt x="321" y="3800"/>
                  <a:pt x="300" y="3802"/>
                </a:cubicBezTo>
                <a:lnTo>
                  <a:pt x="165" y="3813"/>
                </a:lnTo>
                <a:lnTo>
                  <a:pt x="162" y="3813"/>
                </a:lnTo>
                <a:cubicBezTo>
                  <a:pt x="152" y="3813"/>
                  <a:pt x="142" y="3809"/>
                  <a:pt x="135" y="3802"/>
                </a:cubicBezTo>
                <a:cubicBezTo>
                  <a:pt x="126" y="3795"/>
                  <a:pt x="122" y="3784"/>
                  <a:pt x="122" y="3773"/>
                </a:cubicBezTo>
                <a:lnTo>
                  <a:pt x="122" y="3398"/>
                </a:lnTo>
                <a:cubicBezTo>
                  <a:pt x="122" y="3380"/>
                  <a:pt x="134" y="3364"/>
                  <a:pt x="152" y="3359"/>
                </a:cubicBezTo>
                <a:lnTo>
                  <a:pt x="286" y="3324"/>
                </a:lnTo>
                <a:cubicBezTo>
                  <a:pt x="298" y="3321"/>
                  <a:pt x="311" y="3323"/>
                  <a:pt x="321" y="3331"/>
                </a:cubicBezTo>
                <a:cubicBezTo>
                  <a:pt x="331" y="3339"/>
                  <a:pt x="337" y="3350"/>
                  <a:pt x="337" y="3363"/>
                </a:cubicBezTo>
                <a:lnTo>
                  <a:pt x="337" y="3761"/>
                </a:lnTo>
                <a:lnTo>
                  <a:pt x="337" y="3761"/>
                </a:lnTo>
                <a:close/>
                <a:moveTo>
                  <a:pt x="729" y="4668"/>
                </a:moveTo>
                <a:cubicBezTo>
                  <a:pt x="729" y="4680"/>
                  <a:pt x="723" y="4692"/>
                  <a:pt x="714" y="4700"/>
                </a:cubicBezTo>
                <a:cubicBezTo>
                  <a:pt x="706" y="4705"/>
                  <a:pt x="698" y="4708"/>
                  <a:pt x="689" y="4708"/>
                </a:cubicBezTo>
                <a:cubicBezTo>
                  <a:pt x="686" y="4708"/>
                  <a:pt x="682" y="4707"/>
                  <a:pt x="678" y="4706"/>
                </a:cubicBezTo>
                <a:lnTo>
                  <a:pt x="494" y="4655"/>
                </a:lnTo>
                <a:cubicBezTo>
                  <a:pt x="477" y="4651"/>
                  <a:pt x="465" y="4635"/>
                  <a:pt x="465" y="4617"/>
                </a:cubicBezTo>
                <a:lnTo>
                  <a:pt x="465" y="4180"/>
                </a:lnTo>
                <a:cubicBezTo>
                  <a:pt x="465" y="4169"/>
                  <a:pt x="470" y="4158"/>
                  <a:pt x="478" y="4150"/>
                </a:cubicBezTo>
                <a:cubicBezTo>
                  <a:pt x="486" y="4143"/>
                  <a:pt x="498" y="4139"/>
                  <a:pt x="509" y="4140"/>
                </a:cubicBezTo>
                <a:lnTo>
                  <a:pt x="693" y="4158"/>
                </a:lnTo>
                <a:cubicBezTo>
                  <a:pt x="714" y="4160"/>
                  <a:pt x="729" y="4178"/>
                  <a:pt x="729" y="4198"/>
                </a:cubicBezTo>
                <a:lnTo>
                  <a:pt x="729" y="4668"/>
                </a:lnTo>
                <a:lnTo>
                  <a:pt x="729" y="4668"/>
                </a:lnTo>
                <a:close/>
                <a:moveTo>
                  <a:pt x="729" y="3729"/>
                </a:moveTo>
                <a:cubicBezTo>
                  <a:pt x="729" y="3750"/>
                  <a:pt x="713" y="3767"/>
                  <a:pt x="692" y="3769"/>
                </a:cubicBezTo>
                <a:lnTo>
                  <a:pt x="508" y="3784"/>
                </a:lnTo>
                <a:lnTo>
                  <a:pt x="505" y="3784"/>
                </a:lnTo>
                <a:cubicBezTo>
                  <a:pt x="495" y="3784"/>
                  <a:pt x="485" y="3781"/>
                  <a:pt x="478" y="3774"/>
                </a:cubicBezTo>
                <a:cubicBezTo>
                  <a:pt x="469" y="3766"/>
                  <a:pt x="465" y="3756"/>
                  <a:pt x="465" y="3744"/>
                </a:cubicBezTo>
                <a:lnTo>
                  <a:pt x="465" y="3308"/>
                </a:lnTo>
                <a:cubicBezTo>
                  <a:pt x="465" y="3290"/>
                  <a:pt x="477" y="3274"/>
                  <a:pt x="495" y="3269"/>
                </a:cubicBezTo>
                <a:lnTo>
                  <a:pt x="679" y="3221"/>
                </a:lnTo>
                <a:cubicBezTo>
                  <a:pt x="691" y="3217"/>
                  <a:pt x="704" y="3220"/>
                  <a:pt x="714" y="3228"/>
                </a:cubicBezTo>
                <a:cubicBezTo>
                  <a:pt x="723" y="3235"/>
                  <a:pt x="729" y="3247"/>
                  <a:pt x="729" y="3260"/>
                </a:cubicBezTo>
                <a:lnTo>
                  <a:pt x="729" y="3729"/>
                </a:lnTo>
                <a:close/>
                <a:moveTo>
                  <a:pt x="1737" y="4948"/>
                </a:moveTo>
                <a:cubicBezTo>
                  <a:pt x="1737" y="4960"/>
                  <a:pt x="1731" y="4972"/>
                  <a:pt x="1721" y="4980"/>
                </a:cubicBezTo>
                <a:cubicBezTo>
                  <a:pt x="1714" y="4985"/>
                  <a:pt x="1706" y="4988"/>
                  <a:pt x="1697" y="4988"/>
                </a:cubicBezTo>
                <a:cubicBezTo>
                  <a:pt x="1693" y="4988"/>
                  <a:pt x="1690" y="4987"/>
                  <a:pt x="1686" y="4986"/>
                </a:cubicBezTo>
                <a:lnTo>
                  <a:pt x="1449" y="4920"/>
                </a:lnTo>
                <a:cubicBezTo>
                  <a:pt x="1431" y="4916"/>
                  <a:pt x="1419" y="4900"/>
                  <a:pt x="1419" y="4882"/>
                </a:cubicBezTo>
                <a:lnTo>
                  <a:pt x="1419" y="4274"/>
                </a:lnTo>
                <a:cubicBezTo>
                  <a:pt x="1419" y="4262"/>
                  <a:pt x="1424" y="4251"/>
                  <a:pt x="1432" y="4244"/>
                </a:cubicBezTo>
                <a:cubicBezTo>
                  <a:pt x="1441" y="4236"/>
                  <a:pt x="1452" y="4232"/>
                  <a:pt x="1463" y="4233"/>
                </a:cubicBezTo>
                <a:lnTo>
                  <a:pt x="1701" y="4257"/>
                </a:lnTo>
                <a:cubicBezTo>
                  <a:pt x="1721" y="4259"/>
                  <a:pt x="1737" y="4276"/>
                  <a:pt x="1737" y="4297"/>
                </a:cubicBezTo>
                <a:lnTo>
                  <a:pt x="1737" y="4948"/>
                </a:lnTo>
                <a:close/>
                <a:moveTo>
                  <a:pt x="1737" y="3646"/>
                </a:moveTo>
                <a:cubicBezTo>
                  <a:pt x="1737" y="3667"/>
                  <a:pt x="1721" y="3684"/>
                  <a:pt x="1700" y="3686"/>
                </a:cubicBezTo>
                <a:lnTo>
                  <a:pt x="1463" y="3705"/>
                </a:lnTo>
                <a:cubicBezTo>
                  <a:pt x="1462" y="3706"/>
                  <a:pt x="1461" y="3706"/>
                  <a:pt x="1459" y="3706"/>
                </a:cubicBezTo>
                <a:cubicBezTo>
                  <a:pt x="1449" y="3706"/>
                  <a:pt x="1440" y="3702"/>
                  <a:pt x="1432" y="3695"/>
                </a:cubicBezTo>
                <a:cubicBezTo>
                  <a:pt x="1424" y="3687"/>
                  <a:pt x="1419" y="3677"/>
                  <a:pt x="1419" y="3665"/>
                </a:cubicBezTo>
                <a:lnTo>
                  <a:pt x="1419" y="3057"/>
                </a:lnTo>
                <a:cubicBezTo>
                  <a:pt x="1419" y="3039"/>
                  <a:pt x="1432" y="3023"/>
                  <a:pt x="1449" y="3018"/>
                </a:cubicBezTo>
                <a:lnTo>
                  <a:pt x="1687" y="2956"/>
                </a:lnTo>
                <a:cubicBezTo>
                  <a:pt x="1699" y="2953"/>
                  <a:pt x="1712" y="2955"/>
                  <a:pt x="1721" y="2963"/>
                </a:cubicBezTo>
                <a:cubicBezTo>
                  <a:pt x="1731" y="2970"/>
                  <a:pt x="1737" y="2982"/>
                  <a:pt x="1737" y="2995"/>
                </a:cubicBezTo>
                <a:lnTo>
                  <a:pt x="1737" y="3646"/>
                </a:lnTo>
                <a:close/>
                <a:moveTo>
                  <a:pt x="1737" y="2344"/>
                </a:moveTo>
                <a:cubicBezTo>
                  <a:pt x="1737" y="2360"/>
                  <a:pt x="1728" y="2374"/>
                  <a:pt x="1713" y="2381"/>
                </a:cubicBezTo>
                <a:lnTo>
                  <a:pt x="1476" y="2486"/>
                </a:lnTo>
                <a:cubicBezTo>
                  <a:pt x="1471" y="2488"/>
                  <a:pt x="1465" y="2489"/>
                  <a:pt x="1460" y="2489"/>
                </a:cubicBezTo>
                <a:cubicBezTo>
                  <a:pt x="1452" y="2489"/>
                  <a:pt x="1444" y="2487"/>
                  <a:pt x="1437" y="2483"/>
                </a:cubicBezTo>
                <a:cubicBezTo>
                  <a:pt x="1426" y="2475"/>
                  <a:pt x="1419" y="2463"/>
                  <a:pt x="1419" y="2449"/>
                </a:cubicBezTo>
                <a:lnTo>
                  <a:pt x="1419" y="1841"/>
                </a:lnTo>
                <a:cubicBezTo>
                  <a:pt x="1419" y="1827"/>
                  <a:pt x="1426" y="1814"/>
                  <a:pt x="1438" y="1807"/>
                </a:cubicBezTo>
                <a:lnTo>
                  <a:pt x="1676" y="1659"/>
                </a:lnTo>
                <a:cubicBezTo>
                  <a:pt x="1688" y="1651"/>
                  <a:pt x="1704" y="1651"/>
                  <a:pt x="1716" y="1658"/>
                </a:cubicBezTo>
                <a:cubicBezTo>
                  <a:pt x="1729" y="1665"/>
                  <a:pt x="1737" y="1678"/>
                  <a:pt x="1737" y="1693"/>
                </a:cubicBezTo>
                <a:lnTo>
                  <a:pt x="1737" y="2344"/>
                </a:lnTo>
                <a:lnTo>
                  <a:pt x="1737" y="2344"/>
                </a:lnTo>
                <a:close/>
                <a:moveTo>
                  <a:pt x="2329" y="5112"/>
                </a:moveTo>
                <a:cubicBezTo>
                  <a:pt x="2329" y="5124"/>
                  <a:pt x="2323" y="5136"/>
                  <a:pt x="2313" y="5144"/>
                </a:cubicBezTo>
                <a:cubicBezTo>
                  <a:pt x="2306" y="5149"/>
                  <a:pt x="2297" y="5152"/>
                  <a:pt x="2289" y="5152"/>
                </a:cubicBezTo>
                <a:cubicBezTo>
                  <a:pt x="2285" y="5152"/>
                  <a:pt x="2281" y="5152"/>
                  <a:pt x="2278" y="5151"/>
                </a:cubicBezTo>
                <a:lnTo>
                  <a:pt x="1960" y="5062"/>
                </a:lnTo>
                <a:cubicBezTo>
                  <a:pt x="1942" y="5058"/>
                  <a:pt x="1930" y="5042"/>
                  <a:pt x="1930" y="5024"/>
                </a:cubicBezTo>
                <a:lnTo>
                  <a:pt x="1930" y="4323"/>
                </a:lnTo>
                <a:cubicBezTo>
                  <a:pt x="1930" y="4312"/>
                  <a:pt x="1935" y="4301"/>
                  <a:pt x="1943" y="4293"/>
                </a:cubicBezTo>
                <a:cubicBezTo>
                  <a:pt x="1952" y="4286"/>
                  <a:pt x="1963" y="4282"/>
                  <a:pt x="1974" y="4283"/>
                </a:cubicBezTo>
                <a:lnTo>
                  <a:pt x="2292" y="4314"/>
                </a:lnTo>
                <a:cubicBezTo>
                  <a:pt x="2313" y="4316"/>
                  <a:pt x="2329" y="4334"/>
                  <a:pt x="2329" y="4354"/>
                </a:cubicBezTo>
                <a:lnTo>
                  <a:pt x="2329" y="5112"/>
                </a:lnTo>
                <a:close/>
                <a:moveTo>
                  <a:pt x="2329" y="3597"/>
                </a:moveTo>
                <a:cubicBezTo>
                  <a:pt x="2329" y="3618"/>
                  <a:pt x="2313" y="3635"/>
                  <a:pt x="2292" y="3637"/>
                </a:cubicBezTo>
                <a:lnTo>
                  <a:pt x="1974" y="3663"/>
                </a:lnTo>
                <a:cubicBezTo>
                  <a:pt x="1973" y="3663"/>
                  <a:pt x="1971" y="3664"/>
                  <a:pt x="1970" y="3664"/>
                </a:cubicBezTo>
                <a:cubicBezTo>
                  <a:pt x="1960" y="3664"/>
                  <a:pt x="1951" y="3660"/>
                  <a:pt x="1943" y="3653"/>
                </a:cubicBezTo>
                <a:cubicBezTo>
                  <a:pt x="1935" y="3645"/>
                  <a:pt x="1930" y="3634"/>
                  <a:pt x="1930" y="3623"/>
                </a:cubicBezTo>
                <a:lnTo>
                  <a:pt x="1930" y="2923"/>
                </a:lnTo>
                <a:cubicBezTo>
                  <a:pt x="1930" y="2905"/>
                  <a:pt x="1942" y="2889"/>
                  <a:pt x="1960" y="2884"/>
                </a:cubicBezTo>
                <a:lnTo>
                  <a:pt x="2278" y="2800"/>
                </a:lnTo>
                <a:cubicBezTo>
                  <a:pt x="2290" y="2797"/>
                  <a:pt x="2303" y="2800"/>
                  <a:pt x="2313" y="2807"/>
                </a:cubicBezTo>
                <a:cubicBezTo>
                  <a:pt x="2323" y="2815"/>
                  <a:pt x="2329" y="2827"/>
                  <a:pt x="2329" y="2839"/>
                </a:cubicBezTo>
                <a:lnTo>
                  <a:pt x="2329" y="3597"/>
                </a:lnTo>
                <a:lnTo>
                  <a:pt x="2329" y="3597"/>
                </a:lnTo>
                <a:close/>
                <a:moveTo>
                  <a:pt x="2329" y="2082"/>
                </a:moveTo>
                <a:cubicBezTo>
                  <a:pt x="2329" y="2098"/>
                  <a:pt x="2319" y="2112"/>
                  <a:pt x="2305" y="2119"/>
                </a:cubicBezTo>
                <a:lnTo>
                  <a:pt x="1987" y="2260"/>
                </a:lnTo>
                <a:cubicBezTo>
                  <a:pt x="1982" y="2262"/>
                  <a:pt x="1976" y="2263"/>
                  <a:pt x="1970" y="2263"/>
                </a:cubicBezTo>
                <a:cubicBezTo>
                  <a:pt x="1963" y="2263"/>
                  <a:pt x="1955" y="2261"/>
                  <a:pt x="1949" y="2257"/>
                </a:cubicBezTo>
                <a:cubicBezTo>
                  <a:pt x="1937" y="2249"/>
                  <a:pt x="1930" y="2236"/>
                  <a:pt x="1930" y="2223"/>
                </a:cubicBezTo>
                <a:lnTo>
                  <a:pt x="1930" y="1523"/>
                </a:lnTo>
                <a:cubicBezTo>
                  <a:pt x="1930" y="1509"/>
                  <a:pt x="1938" y="1496"/>
                  <a:pt x="1949" y="1489"/>
                </a:cubicBezTo>
                <a:lnTo>
                  <a:pt x="2267" y="1290"/>
                </a:lnTo>
                <a:cubicBezTo>
                  <a:pt x="2280" y="1282"/>
                  <a:pt x="2295" y="1282"/>
                  <a:pt x="2308" y="1289"/>
                </a:cubicBezTo>
                <a:cubicBezTo>
                  <a:pt x="2321" y="1296"/>
                  <a:pt x="2329" y="1310"/>
                  <a:pt x="2329" y="1324"/>
                </a:cubicBezTo>
                <a:lnTo>
                  <a:pt x="2329" y="2082"/>
                </a:lnTo>
                <a:lnTo>
                  <a:pt x="2329" y="2082"/>
                </a:lnTo>
                <a:close/>
                <a:moveTo>
                  <a:pt x="3152" y="5341"/>
                </a:moveTo>
                <a:cubicBezTo>
                  <a:pt x="3152" y="5352"/>
                  <a:pt x="3147" y="5364"/>
                  <a:pt x="3139" y="5372"/>
                </a:cubicBezTo>
                <a:cubicBezTo>
                  <a:pt x="3124" y="5387"/>
                  <a:pt x="3104" y="5387"/>
                  <a:pt x="3098" y="5387"/>
                </a:cubicBezTo>
                <a:lnTo>
                  <a:pt x="3097" y="5387"/>
                </a:lnTo>
                <a:cubicBezTo>
                  <a:pt x="3018" y="5387"/>
                  <a:pt x="2710" y="5276"/>
                  <a:pt x="2650" y="5254"/>
                </a:cubicBezTo>
                <a:cubicBezTo>
                  <a:pt x="2634" y="5248"/>
                  <a:pt x="2623" y="5233"/>
                  <a:pt x="2623" y="5216"/>
                </a:cubicBezTo>
                <a:lnTo>
                  <a:pt x="2623" y="4391"/>
                </a:lnTo>
                <a:cubicBezTo>
                  <a:pt x="2623" y="4380"/>
                  <a:pt x="2628" y="4369"/>
                  <a:pt x="2636" y="4361"/>
                </a:cubicBezTo>
                <a:cubicBezTo>
                  <a:pt x="2645" y="4354"/>
                  <a:pt x="2656" y="4350"/>
                  <a:pt x="2667" y="4351"/>
                </a:cubicBezTo>
                <a:lnTo>
                  <a:pt x="3115" y="4395"/>
                </a:lnTo>
                <a:cubicBezTo>
                  <a:pt x="3136" y="4397"/>
                  <a:pt x="3152" y="4414"/>
                  <a:pt x="3152" y="4435"/>
                </a:cubicBezTo>
                <a:cubicBezTo>
                  <a:pt x="3152" y="4444"/>
                  <a:pt x="3152" y="5302"/>
                  <a:pt x="3152" y="5341"/>
                </a:cubicBezTo>
                <a:close/>
                <a:moveTo>
                  <a:pt x="3152" y="3529"/>
                </a:moveTo>
                <a:cubicBezTo>
                  <a:pt x="3152" y="3550"/>
                  <a:pt x="3136" y="3567"/>
                  <a:pt x="3115" y="3569"/>
                </a:cubicBezTo>
                <a:lnTo>
                  <a:pt x="2667" y="3606"/>
                </a:lnTo>
                <a:cubicBezTo>
                  <a:pt x="2665" y="3606"/>
                  <a:pt x="2664" y="3606"/>
                  <a:pt x="2663" y="3606"/>
                </a:cubicBezTo>
                <a:cubicBezTo>
                  <a:pt x="2653" y="3606"/>
                  <a:pt x="2643" y="3602"/>
                  <a:pt x="2636" y="3595"/>
                </a:cubicBezTo>
                <a:cubicBezTo>
                  <a:pt x="2628" y="3588"/>
                  <a:pt x="2623" y="3577"/>
                  <a:pt x="2623" y="3566"/>
                </a:cubicBezTo>
                <a:lnTo>
                  <a:pt x="2623" y="2741"/>
                </a:lnTo>
                <a:cubicBezTo>
                  <a:pt x="2623" y="2722"/>
                  <a:pt x="2635" y="2706"/>
                  <a:pt x="2653" y="2702"/>
                </a:cubicBezTo>
                <a:lnTo>
                  <a:pt x="3101" y="2584"/>
                </a:lnTo>
                <a:cubicBezTo>
                  <a:pt x="3113" y="2581"/>
                  <a:pt x="3126" y="2583"/>
                  <a:pt x="3136" y="2591"/>
                </a:cubicBezTo>
                <a:cubicBezTo>
                  <a:pt x="3146" y="2599"/>
                  <a:pt x="3152" y="2610"/>
                  <a:pt x="3152" y="2623"/>
                </a:cubicBezTo>
                <a:lnTo>
                  <a:pt x="3152" y="3529"/>
                </a:lnTo>
                <a:lnTo>
                  <a:pt x="3152" y="3529"/>
                </a:lnTo>
                <a:close/>
                <a:moveTo>
                  <a:pt x="3152" y="1717"/>
                </a:moveTo>
                <a:cubicBezTo>
                  <a:pt x="3152" y="1733"/>
                  <a:pt x="3142" y="1748"/>
                  <a:pt x="3128" y="1754"/>
                </a:cubicBezTo>
                <a:lnTo>
                  <a:pt x="2680" y="1953"/>
                </a:lnTo>
                <a:cubicBezTo>
                  <a:pt x="2674" y="1955"/>
                  <a:pt x="2669" y="1956"/>
                  <a:pt x="2663" y="1956"/>
                </a:cubicBezTo>
                <a:cubicBezTo>
                  <a:pt x="2656" y="1956"/>
                  <a:pt x="2648" y="1954"/>
                  <a:pt x="2641" y="1950"/>
                </a:cubicBezTo>
                <a:cubicBezTo>
                  <a:pt x="2630" y="1942"/>
                  <a:pt x="2623" y="1930"/>
                  <a:pt x="2623" y="1916"/>
                </a:cubicBezTo>
                <a:lnTo>
                  <a:pt x="2623" y="1091"/>
                </a:lnTo>
                <a:cubicBezTo>
                  <a:pt x="2623" y="1077"/>
                  <a:pt x="2630" y="1064"/>
                  <a:pt x="2642" y="1057"/>
                </a:cubicBezTo>
                <a:lnTo>
                  <a:pt x="3090" y="777"/>
                </a:lnTo>
                <a:cubicBezTo>
                  <a:pt x="3103" y="769"/>
                  <a:pt x="3118" y="769"/>
                  <a:pt x="3131" y="776"/>
                </a:cubicBezTo>
                <a:cubicBezTo>
                  <a:pt x="3144" y="783"/>
                  <a:pt x="3152" y="797"/>
                  <a:pt x="3152" y="811"/>
                </a:cubicBezTo>
                <a:lnTo>
                  <a:pt x="3152" y="1717"/>
                </a:lnTo>
                <a:lnTo>
                  <a:pt x="3152" y="1717"/>
                </a:lnTo>
                <a:close/>
                <a:moveTo>
                  <a:pt x="4934" y="1266"/>
                </a:moveTo>
                <a:cubicBezTo>
                  <a:pt x="4934" y="1252"/>
                  <a:pt x="4941" y="1240"/>
                  <a:pt x="4952" y="1232"/>
                </a:cubicBezTo>
                <a:cubicBezTo>
                  <a:pt x="4963" y="1225"/>
                  <a:pt x="4978" y="1224"/>
                  <a:pt x="4990" y="1229"/>
                </a:cubicBezTo>
                <a:lnTo>
                  <a:pt x="5469" y="1436"/>
                </a:lnTo>
                <a:cubicBezTo>
                  <a:pt x="5483" y="1442"/>
                  <a:pt x="5493" y="1457"/>
                  <a:pt x="5493" y="1473"/>
                </a:cubicBezTo>
                <a:lnTo>
                  <a:pt x="5493" y="2187"/>
                </a:lnTo>
                <a:cubicBezTo>
                  <a:pt x="5493" y="2200"/>
                  <a:pt x="5487" y="2212"/>
                  <a:pt x="5477" y="2220"/>
                </a:cubicBezTo>
                <a:cubicBezTo>
                  <a:pt x="5470" y="2225"/>
                  <a:pt x="5461" y="2228"/>
                  <a:pt x="5453" y="2228"/>
                </a:cubicBezTo>
                <a:cubicBezTo>
                  <a:pt x="5449" y="2228"/>
                  <a:pt x="5445" y="2227"/>
                  <a:pt x="5441" y="2226"/>
                </a:cubicBezTo>
                <a:lnTo>
                  <a:pt x="4963" y="2079"/>
                </a:lnTo>
                <a:cubicBezTo>
                  <a:pt x="4946" y="2074"/>
                  <a:pt x="4934" y="2058"/>
                  <a:pt x="4934" y="2040"/>
                </a:cubicBezTo>
                <a:lnTo>
                  <a:pt x="4934" y="1266"/>
                </a:lnTo>
                <a:lnTo>
                  <a:pt x="4934" y="1266"/>
                </a:lnTo>
                <a:close/>
                <a:moveTo>
                  <a:pt x="4934" y="2815"/>
                </a:moveTo>
                <a:cubicBezTo>
                  <a:pt x="4934" y="2803"/>
                  <a:pt x="4939" y="2791"/>
                  <a:pt x="4948" y="2784"/>
                </a:cubicBezTo>
                <a:cubicBezTo>
                  <a:pt x="4958" y="2776"/>
                  <a:pt x="4970" y="2773"/>
                  <a:pt x="4981" y="2775"/>
                </a:cubicBezTo>
                <a:lnTo>
                  <a:pt x="5460" y="2862"/>
                </a:lnTo>
                <a:cubicBezTo>
                  <a:pt x="5479" y="2866"/>
                  <a:pt x="5493" y="2882"/>
                  <a:pt x="5493" y="2902"/>
                </a:cubicBezTo>
                <a:lnTo>
                  <a:pt x="5493" y="3623"/>
                </a:lnTo>
                <a:cubicBezTo>
                  <a:pt x="5493" y="3634"/>
                  <a:pt x="5488" y="3645"/>
                  <a:pt x="5480" y="3653"/>
                </a:cubicBezTo>
                <a:cubicBezTo>
                  <a:pt x="5473" y="3660"/>
                  <a:pt x="5463" y="3664"/>
                  <a:pt x="5453" y="3664"/>
                </a:cubicBezTo>
                <a:cubicBezTo>
                  <a:pt x="5452" y="3664"/>
                  <a:pt x="5451" y="3663"/>
                  <a:pt x="5450" y="3663"/>
                </a:cubicBezTo>
                <a:lnTo>
                  <a:pt x="4971" y="3629"/>
                </a:lnTo>
                <a:cubicBezTo>
                  <a:pt x="4950" y="3628"/>
                  <a:pt x="4934" y="3610"/>
                  <a:pt x="4934" y="3589"/>
                </a:cubicBezTo>
                <a:lnTo>
                  <a:pt x="4934" y="2815"/>
                </a:lnTo>
                <a:close/>
                <a:moveTo>
                  <a:pt x="3688" y="727"/>
                </a:moveTo>
                <a:cubicBezTo>
                  <a:pt x="3688" y="714"/>
                  <a:pt x="3695" y="701"/>
                  <a:pt x="3706" y="694"/>
                </a:cubicBezTo>
                <a:cubicBezTo>
                  <a:pt x="3718" y="686"/>
                  <a:pt x="3732" y="685"/>
                  <a:pt x="3744" y="690"/>
                </a:cubicBezTo>
                <a:lnTo>
                  <a:pt x="4424" y="984"/>
                </a:lnTo>
                <a:cubicBezTo>
                  <a:pt x="4439" y="991"/>
                  <a:pt x="4449" y="1005"/>
                  <a:pt x="4449" y="1021"/>
                </a:cubicBezTo>
                <a:lnTo>
                  <a:pt x="4449" y="1867"/>
                </a:lnTo>
                <a:cubicBezTo>
                  <a:pt x="4449" y="1879"/>
                  <a:pt x="4442" y="1891"/>
                  <a:pt x="4432" y="1899"/>
                </a:cubicBezTo>
                <a:cubicBezTo>
                  <a:pt x="4425" y="1904"/>
                  <a:pt x="4417" y="1907"/>
                  <a:pt x="4408" y="1907"/>
                </a:cubicBezTo>
                <a:cubicBezTo>
                  <a:pt x="4404" y="1907"/>
                  <a:pt x="4400" y="1906"/>
                  <a:pt x="4396" y="1905"/>
                </a:cubicBezTo>
                <a:lnTo>
                  <a:pt x="3717" y="1696"/>
                </a:lnTo>
                <a:cubicBezTo>
                  <a:pt x="3700" y="1691"/>
                  <a:pt x="3688" y="1675"/>
                  <a:pt x="3688" y="1658"/>
                </a:cubicBezTo>
                <a:lnTo>
                  <a:pt x="3688" y="727"/>
                </a:lnTo>
                <a:lnTo>
                  <a:pt x="3688" y="727"/>
                </a:lnTo>
                <a:close/>
                <a:moveTo>
                  <a:pt x="3688" y="3518"/>
                </a:moveTo>
                <a:lnTo>
                  <a:pt x="3688" y="2588"/>
                </a:lnTo>
                <a:cubicBezTo>
                  <a:pt x="3688" y="2576"/>
                  <a:pt x="3694" y="2564"/>
                  <a:pt x="3703" y="2557"/>
                </a:cubicBezTo>
                <a:cubicBezTo>
                  <a:pt x="3712" y="2549"/>
                  <a:pt x="3724" y="2546"/>
                  <a:pt x="3736" y="2548"/>
                </a:cubicBezTo>
                <a:lnTo>
                  <a:pt x="4415" y="2672"/>
                </a:lnTo>
                <a:cubicBezTo>
                  <a:pt x="4434" y="2676"/>
                  <a:pt x="4448" y="2692"/>
                  <a:pt x="4448" y="2712"/>
                </a:cubicBezTo>
                <a:lnTo>
                  <a:pt x="4448" y="3557"/>
                </a:lnTo>
                <a:cubicBezTo>
                  <a:pt x="4448" y="3568"/>
                  <a:pt x="4444" y="3579"/>
                  <a:pt x="4436" y="3586"/>
                </a:cubicBezTo>
                <a:cubicBezTo>
                  <a:pt x="4428" y="3593"/>
                  <a:pt x="4418" y="3597"/>
                  <a:pt x="4408" y="3597"/>
                </a:cubicBezTo>
                <a:cubicBezTo>
                  <a:pt x="4407" y="3597"/>
                  <a:pt x="4407" y="3597"/>
                  <a:pt x="4406" y="3597"/>
                </a:cubicBezTo>
                <a:lnTo>
                  <a:pt x="3726" y="3558"/>
                </a:lnTo>
                <a:cubicBezTo>
                  <a:pt x="3705" y="3557"/>
                  <a:pt x="3688" y="3539"/>
                  <a:pt x="3688" y="3518"/>
                </a:cubicBezTo>
                <a:close/>
                <a:moveTo>
                  <a:pt x="5014" y="6300"/>
                </a:moveTo>
                <a:cubicBezTo>
                  <a:pt x="5014" y="6317"/>
                  <a:pt x="5004" y="6331"/>
                  <a:pt x="4989" y="6338"/>
                </a:cubicBezTo>
                <a:lnTo>
                  <a:pt x="4099" y="6676"/>
                </a:lnTo>
                <a:cubicBezTo>
                  <a:pt x="4094" y="6677"/>
                  <a:pt x="4089" y="6678"/>
                  <a:pt x="4085" y="6678"/>
                </a:cubicBezTo>
                <a:cubicBezTo>
                  <a:pt x="4077" y="6678"/>
                  <a:pt x="4069" y="6676"/>
                  <a:pt x="4062" y="6671"/>
                </a:cubicBezTo>
                <a:cubicBezTo>
                  <a:pt x="4051" y="6664"/>
                  <a:pt x="4045" y="6651"/>
                  <a:pt x="4045" y="6638"/>
                </a:cubicBezTo>
                <a:lnTo>
                  <a:pt x="4045" y="4424"/>
                </a:lnTo>
                <a:cubicBezTo>
                  <a:pt x="4045" y="4403"/>
                  <a:pt x="4061" y="4385"/>
                  <a:pt x="4082" y="4384"/>
                </a:cubicBezTo>
                <a:lnTo>
                  <a:pt x="4972" y="4323"/>
                </a:lnTo>
                <a:cubicBezTo>
                  <a:pt x="4983" y="4323"/>
                  <a:pt x="4994" y="4327"/>
                  <a:pt x="5002" y="4334"/>
                </a:cubicBezTo>
                <a:cubicBezTo>
                  <a:pt x="5010" y="4342"/>
                  <a:pt x="5015" y="4352"/>
                  <a:pt x="5015" y="4364"/>
                </a:cubicBezTo>
                <a:lnTo>
                  <a:pt x="5015" y="6300"/>
                </a:lnTo>
                <a:lnTo>
                  <a:pt x="5014" y="6300"/>
                </a:lnTo>
                <a:close/>
                <a:moveTo>
                  <a:pt x="6087" y="5892"/>
                </a:moveTo>
                <a:cubicBezTo>
                  <a:pt x="6087" y="5909"/>
                  <a:pt x="6076" y="5924"/>
                  <a:pt x="6061" y="5930"/>
                </a:cubicBezTo>
                <a:lnTo>
                  <a:pt x="5467" y="6156"/>
                </a:lnTo>
                <a:cubicBezTo>
                  <a:pt x="5462" y="6157"/>
                  <a:pt x="5458" y="6158"/>
                  <a:pt x="5453" y="6158"/>
                </a:cubicBezTo>
                <a:cubicBezTo>
                  <a:pt x="5445" y="6158"/>
                  <a:pt x="5437" y="6156"/>
                  <a:pt x="5430" y="6151"/>
                </a:cubicBezTo>
                <a:cubicBezTo>
                  <a:pt x="5419" y="6144"/>
                  <a:pt x="5413" y="6131"/>
                  <a:pt x="5413" y="6118"/>
                </a:cubicBezTo>
                <a:lnTo>
                  <a:pt x="5413" y="4331"/>
                </a:lnTo>
                <a:cubicBezTo>
                  <a:pt x="5413" y="4310"/>
                  <a:pt x="5429" y="4293"/>
                  <a:pt x="5450" y="4291"/>
                </a:cubicBezTo>
                <a:lnTo>
                  <a:pt x="6044" y="4251"/>
                </a:lnTo>
                <a:cubicBezTo>
                  <a:pt x="6055" y="4250"/>
                  <a:pt x="6066" y="4254"/>
                  <a:pt x="6074" y="4262"/>
                </a:cubicBezTo>
                <a:cubicBezTo>
                  <a:pt x="6082" y="4269"/>
                  <a:pt x="6087" y="4280"/>
                  <a:pt x="6087" y="4291"/>
                </a:cubicBezTo>
                <a:lnTo>
                  <a:pt x="6087" y="5892"/>
                </a:lnTo>
                <a:close/>
                <a:moveTo>
                  <a:pt x="6258" y="3660"/>
                </a:moveTo>
                <a:cubicBezTo>
                  <a:pt x="6258" y="3671"/>
                  <a:pt x="6253" y="3682"/>
                  <a:pt x="6245" y="3690"/>
                </a:cubicBezTo>
                <a:cubicBezTo>
                  <a:pt x="6238" y="3697"/>
                  <a:pt x="6228" y="3701"/>
                  <a:pt x="6218" y="3701"/>
                </a:cubicBezTo>
                <a:lnTo>
                  <a:pt x="6215" y="3701"/>
                </a:lnTo>
                <a:lnTo>
                  <a:pt x="5860" y="3680"/>
                </a:lnTo>
                <a:cubicBezTo>
                  <a:pt x="5839" y="3679"/>
                  <a:pt x="5822" y="3662"/>
                  <a:pt x="5822" y="3640"/>
                </a:cubicBezTo>
                <a:lnTo>
                  <a:pt x="5822" y="2977"/>
                </a:lnTo>
                <a:cubicBezTo>
                  <a:pt x="5822" y="2965"/>
                  <a:pt x="5828" y="2953"/>
                  <a:pt x="5837" y="2946"/>
                </a:cubicBezTo>
                <a:cubicBezTo>
                  <a:pt x="5846" y="2938"/>
                  <a:pt x="5858" y="2935"/>
                  <a:pt x="5870" y="2937"/>
                </a:cubicBezTo>
                <a:lnTo>
                  <a:pt x="6225" y="3002"/>
                </a:lnTo>
                <a:cubicBezTo>
                  <a:pt x="6244" y="3005"/>
                  <a:pt x="6258" y="3022"/>
                  <a:pt x="6258" y="3041"/>
                </a:cubicBezTo>
                <a:lnTo>
                  <a:pt x="6258" y="3660"/>
                </a:lnTo>
                <a:lnTo>
                  <a:pt x="6258" y="3660"/>
                </a:lnTo>
                <a:close/>
                <a:moveTo>
                  <a:pt x="6258" y="2422"/>
                </a:moveTo>
                <a:cubicBezTo>
                  <a:pt x="6258" y="2435"/>
                  <a:pt x="6252" y="2447"/>
                  <a:pt x="6242" y="2455"/>
                </a:cubicBezTo>
                <a:cubicBezTo>
                  <a:pt x="6235" y="2460"/>
                  <a:pt x="6226" y="2463"/>
                  <a:pt x="6218" y="2463"/>
                </a:cubicBezTo>
                <a:cubicBezTo>
                  <a:pt x="6214" y="2463"/>
                  <a:pt x="6210" y="2462"/>
                  <a:pt x="6206" y="2461"/>
                </a:cubicBezTo>
                <a:lnTo>
                  <a:pt x="5851" y="2352"/>
                </a:lnTo>
                <a:cubicBezTo>
                  <a:pt x="5834" y="2346"/>
                  <a:pt x="5823" y="2331"/>
                  <a:pt x="5823" y="2313"/>
                </a:cubicBezTo>
                <a:lnTo>
                  <a:pt x="5823" y="1650"/>
                </a:lnTo>
                <a:cubicBezTo>
                  <a:pt x="5823" y="1636"/>
                  <a:pt x="5829" y="1624"/>
                  <a:pt x="5841" y="1616"/>
                </a:cubicBezTo>
                <a:cubicBezTo>
                  <a:pt x="5852" y="1609"/>
                  <a:pt x="5866" y="1608"/>
                  <a:pt x="5879" y="1613"/>
                </a:cubicBezTo>
                <a:lnTo>
                  <a:pt x="6234" y="1766"/>
                </a:lnTo>
                <a:cubicBezTo>
                  <a:pt x="6249" y="1773"/>
                  <a:pt x="6258" y="1787"/>
                  <a:pt x="6258" y="1803"/>
                </a:cubicBezTo>
                <a:lnTo>
                  <a:pt x="6258" y="2422"/>
                </a:lnTo>
                <a:lnTo>
                  <a:pt x="6258" y="2422"/>
                </a:lnTo>
                <a:close/>
                <a:moveTo>
                  <a:pt x="6968" y="4762"/>
                </a:moveTo>
                <a:cubicBezTo>
                  <a:pt x="6968" y="4781"/>
                  <a:pt x="6954" y="4798"/>
                  <a:pt x="6935" y="4801"/>
                </a:cubicBezTo>
                <a:lnTo>
                  <a:pt x="6677" y="4851"/>
                </a:lnTo>
                <a:cubicBezTo>
                  <a:pt x="6674" y="4852"/>
                  <a:pt x="6672" y="4852"/>
                  <a:pt x="6669" y="4852"/>
                </a:cubicBezTo>
                <a:cubicBezTo>
                  <a:pt x="6660" y="4852"/>
                  <a:pt x="6651" y="4848"/>
                  <a:pt x="6644" y="4842"/>
                </a:cubicBezTo>
                <a:cubicBezTo>
                  <a:pt x="6635" y="4835"/>
                  <a:pt x="6629" y="4824"/>
                  <a:pt x="6629" y="4812"/>
                </a:cubicBezTo>
                <a:lnTo>
                  <a:pt x="6629" y="4249"/>
                </a:lnTo>
                <a:cubicBezTo>
                  <a:pt x="6629" y="4228"/>
                  <a:pt x="6646" y="4210"/>
                  <a:pt x="6667" y="4209"/>
                </a:cubicBezTo>
                <a:lnTo>
                  <a:pt x="6925" y="4191"/>
                </a:lnTo>
                <a:cubicBezTo>
                  <a:pt x="6936" y="4191"/>
                  <a:pt x="6947" y="4195"/>
                  <a:pt x="6955" y="4202"/>
                </a:cubicBezTo>
                <a:cubicBezTo>
                  <a:pt x="6963" y="4210"/>
                  <a:pt x="6968" y="4220"/>
                  <a:pt x="6968" y="4232"/>
                </a:cubicBezTo>
                <a:lnTo>
                  <a:pt x="6968" y="4762"/>
                </a:lnTo>
                <a:lnTo>
                  <a:pt x="6968" y="4762"/>
                </a:lnTo>
                <a:close/>
                <a:moveTo>
                  <a:pt x="6968" y="3701"/>
                </a:moveTo>
                <a:cubicBezTo>
                  <a:pt x="6968" y="3712"/>
                  <a:pt x="6963" y="3723"/>
                  <a:pt x="6955" y="3730"/>
                </a:cubicBezTo>
                <a:cubicBezTo>
                  <a:pt x="6947" y="3737"/>
                  <a:pt x="6938" y="3741"/>
                  <a:pt x="6927" y="3741"/>
                </a:cubicBezTo>
                <a:lnTo>
                  <a:pt x="6925" y="3741"/>
                </a:lnTo>
                <a:lnTo>
                  <a:pt x="6667" y="3726"/>
                </a:lnTo>
                <a:cubicBezTo>
                  <a:pt x="6646" y="3725"/>
                  <a:pt x="6629" y="3708"/>
                  <a:pt x="6629" y="3686"/>
                </a:cubicBezTo>
                <a:lnTo>
                  <a:pt x="6629" y="3124"/>
                </a:lnTo>
                <a:cubicBezTo>
                  <a:pt x="6629" y="3112"/>
                  <a:pt x="6634" y="3101"/>
                  <a:pt x="6644" y="3093"/>
                </a:cubicBezTo>
                <a:cubicBezTo>
                  <a:pt x="6653" y="3085"/>
                  <a:pt x="6665" y="3082"/>
                  <a:pt x="6677" y="3084"/>
                </a:cubicBezTo>
                <a:lnTo>
                  <a:pt x="6934" y="3131"/>
                </a:lnTo>
                <a:cubicBezTo>
                  <a:pt x="6953" y="3135"/>
                  <a:pt x="6967" y="3151"/>
                  <a:pt x="6967" y="3171"/>
                </a:cubicBezTo>
                <a:lnTo>
                  <a:pt x="6967" y="3701"/>
                </a:lnTo>
                <a:lnTo>
                  <a:pt x="6968" y="3701"/>
                </a:lnTo>
                <a:close/>
                <a:moveTo>
                  <a:pt x="7404" y="4678"/>
                </a:moveTo>
                <a:cubicBezTo>
                  <a:pt x="7404" y="4697"/>
                  <a:pt x="7390" y="4714"/>
                  <a:pt x="7371" y="4717"/>
                </a:cubicBezTo>
                <a:lnTo>
                  <a:pt x="7165" y="4757"/>
                </a:lnTo>
                <a:cubicBezTo>
                  <a:pt x="7162" y="4757"/>
                  <a:pt x="7160" y="4758"/>
                  <a:pt x="7157" y="4758"/>
                </a:cubicBezTo>
                <a:cubicBezTo>
                  <a:pt x="7148" y="4758"/>
                  <a:pt x="7139" y="4754"/>
                  <a:pt x="7132" y="4748"/>
                </a:cubicBezTo>
                <a:cubicBezTo>
                  <a:pt x="7122" y="4741"/>
                  <a:pt x="7117" y="4729"/>
                  <a:pt x="7117" y="4717"/>
                </a:cubicBezTo>
                <a:lnTo>
                  <a:pt x="7117" y="4216"/>
                </a:lnTo>
                <a:cubicBezTo>
                  <a:pt x="7117" y="4195"/>
                  <a:pt x="7134" y="4177"/>
                  <a:pt x="7155" y="4176"/>
                </a:cubicBezTo>
                <a:lnTo>
                  <a:pt x="7361" y="4162"/>
                </a:lnTo>
                <a:cubicBezTo>
                  <a:pt x="7372" y="4161"/>
                  <a:pt x="7383" y="4165"/>
                  <a:pt x="7391" y="4172"/>
                </a:cubicBezTo>
                <a:cubicBezTo>
                  <a:pt x="7399" y="4180"/>
                  <a:pt x="7404" y="4191"/>
                  <a:pt x="7404" y="4202"/>
                </a:cubicBezTo>
                <a:lnTo>
                  <a:pt x="7404" y="4678"/>
                </a:lnTo>
                <a:lnTo>
                  <a:pt x="7404" y="4678"/>
                </a:lnTo>
                <a:close/>
                <a:moveTo>
                  <a:pt x="7404" y="3726"/>
                </a:moveTo>
                <a:cubicBezTo>
                  <a:pt x="7404" y="3737"/>
                  <a:pt x="7399" y="3748"/>
                  <a:pt x="7391" y="3755"/>
                </a:cubicBezTo>
                <a:cubicBezTo>
                  <a:pt x="7384" y="3762"/>
                  <a:pt x="7374" y="3766"/>
                  <a:pt x="7364" y="3766"/>
                </a:cubicBezTo>
                <a:cubicBezTo>
                  <a:pt x="7363" y="3766"/>
                  <a:pt x="7362" y="3766"/>
                  <a:pt x="7361" y="3766"/>
                </a:cubicBezTo>
                <a:lnTo>
                  <a:pt x="7155" y="3754"/>
                </a:lnTo>
                <a:cubicBezTo>
                  <a:pt x="7134" y="3753"/>
                  <a:pt x="7117" y="3736"/>
                  <a:pt x="7117" y="3714"/>
                </a:cubicBezTo>
                <a:lnTo>
                  <a:pt x="7117" y="3219"/>
                </a:lnTo>
                <a:cubicBezTo>
                  <a:pt x="7117" y="3207"/>
                  <a:pt x="7122" y="3196"/>
                  <a:pt x="7131" y="3188"/>
                </a:cubicBezTo>
                <a:cubicBezTo>
                  <a:pt x="7140" y="3181"/>
                  <a:pt x="7152" y="3177"/>
                  <a:pt x="7164" y="3179"/>
                </a:cubicBezTo>
                <a:lnTo>
                  <a:pt x="7370" y="3210"/>
                </a:lnTo>
                <a:cubicBezTo>
                  <a:pt x="7390" y="3213"/>
                  <a:pt x="7404" y="3230"/>
                  <a:pt x="7404" y="3250"/>
                </a:cubicBezTo>
                <a:lnTo>
                  <a:pt x="7404" y="3726"/>
                </a:lnTo>
                <a:lnTo>
                  <a:pt x="7404" y="37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>
            <a:normAutofit fontScale="80000"/>
          </a:bodyPr>
          <a:p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53"/>
            </p:custDataLst>
          </p:nvPr>
        </p:nvSpPr>
        <p:spPr>
          <a:xfrm>
            <a:off x="7787640" y="695325"/>
            <a:ext cx="3638550" cy="490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lIns="91440" tIns="45720" rIns="91440" bIns="45720" anchor="ctr">
            <a:normAutofit/>
          </a:bodyPr>
          <a:p>
            <a:pPr>
              <a:spcBef>
                <a:spcPct val="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第四点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任意多边形 5"/>
          <p:cNvSpPr/>
          <p:nvPr>
            <p:custDataLst>
              <p:tags r:id="rId54"/>
            </p:custDataLst>
          </p:nvPr>
        </p:nvSpPr>
        <p:spPr bwMode="auto">
          <a:xfrm>
            <a:off x="10913745" y="781050"/>
            <a:ext cx="400050" cy="319405"/>
          </a:xfrm>
          <a:custGeom>
            <a:avLst/>
            <a:gdLst>
              <a:gd name="T0" fmla="*/ 3495 w 7671"/>
              <a:gd name="T1" fmla="*/ 13 h 7004"/>
              <a:gd name="T2" fmla="*/ 1231 w 7671"/>
              <a:gd name="T3" fmla="*/ 2655 h 7004"/>
              <a:gd name="T4" fmla="*/ 72 w 7671"/>
              <a:gd name="T5" fmla="*/ 2932 h 7004"/>
              <a:gd name="T6" fmla="*/ 847 w 7671"/>
              <a:gd name="T7" fmla="*/ 5568 h 7004"/>
              <a:gd name="T8" fmla="*/ 3486 w 7671"/>
              <a:gd name="T9" fmla="*/ 6995 h 7004"/>
              <a:gd name="T10" fmla="*/ 7670 w 7671"/>
              <a:gd name="T11" fmla="*/ 2832 h 7004"/>
              <a:gd name="T12" fmla="*/ 151 w 7671"/>
              <a:gd name="T13" fmla="*/ 4560 h 7004"/>
              <a:gd name="T14" fmla="*/ 336 w 7671"/>
              <a:gd name="T15" fmla="*/ 4160 h 7004"/>
              <a:gd name="T16" fmla="*/ 162 w 7671"/>
              <a:gd name="T17" fmla="*/ 3813 h 7004"/>
              <a:gd name="T18" fmla="*/ 321 w 7671"/>
              <a:gd name="T19" fmla="*/ 3331 h 7004"/>
              <a:gd name="T20" fmla="*/ 689 w 7671"/>
              <a:gd name="T21" fmla="*/ 4708 h 7004"/>
              <a:gd name="T22" fmla="*/ 509 w 7671"/>
              <a:gd name="T23" fmla="*/ 4140 h 7004"/>
              <a:gd name="T24" fmla="*/ 692 w 7671"/>
              <a:gd name="T25" fmla="*/ 3769 h 7004"/>
              <a:gd name="T26" fmla="*/ 495 w 7671"/>
              <a:gd name="T27" fmla="*/ 3269 h 7004"/>
              <a:gd name="T28" fmla="*/ 1721 w 7671"/>
              <a:gd name="T29" fmla="*/ 4980 h 7004"/>
              <a:gd name="T30" fmla="*/ 1432 w 7671"/>
              <a:gd name="T31" fmla="*/ 4244 h 7004"/>
              <a:gd name="T32" fmla="*/ 1700 w 7671"/>
              <a:gd name="T33" fmla="*/ 3686 h 7004"/>
              <a:gd name="T34" fmla="*/ 1449 w 7671"/>
              <a:gd name="T35" fmla="*/ 3018 h 7004"/>
              <a:gd name="T36" fmla="*/ 1713 w 7671"/>
              <a:gd name="T37" fmla="*/ 2381 h 7004"/>
              <a:gd name="T38" fmla="*/ 1438 w 7671"/>
              <a:gd name="T39" fmla="*/ 1807 h 7004"/>
              <a:gd name="T40" fmla="*/ 2329 w 7671"/>
              <a:gd name="T41" fmla="*/ 5112 h 7004"/>
              <a:gd name="T42" fmla="*/ 1930 w 7671"/>
              <a:gd name="T43" fmla="*/ 4323 h 7004"/>
              <a:gd name="T44" fmla="*/ 2329 w 7671"/>
              <a:gd name="T45" fmla="*/ 3597 h 7004"/>
              <a:gd name="T46" fmla="*/ 1930 w 7671"/>
              <a:gd name="T47" fmla="*/ 2923 h 7004"/>
              <a:gd name="T48" fmla="*/ 2329 w 7671"/>
              <a:gd name="T49" fmla="*/ 3597 h 7004"/>
              <a:gd name="T50" fmla="*/ 1930 w 7671"/>
              <a:gd name="T51" fmla="*/ 2223 h 7004"/>
              <a:gd name="T52" fmla="*/ 2329 w 7671"/>
              <a:gd name="T53" fmla="*/ 2082 h 7004"/>
              <a:gd name="T54" fmla="*/ 2650 w 7671"/>
              <a:gd name="T55" fmla="*/ 5254 h 7004"/>
              <a:gd name="T56" fmla="*/ 3152 w 7671"/>
              <a:gd name="T57" fmla="*/ 4435 h 7004"/>
              <a:gd name="T58" fmla="*/ 2636 w 7671"/>
              <a:gd name="T59" fmla="*/ 3595 h 7004"/>
              <a:gd name="T60" fmla="*/ 3152 w 7671"/>
              <a:gd name="T61" fmla="*/ 2623 h 7004"/>
              <a:gd name="T62" fmla="*/ 2663 w 7671"/>
              <a:gd name="T63" fmla="*/ 1956 h 7004"/>
              <a:gd name="T64" fmla="*/ 3131 w 7671"/>
              <a:gd name="T65" fmla="*/ 776 h 7004"/>
              <a:gd name="T66" fmla="*/ 4990 w 7671"/>
              <a:gd name="T67" fmla="*/ 1229 h 7004"/>
              <a:gd name="T68" fmla="*/ 5441 w 7671"/>
              <a:gd name="T69" fmla="*/ 2226 h 7004"/>
              <a:gd name="T70" fmla="*/ 4948 w 7671"/>
              <a:gd name="T71" fmla="*/ 2784 h 7004"/>
              <a:gd name="T72" fmla="*/ 5453 w 7671"/>
              <a:gd name="T73" fmla="*/ 3664 h 7004"/>
              <a:gd name="T74" fmla="*/ 3706 w 7671"/>
              <a:gd name="T75" fmla="*/ 694 h 7004"/>
              <a:gd name="T76" fmla="*/ 4408 w 7671"/>
              <a:gd name="T77" fmla="*/ 1907 h 7004"/>
              <a:gd name="T78" fmla="*/ 3688 w 7671"/>
              <a:gd name="T79" fmla="*/ 3518 h 7004"/>
              <a:gd name="T80" fmla="*/ 4448 w 7671"/>
              <a:gd name="T81" fmla="*/ 3557 h 7004"/>
              <a:gd name="T82" fmla="*/ 5014 w 7671"/>
              <a:gd name="T83" fmla="*/ 6300 h 7004"/>
              <a:gd name="T84" fmla="*/ 4045 w 7671"/>
              <a:gd name="T85" fmla="*/ 4424 h 7004"/>
              <a:gd name="T86" fmla="*/ 5014 w 7671"/>
              <a:gd name="T87" fmla="*/ 6300 h 7004"/>
              <a:gd name="T88" fmla="*/ 5413 w 7671"/>
              <a:gd name="T89" fmla="*/ 6118 h 7004"/>
              <a:gd name="T90" fmla="*/ 6087 w 7671"/>
              <a:gd name="T91" fmla="*/ 5892 h 7004"/>
              <a:gd name="T92" fmla="*/ 5822 w 7671"/>
              <a:gd name="T93" fmla="*/ 3640 h 7004"/>
              <a:gd name="T94" fmla="*/ 6258 w 7671"/>
              <a:gd name="T95" fmla="*/ 3660 h 7004"/>
              <a:gd name="T96" fmla="*/ 5851 w 7671"/>
              <a:gd name="T97" fmla="*/ 2352 h 7004"/>
              <a:gd name="T98" fmla="*/ 6258 w 7671"/>
              <a:gd name="T99" fmla="*/ 1803 h 7004"/>
              <a:gd name="T100" fmla="*/ 6669 w 7671"/>
              <a:gd name="T101" fmla="*/ 4852 h 7004"/>
              <a:gd name="T102" fmla="*/ 6955 w 7671"/>
              <a:gd name="T103" fmla="*/ 4202 h 7004"/>
              <a:gd name="T104" fmla="*/ 6927 w 7671"/>
              <a:gd name="T105" fmla="*/ 3741 h 7004"/>
              <a:gd name="T106" fmla="*/ 6677 w 7671"/>
              <a:gd name="T107" fmla="*/ 3084 h 7004"/>
              <a:gd name="T108" fmla="*/ 7371 w 7671"/>
              <a:gd name="T109" fmla="*/ 4717 h 7004"/>
              <a:gd name="T110" fmla="*/ 7155 w 7671"/>
              <a:gd name="T111" fmla="*/ 4176 h 7004"/>
              <a:gd name="T112" fmla="*/ 7404 w 7671"/>
              <a:gd name="T113" fmla="*/ 3726 h 7004"/>
              <a:gd name="T114" fmla="*/ 7117 w 7671"/>
              <a:gd name="T115" fmla="*/ 3219 h 7004"/>
              <a:gd name="T116" fmla="*/ 7404 w 7671"/>
              <a:gd name="T117" fmla="*/ 3726 h 7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671" h="7004">
                <a:moveTo>
                  <a:pt x="7585" y="2716"/>
                </a:moveTo>
                <a:lnTo>
                  <a:pt x="6499" y="2383"/>
                </a:lnTo>
                <a:lnTo>
                  <a:pt x="6499" y="1573"/>
                </a:lnTo>
                <a:cubicBezTo>
                  <a:pt x="6499" y="1527"/>
                  <a:pt x="6473" y="1485"/>
                  <a:pt x="6432" y="1465"/>
                </a:cubicBezTo>
                <a:lnTo>
                  <a:pt x="3498" y="13"/>
                </a:lnTo>
                <a:cubicBezTo>
                  <a:pt x="3497" y="13"/>
                  <a:pt x="3497" y="13"/>
                  <a:pt x="3495" y="13"/>
                </a:cubicBezTo>
                <a:cubicBezTo>
                  <a:pt x="3490" y="10"/>
                  <a:pt x="3468" y="0"/>
                  <a:pt x="3436" y="2"/>
                </a:cubicBezTo>
                <a:cubicBezTo>
                  <a:pt x="3403" y="4"/>
                  <a:pt x="3379" y="20"/>
                  <a:pt x="3374" y="23"/>
                </a:cubicBezTo>
                <a:lnTo>
                  <a:pt x="3374" y="23"/>
                </a:lnTo>
                <a:lnTo>
                  <a:pt x="1282" y="1515"/>
                </a:lnTo>
                <a:cubicBezTo>
                  <a:pt x="1250" y="1538"/>
                  <a:pt x="1231" y="1574"/>
                  <a:pt x="1231" y="1613"/>
                </a:cubicBezTo>
                <a:lnTo>
                  <a:pt x="1231" y="2655"/>
                </a:lnTo>
                <a:lnTo>
                  <a:pt x="842" y="2609"/>
                </a:lnTo>
                <a:cubicBezTo>
                  <a:pt x="842" y="2609"/>
                  <a:pt x="841" y="2609"/>
                  <a:pt x="839" y="2609"/>
                </a:cubicBezTo>
                <a:cubicBezTo>
                  <a:pt x="834" y="2609"/>
                  <a:pt x="822" y="2608"/>
                  <a:pt x="811" y="2610"/>
                </a:cubicBezTo>
                <a:cubicBezTo>
                  <a:pt x="797" y="2612"/>
                  <a:pt x="785" y="2616"/>
                  <a:pt x="780" y="2618"/>
                </a:cubicBezTo>
                <a:cubicBezTo>
                  <a:pt x="780" y="2618"/>
                  <a:pt x="779" y="2618"/>
                  <a:pt x="779" y="2618"/>
                </a:cubicBezTo>
                <a:lnTo>
                  <a:pt x="72" y="2932"/>
                </a:lnTo>
                <a:cubicBezTo>
                  <a:pt x="28" y="2951"/>
                  <a:pt x="0" y="2994"/>
                  <a:pt x="0" y="3042"/>
                </a:cubicBezTo>
                <a:lnTo>
                  <a:pt x="0" y="5060"/>
                </a:lnTo>
                <a:cubicBezTo>
                  <a:pt x="0" y="5105"/>
                  <a:pt x="24" y="5145"/>
                  <a:pt x="63" y="5166"/>
                </a:cubicBezTo>
                <a:lnTo>
                  <a:pt x="772" y="5555"/>
                </a:lnTo>
                <a:cubicBezTo>
                  <a:pt x="772" y="5555"/>
                  <a:pt x="790" y="5566"/>
                  <a:pt x="813" y="5568"/>
                </a:cubicBezTo>
                <a:cubicBezTo>
                  <a:pt x="833" y="5571"/>
                  <a:pt x="847" y="5568"/>
                  <a:pt x="847" y="5568"/>
                </a:cubicBezTo>
                <a:lnTo>
                  <a:pt x="1231" y="5513"/>
                </a:lnTo>
                <a:lnTo>
                  <a:pt x="1231" y="5735"/>
                </a:lnTo>
                <a:cubicBezTo>
                  <a:pt x="1231" y="5779"/>
                  <a:pt x="1255" y="5820"/>
                  <a:pt x="1294" y="5841"/>
                </a:cubicBezTo>
                <a:lnTo>
                  <a:pt x="3386" y="6987"/>
                </a:lnTo>
                <a:cubicBezTo>
                  <a:pt x="3386" y="6987"/>
                  <a:pt x="3409" y="7001"/>
                  <a:pt x="3440" y="7002"/>
                </a:cubicBezTo>
                <a:cubicBezTo>
                  <a:pt x="3463" y="7004"/>
                  <a:pt x="3486" y="6995"/>
                  <a:pt x="3486" y="6995"/>
                </a:cubicBezTo>
                <a:lnTo>
                  <a:pt x="3486" y="6994"/>
                </a:lnTo>
                <a:lnTo>
                  <a:pt x="3486" y="6994"/>
                </a:lnTo>
                <a:lnTo>
                  <a:pt x="6420" y="5879"/>
                </a:lnTo>
                <a:lnTo>
                  <a:pt x="7592" y="5433"/>
                </a:lnTo>
                <a:cubicBezTo>
                  <a:pt x="7639" y="5416"/>
                  <a:pt x="7670" y="5371"/>
                  <a:pt x="7670" y="5321"/>
                </a:cubicBezTo>
                <a:lnTo>
                  <a:pt x="7670" y="2832"/>
                </a:lnTo>
                <a:cubicBezTo>
                  <a:pt x="7671" y="2779"/>
                  <a:pt x="7636" y="2732"/>
                  <a:pt x="7585" y="2716"/>
                </a:cubicBezTo>
                <a:close/>
                <a:moveTo>
                  <a:pt x="337" y="4559"/>
                </a:moveTo>
                <a:cubicBezTo>
                  <a:pt x="337" y="4571"/>
                  <a:pt x="331" y="4583"/>
                  <a:pt x="321" y="4591"/>
                </a:cubicBezTo>
                <a:cubicBezTo>
                  <a:pt x="313" y="4596"/>
                  <a:pt x="305" y="4599"/>
                  <a:pt x="296" y="4599"/>
                </a:cubicBezTo>
                <a:cubicBezTo>
                  <a:pt x="293" y="4599"/>
                  <a:pt x="289" y="4598"/>
                  <a:pt x="286" y="4597"/>
                </a:cubicBezTo>
                <a:lnTo>
                  <a:pt x="151" y="4560"/>
                </a:lnTo>
                <a:cubicBezTo>
                  <a:pt x="134" y="4555"/>
                  <a:pt x="122" y="4539"/>
                  <a:pt x="122" y="4521"/>
                </a:cubicBezTo>
                <a:lnTo>
                  <a:pt x="122" y="4147"/>
                </a:lnTo>
                <a:cubicBezTo>
                  <a:pt x="122" y="4136"/>
                  <a:pt x="126" y="4125"/>
                  <a:pt x="135" y="4117"/>
                </a:cubicBezTo>
                <a:cubicBezTo>
                  <a:pt x="143" y="4109"/>
                  <a:pt x="155" y="4106"/>
                  <a:pt x="166" y="4107"/>
                </a:cubicBezTo>
                <a:lnTo>
                  <a:pt x="300" y="4120"/>
                </a:lnTo>
                <a:cubicBezTo>
                  <a:pt x="321" y="4122"/>
                  <a:pt x="336" y="4139"/>
                  <a:pt x="336" y="4160"/>
                </a:cubicBezTo>
                <a:lnTo>
                  <a:pt x="336" y="4559"/>
                </a:lnTo>
                <a:lnTo>
                  <a:pt x="337" y="4559"/>
                </a:lnTo>
                <a:close/>
                <a:moveTo>
                  <a:pt x="337" y="3761"/>
                </a:moveTo>
                <a:cubicBezTo>
                  <a:pt x="337" y="3782"/>
                  <a:pt x="321" y="3800"/>
                  <a:pt x="300" y="3802"/>
                </a:cubicBezTo>
                <a:lnTo>
                  <a:pt x="165" y="3813"/>
                </a:lnTo>
                <a:lnTo>
                  <a:pt x="162" y="3813"/>
                </a:lnTo>
                <a:cubicBezTo>
                  <a:pt x="152" y="3813"/>
                  <a:pt x="142" y="3809"/>
                  <a:pt x="135" y="3802"/>
                </a:cubicBezTo>
                <a:cubicBezTo>
                  <a:pt x="126" y="3795"/>
                  <a:pt x="122" y="3784"/>
                  <a:pt x="122" y="3773"/>
                </a:cubicBezTo>
                <a:lnTo>
                  <a:pt x="122" y="3398"/>
                </a:lnTo>
                <a:cubicBezTo>
                  <a:pt x="122" y="3380"/>
                  <a:pt x="134" y="3364"/>
                  <a:pt x="152" y="3359"/>
                </a:cubicBezTo>
                <a:lnTo>
                  <a:pt x="286" y="3324"/>
                </a:lnTo>
                <a:cubicBezTo>
                  <a:pt x="298" y="3321"/>
                  <a:pt x="311" y="3323"/>
                  <a:pt x="321" y="3331"/>
                </a:cubicBezTo>
                <a:cubicBezTo>
                  <a:pt x="331" y="3339"/>
                  <a:pt x="337" y="3350"/>
                  <a:pt x="337" y="3363"/>
                </a:cubicBezTo>
                <a:lnTo>
                  <a:pt x="337" y="3761"/>
                </a:lnTo>
                <a:lnTo>
                  <a:pt x="337" y="3761"/>
                </a:lnTo>
                <a:close/>
                <a:moveTo>
                  <a:pt x="729" y="4668"/>
                </a:moveTo>
                <a:cubicBezTo>
                  <a:pt x="729" y="4680"/>
                  <a:pt x="723" y="4692"/>
                  <a:pt x="714" y="4700"/>
                </a:cubicBezTo>
                <a:cubicBezTo>
                  <a:pt x="706" y="4705"/>
                  <a:pt x="698" y="4708"/>
                  <a:pt x="689" y="4708"/>
                </a:cubicBezTo>
                <a:cubicBezTo>
                  <a:pt x="686" y="4708"/>
                  <a:pt x="682" y="4707"/>
                  <a:pt x="678" y="4706"/>
                </a:cubicBezTo>
                <a:lnTo>
                  <a:pt x="494" y="4655"/>
                </a:lnTo>
                <a:cubicBezTo>
                  <a:pt x="477" y="4651"/>
                  <a:pt x="465" y="4635"/>
                  <a:pt x="465" y="4617"/>
                </a:cubicBezTo>
                <a:lnTo>
                  <a:pt x="465" y="4180"/>
                </a:lnTo>
                <a:cubicBezTo>
                  <a:pt x="465" y="4169"/>
                  <a:pt x="470" y="4158"/>
                  <a:pt x="478" y="4150"/>
                </a:cubicBezTo>
                <a:cubicBezTo>
                  <a:pt x="486" y="4143"/>
                  <a:pt x="498" y="4139"/>
                  <a:pt x="509" y="4140"/>
                </a:cubicBezTo>
                <a:lnTo>
                  <a:pt x="693" y="4158"/>
                </a:lnTo>
                <a:cubicBezTo>
                  <a:pt x="714" y="4160"/>
                  <a:pt x="729" y="4178"/>
                  <a:pt x="729" y="4198"/>
                </a:cubicBezTo>
                <a:lnTo>
                  <a:pt x="729" y="4668"/>
                </a:lnTo>
                <a:lnTo>
                  <a:pt x="729" y="4668"/>
                </a:lnTo>
                <a:close/>
                <a:moveTo>
                  <a:pt x="729" y="3729"/>
                </a:moveTo>
                <a:cubicBezTo>
                  <a:pt x="729" y="3750"/>
                  <a:pt x="713" y="3767"/>
                  <a:pt x="692" y="3769"/>
                </a:cubicBezTo>
                <a:lnTo>
                  <a:pt x="508" y="3784"/>
                </a:lnTo>
                <a:lnTo>
                  <a:pt x="505" y="3784"/>
                </a:lnTo>
                <a:cubicBezTo>
                  <a:pt x="495" y="3784"/>
                  <a:pt x="485" y="3781"/>
                  <a:pt x="478" y="3774"/>
                </a:cubicBezTo>
                <a:cubicBezTo>
                  <a:pt x="469" y="3766"/>
                  <a:pt x="465" y="3756"/>
                  <a:pt x="465" y="3744"/>
                </a:cubicBezTo>
                <a:lnTo>
                  <a:pt x="465" y="3308"/>
                </a:lnTo>
                <a:cubicBezTo>
                  <a:pt x="465" y="3290"/>
                  <a:pt x="477" y="3274"/>
                  <a:pt x="495" y="3269"/>
                </a:cubicBezTo>
                <a:lnTo>
                  <a:pt x="679" y="3221"/>
                </a:lnTo>
                <a:cubicBezTo>
                  <a:pt x="691" y="3217"/>
                  <a:pt x="704" y="3220"/>
                  <a:pt x="714" y="3228"/>
                </a:cubicBezTo>
                <a:cubicBezTo>
                  <a:pt x="723" y="3235"/>
                  <a:pt x="729" y="3247"/>
                  <a:pt x="729" y="3260"/>
                </a:cubicBezTo>
                <a:lnTo>
                  <a:pt x="729" y="3729"/>
                </a:lnTo>
                <a:close/>
                <a:moveTo>
                  <a:pt x="1737" y="4948"/>
                </a:moveTo>
                <a:cubicBezTo>
                  <a:pt x="1737" y="4960"/>
                  <a:pt x="1731" y="4972"/>
                  <a:pt x="1721" y="4980"/>
                </a:cubicBezTo>
                <a:cubicBezTo>
                  <a:pt x="1714" y="4985"/>
                  <a:pt x="1706" y="4988"/>
                  <a:pt x="1697" y="4988"/>
                </a:cubicBezTo>
                <a:cubicBezTo>
                  <a:pt x="1693" y="4988"/>
                  <a:pt x="1690" y="4987"/>
                  <a:pt x="1686" y="4986"/>
                </a:cubicBezTo>
                <a:lnTo>
                  <a:pt x="1449" y="4920"/>
                </a:lnTo>
                <a:cubicBezTo>
                  <a:pt x="1431" y="4916"/>
                  <a:pt x="1419" y="4900"/>
                  <a:pt x="1419" y="4882"/>
                </a:cubicBezTo>
                <a:lnTo>
                  <a:pt x="1419" y="4274"/>
                </a:lnTo>
                <a:cubicBezTo>
                  <a:pt x="1419" y="4262"/>
                  <a:pt x="1424" y="4251"/>
                  <a:pt x="1432" y="4244"/>
                </a:cubicBezTo>
                <a:cubicBezTo>
                  <a:pt x="1441" y="4236"/>
                  <a:pt x="1452" y="4232"/>
                  <a:pt x="1463" y="4233"/>
                </a:cubicBezTo>
                <a:lnTo>
                  <a:pt x="1701" y="4257"/>
                </a:lnTo>
                <a:cubicBezTo>
                  <a:pt x="1721" y="4259"/>
                  <a:pt x="1737" y="4276"/>
                  <a:pt x="1737" y="4297"/>
                </a:cubicBezTo>
                <a:lnTo>
                  <a:pt x="1737" y="4948"/>
                </a:lnTo>
                <a:close/>
                <a:moveTo>
                  <a:pt x="1737" y="3646"/>
                </a:moveTo>
                <a:cubicBezTo>
                  <a:pt x="1737" y="3667"/>
                  <a:pt x="1721" y="3684"/>
                  <a:pt x="1700" y="3686"/>
                </a:cubicBezTo>
                <a:lnTo>
                  <a:pt x="1463" y="3705"/>
                </a:lnTo>
                <a:cubicBezTo>
                  <a:pt x="1462" y="3706"/>
                  <a:pt x="1461" y="3706"/>
                  <a:pt x="1459" y="3706"/>
                </a:cubicBezTo>
                <a:cubicBezTo>
                  <a:pt x="1449" y="3706"/>
                  <a:pt x="1440" y="3702"/>
                  <a:pt x="1432" y="3695"/>
                </a:cubicBezTo>
                <a:cubicBezTo>
                  <a:pt x="1424" y="3687"/>
                  <a:pt x="1419" y="3677"/>
                  <a:pt x="1419" y="3665"/>
                </a:cubicBezTo>
                <a:lnTo>
                  <a:pt x="1419" y="3057"/>
                </a:lnTo>
                <a:cubicBezTo>
                  <a:pt x="1419" y="3039"/>
                  <a:pt x="1432" y="3023"/>
                  <a:pt x="1449" y="3018"/>
                </a:cubicBezTo>
                <a:lnTo>
                  <a:pt x="1687" y="2956"/>
                </a:lnTo>
                <a:cubicBezTo>
                  <a:pt x="1699" y="2953"/>
                  <a:pt x="1712" y="2955"/>
                  <a:pt x="1721" y="2963"/>
                </a:cubicBezTo>
                <a:cubicBezTo>
                  <a:pt x="1731" y="2970"/>
                  <a:pt x="1737" y="2982"/>
                  <a:pt x="1737" y="2995"/>
                </a:cubicBezTo>
                <a:lnTo>
                  <a:pt x="1737" y="3646"/>
                </a:lnTo>
                <a:close/>
                <a:moveTo>
                  <a:pt x="1737" y="2344"/>
                </a:moveTo>
                <a:cubicBezTo>
                  <a:pt x="1737" y="2360"/>
                  <a:pt x="1728" y="2374"/>
                  <a:pt x="1713" y="2381"/>
                </a:cubicBezTo>
                <a:lnTo>
                  <a:pt x="1476" y="2486"/>
                </a:lnTo>
                <a:cubicBezTo>
                  <a:pt x="1471" y="2488"/>
                  <a:pt x="1465" y="2489"/>
                  <a:pt x="1460" y="2489"/>
                </a:cubicBezTo>
                <a:cubicBezTo>
                  <a:pt x="1452" y="2489"/>
                  <a:pt x="1444" y="2487"/>
                  <a:pt x="1437" y="2483"/>
                </a:cubicBezTo>
                <a:cubicBezTo>
                  <a:pt x="1426" y="2475"/>
                  <a:pt x="1419" y="2463"/>
                  <a:pt x="1419" y="2449"/>
                </a:cubicBezTo>
                <a:lnTo>
                  <a:pt x="1419" y="1841"/>
                </a:lnTo>
                <a:cubicBezTo>
                  <a:pt x="1419" y="1827"/>
                  <a:pt x="1426" y="1814"/>
                  <a:pt x="1438" y="1807"/>
                </a:cubicBezTo>
                <a:lnTo>
                  <a:pt x="1676" y="1659"/>
                </a:lnTo>
                <a:cubicBezTo>
                  <a:pt x="1688" y="1651"/>
                  <a:pt x="1704" y="1651"/>
                  <a:pt x="1716" y="1658"/>
                </a:cubicBezTo>
                <a:cubicBezTo>
                  <a:pt x="1729" y="1665"/>
                  <a:pt x="1737" y="1678"/>
                  <a:pt x="1737" y="1693"/>
                </a:cubicBezTo>
                <a:lnTo>
                  <a:pt x="1737" y="2344"/>
                </a:lnTo>
                <a:lnTo>
                  <a:pt x="1737" y="2344"/>
                </a:lnTo>
                <a:close/>
                <a:moveTo>
                  <a:pt x="2329" y="5112"/>
                </a:moveTo>
                <a:cubicBezTo>
                  <a:pt x="2329" y="5124"/>
                  <a:pt x="2323" y="5136"/>
                  <a:pt x="2313" y="5144"/>
                </a:cubicBezTo>
                <a:cubicBezTo>
                  <a:pt x="2306" y="5149"/>
                  <a:pt x="2297" y="5152"/>
                  <a:pt x="2289" y="5152"/>
                </a:cubicBezTo>
                <a:cubicBezTo>
                  <a:pt x="2285" y="5152"/>
                  <a:pt x="2281" y="5152"/>
                  <a:pt x="2278" y="5151"/>
                </a:cubicBezTo>
                <a:lnTo>
                  <a:pt x="1960" y="5062"/>
                </a:lnTo>
                <a:cubicBezTo>
                  <a:pt x="1942" y="5058"/>
                  <a:pt x="1930" y="5042"/>
                  <a:pt x="1930" y="5024"/>
                </a:cubicBezTo>
                <a:lnTo>
                  <a:pt x="1930" y="4323"/>
                </a:lnTo>
                <a:cubicBezTo>
                  <a:pt x="1930" y="4312"/>
                  <a:pt x="1935" y="4301"/>
                  <a:pt x="1943" y="4293"/>
                </a:cubicBezTo>
                <a:cubicBezTo>
                  <a:pt x="1952" y="4286"/>
                  <a:pt x="1963" y="4282"/>
                  <a:pt x="1974" y="4283"/>
                </a:cubicBezTo>
                <a:lnTo>
                  <a:pt x="2292" y="4314"/>
                </a:lnTo>
                <a:cubicBezTo>
                  <a:pt x="2313" y="4316"/>
                  <a:pt x="2329" y="4334"/>
                  <a:pt x="2329" y="4354"/>
                </a:cubicBezTo>
                <a:lnTo>
                  <a:pt x="2329" y="5112"/>
                </a:lnTo>
                <a:close/>
                <a:moveTo>
                  <a:pt x="2329" y="3597"/>
                </a:moveTo>
                <a:cubicBezTo>
                  <a:pt x="2329" y="3618"/>
                  <a:pt x="2313" y="3635"/>
                  <a:pt x="2292" y="3637"/>
                </a:cubicBezTo>
                <a:lnTo>
                  <a:pt x="1974" y="3663"/>
                </a:lnTo>
                <a:cubicBezTo>
                  <a:pt x="1973" y="3663"/>
                  <a:pt x="1971" y="3664"/>
                  <a:pt x="1970" y="3664"/>
                </a:cubicBezTo>
                <a:cubicBezTo>
                  <a:pt x="1960" y="3664"/>
                  <a:pt x="1951" y="3660"/>
                  <a:pt x="1943" y="3653"/>
                </a:cubicBezTo>
                <a:cubicBezTo>
                  <a:pt x="1935" y="3645"/>
                  <a:pt x="1930" y="3634"/>
                  <a:pt x="1930" y="3623"/>
                </a:cubicBezTo>
                <a:lnTo>
                  <a:pt x="1930" y="2923"/>
                </a:lnTo>
                <a:cubicBezTo>
                  <a:pt x="1930" y="2905"/>
                  <a:pt x="1942" y="2889"/>
                  <a:pt x="1960" y="2884"/>
                </a:cubicBezTo>
                <a:lnTo>
                  <a:pt x="2278" y="2800"/>
                </a:lnTo>
                <a:cubicBezTo>
                  <a:pt x="2290" y="2797"/>
                  <a:pt x="2303" y="2800"/>
                  <a:pt x="2313" y="2807"/>
                </a:cubicBezTo>
                <a:cubicBezTo>
                  <a:pt x="2323" y="2815"/>
                  <a:pt x="2329" y="2827"/>
                  <a:pt x="2329" y="2839"/>
                </a:cubicBezTo>
                <a:lnTo>
                  <a:pt x="2329" y="3597"/>
                </a:lnTo>
                <a:lnTo>
                  <a:pt x="2329" y="3597"/>
                </a:lnTo>
                <a:close/>
                <a:moveTo>
                  <a:pt x="2329" y="2082"/>
                </a:moveTo>
                <a:cubicBezTo>
                  <a:pt x="2329" y="2098"/>
                  <a:pt x="2319" y="2112"/>
                  <a:pt x="2305" y="2119"/>
                </a:cubicBezTo>
                <a:lnTo>
                  <a:pt x="1987" y="2260"/>
                </a:lnTo>
                <a:cubicBezTo>
                  <a:pt x="1982" y="2262"/>
                  <a:pt x="1976" y="2263"/>
                  <a:pt x="1970" y="2263"/>
                </a:cubicBezTo>
                <a:cubicBezTo>
                  <a:pt x="1963" y="2263"/>
                  <a:pt x="1955" y="2261"/>
                  <a:pt x="1949" y="2257"/>
                </a:cubicBezTo>
                <a:cubicBezTo>
                  <a:pt x="1937" y="2249"/>
                  <a:pt x="1930" y="2236"/>
                  <a:pt x="1930" y="2223"/>
                </a:cubicBezTo>
                <a:lnTo>
                  <a:pt x="1930" y="1523"/>
                </a:lnTo>
                <a:cubicBezTo>
                  <a:pt x="1930" y="1509"/>
                  <a:pt x="1938" y="1496"/>
                  <a:pt x="1949" y="1489"/>
                </a:cubicBezTo>
                <a:lnTo>
                  <a:pt x="2267" y="1290"/>
                </a:lnTo>
                <a:cubicBezTo>
                  <a:pt x="2280" y="1282"/>
                  <a:pt x="2295" y="1282"/>
                  <a:pt x="2308" y="1289"/>
                </a:cubicBezTo>
                <a:cubicBezTo>
                  <a:pt x="2321" y="1296"/>
                  <a:pt x="2329" y="1310"/>
                  <a:pt x="2329" y="1324"/>
                </a:cubicBezTo>
                <a:lnTo>
                  <a:pt x="2329" y="2082"/>
                </a:lnTo>
                <a:lnTo>
                  <a:pt x="2329" y="2082"/>
                </a:lnTo>
                <a:close/>
                <a:moveTo>
                  <a:pt x="3152" y="5341"/>
                </a:moveTo>
                <a:cubicBezTo>
                  <a:pt x="3152" y="5352"/>
                  <a:pt x="3147" y="5364"/>
                  <a:pt x="3139" y="5372"/>
                </a:cubicBezTo>
                <a:cubicBezTo>
                  <a:pt x="3124" y="5387"/>
                  <a:pt x="3104" y="5387"/>
                  <a:pt x="3098" y="5387"/>
                </a:cubicBezTo>
                <a:lnTo>
                  <a:pt x="3097" y="5387"/>
                </a:lnTo>
                <a:cubicBezTo>
                  <a:pt x="3018" y="5387"/>
                  <a:pt x="2710" y="5276"/>
                  <a:pt x="2650" y="5254"/>
                </a:cubicBezTo>
                <a:cubicBezTo>
                  <a:pt x="2634" y="5248"/>
                  <a:pt x="2623" y="5233"/>
                  <a:pt x="2623" y="5216"/>
                </a:cubicBezTo>
                <a:lnTo>
                  <a:pt x="2623" y="4391"/>
                </a:lnTo>
                <a:cubicBezTo>
                  <a:pt x="2623" y="4380"/>
                  <a:pt x="2628" y="4369"/>
                  <a:pt x="2636" y="4361"/>
                </a:cubicBezTo>
                <a:cubicBezTo>
                  <a:pt x="2645" y="4354"/>
                  <a:pt x="2656" y="4350"/>
                  <a:pt x="2667" y="4351"/>
                </a:cubicBezTo>
                <a:lnTo>
                  <a:pt x="3115" y="4395"/>
                </a:lnTo>
                <a:cubicBezTo>
                  <a:pt x="3136" y="4397"/>
                  <a:pt x="3152" y="4414"/>
                  <a:pt x="3152" y="4435"/>
                </a:cubicBezTo>
                <a:cubicBezTo>
                  <a:pt x="3152" y="4444"/>
                  <a:pt x="3152" y="5302"/>
                  <a:pt x="3152" y="5341"/>
                </a:cubicBezTo>
                <a:close/>
                <a:moveTo>
                  <a:pt x="3152" y="3529"/>
                </a:moveTo>
                <a:cubicBezTo>
                  <a:pt x="3152" y="3550"/>
                  <a:pt x="3136" y="3567"/>
                  <a:pt x="3115" y="3569"/>
                </a:cubicBezTo>
                <a:lnTo>
                  <a:pt x="2667" y="3606"/>
                </a:lnTo>
                <a:cubicBezTo>
                  <a:pt x="2665" y="3606"/>
                  <a:pt x="2664" y="3606"/>
                  <a:pt x="2663" y="3606"/>
                </a:cubicBezTo>
                <a:cubicBezTo>
                  <a:pt x="2653" y="3606"/>
                  <a:pt x="2643" y="3602"/>
                  <a:pt x="2636" y="3595"/>
                </a:cubicBezTo>
                <a:cubicBezTo>
                  <a:pt x="2628" y="3588"/>
                  <a:pt x="2623" y="3577"/>
                  <a:pt x="2623" y="3566"/>
                </a:cubicBezTo>
                <a:lnTo>
                  <a:pt x="2623" y="2741"/>
                </a:lnTo>
                <a:cubicBezTo>
                  <a:pt x="2623" y="2722"/>
                  <a:pt x="2635" y="2706"/>
                  <a:pt x="2653" y="2702"/>
                </a:cubicBezTo>
                <a:lnTo>
                  <a:pt x="3101" y="2584"/>
                </a:lnTo>
                <a:cubicBezTo>
                  <a:pt x="3113" y="2581"/>
                  <a:pt x="3126" y="2583"/>
                  <a:pt x="3136" y="2591"/>
                </a:cubicBezTo>
                <a:cubicBezTo>
                  <a:pt x="3146" y="2599"/>
                  <a:pt x="3152" y="2610"/>
                  <a:pt x="3152" y="2623"/>
                </a:cubicBezTo>
                <a:lnTo>
                  <a:pt x="3152" y="3529"/>
                </a:lnTo>
                <a:lnTo>
                  <a:pt x="3152" y="3529"/>
                </a:lnTo>
                <a:close/>
                <a:moveTo>
                  <a:pt x="3152" y="1717"/>
                </a:moveTo>
                <a:cubicBezTo>
                  <a:pt x="3152" y="1733"/>
                  <a:pt x="3142" y="1748"/>
                  <a:pt x="3128" y="1754"/>
                </a:cubicBezTo>
                <a:lnTo>
                  <a:pt x="2680" y="1953"/>
                </a:lnTo>
                <a:cubicBezTo>
                  <a:pt x="2674" y="1955"/>
                  <a:pt x="2669" y="1956"/>
                  <a:pt x="2663" y="1956"/>
                </a:cubicBezTo>
                <a:cubicBezTo>
                  <a:pt x="2656" y="1956"/>
                  <a:pt x="2648" y="1954"/>
                  <a:pt x="2641" y="1950"/>
                </a:cubicBezTo>
                <a:cubicBezTo>
                  <a:pt x="2630" y="1942"/>
                  <a:pt x="2623" y="1930"/>
                  <a:pt x="2623" y="1916"/>
                </a:cubicBezTo>
                <a:lnTo>
                  <a:pt x="2623" y="1091"/>
                </a:lnTo>
                <a:cubicBezTo>
                  <a:pt x="2623" y="1077"/>
                  <a:pt x="2630" y="1064"/>
                  <a:pt x="2642" y="1057"/>
                </a:cubicBezTo>
                <a:lnTo>
                  <a:pt x="3090" y="777"/>
                </a:lnTo>
                <a:cubicBezTo>
                  <a:pt x="3103" y="769"/>
                  <a:pt x="3118" y="769"/>
                  <a:pt x="3131" y="776"/>
                </a:cubicBezTo>
                <a:cubicBezTo>
                  <a:pt x="3144" y="783"/>
                  <a:pt x="3152" y="797"/>
                  <a:pt x="3152" y="811"/>
                </a:cubicBezTo>
                <a:lnTo>
                  <a:pt x="3152" y="1717"/>
                </a:lnTo>
                <a:lnTo>
                  <a:pt x="3152" y="1717"/>
                </a:lnTo>
                <a:close/>
                <a:moveTo>
                  <a:pt x="4934" y="1266"/>
                </a:moveTo>
                <a:cubicBezTo>
                  <a:pt x="4934" y="1252"/>
                  <a:pt x="4941" y="1240"/>
                  <a:pt x="4952" y="1232"/>
                </a:cubicBezTo>
                <a:cubicBezTo>
                  <a:pt x="4963" y="1225"/>
                  <a:pt x="4978" y="1224"/>
                  <a:pt x="4990" y="1229"/>
                </a:cubicBezTo>
                <a:lnTo>
                  <a:pt x="5469" y="1436"/>
                </a:lnTo>
                <a:cubicBezTo>
                  <a:pt x="5483" y="1442"/>
                  <a:pt x="5493" y="1457"/>
                  <a:pt x="5493" y="1473"/>
                </a:cubicBezTo>
                <a:lnTo>
                  <a:pt x="5493" y="2187"/>
                </a:lnTo>
                <a:cubicBezTo>
                  <a:pt x="5493" y="2200"/>
                  <a:pt x="5487" y="2212"/>
                  <a:pt x="5477" y="2220"/>
                </a:cubicBezTo>
                <a:cubicBezTo>
                  <a:pt x="5470" y="2225"/>
                  <a:pt x="5461" y="2228"/>
                  <a:pt x="5453" y="2228"/>
                </a:cubicBezTo>
                <a:cubicBezTo>
                  <a:pt x="5449" y="2228"/>
                  <a:pt x="5445" y="2227"/>
                  <a:pt x="5441" y="2226"/>
                </a:cubicBezTo>
                <a:lnTo>
                  <a:pt x="4963" y="2079"/>
                </a:lnTo>
                <a:cubicBezTo>
                  <a:pt x="4946" y="2074"/>
                  <a:pt x="4934" y="2058"/>
                  <a:pt x="4934" y="2040"/>
                </a:cubicBezTo>
                <a:lnTo>
                  <a:pt x="4934" y="1266"/>
                </a:lnTo>
                <a:lnTo>
                  <a:pt x="4934" y="1266"/>
                </a:lnTo>
                <a:close/>
                <a:moveTo>
                  <a:pt x="4934" y="2815"/>
                </a:moveTo>
                <a:cubicBezTo>
                  <a:pt x="4934" y="2803"/>
                  <a:pt x="4939" y="2791"/>
                  <a:pt x="4948" y="2784"/>
                </a:cubicBezTo>
                <a:cubicBezTo>
                  <a:pt x="4958" y="2776"/>
                  <a:pt x="4970" y="2773"/>
                  <a:pt x="4981" y="2775"/>
                </a:cubicBezTo>
                <a:lnTo>
                  <a:pt x="5460" y="2862"/>
                </a:lnTo>
                <a:cubicBezTo>
                  <a:pt x="5479" y="2866"/>
                  <a:pt x="5493" y="2882"/>
                  <a:pt x="5493" y="2902"/>
                </a:cubicBezTo>
                <a:lnTo>
                  <a:pt x="5493" y="3623"/>
                </a:lnTo>
                <a:cubicBezTo>
                  <a:pt x="5493" y="3634"/>
                  <a:pt x="5488" y="3645"/>
                  <a:pt x="5480" y="3653"/>
                </a:cubicBezTo>
                <a:cubicBezTo>
                  <a:pt x="5473" y="3660"/>
                  <a:pt x="5463" y="3664"/>
                  <a:pt x="5453" y="3664"/>
                </a:cubicBezTo>
                <a:cubicBezTo>
                  <a:pt x="5452" y="3664"/>
                  <a:pt x="5451" y="3663"/>
                  <a:pt x="5450" y="3663"/>
                </a:cubicBezTo>
                <a:lnTo>
                  <a:pt x="4971" y="3629"/>
                </a:lnTo>
                <a:cubicBezTo>
                  <a:pt x="4950" y="3628"/>
                  <a:pt x="4934" y="3610"/>
                  <a:pt x="4934" y="3589"/>
                </a:cubicBezTo>
                <a:lnTo>
                  <a:pt x="4934" y="2815"/>
                </a:lnTo>
                <a:close/>
                <a:moveTo>
                  <a:pt x="3688" y="727"/>
                </a:moveTo>
                <a:cubicBezTo>
                  <a:pt x="3688" y="714"/>
                  <a:pt x="3695" y="701"/>
                  <a:pt x="3706" y="694"/>
                </a:cubicBezTo>
                <a:cubicBezTo>
                  <a:pt x="3718" y="686"/>
                  <a:pt x="3732" y="685"/>
                  <a:pt x="3744" y="690"/>
                </a:cubicBezTo>
                <a:lnTo>
                  <a:pt x="4424" y="984"/>
                </a:lnTo>
                <a:cubicBezTo>
                  <a:pt x="4439" y="991"/>
                  <a:pt x="4449" y="1005"/>
                  <a:pt x="4449" y="1021"/>
                </a:cubicBezTo>
                <a:lnTo>
                  <a:pt x="4449" y="1867"/>
                </a:lnTo>
                <a:cubicBezTo>
                  <a:pt x="4449" y="1879"/>
                  <a:pt x="4442" y="1891"/>
                  <a:pt x="4432" y="1899"/>
                </a:cubicBezTo>
                <a:cubicBezTo>
                  <a:pt x="4425" y="1904"/>
                  <a:pt x="4417" y="1907"/>
                  <a:pt x="4408" y="1907"/>
                </a:cubicBezTo>
                <a:cubicBezTo>
                  <a:pt x="4404" y="1907"/>
                  <a:pt x="4400" y="1906"/>
                  <a:pt x="4396" y="1905"/>
                </a:cubicBezTo>
                <a:lnTo>
                  <a:pt x="3717" y="1696"/>
                </a:lnTo>
                <a:cubicBezTo>
                  <a:pt x="3700" y="1691"/>
                  <a:pt x="3688" y="1675"/>
                  <a:pt x="3688" y="1658"/>
                </a:cubicBezTo>
                <a:lnTo>
                  <a:pt x="3688" y="727"/>
                </a:lnTo>
                <a:lnTo>
                  <a:pt x="3688" y="727"/>
                </a:lnTo>
                <a:close/>
                <a:moveTo>
                  <a:pt x="3688" y="3518"/>
                </a:moveTo>
                <a:lnTo>
                  <a:pt x="3688" y="2588"/>
                </a:lnTo>
                <a:cubicBezTo>
                  <a:pt x="3688" y="2576"/>
                  <a:pt x="3694" y="2564"/>
                  <a:pt x="3703" y="2557"/>
                </a:cubicBezTo>
                <a:cubicBezTo>
                  <a:pt x="3712" y="2549"/>
                  <a:pt x="3724" y="2546"/>
                  <a:pt x="3736" y="2548"/>
                </a:cubicBezTo>
                <a:lnTo>
                  <a:pt x="4415" y="2672"/>
                </a:lnTo>
                <a:cubicBezTo>
                  <a:pt x="4434" y="2676"/>
                  <a:pt x="4448" y="2692"/>
                  <a:pt x="4448" y="2712"/>
                </a:cubicBezTo>
                <a:lnTo>
                  <a:pt x="4448" y="3557"/>
                </a:lnTo>
                <a:cubicBezTo>
                  <a:pt x="4448" y="3568"/>
                  <a:pt x="4444" y="3579"/>
                  <a:pt x="4436" y="3586"/>
                </a:cubicBezTo>
                <a:cubicBezTo>
                  <a:pt x="4428" y="3593"/>
                  <a:pt x="4418" y="3597"/>
                  <a:pt x="4408" y="3597"/>
                </a:cubicBezTo>
                <a:cubicBezTo>
                  <a:pt x="4407" y="3597"/>
                  <a:pt x="4407" y="3597"/>
                  <a:pt x="4406" y="3597"/>
                </a:cubicBezTo>
                <a:lnTo>
                  <a:pt x="3726" y="3558"/>
                </a:lnTo>
                <a:cubicBezTo>
                  <a:pt x="3705" y="3557"/>
                  <a:pt x="3688" y="3539"/>
                  <a:pt x="3688" y="3518"/>
                </a:cubicBezTo>
                <a:close/>
                <a:moveTo>
                  <a:pt x="5014" y="6300"/>
                </a:moveTo>
                <a:cubicBezTo>
                  <a:pt x="5014" y="6317"/>
                  <a:pt x="5004" y="6331"/>
                  <a:pt x="4989" y="6338"/>
                </a:cubicBezTo>
                <a:lnTo>
                  <a:pt x="4099" y="6676"/>
                </a:lnTo>
                <a:cubicBezTo>
                  <a:pt x="4094" y="6677"/>
                  <a:pt x="4089" y="6678"/>
                  <a:pt x="4085" y="6678"/>
                </a:cubicBezTo>
                <a:cubicBezTo>
                  <a:pt x="4077" y="6678"/>
                  <a:pt x="4069" y="6676"/>
                  <a:pt x="4062" y="6671"/>
                </a:cubicBezTo>
                <a:cubicBezTo>
                  <a:pt x="4051" y="6664"/>
                  <a:pt x="4045" y="6651"/>
                  <a:pt x="4045" y="6638"/>
                </a:cubicBezTo>
                <a:lnTo>
                  <a:pt x="4045" y="4424"/>
                </a:lnTo>
                <a:cubicBezTo>
                  <a:pt x="4045" y="4403"/>
                  <a:pt x="4061" y="4385"/>
                  <a:pt x="4082" y="4384"/>
                </a:cubicBezTo>
                <a:lnTo>
                  <a:pt x="4972" y="4323"/>
                </a:lnTo>
                <a:cubicBezTo>
                  <a:pt x="4983" y="4323"/>
                  <a:pt x="4994" y="4327"/>
                  <a:pt x="5002" y="4334"/>
                </a:cubicBezTo>
                <a:cubicBezTo>
                  <a:pt x="5010" y="4342"/>
                  <a:pt x="5015" y="4352"/>
                  <a:pt x="5015" y="4364"/>
                </a:cubicBezTo>
                <a:lnTo>
                  <a:pt x="5015" y="6300"/>
                </a:lnTo>
                <a:lnTo>
                  <a:pt x="5014" y="6300"/>
                </a:lnTo>
                <a:close/>
                <a:moveTo>
                  <a:pt x="6087" y="5892"/>
                </a:moveTo>
                <a:cubicBezTo>
                  <a:pt x="6087" y="5909"/>
                  <a:pt x="6076" y="5924"/>
                  <a:pt x="6061" y="5930"/>
                </a:cubicBezTo>
                <a:lnTo>
                  <a:pt x="5467" y="6156"/>
                </a:lnTo>
                <a:cubicBezTo>
                  <a:pt x="5462" y="6157"/>
                  <a:pt x="5458" y="6158"/>
                  <a:pt x="5453" y="6158"/>
                </a:cubicBezTo>
                <a:cubicBezTo>
                  <a:pt x="5445" y="6158"/>
                  <a:pt x="5437" y="6156"/>
                  <a:pt x="5430" y="6151"/>
                </a:cubicBezTo>
                <a:cubicBezTo>
                  <a:pt x="5419" y="6144"/>
                  <a:pt x="5413" y="6131"/>
                  <a:pt x="5413" y="6118"/>
                </a:cubicBezTo>
                <a:lnTo>
                  <a:pt x="5413" y="4331"/>
                </a:lnTo>
                <a:cubicBezTo>
                  <a:pt x="5413" y="4310"/>
                  <a:pt x="5429" y="4293"/>
                  <a:pt x="5450" y="4291"/>
                </a:cubicBezTo>
                <a:lnTo>
                  <a:pt x="6044" y="4251"/>
                </a:lnTo>
                <a:cubicBezTo>
                  <a:pt x="6055" y="4250"/>
                  <a:pt x="6066" y="4254"/>
                  <a:pt x="6074" y="4262"/>
                </a:cubicBezTo>
                <a:cubicBezTo>
                  <a:pt x="6082" y="4269"/>
                  <a:pt x="6087" y="4280"/>
                  <a:pt x="6087" y="4291"/>
                </a:cubicBezTo>
                <a:lnTo>
                  <a:pt x="6087" y="5892"/>
                </a:lnTo>
                <a:close/>
                <a:moveTo>
                  <a:pt x="6258" y="3660"/>
                </a:moveTo>
                <a:cubicBezTo>
                  <a:pt x="6258" y="3671"/>
                  <a:pt x="6253" y="3682"/>
                  <a:pt x="6245" y="3690"/>
                </a:cubicBezTo>
                <a:cubicBezTo>
                  <a:pt x="6238" y="3697"/>
                  <a:pt x="6228" y="3701"/>
                  <a:pt x="6218" y="3701"/>
                </a:cubicBezTo>
                <a:lnTo>
                  <a:pt x="6215" y="3701"/>
                </a:lnTo>
                <a:lnTo>
                  <a:pt x="5860" y="3680"/>
                </a:lnTo>
                <a:cubicBezTo>
                  <a:pt x="5839" y="3679"/>
                  <a:pt x="5822" y="3662"/>
                  <a:pt x="5822" y="3640"/>
                </a:cubicBezTo>
                <a:lnTo>
                  <a:pt x="5822" y="2977"/>
                </a:lnTo>
                <a:cubicBezTo>
                  <a:pt x="5822" y="2965"/>
                  <a:pt x="5828" y="2953"/>
                  <a:pt x="5837" y="2946"/>
                </a:cubicBezTo>
                <a:cubicBezTo>
                  <a:pt x="5846" y="2938"/>
                  <a:pt x="5858" y="2935"/>
                  <a:pt x="5870" y="2937"/>
                </a:cubicBezTo>
                <a:lnTo>
                  <a:pt x="6225" y="3002"/>
                </a:lnTo>
                <a:cubicBezTo>
                  <a:pt x="6244" y="3005"/>
                  <a:pt x="6258" y="3022"/>
                  <a:pt x="6258" y="3041"/>
                </a:cubicBezTo>
                <a:lnTo>
                  <a:pt x="6258" y="3660"/>
                </a:lnTo>
                <a:lnTo>
                  <a:pt x="6258" y="3660"/>
                </a:lnTo>
                <a:close/>
                <a:moveTo>
                  <a:pt x="6258" y="2422"/>
                </a:moveTo>
                <a:cubicBezTo>
                  <a:pt x="6258" y="2435"/>
                  <a:pt x="6252" y="2447"/>
                  <a:pt x="6242" y="2455"/>
                </a:cubicBezTo>
                <a:cubicBezTo>
                  <a:pt x="6235" y="2460"/>
                  <a:pt x="6226" y="2463"/>
                  <a:pt x="6218" y="2463"/>
                </a:cubicBezTo>
                <a:cubicBezTo>
                  <a:pt x="6214" y="2463"/>
                  <a:pt x="6210" y="2462"/>
                  <a:pt x="6206" y="2461"/>
                </a:cubicBezTo>
                <a:lnTo>
                  <a:pt x="5851" y="2352"/>
                </a:lnTo>
                <a:cubicBezTo>
                  <a:pt x="5834" y="2346"/>
                  <a:pt x="5823" y="2331"/>
                  <a:pt x="5823" y="2313"/>
                </a:cubicBezTo>
                <a:lnTo>
                  <a:pt x="5823" y="1650"/>
                </a:lnTo>
                <a:cubicBezTo>
                  <a:pt x="5823" y="1636"/>
                  <a:pt x="5829" y="1624"/>
                  <a:pt x="5841" y="1616"/>
                </a:cubicBezTo>
                <a:cubicBezTo>
                  <a:pt x="5852" y="1609"/>
                  <a:pt x="5866" y="1608"/>
                  <a:pt x="5879" y="1613"/>
                </a:cubicBezTo>
                <a:lnTo>
                  <a:pt x="6234" y="1766"/>
                </a:lnTo>
                <a:cubicBezTo>
                  <a:pt x="6249" y="1773"/>
                  <a:pt x="6258" y="1787"/>
                  <a:pt x="6258" y="1803"/>
                </a:cubicBezTo>
                <a:lnTo>
                  <a:pt x="6258" y="2422"/>
                </a:lnTo>
                <a:lnTo>
                  <a:pt x="6258" y="2422"/>
                </a:lnTo>
                <a:close/>
                <a:moveTo>
                  <a:pt x="6968" y="4762"/>
                </a:moveTo>
                <a:cubicBezTo>
                  <a:pt x="6968" y="4781"/>
                  <a:pt x="6954" y="4798"/>
                  <a:pt x="6935" y="4801"/>
                </a:cubicBezTo>
                <a:lnTo>
                  <a:pt x="6677" y="4851"/>
                </a:lnTo>
                <a:cubicBezTo>
                  <a:pt x="6674" y="4852"/>
                  <a:pt x="6672" y="4852"/>
                  <a:pt x="6669" y="4852"/>
                </a:cubicBezTo>
                <a:cubicBezTo>
                  <a:pt x="6660" y="4852"/>
                  <a:pt x="6651" y="4848"/>
                  <a:pt x="6644" y="4842"/>
                </a:cubicBezTo>
                <a:cubicBezTo>
                  <a:pt x="6635" y="4835"/>
                  <a:pt x="6629" y="4824"/>
                  <a:pt x="6629" y="4812"/>
                </a:cubicBezTo>
                <a:lnTo>
                  <a:pt x="6629" y="4249"/>
                </a:lnTo>
                <a:cubicBezTo>
                  <a:pt x="6629" y="4228"/>
                  <a:pt x="6646" y="4210"/>
                  <a:pt x="6667" y="4209"/>
                </a:cubicBezTo>
                <a:lnTo>
                  <a:pt x="6925" y="4191"/>
                </a:lnTo>
                <a:cubicBezTo>
                  <a:pt x="6936" y="4191"/>
                  <a:pt x="6947" y="4195"/>
                  <a:pt x="6955" y="4202"/>
                </a:cubicBezTo>
                <a:cubicBezTo>
                  <a:pt x="6963" y="4210"/>
                  <a:pt x="6968" y="4220"/>
                  <a:pt x="6968" y="4232"/>
                </a:cubicBezTo>
                <a:lnTo>
                  <a:pt x="6968" y="4762"/>
                </a:lnTo>
                <a:lnTo>
                  <a:pt x="6968" y="4762"/>
                </a:lnTo>
                <a:close/>
                <a:moveTo>
                  <a:pt x="6968" y="3701"/>
                </a:moveTo>
                <a:cubicBezTo>
                  <a:pt x="6968" y="3712"/>
                  <a:pt x="6963" y="3723"/>
                  <a:pt x="6955" y="3730"/>
                </a:cubicBezTo>
                <a:cubicBezTo>
                  <a:pt x="6947" y="3737"/>
                  <a:pt x="6938" y="3741"/>
                  <a:pt x="6927" y="3741"/>
                </a:cubicBezTo>
                <a:lnTo>
                  <a:pt x="6925" y="3741"/>
                </a:lnTo>
                <a:lnTo>
                  <a:pt x="6667" y="3726"/>
                </a:lnTo>
                <a:cubicBezTo>
                  <a:pt x="6646" y="3725"/>
                  <a:pt x="6629" y="3708"/>
                  <a:pt x="6629" y="3686"/>
                </a:cubicBezTo>
                <a:lnTo>
                  <a:pt x="6629" y="3124"/>
                </a:lnTo>
                <a:cubicBezTo>
                  <a:pt x="6629" y="3112"/>
                  <a:pt x="6634" y="3101"/>
                  <a:pt x="6644" y="3093"/>
                </a:cubicBezTo>
                <a:cubicBezTo>
                  <a:pt x="6653" y="3085"/>
                  <a:pt x="6665" y="3082"/>
                  <a:pt x="6677" y="3084"/>
                </a:cubicBezTo>
                <a:lnTo>
                  <a:pt x="6934" y="3131"/>
                </a:lnTo>
                <a:cubicBezTo>
                  <a:pt x="6953" y="3135"/>
                  <a:pt x="6967" y="3151"/>
                  <a:pt x="6967" y="3171"/>
                </a:cubicBezTo>
                <a:lnTo>
                  <a:pt x="6967" y="3701"/>
                </a:lnTo>
                <a:lnTo>
                  <a:pt x="6968" y="3701"/>
                </a:lnTo>
                <a:close/>
                <a:moveTo>
                  <a:pt x="7404" y="4678"/>
                </a:moveTo>
                <a:cubicBezTo>
                  <a:pt x="7404" y="4697"/>
                  <a:pt x="7390" y="4714"/>
                  <a:pt x="7371" y="4717"/>
                </a:cubicBezTo>
                <a:lnTo>
                  <a:pt x="7165" y="4757"/>
                </a:lnTo>
                <a:cubicBezTo>
                  <a:pt x="7162" y="4757"/>
                  <a:pt x="7160" y="4758"/>
                  <a:pt x="7157" y="4758"/>
                </a:cubicBezTo>
                <a:cubicBezTo>
                  <a:pt x="7148" y="4758"/>
                  <a:pt x="7139" y="4754"/>
                  <a:pt x="7132" y="4748"/>
                </a:cubicBezTo>
                <a:cubicBezTo>
                  <a:pt x="7122" y="4741"/>
                  <a:pt x="7117" y="4729"/>
                  <a:pt x="7117" y="4717"/>
                </a:cubicBezTo>
                <a:lnTo>
                  <a:pt x="7117" y="4216"/>
                </a:lnTo>
                <a:cubicBezTo>
                  <a:pt x="7117" y="4195"/>
                  <a:pt x="7134" y="4177"/>
                  <a:pt x="7155" y="4176"/>
                </a:cubicBezTo>
                <a:lnTo>
                  <a:pt x="7361" y="4162"/>
                </a:lnTo>
                <a:cubicBezTo>
                  <a:pt x="7372" y="4161"/>
                  <a:pt x="7383" y="4165"/>
                  <a:pt x="7391" y="4172"/>
                </a:cubicBezTo>
                <a:cubicBezTo>
                  <a:pt x="7399" y="4180"/>
                  <a:pt x="7404" y="4191"/>
                  <a:pt x="7404" y="4202"/>
                </a:cubicBezTo>
                <a:lnTo>
                  <a:pt x="7404" y="4678"/>
                </a:lnTo>
                <a:lnTo>
                  <a:pt x="7404" y="4678"/>
                </a:lnTo>
                <a:close/>
                <a:moveTo>
                  <a:pt x="7404" y="3726"/>
                </a:moveTo>
                <a:cubicBezTo>
                  <a:pt x="7404" y="3737"/>
                  <a:pt x="7399" y="3748"/>
                  <a:pt x="7391" y="3755"/>
                </a:cubicBezTo>
                <a:cubicBezTo>
                  <a:pt x="7384" y="3762"/>
                  <a:pt x="7374" y="3766"/>
                  <a:pt x="7364" y="3766"/>
                </a:cubicBezTo>
                <a:cubicBezTo>
                  <a:pt x="7363" y="3766"/>
                  <a:pt x="7362" y="3766"/>
                  <a:pt x="7361" y="3766"/>
                </a:cubicBezTo>
                <a:lnTo>
                  <a:pt x="7155" y="3754"/>
                </a:lnTo>
                <a:cubicBezTo>
                  <a:pt x="7134" y="3753"/>
                  <a:pt x="7117" y="3736"/>
                  <a:pt x="7117" y="3714"/>
                </a:cubicBezTo>
                <a:lnTo>
                  <a:pt x="7117" y="3219"/>
                </a:lnTo>
                <a:cubicBezTo>
                  <a:pt x="7117" y="3207"/>
                  <a:pt x="7122" y="3196"/>
                  <a:pt x="7131" y="3188"/>
                </a:cubicBezTo>
                <a:cubicBezTo>
                  <a:pt x="7140" y="3181"/>
                  <a:pt x="7152" y="3177"/>
                  <a:pt x="7164" y="3179"/>
                </a:cubicBezTo>
                <a:lnTo>
                  <a:pt x="7370" y="3210"/>
                </a:lnTo>
                <a:cubicBezTo>
                  <a:pt x="7390" y="3213"/>
                  <a:pt x="7404" y="3230"/>
                  <a:pt x="7404" y="3250"/>
                </a:cubicBezTo>
                <a:lnTo>
                  <a:pt x="7404" y="3726"/>
                </a:lnTo>
                <a:lnTo>
                  <a:pt x="7404" y="37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>
            <a:normAutofit fontScale="80000"/>
          </a:bodyPr>
          <a:p>
            <a:endParaRPr lang="zh-CN" altLang="en-US"/>
          </a:p>
        </p:txBody>
      </p:sp>
      <p:sp>
        <p:nvSpPr>
          <p:cNvPr id="7" name="任意多边形 6"/>
          <p:cNvSpPr/>
          <p:nvPr>
            <p:custDataLst>
              <p:tags r:id="rId55"/>
            </p:custDataLst>
          </p:nvPr>
        </p:nvSpPr>
        <p:spPr bwMode="auto">
          <a:xfrm>
            <a:off x="11164570" y="3321685"/>
            <a:ext cx="400050" cy="319405"/>
          </a:xfrm>
          <a:custGeom>
            <a:avLst/>
            <a:gdLst>
              <a:gd name="T0" fmla="*/ 3495 w 7671"/>
              <a:gd name="T1" fmla="*/ 13 h 7004"/>
              <a:gd name="T2" fmla="*/ 1231 w 7671"/>
              <a:gd name="T3" fmla="*/ 2655 h 7004"/>
              <a:gd name="T4" fmla="*/ 72 w 7671"/>
              <a:gd name="T5" fmla="*/ 2932 h 7004"/>
              <a:gd name="T6" fmla="*/ 847 w 7671"/>
              <a:gd name="T7" fmla="*/ 5568 h 7004"/>
              <a:gd name="T8" fmla="*/ 3486 w 7671"/>
              <a:gd name="T9" fmla="*/ 6995 h 7004"/>
              <a:gd name="T10" fmla="*/ 7670 w 7671"/>
              <a:gd name="T11" fmla="*/ 2832 h 7004"/>
              <a:gd name="T12" fmla="*/ 151 w 7671"/>
              <a:gd name="T13" fmla="*/ 4560 h 7004"/>
              <a:gd name="T14" fmla="*/ 336 w 7671"/>
              <a:gd name="T15" fmla="*/ 4160 h 7004"/>
              <a:gd name="T16" fmla="*/ 162 w 7671"/>
              <a:gd name="T17" fmla="*/ 3813 h 7004"/>
              <a:gd name="T18" fmla="*/ 321 w 7671"/>
              <a:gd name="T19" fmla="*/ 3331 h 7004"/>
              <a:gd name="T20" fmla="*/ 689 w 7671"/>
              <a:gd name="T21" fmla="*/ 4708 h 7004"/>
              <a:gd name="T22" fmla="*/ 509 w 7671"/>
              <a:gd name="T23" fmla="*/ 4140 h 7004"/>
              <a:gd name="T24" fmla="*/ 692 w 7671"/>
              <a:gd name="T25" fmla="*/ 3769 h 7004"/>
              <a:gd name="T26" fmla="*/ 495 w 7671"/>
              <a:gd name="T27" fmla="*/ 3269 h 7004"/>
              <a:gd name="T28" fmla="*/ 1721 w 7671"/>
              <a:gd name="T29" fmla="*/ 4980 h 7004"/>
              <a:gd name="T30" fmla="*/ 1432 w 7671"/>
              <a:gd name="T31" fmla="*/ 4244 h 7004"/>
              <a:gd name="T32" fmla="*/ 1700 w 7671"/>
              <a:gd name="T33" fmla="*/ 3686 h 7004"/>
              <a:gd name="T34" fmla="*/ 1449 w 7671"/>
              <a:gd name="T35" fmla="*/ 3018 h 7004"/>
              <a:gd name="T36" fmla="*/ 1713 w 7671"/>
              <a:gd name="T37" fmla="*/ 2381 h 7004"/>
              <a:gd name="T38" fmla="*/ 1438 w 7671"/>
              <a:gd name="T39" fmla="*/ 1807 h 7004"/>
              <a:gd name="T40" fmla="*/ 2329 w 7671"/>
              <a:gd name="T41" fmla="*/ 5112 h 7004"/>
              <a:gd name="T42" fmla="*/ 1930 w 7671"/>
              <a:gd name="T43" fmla="*/ 4323 h 7004"/>
              <a:gd name="T44" fmla="*/ 2329 w 7671"/>
              <a:gd name="T45" fmla="*/ 3597 h 7004"/>
              <a:gd name="T46" fmla="*/ 1930 w 7671"/>
              <a:gd name="T47" fmla="*/ 2923 h 7004"/>
              <a:gd name="T48" fmla="*/ 2329 w 7671"/>
              <a:gd name="T49" fmla="*/ 3597 h 7004"/>
              <a:gd name="T50" fmla="*/ 1930 w 7671"/>
              <a:gd name="T51" fmla="*/ 2223 h 7004"/>
              <a:gd name="T52" fmla="*/ 2329 w 7671"/>
              <a:gd name="T53" fmla="*/ 2082 h 7004"/>
              <a:gd name="T54" fmla="*/ 2650 w 7671"/>
              <a:gd name="T55" fmla="*/ 5254 h 7004"/>
              <a:gd name="T56" fmla="*/ 3152 w 7671"/>
              <a:gd name="T57" fmla="*/ 4435 h 7004"/>
              <a:gd name="T58" fmla="*/ 2636 w 7671"/>
              <a:gd name="T59" fmla="*/ 3595 h 7004"/>
              <a:gd name="T60" fmla="*/ 3152 w 7671"/>
              <a:gd name="T61" fmla="*/ 2623 h 7004"/>
              <a:gd name="T62" fmla="*/ 2663 w 7671"/>
              <a:gd name="T63" fmla="*/ 1956 h 7004"/>
              <a:gd name="T64" fmla="*/ 3131 w 7671"/>
              <a:gd name="T65" fmla="*/ 776 h 7004"/>
              <a:gd name="T66" fmla="*/ 4990 w 7671"/>
              <a:gd name="T67" fmla="*/ 1229 h 7004"/>
              <a:gd name="T68" fmla="*/ 5441 w 7671"/>
              <a:gd name="T69" fmla="*/ 2226 h 7004"/>
              <a:gd name="T70" fmla="*/ 4948 w 7671"/>
              <a:gd name="T71" fmla="*/ 2784 h 7004"/>
              <a:gd name="T72" fmla="*/ 5453 w 7671"/>
              <a:gd name="T73" fmla="*/ 3664 h 7004"/>
              <a:gd name="T74" fmla="*/ 3706 w 7671"/>
              <a:gd name="T75" fmla="*/ 694 h 7004"/>
              <a:gd name="T76" fmla="*/ 4408 w 7671"/>
              <a:gd name="T77" fmla="*/ 1907 h 7004"/>
              <a:gd name="T78" fmla="*/ 3688 w 7671"/>
              <a:gd name="T79" fmla="*/ 3518 h 7004"/>
              <a:gd name="T80" fmla="*/ 4448 w 7671"/>
              <a:gd name="T81" fmla="*/ 3557 h 7004"/>
              <a:gd name="T82" fmla="*/ 5014 w 7671"/>
              <a:gd name="T83" fmla="*/ 6300 h 7004"/>
              <a:gd name="T84" fmla="*/ 4045 w 7671"/>
              <a:gd name="T85" fmla="*/ 4424 h 7004"/>
              <a:gd name="T86" fmla="*/ 5014 w 7671"/>
              <a:gd name="T87" fmla="*/ 6300 h 7004"/>
              <a:gd name="T88" fmla="*/ 5413 w 7671"/>
              <a:gd name="T89" fmla="*/ 6118 h 7004"/>
              <a:gd name="T90" fmla="*/ 6087 w 7671"/>
              <a:gd name="T91" fmla="*/ 5892 h 7004"/>
              <a:gd name="T92" fmla="*/ 5822 w 7671"/>
              <a:gd name="T93" fmla="*/ 3640 h 7004"/>
              <a:gd name="T94" fmla="*/ 6258 w 7671"/>
              <a:gd name="T95" fmla="*/ 3660 h 7004"/>
              <a:gd name="T96" fmla="*/ 5851 w 7671"/>
              <a:gd name="T97" fmla="*/ 2352 h 7004"/>
              <a:gd name="T98" fmla="*/ 6258 w 7671"/>
              <a:gd name="T99" fmla="*/ 1803 h 7004"/>
              <a:gd name="T100" fmla="*/ 6669 w 7671"/>
              <a:gd name="T101" fmla="*/ 4852 h 7004"/>
              <a:gd name="T102" fmla="*/ 6955 w 7671"/>
              <a:gd name="T103" fmla="*/ 4202 h 7004"/>
              <a:gd name="T104" fmla="*/ 6927 w 7671"/>
              <a:gd name="T105" fmla="*/ 3741 h 7004"/>
              <a:gd name="T106" fmla="*/ 6677 w 7671"/>
              <a:gd name="T107" fmla="*/ 3084 h 7004"/>
              <a:gd name="T108" fmla="*/ 7371 w 7671"/>
              <a:gd name="T109" fmla="*/ 4717 h 7004"/>
              <a:gd name="T110" fmla="*/ 7155 w 7671"/>
              <a:gd name="T111" fmla="*/ 4176 h 7004"/>
              <a:gd name="T112" fmla="*/ 7404 w 7671"/>
              <a:gd name="T113" fmla="*/ 3726 h 7004"/>
              <a:gd name="T114" fmla="*/ 7117 w 7671"/>
              <a:gd name="T115" fmla="*/ 3219 h 7004"/>
              <a:gd name="T116" fmla="*/ 7404 w 7671"/>
              <a:gd name="T117" fmla="*/ 3726 h 7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671" h="7004">
                <a:moveTo>
                  <a:pt x="7585" y="2716"/>
                </a:moveTo>
                <a:lnTo>
                  <a:pt x="6499" y="2383"/>
                </a:lnTo>
                <a:lnTo>
                  <a:pt x="6499" y="1573"/>
                </a:lnTo>
                <a:cubicBezTo>
                  <a:pt x="6499" y="1527"/>
                  <a:pt x="6473" y="1485"/>
                  <a:pt x="6432" y="1465"/>
                </a:cubicBezTo>
                <a:lnTo>
                  <a:pt x="3498" y="13"/>
                </a:lnTo>
                <a:cubicBezTo>
                  <a:pt x="3497" y="13"/>
                  <a:pt x="3497" y="13"/>
                  <a:pt x="3495" y="13"/>
                </a:cubicBezTo>
                <a:cubicBezTo>
                  <a:pt x="3490" y="10"/>
                  <a:pt x="3468" y="0"/>
                  <a:pt x="3436" y="2"/>
                </a:cubicBezTo>
                <a:cubicBezTo>
                  <a:pt x="3403" y="4"/>
                  <a:pt x="3379" y="20"/>
                  <a:pt x="3374" y="23"/>
                </a:cubicBezTo>
                <a:lnTo>
                  <a:pt x="3374" y="23"/>
                </a:lnTo>
                <a:lnTo>
                  <a:pt x="1282" y="1515"/>
                </a:lnTo>
                <a:cubicBezTo>
                  <a:pt x="1250" y="1538"/>
                  <a:pt x="1231" y="1574"/>
                  <a:pt x="1231" y="1613"/>
                </a:cubicBezTo>
                <a:lnTo>
                  <a:pt x="1231" y="2655"/>
                </a:lnTo>
                <a:lnTo>
                  <a:pt x="842" y="2609"/>
                </a:lnTo>
                <a:cubicBezTo>
                  <a:pt x="842" y="2609"/>
                  <a:pt x="841" y="2609"/>
                  <a:pt x="839" y="2609"/>
                </a:cubicBezTo>
                <a:cubicBezTo>
                  <a:pt x="834" y="2609"/>
                  <a:pt x="822" y="2608"/>
                  <a:pt x="811" y="2610"/>
                </a:cubicBezTo>
                <a:cubicBezTo>
                  <a:pt x="797" y="2612"/>
                  <a:pt x="785" y="2616"/>
                  <a:pt x="780" y="2618"/>
                </a:cubicBezTo>
                <a:cubicBezTo>
                  <a:pt x="780" y="2618"/>
                  <a:pt x="779" y="2618"/>
                  <a:pt x="779" y="2618"/>
                </a:cubicBezTo>
                <a:lnTo>
                  <a:pt x="72" y="2932"/>
                </a:lnTo>
                <a:cubicBezTo>
                  <a:pt x="28" y="2951"/>
                  <a:pt x="0" y="2994"/>
                  <a:pt x="0" y="3042"/>
                </a:cubicBezTo>
                <a:lnTo>
                  <a:pt x="0" y="5060"/>
                </a:lnTo>
                <a:cubicBezTo>
                  <a:pt x="0" y="5105"/>
                  <a:pt x="24" y="5145"/>
                  <a:pt x="63" y="5166"/>
                </a:cubicBezTo>
                <a:lnTo>
                  <a:pt x="772" y="5555"/>
                </a:lnTo>
                <a:cubicBezTo>
                  <a:pt x="772" y="5555"/>
                  <a:pt x="790" y="5566"/>
                  <a:pt x="813" y="5568"/>
                </a:cubicBezTo>
                <a:cubicBezTo>
                  <a:pt x="833" y="5571"/>
                  <a:pt x="847" y="5568"/>
                  <a:pt x="847" y="5568"/>
                </a:cubicBezTo>
                <a:lnTo>
                  <a:pt x="1231" y="5513"/>
                </a:lnTo>
                <a:lnTo>
                  <a:pt x="1231" y="5735"/>
                </a:lnTo>
                <a:cubicBezTo>
                  <a:pt x="1231" y="5779"/>
                  <a:pt x="1255" y="5820"/>
                  <a:pt x="1294" y="5841"/>
                </a:cubicBezTo>
                <a:lnTo>
                  <a:pt x="3386" y="6987"/>
                </a:lnTo>
                <a:cubicBezTo>
                  <a:pt x="3386" y="6987"/>
                  <a:pt x="3409" y="7001"/>
                  <a:pt x="3440" y="7002"/>
                </a:cubicBezTo>
                <a:cubicBezTo>
                  <a:pt x="3463" y="7004"/>
                  <a:pt x="3486" y="6995"/>
                  <a:pt x="3486" y="6995"/>
                </a:cubicBezTo>
                <a:lnTo>
                  <a:pt x="3486" y="6994"/>
                </a:lnTo>
                <a:lnTo>
                  <a:pt x="3486" y="6994"/>
                </a:lnTo>
                <a:lnTo>
                  <a:pt x="6420" y="5879"/>
                </a:lnTo>
                <a:lnTo>
                  <a:pt x="7592" y="5433"/>
                </a:lnTo>
                <a:cubicBezTo>
                  <a:pt x="7639" y="5416"/>
                  <a:pt x="7670" y="5371"/>
                  <a:pt x="7670" y="5321"/>
                </a:cubicBezTo>
                <a:lnTo>
                  <a:pt x="7670" y="2832"/>
                </a:lnTo>
                <a:cubicBezTo>
                  <a:pt x="7671" y="2779"/>
                  <a:pt x="7636" y="2732"/>
                  <a:pt x="7585" y="2716"/>
                </a:cubicBezTo>
                <a:close/>
                <a:moveTo>
                  <a:pt x="337" y="4559"/>
                </a:moveTo>
                <a:cubicBezTo>
                  <a:pt x="337" y="4571"/>
                  <a:pt x="331" y="4583"/>
                  <a:pt x="321" y="4591"/>
                </a:cubicBezTo>
                <a:cubicBezTo>
                  <a:pt x="313" y="4596"/>
                  <a:pt x="305" y="4599"/>
                  <a:pt x="296" y="4599"/>
                </a:cubicBezTo>
                <a:cubicBezTo>
                  <a:pt x="293" y="4599"/>
                  <a:pt x="289" y="4598"/>
                  <a:pt x="286" y="4597"/>
                </a:cubicBezTo>
                <a:lnTo>
                  <a:pt x="151" y="4560"/>
                </a:lnTo>
                <a:cubicBezTo>
                  <a:pt x="134" y="4555"/>
                  <a:pt x="122" y="4539"/>
                  <a:pt x="122" y="4521"/>
                </a:cubicBezTo>
                <a:lnTo>
                  <a:pt x="122" y="4147"/>
                </a:lnTo>
                <a:cubicBezTo>
                  <a:pt x="122" y="4136"/>
                  <a:pt x="126" y="4125"/>
                  <a:pt x="135" y="4117"/>
                </a:cubicBezTo>
                <a:cubicBezTo>
                  <a:pt x="143" y="4109"/>
                  <a:pt x="155" y="4106"/>
                  <a:pt x="166" y="4107"/>
                </a:cubicBezTo>
                <a:lnTo>
                  <a:pt x="300" y="4120"/>
                </a:lnTo>
                <a:cubicBezTo>
                  <a:pt x="321" y="4122"/>
                  <a:pt x="336" y="4139"/>
                  <a:pt x="336" y="4160"/>
                </a:cubicBezTo>
                <a:lnTo>
                  <a:pt x="336" y="4559"/>
                </a:lnTo>
                <a:lnTo>
                  <a:pt x="337" y="4559"/>
                </a:lnTo>
                <a:close/>
                <a:moveTo>
                  <a:pt x="337" y="3761"/>
                </a:moveTo>
                <a:cubicBezTo>
                  <a:pt x="337" y="3782"/>
                  <a:pt x="321" y="3800"/>
                  <a:pt x="300" y="3802"/>
                </a:cubicBezTo>
                <a:lnTo>
                  <a:pt x="165" y="3813"/>
                </a:lnTo>
                <a:lnTo>
                  <a:pt x="162" y="3813"/>
                </a:lnTo>
                <a:cubicBezTo>
                  <a:pt x="152" y="3813"/>
                  <a:pt x="142" y="3809"/>
                  <a:pt x="135" y="3802"/>
                </a:cubicBezTo>
                <a:cubicBezTo>
                  <a:pt x="126" y="3795"/>
                  <a:pt x="122" y="3784"/>
                  <a:pt x="122" y="3773"/>
                </a:cubicBezTo>
                <a:lnTo>
                  <a:pt x="122" y="3398"/>
                </a:lnTo>
                <a:cubicBezTo>
                  <a:pt x="122" y="3380"/>
                  <a:pt x="134" y="3364"/>
                  <a:pt x="152" y="3359"/>
                </a:cubicBezTo>
                <a:lnTo>
                  <a:pt x="286" y="3324"/>
                </a:lnTo>
                <a:cubicBezTo>
                  <a:pt x="298" y="3321"/>
                  <a:pt x="311" y="3323"/>
                  <a:pt x="321" y="3331"/>
                </a:cubicBezTo>
                <a:cubicBezTo>
                  <a:pt x="331" y="3339"/>
                  <a:pt x="337" y="3350"/>
                  <a:pt x="337" y="3363"/>
                </a:cubicBezTo>
                <a:lnTo>
                  <a:pt x="337" y="3761"/>
                </a:lnTo>
                <a:lnTo>
                  <a:pt x="337" y="3761"/>
                </a:lnTo>
                <a:close/>
                <a:moveTo>
                  <a:pt x="729" y="4668"/>
                </a:moveTo>
                <a:cubicBezTo>
                  <a:pt x="729" y="4680"/>
                  <a:pt x="723" y="4692"/>
                  <a:pt x="714" y="4700"/>
                </a:cubicBezTo>
                <a:cubicBezTo>
                  <a:pt x="706" y="4705"/>
                  <a:pt x="698" y="4708"/>
                  <a:pt x="689" y="4708"/>
                </a:cubicBezTo>
                <a:cubicBezTo>
                  <a:pt x="686" y="4708"/>
                  <a:pt x="682" y="4707"/>
                  <a:pt x="678" y="4706"/>
                </a:cubicBezTo>
                <a:lnTo>
                  <a:pt x="494" y="4655"/>
                </a:lnTo>
                <a:cubicBezTo>
                  <a:pt x="477" y="4651"/>
                  <a:pt x="465" y="4635"/>
                  <a:pt x="465" y="4617"/>
                </a:cubicBezTo>
                <a:lnTo>
                  <a:pt x="465" y="4180"/>
                </a:lnTo>
                <a:cubicBezTo>
                  <a:pt x="465" y="4169"/>
                  <a:pt x="470" y="4158"/>
                  <a:pt x="478" y="4150"/>
                </a:cubicBezTo>
                <a:cubicBezTo>
                  <a:pt x="486" y="4143"/>
                  <a:pt x="498" y="4139"/>
                  <a:pt x="509" y="4140"/>
                </a:cubicBezTo>
                <a:lnTo>
                  <a:pt x="693" y="4158"/>
                </a:lnTo>
                <a:cubicBezTo>
                  <a:pt x="714" y="4160"/>
                  <a:pt x="729" y="4178"/>
                  <a:pt x="729" y="4198"/>
                </a:cubicBezTo>
                <a:lnTo>
                  <a:pt x="729" y="4668"/>
                </a:lnTo>
                <a:lnTo>
                  <a:pt x="729" y="4668"/>
                </a:lnTo>
                <a:close/>
                <a:moveTo>
                  <a:pt x="729" y="3729"/>
                </a:moveTo>
                <a:cubicBezTo>
                  <a:pt x="729" y="3750"/>
                  <a:pt x="713" y="3767"/>
                  <a:pt x="692" y="3769"/>
                </a:cubicBezTo>
                <a:lnTo>
                  <a:pt x="508" y="3784"/>
                </a:lnTo>
                <a:lnTo>
                  <a:pt x="505" y="3784"/>
                </a:lnTo>
                <a:cubicBezTo>
                  <a:pt x="495" y="3784"/>
                  <a:pt x="485" y="3781"/>
                  <a:pt x="478" y="3774"/>
                </a:cubicBezTo>
                <a:cubicBezTo>
                  <a:pt x="469" y="3766"/>
                  <a:pt x="465" y="3756"/>
                  <a:pt x="465" y="3744"/>
                </a:cubicBezTo>
                <a:lnTo>
                  <a:pt x="465" y="3308"/>
                </a:lnTo>
                <a:cubicBezTo>
                  <a:pt x="465" y="3290"/>
                  <a:pt x="477" y="3274"/>
                  <a:pt x="495" y="3269"/>
                </a:cubicBezTo>
                <a:lnTo>
                  <a:pt x="679" y="3221"/>
                </a:lnTo>
                <a:cubicBezTo>
                  <a:pt x="691" y="3217"/>
                  <a:pt x="704" y="3220"/>
                  <a:pt x="714" y="3228"/>
                </a:cubicBezTo>
                <a:cubicBezTo>
                  <a:pt x="723" y="3235"/>
                  <a:pt x="729" y="3247"/>
                  <a:pt x="729" y="3260"/>
                </a:cubicBezTo>
                <a:lnTo>
                  <a:pt x="729" y="3729"/>
                </a:lnTo>
                <a:close/>
                <a:moveTo>
                  <a:pt x="1737" y="4948"/>
                </a:moveTo>
                <a:cubicBezTo>
                  <a:pt x="1737" y="4960"/>
                  <a:pt x="1731" y="4972"/>
                  <a:pt x="1721" y="4980"/>
                </a:cubicBezTo>
                <a:cubicBezTo>
                  <a:pt x="1714" y="4985"/>
                  <a:pt x="1706" y="4988"/>
                  <a:pt x="1697" y="4988"/>
                </a:cubicBezTo>
                <a:cubicBezTo>
                  <a:pt x="1693" y="4988"/>
                  <a:pt x="1690" y="4987"/>
                  <a:pt x="1686" y="4986"/>
                </a:cubicBezTo>
                <a:lnTo>
                  <a:pt x="1449" y="4920"/>
                </a:lnTo>
                <a:cubicBezTo>
                  <a:pt x="1431" y="4916"/>
                  <a:pt x="1419" y="4900"/>
                  <a:pt x="1419" y="4882"/>
                </a:cubicBezTo>
                <a:lnTo>
                  <a:pt x="1419" y="4274"/>
                </a:lnTo>
                <a:cubicBezTo>
                  <a:pt x="1419" y="4262"/>
                  <a:pt x="1424" y="4251"/>
                  <a:pt x="1432" y="4244"/>
                </a:cubicBezTo>
                <a:cubicBezTo>
                  <a:pt x="1441" y="4236"/>
                  <a:pt x="1452" y="4232"/>
                  <a:pt x="1463" y="4233"/>
                </a:cubicBezTo>
                <a:lnTo>
                  <a:pt x="1701" y="4257"/>
                </a:lnTo>
                <a:cubicBezTo>
                  <a:pt x="1721" y="4259"/>
                  <a:pt x="1737" y="4276"/>
                  <a:pt x="1737" y="4297"/>
                </a:cubicBezTo>
                <a:lnTo>
                  <a:pt x="1737" y="4948"/>
                </a:lnTo>
                <a:close/>
                <a:moveTo>
                  <a:pt x="1737" y="3646"/>
                </a:moveTo>
                <a:cubicBezTo>
                  <a:pt x="1737" y="3667"/>
                  <a:pt x="1721" y="3684"/>
                  <a:pt x="1700" y="3686"/>
                </a:cubicBezTo>
                <a:lnTo>
                  <a:pt x="1463" y="3705"/>
                </a:lnTo>
                <a:cubicBezTo>
                  <a:pt x="1462" y="3706"/>
                  <a:pt x="1461" y="3706"/>
                  <a:pt x="1459" y="3706"/>
                </a:cubicBezTo>
                <a:cubicBezTo>
                  <a:pt x="1449" y="3706"/>
                  <a:pt x="1440" y="3702"/>
                  <a:pt x="1432" y="3695"/>
                </a:cubicBezTo>
                <a:cubicBezTo>
                  <a:pt x="1424" y="3687"/>
                  <a:pt x="1419" y="3677"/>
                  <a:pt x="1419" y="3665"/>
                </a:cubicBezTo>
                <a:lnTo>
                  <a:pt x="1419" y="3057"/>
                </a:lnTo>
                <a:cubicBezTo>
                  <a:pt x="1419" y="3039"/>
                  <a:pt x="1432" y="3023"/>
                  <a:pt x="1449" y="3018"/>
                </a:cubicBezTo>
                <a:lnTo>
                  <a:pt x="1687" y="2956"/>
                </a:lnTo>
                <a:cubicBezTo>
                  <a:pt x="1699" y="2953"/>
                  <a:pt x="1712" y="2955"/>
                  <a:pt x="1721" y="2963"/>
                </a:cubicBezTo>
                <a:cubicBezTo>
                  <a:pt x="1731" y="2970"/>
                  <a:pt x="1737" y="2982"/>
                  <a:pt x="1737" y="2995"/>
                </a:cubicBezTo>
                <a:lnTo>
                  <a:pt x="1737" y="3646"/>
                </a:lnTo>
                <a:close/>
                <a:moveTo>
                  <a:pt x="1737" y="2344"/>
                </a:moveTo>
                <a:cubicBezTo>
                  <a:pt x="1737" y="2360"/>
                  <a:pt x="1728" y="2374"/>
                  <a:pt x="1713" y="2381"/>
                </a:cubicBezTo>
                <a:lnTo>
                  <a:pt x="1476" y="2486"/>
                </a:lnTo>
                <a:cubicBezTo>
                  <a:pt x="1471" y="2488"/>
                  <a:pt x="1465" y="2489"/>
                  <a:pt x="1460" y="2489"/>
                </a:cubicBezTo>
                <a:cubicBezTo>
                  <a:pt x="1452" y="2489"/>
                  <a:pt x="1444" y="2487"/>
                  <a:pt x="1437" y="2483"/>
                </a:cubicBezTo>
                <a:cubicBezTo>
                  <a:pt x="1426" y="2475"/>
                  <a:pt x="1419" y="2463"/>
                  <a:pt x="1419" y="2449"/>
                </a:cubicBezTo>
                <a:lnTo>
                  <a:pt x="1419" y="1841"/>
                </a:lnTo>
                <a:cubicBezTo>
                  <a:pt x="1419" y="1827"/>
                  <a:pt x="1426" y="1814"/>
                  <a:pt x="1438" y="1807"/>
                </a:cubicBezTo>
                <a:lnTo>
                  <a:pt x="1676" y="1659"/>
                </a:lnTo>
                <a:cubicBezTo>
                  <a:pt x="1688" y="1651"/>
                  <a:pt x="1704" y="1651"/>
                  <a:pt x="1716" y="1658"/>
                </a:cubicBezTo>
                <a:cubicBezTo>
                  <a:pt x="1729" y="1665"/>
                  <a:pt x="1737" y="1678"/>
                  <a:pt x="1737" y="1693"/>
                </a:cubicBezTo>
                <a:lnTo>
                  <a:pt x="1737" y="2344"/>
                </a:lnTo>
                <a:lnTo>
                  <a:pt x="1737" y="2344"/>
                </a:lnTo>
                <a:close/>
                <a:moveTo>
                  <a:pt x="2329" y="5112"/>
                </a:moveTo>
                <a:cubicBezTo>
                  <a:pt x="2329" y="5124"/>
                  <a:pt x="2323" y="5136"/>
                  <a:pt x="2313" y="5144"/>
                </a:cubicBezTo>
                <a:cubicBezTo>
                  <a:pt x="2306" y="5149"/>
                  <a:pt x="2297" y="5152"/>
                  <a:pt x="2289" y="5152"/>
                </a:cubicBezTo>
                <a:cubicBezTo>
                  <a:pt x="2285" y="5152"/>
                  <a:pt x="2281" y="5152"/>
                  <a:pt x="2278" y="5151"/>
                </a:cubicBezTo>
                <a:lnTo>
                  <a:pt x="1960" y="5062"/>
                </a:lnTo>
                <a:cubicBezTo>
                  <a:pt x="1942" y="5058"/>
                  <a:pt x="1930" y="5042"/>
                  <a:pt x="1930" y="5024"/>
                </a:cubicBezTo>
                <a:lnTo>
                  <a:pt x="1930" y="4323"/>
                </a:lnTo>
                <a:cubicBezTo>
                  <a:pt x="1930" y="4312"/>
                  <a:pt x="1935" y="4301"/>
                  <a:pt x="1943" y="4293"/>
                </a:cubicBezTo>
                <a:cubicBezTo>
                  <a:pt x="1952" y="4286"/>
                  <a:pt x="1963" y="4282"/>
                  <a:pt x="1974" y="4283"/>
                </a:cubicBezTo>
                <a:lnTo>
                  <a:pt x="2292" y="4314"/>
                </a:lnTo>
                <a:cubicBezTo>
                  <a:pt x="2313" y="4316"/>
                  <a:pt x="2329" y="4334"/>
                  <a:pt x="2329" y="4354"/>
                </a:cubicBezTo>
                <a:lnTo>
                  <a:pt x="2329" y="5112"/>
                </a:lnTo>
                <a:close/>
                <a:moveTo>
                  <a:pt x="2329" y="3597"/>
                </a:moveTo>
                <a:cubicBezTo>
                  <a:pt x="2329" y="3618"/>
                  <a:pt x="2313" y="3635"/>
                  <a:pt x="2292" y="3637"/>
                </a:cubicBezTo>
                <a:lnTo>
                  <a:pt x="1974" y="3663"/>
                </a:lnTo>
                <a:cubicBezTo>
                  <a:pt x="1973" y="3663"/>
                  <a:pt x="1971" y="3664"/>
                  <a:pt x="1970" y="3664"/>
                </a:cubicBezTo>
                <a:cubicBezTo>
                  <a:pt x="1960" y="3664"/>
                  <a:pt x="1951" y="3660"/>
                  <a:pt x="1943" y="3653"/>
                </a:cubicBezTo>
                <a:cubicBezTo>
                  <a:pt x="1935" y="3645"/>
                  <a:pt x="1930" y="3634"/>
                  <a:pt x="1930" y="3623"/>
                </a:cubicBezTo>
                <a:lnTo>
                  <a:pt x="1930" y="2923"/>
                </a:lnTo>
                <a:cubicBezTo>
                  <a:pt x="1930" y="2905"/>
                  <a:pt x="1942" y="2889"/>
                  <a:pt x="1960" y="2884"/>
                </a:cubicBezTo>
                <a:lnTo>
                  <a:pt x="2278" y="2800"/>
                </a:lnTo>
                <a:cubicBezTo>
                  <a:pt x="2290" y="2797"/>
                  <a:pt x="2303" y="2800"/>
                  <a:pt x="2313" y="2807"/>
                </a:cubicBezTo>
                <a:cubicBezTo>
                  <a:pt x="2323" y="2815"/>
                  <a:pt x="2329" y="2827"/>
                  <a:pt x="2329" y="2839"/>
                </a:cubicBezTo>
                <a:lnTo>
                  <a:pt x="2329" y="3597"/>
                </a:lnTo>
                <a:lnTo>
                  <a:pt x="2329" y="3597"/>
                </a:lnTo>
                <a:close/>
                <a:moveTo>
                  <a:pt x="2329" y="2082"/>
                </a:moveTo>
                <a:cubicBezTo>
                  <a:pt x="2329" y="2098"/>
                  <a:pt x="2319" y="2112"/>
                  <a:pt x="2305" y="2119"/>
                </a:cubicBezTo>
                <a:lnTo>
                  <a:pt x="1987" y="2260"/>
                </a:lnTo>
                <a:cubicBezTo>
                  <a:pt x="1982" y="2262"/>
                  <a:pt x="1976" y="2263"/>
                  <a:pt x="1970" y="2263"/>
                </a:cubicBezTo>
                <a:cubicBezTo>
                  <a:pt x="1963" y="2263"/>
                  <a:pt x="1955" y="2261"/>
                  <a:pt x="1949" y="2257"/>
                </a:cubicBezTo>
                <a:cubicBezTo>
                  <a:pt x="1937" y="2249"/>
                  <a:pt x="1930" y="2236"/>
                  <a:pt x="1930" y="2223"/>
                </a:cubicBezTo>
                <a:lnTo>
                  <a:pt x="1930" y="1523"/>
                </a:lnTo>
                <a:cubicBezTo>
                  <a:pt x="1930" y="1509"/>
                  <a:pt x="1938" y="1496"/>
                  <a:pt x="1949" y="1489"/>
                </a:cubicBezTo>
                <a:lnTo>
                  <a:pt x="2267" y="1290"/>
                </a:lnTo>
                <a:cubicBezTo>
                  <a:pt x="2280" y="1282"/>
                  <a:pt x="2295" y="1282"/>
                  <a:pt x="2308" y="1289"/>
                </a:cubicBezTo>
                <a:cubicBezTo>
                  <a:pt x="2321" y="1296"/>
                  <a:pt x="2329" y="1310"/>
                  <a:pt x="2329" y="1324"/>
                </a:cubicBezTo>
                <a:lnTo>
                  <a:pt x="2329" y="2082"/>
                </a:lnTo>
                <a:lnTo>
                  <a:pt x="2329" y="2082"/>
                </a:lnTo>
                <a:close/>
                <a:moveTo>
                  <a:pt x="3152" y="5341"/>
                </a:moveTo>
                <a:cubicBezTo>
                  <a:pt x="3152" y="5352"/>
                  <a:pt x="3147" y="5364"/>
                  <a:pt x="3139" y="5372"/>
                </a:cubicBezTo>
                <a:cubicBezTo>
                  <a:pt x="3124" y="5387"/>
                  <a:pt x="3104" y="5387"/>
                  <a:pt x="3098" y="5387"/>
                </a:cubicBezTo>
                <a:lnTo>
                  <a:pt x="3097" y="5387"/>
                </a:lnTo>
                <a:cubicBezTo>
                  <a:pt x="3018" y="5387"/>
                  <a:pt x="2710" y="5276"/>
                  <a:pt x="2650" y="5254"/>
                </a:cubicBezTo>
                <a:cubicBezTo>
                  <a:pt x="2634" y="5248"/>
                  <a:pt x="2623" y="5233"/>
                  <a:pt x="2623" y="5216"/>
                </a:cubicBezTo>
                <a:lnTo>
                  <a:pt x="2623" y="4391"/>
                </a:lnTo>
                <a:cubicBezTo>
                  <a:pt x="2623" y="4380"/>
                  <a:pt x="2628" y="4369"/>
                  <a:pt x="2636" y="4361"/>
                </a:cubicBezTo>
                <a:cubicBezTo>
                  <a:pt x="2645" y="4354"/>
                  <a:pt x="2656" y="4350"/>
                  <a:pt x="2667" y="4351"/>
                </a:cubicBezTo>
                <a:lnTo>
                  <a:pt x="3115" y="4395"/>
                </a:lnTo>
                <a:cubicBezTo>
                  <a:pt x="3136" y="4397"/>
                  <a:pt x="3152" y="4414"/>
                  <a:pt x="3152" y="4435"/>
                </a:cubicBezTo>
                <a:cubicBezTo>
                  <a:pt x="3152" y="4444"/>
                  <a:pt x="3152" y="5302"/>
                  <a:pt x="3152" y="5341"/>
                </a:cubicBezTo>
                <a:close/>
                <a:moveTo>
                  <a:pt x="3152" y="3529"/>
                </a:moveTo>
                <a:cubicBezTo>
                  <a:pt x="3152" y="3550"/>
                  <a:pt x="3136" y="3567"/>
                  <a:pt x="3115" y="3569"/>
                </a:cubicBezTo>
                <a:lnTo>
                  <a:pt x="2667" y="3606"/>
                </a:lnTo>
                <a:cubicBezTo>
                  <a:pt x="2665" y="3606"/>
                  <a:pt x="2664" y="3606"/>
                  <a:pt x="2663" y="3606"/>
                </a:cubicBezTo>
                <a:cubicBezTo>
                  <a:pt x="2653" y="3606"/>
                  <a:pt x="2643" y="3602"/>
                  <a:pt x="2636" y="3595"/>
                </a:cubicBezTo>
                <a:cubicBezTo>
                  <a:pt x="2628" y="3588"/>
                  <a:pt x="2623" y="3577"/>
                  <a:pt x="2623" y="3566"/>
                </a:cubicBezTo>
                <a:lnTo>
                  <a:pt x="2623" y="2741"/>
                </a:lnTo>
                <a:cubicBezTo>
                  <a:pt x="2623" y="2722"/>
                  <a:pt x="2635" y="2706"/>
                  <a:pt x="2653" y="2702"/>
                </a:cubicBezTo>
                <a:lnTo>
                  <a:pt x="3101" y="2584"/>
                </a:lnTo>
                <a:cubicBezTo>
                  <a:pt x="3113" y="2581"/>
                  <a:pt x="3126" y="2583"/>
                  <a:pt x="3136" y="2591"/>
                </a:cubicBezTo>
                <a:cubicBezTo>
                  <a:pt x="3146" y="2599"/>
                  <a:pt x="3152" y="2610"/>
                  <a:pt x="3152" y="2623"/>
                </a:cubicBezTo>
                <a:lnTo>
                  <a:pt x="3152" y="3529"/>
                </a:lnTo>
                <a:lnTo>
                  <a:pt x="3152" y="3529"/>
                </a:lnTo>
                <a:close/>
                <a:moveTo>
                  <a:pt x="3152" y="1717"/>
                </a:moveTo>
                <a:cubicBezTo>
                  <a:pt x="3152" y="1733"/>
                  <a:pt x="3142" y="1748"/>
                  <a:pt x="3128" y="1754"/>
                </a:cubicBezTo>
                <a:lnTo>
                  <a:pt x="2680" y="1953"/>
                </a:lnTo>
                <a:cubicBezTo>
                  <a:pt x="2674" y="1955"/>
                  <a:pt x="2669" y="1956"/>
                  <a:pt x="2663" y="1956"/>
                </a:cubicBezTo>
                <a:cubicBezTo>
                  <a:pt x="2656" y="1956"/>
                  <a:pt x="2648" y="1954"/>
                  <a:pt x="2641" y="1950"/>
                </a:cubicBezTo>
                <a:cubicBezTo>
                  <a:pt x="2630" y="1942"/>
                  <a:pt x="2623" y="1930"/>
                  <a:pt x="2623" y="1916"/>
                </a:cubicBezTo>
                <a:lnTo>
                  <a:pt x="2623" y="1091"/>
                </a:lnTo>
                <a:cubicBezTo>
                  <a:pt x="2623" y="1077"/>
                  <a:pt x="2630" y="1064"/>
                  <a:pt x="2642" y="1057"/>
                </a:cubicBezTo>
                <a:lnTo>
                  <a:pt x="3090" y="777"/>
                </a:lnTo>
                <a:cubicBezTo>
                  <a:pt x="3103" y="769"/>
                  <a:pt x="3118" y="769"/>
                  <a:pt x="3131" y="776"/>
                </a:cubicBezTo>
                <a:cubicBezTo>
                  <a:pt x="3144" y="783"/>
                  <a:pt x="3152" y="797"/>
                  <a:pt x="3152" y="811"/>
                </a:cubicBezTo>
                <a:lnTo>
                  <a:pt x="3152" y="1717"/>
                </a:lnTo>
                <a:lnTo>
                  <a:pt x="3152" y="1717"/>
                </a:lnTo>
                <a:close/>
                <a:moveTo>
                  <a:pt x="4934" y="1266"/>
                </a:moveTo>
                <a:cubicBezTo>
                  <a:pt x="4934" y="1252"/>
                  <a:pt x="4941" y="1240"/>
                  <a:pt x="4952" y="1232"/>
                </a:cubicBezTo>
                <a:cubicBezTo>
                  <a:pt x="4963" y="1225"/>
                  <a:pt x="4978" y="1224"/>
                  <a:pt x="4990" y="1229"/>
                </a:cubicBezTo>
                <a:lnTo>
                  <a:pt x="5469" y="1436"/>
                </a:lnTo>
                <a:cubicBezTo>
                  <a:pt x="5483" y="1442"/>
                  <a:pt x="5493" y="1457"/>
                  <a:pt x="5493" y="1473"/>
                </a:cubicBezTo>
                <a:lnTo>
                  <a:pt x="5493" y="2187"/>
                </a:lnTo>
                <a:cubicBezTo>
                  <a:pt x="5493" y="2200"/>
                  <a:pt x="5487" y="2212"/>
                  <a:pt x="5477" y="2220"/>
                </a:cubicBezTo>
                <a:cubicBezTo>
                  <a:pt x="5470" y="2225"/>
                  <a:pt x="5461" y="2228"/>
                  <a:pt x="5453" y="2228"/>
                </a:cubicBezTo>
                <a:cubicBezTo>
                  <a:pt x="5449" y="2228"/>
                  <a:pt x="5445" y="2227"/>
                  <a:pt x="5441" y="2226"/>
                </a:cubicBezTo>
                <a:lnTo>
                  <a:pt x="4963" y="2079"/>
                </a:lnTo>
                <a:cubicBezTo>
                  <a:pt x="4946" y="2074"/>
                  <a:pt x="4934" y="2058"/>
                  <a:pt x="4934" y="2040"/>
                </a:cubicBezTo>
                <a:lnTo>
                  <a:pt x="4934" y="1266"/>
                </a:lnTo>
                <a:lnTo>
                  <a:pt x="4934" y="1266"/>
                </a:lnTo>
                <a:close/>
                <a:moveTo>
                  <a:pt x="4934" y="2815"/>
                </a:moveTo>
                <a:cubicBezTo>
                  <a:pt x="4934" y="2803"/>
                  <a:pt x="4939" y="2791"/>
                  <a:pt x="4948" y="2784"/>
                </a:cubicBezTo>
                <a:cubicBezTo>
                  <a:pt x="4958" y="2776"/>
                  <a:pt x="4970" y="2773"/>
                  <a:pt x="4981" y="2775"/>
                </a:cubicBezTo>
                <a:lnTo>
                  <a:pt x="5460" y="2862"/>
                </a:lnTo>
                <a:cubicBezTo>
                  <a:pt x="5479" y="2866"/>
                  <a:pt x="5493" y="2882"/>
                  <a:pt x="5493" y="2902"/>
                </a:cubicBezTo>
                <a:lnTo>
                  <a:pt x="5493" y="3623"/>
                </a:lnTo>
                <a:cubicBezTo>
                  <a:pt x="5493" y="3634"/>
                  <a:pt x="5488" y="3645"/>
                  <a:pt x="5480" y="3653"/>
                </a:cubicBezTo>
                <a:cubicBezTo>
                  <a:pt x="5473" y="3660"/>
                  <a:pt x="5463" y="3664"/>
                  <a:pt x="5453" y="3664"/>
                </a:cubicBezTo>
                <a:cubicBezTo>
                  <a:pt x="5452" y="3664"/>
                  <a:pt x="5451" y="3663"/>
                  <a:pt x="5450" y="3663"/>
                </a:cubicBezTo>
                <a:lnTo>
                  <a:pt x="4971" y="3629"/>
                </a:lnTo>
                <a:cubicBezTo>
                  <a:pt x="4950" y="3628"/>
                  <a:pt x="4934" y="3610"/>
                  <a:pt x="4934" y="3589"/>
                </a:cubicBezTo>
                <a:lnTo>
                  <a:pt x="4934" y="2815"/>
                </a:lnTo>
                <a:close/>
                <a:moveTo>
                  <a:pt x="3688" y="727"/>
                </a:moveTo>
                <a:cubicBezTo>
                  <a:pt x="3688" y="714"/>
                  <a:pt x="3695" y="701"/>
                  <a:pt x="3706" y="694"/>
                </a:cubicBezTo>
                <a:cubicBezTo>
                  <a:pt x="3718" y="686"/>
                  <a:pt x="3732" y="685"/>
                  <a:pt x="3744" y="690"/>
                </a:cubicBezTo>
                <a:lnTo>
                  <a:pt x="4424" y="984"/>
                </a:lnTo>
                <a:cubicBezTo>
                  <a:pt x="4439" y="991"/>
                  <a:pt x="4449" y="1005"/>
                  <a:pt x="4449" y="1021"/>
                </a:cubicBezTo>
                <a:lnTo>
                  <a:pt x="4449" y="1867"/>
                </a:lnTo>
                <a:cubicBezTo>
                  <a:pt x="4449" y="1879"/>
                  <a:pt x="4442" y="1891"/>
                  <a:pt x="4432" y="1899"/>
                </a:cubicBezTo>
                <a:cubicBezTo>
                  <a:pt x="4425" y="1904"/>
                  <a:pt x="4417" y="1907"/>
                  <a:pt x="4408" y="1907"/>
                </a:cubicBezTo>
                <a:cubicBezTo>
                  <a:pt x="4404" y="1907"/>
                  <a:pt x="4400" y="1906"/>
                  <a:pt x="4396" y="1905"/>
                </a:cubicBezTo>
                <a:lnTo>
                  <a:pt x="3717" y="1696"/>
                </a:lnTo>
                <a:cubicBezTo>
                  <a:pt x="3700" y="1691"/>
                  <a:pt x="3688" y="1675"/>
                  <a:pt x="3688" y="1658"/>
                </a:cubicBezTo>
                <a:lnTo>
                  <a:pt x="3688" y="727"/>
                </a:lnTo>
                <a:lnTo>
                  <a:pt x="3688" y="727"/>
                </a:lnTo>
                <a:close/>
                <a:moveTo>
                  <a:pt x="3688" y="3518"/>
                </a:moveTo>
                <a:lnTo>
                  <a:pt x="3688" y="2588"/>
                </a:lnTo>
                <a:cubicBezTo>
                  <a:pt x="3688" y="2576"/>
                  <a:pt x="3694" y="2564"/>
                  <a:pt x="3703" y="2557"/>
                </a:cubicBezTo>
                <a:cubicBezTo>
                  <a:pt x="3712" y="2549"/>
                  <a:pt x="3724" y="2546"/>
                  <a:pt x="3736" y="2548"/>
                </a:cubicBezTo>
                <a:lnTo>
                  <a:pt x="4415" y="2672"/>
                </a:lnTo>
                <a:cubicBezTo>
                  <a:pt x="4434" y="2676"/>
                  <a:pt x="4448" y="2692"/>
                  <a:pt x="4448" y="2712"/>
                </a:cubicBezTo>
                <a:lnTo>
                  <a:pt x="4448" y="3557"/>
                </a:lnTo>
                <a:cubicBezTo>
                  <a:pt x="4448" y="3568"/>
                  <a:pt x="4444" y="3579"/>
                  <a:pt x="4436" y="3586"/>
                </a:cubicBezTo>
                <a:cubicBezTo>
                  <a:pt x="4428" y="3593"/>
                  <a:pt x="4418" y="3597"/>
                  <a:pt x="4408" y="3597"/>
                </a:cubicBezTo>
                <a:cubicBezTo>
                  <a:pt x="4407" y="3597"/>
                  <a:pt x="4407" y="3597"/>
                  <a:pt x="4406" y="3597"/>
                </a:cubicBezTo>
                <a:lnTo>
                  <a:pt x="3726" y="3558"/>
                </a:lnTo>
                <a:cubicBezTo>
                  <a:pt x="3705" y="3557"/>
                  <a:pt x="3688" y="3539"/>
                  <a:pt x="3688" y="3518"/>
                </a:cubicBezTo>
                <a:close/>
                <a:moveTo>
                  <a:pt x="5014" y="6300"/>
                </a:moveTo>
                <a:cubicBezTo>
                  <a:pt x="5014" y="6317"/>
                  <a:pt x="5004" y="6331"/>
                  <a:pt x="4989" y="6338"/>
                </a:cubicBezTo>
                <a:lnTo>
                  <a:pt x="4099" y="6676"/>
                </a:lnTo>
                <a:cubicBezTo>
                  <a:pt x="4094" y="6677"/>
                  <a:pt x="4089" y="6678"/>
                  <a:pt x="4085" y="6678"/>
                </a:cubicBezTo>
                <a:cubicBezTo>
                  <a:pt x="4077" y="6678"/>
                  <a:pt x="4069" y="6676"/>
                  <a:pt x="4062" y="6671"/>
                </a:cubicBezTo>
                <a:cubicBezTo>
                  <a:pt x="4051" y="6664"/>
                  <a:pt x="4045" y="6651"/>
                  <a:pt x="4045" y="6638"/>
                </a:cubicBezTo>
                <a:lnTo>
                  <a:pt x="4045" y="4424"/>
                </a:lnTo>
                <a:cubicBezTo>
                  <a:pt x="4045" y="4403"/>
                  <a:pt x="4061" y="4385"/>
                  <a:pt x="4082" y="4384"/>
                </a:cubicBezTo>
                <a:lnTo>
                  <a:pt x="4972" y="4323"/>
                </a:lnTo>
                <a:cubicBezTo>
                  <a:pt x="4983" y="4323"/>
                  <a:pt x="4994" y="4327"/>
                  <a:pt x="5002" y="4334"/>
                </a:cubicBezTo>
                <a:cubicBezTo>
                  <a:pt x="5010" y="4342"/>
                  <a:pt x="5015" y="4352"/>
                  <a:pt x="5015" y="4364"/>
                </a:cubicBezTo>
                <a:lnTo>
                  <a:pt x="5015" y="6300"/>
                </a:lnTo>
                <a:lnTo>
                  <a:pt x="5014" y="6300"/>
                </a:lnTo>
                <a:close/>
                <a:moveTo>
                  <a:pt x="6087" y="5892"/>
                </a:moveTo>
                <a:cubicBezTo>
                  <a:pt x="6087" y="5909"/>
                  <a:pt x="6076" y="5924"/>
                  <a:pt x="6061" y="5930"/>
                </a:cubicBezTo>
                <a:lnTo>
                  <a:pt x="5467" y="6156"/>
                </a:lnTo>
                <a:cubicBezTo>
                  <a:pt x="5462" y="6157"/>
                  <a:pt x="5458" y="6158"/>
                  <a:pt x="5453" y="6158"/>
                </a:cubicBezTo>
                <a:cubicBezTo>
                  <a:pt x="5445" y="6158"/>
                  <a:pt x="5437" y="6156"/>
                  <a:pt x="5430" y="6151"/>
                </a:cubicBezTo>
                <a:cubicBezTo>
                  <a:pt x="5419" y="6144"/>
                  <a:pt x="5413" y="6131"/>
                  <a:pt x="5413" y="6118"/>
                </a:cubicBezTo>
                <a:lnTo>
                  <a:pt x="5413" y="4331"/>
                </a:lnTo>
                <a:cubicBezTo>
                  <a:pt x="5413" y="4310"/>
                  <a:pt x="5429" y="4293"/>
                  <a:pt x="5450" y="4291"/>
                </a:cubicBezTo>
                <a:lnTo>
                  <a:pt x="6044" y="4251"/>
                </a:lnTo>
                <a:cubicBezTo>
                  <a:pt x="6055" y="4250"/>
                  <a:pt x="6066" y="4254"/>
                  <a:pt x="6074" y="4262"/>
                </a:cubicBezTo>
                <a:cubicBezTo>
                  <a:pt x="6082" y="4269"/>
                  <a:pt x="6087" y="4280"/>
                  <a:pt x="6087" y="4291"/>
                </a:cubicBezTo>
                <a:lnTo>
                  <a:pt x="6087" y="5892"/>
                </a:lnTo>
                <a:close/>
                <a:moveTo>
                  <a:pt x="6258" y="3660"/>
                </a:moveTo>
                <a:cubicBezTo>
                  <a:pt x="6258" y="3671"/>
                  <a:pt x="6253" y="3682"/>
                  <a:pt x="6245" y="3690"/>
                </a:cubicBezTo>
                <a:cubicBezTo>
                  <a:pt x="6238" y="3697"/>
                  <a:pt x="6228" y="3701"/>
                  <a:pt x="6218" y="3701"/>
                </a:cubicBezTo>
                <a:lnTo>
                  <a:pt x="6215" y="3701"/>
                </a:lnTo>
                <a:lnTo>
                  <a:pt x="5860" y="3680"/>
                </a:lnTo>
                <a:cubicBezTo>
                  <a:pt x="5839" y="3679"/>
                  <a:pt x="5822" y="3662"/>
                  <a:pt x="5822" y="3640"/>
                </a:cubicBezTo>
                <a:lnTo>
                  <a:pt x="5822" y="2977"/>
                </a:lnTo>
                <a:cubicBezTo>
                  <a:pt x="5822" y="2965"/>
                  <a:pt x="5828" y="2953"/>
                  <a:pt x="5837" y="2946"/>
                </a:cubicBezTo>
                <a:cubicBezTo>
                  <a:pt x="5846" y="2938"/>
                  <a:pt x="5858" y="2935"/>
                  <a:pt x="5870" y="2937"/>
                </a:cubicBezTo>
                <a:lnTo>
                  <a:pt x="6225" y="3002"/>
                </a:lnTo>
                <a:cubicBezTo>
                  <a:pt x="6244" y="3005"/>
                  <a:pt x="6258" y="3022"/>
                  <a:pt x="6258" y="3041"/>
                </a:cubicBezTo>
                <a:lnTo>
                  <a:pt x="6258" y="3660"/>
                </a:lnTo>
                <a:lnTo>
                  <a:pt x="6258" y="3660"/>
                </a:lnTo>
                <a:close/>
                <a:moveTo>
                  <a:pt x="6258" y="2422"/>
                </a:moveTo>
                <a:cubicBezTo>
                  <a:pt x="6258" y="2435"/>
                  <a:pt x="6252" y="2447"/>
                  <a:pt x="6242" y="2455"/>
                </a:cubicBezTo>
                <a:cubicBezTo>
                  <a:pt x="6235" y="2460"/>
                  <a:pt x="6226" y="2463"/>
                  <a:pt x="6218" y="2463"/>
                </a:cubicBezTo>
                <a:cubicBezTo>
                  <a:pt x="6214" y="2463"/>
                  <a:pt x="6210" y="2462"/>
                  <a:pt x="6206" y="2461"/>
                </a:cubicBezTo>
                <a:lnTo>
                  <a:pt x="5851" y="2352"/>
                </a:lnTo>
                <a:cubicBezTo>
                  <a:pt x="5834" y="2346"/>
                  <a:pt x="5823" y="2331"/>
                  <a:pt x="5823" y="2313"/>
                </a:cubicBezTo>
                <a:lnTo>
                  <a:pt x="5823" y="1650"/>
                </a:lnTo>
                <a:cubicBezTo>
                  <a:pt x="5823" y="1636"/>
                  <a:pt x="5829" y="1624"/>
                  <a:pt x="5841" y="1616"/>
                </a:cubicBezTo>
                <a:cubicBezTo>
                  <a:pt x="5852" y="1609"/>
                  <a:pt x="5866" y="1608"/>
                  <a:pt x="5879" y="1613"/>
                </a:cubicBezTo>
                <a:lnTo>
                  <a:pt x="6234" y="1766"/>
                </a:lnTo>
                <a:cubicBezTo>
                  <a:pt x="6249" y="1773"/>
                  <a:pt x="6258" y="1787"/>
                  <a:pt x="6258" y="1803"/>
                </a:cubicBezTo>
                <a:lnTo>
                  <a:pt x="6258" y="2422"/>
                </a:lnTo>
                <a:lnTo>
                  <a:pt x="6258" y="2422"/>
                </a:lnTo>
                <a:close/>
                <a:moveTo>
                  <a:pt x="6968" y="4762"/>
                </a:moveTo>
                <a:cubicBezTo>
                  <a:pt x="6968" y="4781"/>
                  <a:pt x="6954" y="4798"/>
                  <a:pt x="6935" y="4801"/>
                </a:cubicBezTo>
                <a:lnTo>
                  <a:pt x="6677" y="4851"/>
                </a:lnTo>
                <a:cubicBezTo>
                  <a:pt x="6674" y="4852"/>
                  <a:pt x="6672" y="4852"/>
                  <a:pt x="6669" y="4852"/>
                </a:cubicBezTo>
                <a:cubicBezTo>
                  <a:pt x="6660" y="4852"/>
                  <a:pt x="6651" y="4848"/>
                  <a:pt x="6644" y="4842"/>
                </a:cubicBezTo>
                <a:cubicBezTo>
                  <a:pt x="6635" y="4835"/>
                  <a:pt x="6629" y="4824"/>
                  <a:pt x="6629" y="4812"/>
                </a:cubicBezTo>
                <a:lnTo>
                  <a:pt x="6629" y="4249"/>
                </a:lnTo>
                <a:cubicBezTo>
                  <a:pt x="6629" y="4228"/>
                  <a:pt x="6646" y="4210"/>
                  <a:pt x="6667" y="4209"/>
                </a:cubicBezTo>
                <a:lnTo>
                  <a:pt x="6925" y="4191"/>
                </a:lnTo>
                <a:cubicBezTo>
                  <a:pt x="6936" y="4191"/>
                  <a:pt x="6947" y="4195"/>
                  <a:pt x="6955" y="4202"/>
                </a:cubicBezTo>
                <a:cubicBezTo>
                  <a:pt x="6963" y="4210"/>
                  <a:pt x="6968" y="4220"/>
                  <a:pt x="6968" y="4232"/>
                </a:cubicBezTo>
                <a:lnTo>
                  <a:pt x="6968" y="4762"/>
                </a:lnTo>
                <a:lnTo>
                  <a:pt x="6968" y="4762"/>
                </a:lnTo>
                <a:close/>
                <a:moveTo>
                  <a:pt x="6968" y="3701"/>
                </a:moveTo>
                <a:cubicBezTo>
                  <a:pt x="6968" y="3712"/>
                  <a:pt x="6963" y="3723"/>
                  <a:pt x="6955" y="3730"/>
                </a:cubicBezTo>
                <a:cubicBezTo>
                  <a:pt x="6947" y="3737"/>
                  <a:pt x="6938" y="3741"/>
                  <a:pt x="6927" y="3741"/>
                </a:cubicBezTo>
                <a:lnTo>
                  <a:pt x="6925" y="3741"/>
                </a:lnTo>
                <a:lnTo>
                  <a:pt x="6667" y="3726"/>
                </a:lnTo>
                <a:cubicBezTo>
                  <a:pt x="6646" y="3725"/>
                  <a:pt x="6629" y="3708"/>
                  <a:pt x="6629" y="3686"/>
                </a:cubicBezTo>
                <a:lnTo>
                  <a:pt x="6629" y="3124"/>
                </a:lnTo>
                <a:cubicBezTo>
                  <a:pt x="6629" y="3112"/>
                  <a:pt x="6634" y="3101"/>
                  <a:pt x="6644" y="3093"/>
                </a:cubicBezTo>
                <a:cubicBezTo>
                  <a:pt x="6653" y="3085"/>
                  <a:pt x="6665" y="3082"/>
                  <a:pt x="6677" y="3084"/>
                </a:cubicBezTo>
                <a:lnTo>
                  <a:pt x="6934" y="3131"/>
                </a:lnTo>
                <a:cubicBezTo>
                  <a:pt x="6953" y="3135"/>
                  <a:pt x="6967" y="3151"/>
                  <a:pt x="6967" y="3171"/>
                </a:cubicBezTo>
                <a:lnTo>
                  <a:pt x="6967" y="3701"/>
                </a:lnTo>
                <a:lnTo>
                  <a:pt x="6968" y="3701"/>
                </a:lnTo>
                <a:close/>
                <a:moveTo>
                  <a:pt x="7404" y="4678"/>
                </a:moveTo>
                <a:cubicBezTo>
                  <a:pt x="7404" y="4697"/>
                  <a:pt x="7390" y="4714"/>
                  <a:pt x="7371" y="4717"/>
                </a:cubicBezTo>
                <a:lnTo>
                  <a:pt x="7165" y="4757"/>
                </a:lnTo>
                <a:cubicBezTo>
                  <a:pt x="7162" y="4757"/>
                  <a:pt x="7160" y="4758"/>
                  <a:pt x="7157" y="4758"/>
                </a:cubicBezTo>
                <a:cubicBezTo>
                  <a:pt x="7148" y="4758"/>
                  <a:pt x="7139" y="4754"/>
                  <a:pt x="7132" y="4748"/>
                </a:cubicBezTo>
                <a:cubicBezTo>
                  <a:pt x="7122" y="4741"/>
                  <a:pt x="7117" y="4729"/>
                  <a:pt x="7117" y="4717"/>
                </a:cubicBezTo>
                <a:lnTo>
                  <a:pt x="7117" y="4216"/>
                </a:lnTo>
                <a:cubicBezTo>
                  <a:pt x="7117" y="4195"/>
                  <a:pt x="7134" y="4177"/>
                  <a:pt x="7155" y="4176"/>
                </a:cubicBezTo>
                <a:lnTo>
                  <a:pt x="7361" y="4162"/>
                </a:lnTo>
                <a:cubicBezTo>
                  <a:pt x="7372" y="4161"/>
                  <a:pt x="7383" y="4165"/>
                  <a:pt x="7391" y="4172"/>
                </a:cubicBezTo>
                <a:cubicBezTo>
                  <a:pt x="7399" y="4180"/>
                  <a:pt x="7404" y="4191"/>
                  <a:pt x="7404" y="4202"/>
                </a:cubicBezTo>
                <a:lnTo>
                  <a:pt x="7404" y="4678"/>
                </a:lnTo>
                <a:lnTo>
                  <a:pt x="7404" y="4678"/>
                </a:lnTo>
                <a:close/>
                <a:moveTo>
                  <a:pt x="7404" y="3726"/>
                </a:moveTo>
                <a:cubicBezTo>
                  <a:pt x="7404" y="3737"/>
                  <a:pt x="7399" y="3748"/>
                  <a:pt x="7391" y="3755"/>
                </a:cubicBezTo>
                <a:cubicBezTo>
                  <a:pt x="7384" y="3762"/>
                  <a:pt x="7374" y="3766"/>
                  <a:pt x="7364" y="3766"/>
                </a:cubicBezTo>
                <a:cubicBezTo>
                  <a:pt x="7363" y="3766"/>
                  <a:pt x="7362" y="3766"/>
                  <a:pt x="7361" y="3766"/>
                </a:cubicBezTo>
                <a:lnTo>
                  <a:pt x="7155" y="3754"/>
                </a:lnTo>
                <a:cubicBezTo>
                  <a:pt x="7134" y="3753"/>
                  <a:pt x="7117" y="3736"/>
                  <a:pt x="7117" y="3714"/>
                </a:cubicBezTo>
                <a:lnTo>
                  <a:pt x="7117" y="3219"/>
                </a:lnTo>
                <a:cubicBezTo>
                  <a:pt x="7117" y="3207"/>
                  <a:pt x="7122" y="3196"/>
                  <a:pt x="7131" y="3188"/>
                </a:cubicBezTo>
                <a:cubicBezTo>
                  <a:pt x="7140" y="3181"/>
                  <a:pt x="7152" y="3177"/>
                  <a:pt x="7164" y="3179"/>
                </a:cubicBezTo>
                <a:lnTo>
                  <a:pt x="7370" y="3210"/>
                </a:lnTo>
                <a:cubicBezTo>
                  <a:pt x="7390" y="3213"/>
                  <a:pt x="7404" y="3230"/>
                  <a:pt x="7404" y="3250"/>
                </a:cubicBezTo>
                <a:lnTo>
                  <a:pt x="7404" y="3726"/>
                </a:lnTo>
                <a:lnTo>
                  <a:pt x="7404" y="37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>
            <a:normAutofit fontScale="80000"/>
          </a:bodyPr>
          <a:p>
            <a:endParaRPr lang="zh-CN" altLang="en-US"/>
          </a:p>
        </p:txBody>
      </p:sp>
      <p:sp>
        <p:nvSpPr>
          <p:cNvPr id="8" name="任意多边形 7"/>
          <p:cNvSpPr/>
          <p:nvPr>
            <p:custDataLst>
              <p:tags r:id="rId56"/>
            </p:custDataLst>
          </p:nvPr>
        </p:nvSpPr>
        <p:spPr bwMode="auto">
          <a:xfrm>
            <a:off x="10913745" y="3834130"/>
            <a:ext cx="400050" cy="319405"/>
          </a:xfrm>
          <a:custGeom>
            <a:avLst/>
            <a:gdLst>
              <a:gd name="T0" fmla="*/ 3495 w 7671"/>
              <a:gd name="T1" fmla="*/ 13 h 7004"/>
              <a:gd name="T2" fmla="*/ 1231 w 7671"/>
              <a:gd name="T3" fmla="*/ 2655 h 7004"/>
              <a:gd name="T4" fmla="*/ 72 w 7671"/>
              <a:gd name="T5" fmla="*/ 2932 h 7004"/>
              <a:gd name="T6" fmla="*/ 847 w 7671"/>
              <a:gd name="T7" fmla="*/ 5568 h 7004"/>
              <a:gd name="T8" fmla="*/ 3486 w 7671"/>
              <a:gd name="T9" fmla="*/ 6995 h 7004"/>
              <a:gd name="T10" fmla="*/ 7670 w 7671"/>
              <a:gd name="T11" fmla="*/ 2832 h 7004"/>
              <a:gd name="T12" fmla="*/ 151 w 7671"/>
              <a:gd name="T13" fmla="*/ 4560 h 7004"/>
              <a:gd name="T14" fmla="*/ 336 w 7671"/>
              <a:gd name="T15" fmla="*/ 4160 h 7004"/>
              <a:gd name="T16" fmla="*/ 162 w 7671"/>
              <a:gd name="T17" fmla="*/ 3813 h 7004"/>
              <a:gd name="T18" fmla="*/ 321 w 7671"/>
              <a:gd name="T19" fmla="*/ 3331 h 7004"/>
              <a:gd name="T20" fmla="*/ 689 w 7671"/>
              <a:gd name="T21" fmla="*/ 4708 h 7004"/>
              <a:gd name="T22" fmla="*/ 509 w 7671"/>
              <a:gd name="T23" fmla="*/ 4140 h 7004"/>
              <a:gd name="T24" fmla="*/ 692 w 7671"/>
              <a:gd name="T25" fmla="*/ 3769 h 7004"/>
              <a:gd name="T26" fmla="*/ 495 w 7671"/>
              <a:gd name="T27" fmla="*/ 3269 h 7004"/>
              <a:gd name="T28" fmla="*/ 1721 w 7671"/>
              <a:gd name="T29" fmla="*/ 4980 h 7004"/>
              <a:gd name="T30" fmla="*/ 1432 w 7671"/>
              <a:gd name="T31" fmla="*/ 4244 h 7004"/>
              <a:gd name="T32" fmla="*/ 1700 w 7671"/>
              <a:gd name="T33" fmla="*/ 3686 h 7004"/>
              <a:gd name="T34" fmla="*/ 1449 w 7671"/>
              <a:gd name="T35" fmla="*/ 3018 h 7004"/>
              <a:gd name="T36" fmla="*/ 1713 w 7671"/>
              <a:gd name="T37" fmla="*/ 2381 h 7004"/>
              <a:gd name="T38" fmla="*/ 1438 w 7671"/>
              <a:gd name="T39" fmla="*/ 1807 h 7004"/>
              <a:gd name="T40" fmla="*/ 2329 w 7671"/>
              <a:gd name="T41" fmla="*/ 5112 h 7004"/>
              <a:gd name="T42" fmla="*/ 1930 w 7671"/>
              <a:gd name="T43" fmla="*/ 4323 h 7004"/>
              <a:gd name="T44" fmla="*/ 2329 w 7671"/>
              <a:gd name="T45" fmla="*/ 3597 h 7004"/>
              <a:gd name="T46" fmla="*/ 1930 w 7671"/>
              <a:gd name="T47" fmla="*/ 2923 h 7004"/>
              <a:gd name="T48" fmla="*/ 2329 w 7671"/>
              <a:gd name="T49" fmla="*/ 3597 h 7004"/>
              <a:gd name="T50" fmla="*/ 1930 w 7671"/>
              <a:gd name="T51" fmla="*/ 2223 h 7004"/>
              <a:gd name="T52" fmla="*/ 2329 w 7671"/>
              <a:gd name="T53" fmla="*/ 2082 h 7004"/>
              <a:gd name="T54" fmla="*/ 2650 w 7671"/>
              <a:gd name="T55" fmla="*/ 5254 h 7004"/>
              <a:gd name="T56" fmla="*/ 3152 w 7671"/>
              <a:gd name="T57" fmla="*/ 4435 h 7004"/>
              <a:gd name="T58" fmla="*/ 2636 w 7671"/>
              <a:gd name="T59" fmla="*/ 3595 h 7004"/>
              <a:gd name="T60" fmla="*/ 3152 w 7671"/>
              <a:gd name="T61" fmla="*/ 2623 h 7004"/>
              <a:gd name="T62" fmla="*/ 2663 w 7671"/>
              <a:gd name="T63" fmla="*/ 1956 h 7004"/>
              <a:gd name="T64" fmla="*/ 3131 w 7671"/>
              <a:gd name="T65" fmla="*/ 776 h 7004"/>
              <a:gd name="T66" fmla="*/ 4990 w 7671"/>
              <a:gd name="T67" fmla="*/ 1229 h 7004"/>
              <a:gd name="T68" fmla="*/ 5441 w 7671"/>
              <a:gd name="T69" fmla="*/ 2226 h 7004"/>
              <a:gd name="T70" fmla="*/ 4948 w 7671"/>
              <a:gd name="T71" fmla="*/ 2784 h 7004"/>
              <a:gd name="T72" fmla="*/ 5453 w 7671"/>
              <a:gd name="T73" fmla="*/ 3664 h 7004"/>
              <a:gd name="T74" fmla="*/ 3706 w 7671"/>
              <a:gd name="T75" fmla="*/ 694 h 7004"/>
              <a:gd name="T76" fmla="*/ 4408 w 7671"/>
              <a:gd name="T77" fmla="*/ 1907 h 7004"/>
              <a:gd name="T78" fmla="*/ 3688 w 7671"/>
              <a:gd name="T79" fmla="*/ 3518 h 7004"/>
              <a:gd name="T80" fmla="*/ 4448 w 7671"/>
              <a:gd name="T81" fmla="*/ 3557 h 7004"/>
              <a:gd name="T82" fmla="*/ 5014 w 7671"/>
              <a:gd name="T83" fmla="*/ 6300 h 7004"/>
              <a:gd name="T84" fmla="*/ 4045 w 7671"/>
              <a:gd name="T85" fmla="*/ 4424 h 7004"/>
              <a:gd name="T86" fmla="*/ 5014 w 7671"/>
              <a:gd name="T87" fmla="*/ 6300 h 7004"/>
              <a:gd name="T88" fmla="*/ 5413 w 7671"/>
              <a:gd name="T89" fmla="*/ 6118 h 7004"/>
              <a:gd name="T90" fmla="*/ 6087 w 7671"/>
              <a:gd name="T91" fmla="*/ 5892 h 7004"/>
              <a:gd name="T92" fmla="*/ 5822 w 7671"/>
              <a:gd name="T93" fmla="*/ 3640 h 7004"/>
              <a:gd name="T94" fmla="*/ 6258 w 7671"/>
              <a:gd name="T95" fmla="*/ 3660 h 7004"/>
              <a:gd name="T96" fmla="*/ 5851 w 7671"/>
              <a:gd name="T97" fmla="*/ 2352 h 7004"/>
              <a:gd name="T98" fmla="*/ 6258 w 7671"/>
              <a:gd name="T99" fmla="*/ 1803 h 7004"/>
              <a:gd name="T100" fmla="*/ 6669 w 7671"/>
              <a:gd name="T101" fmla="*/ 4852 h 7004"/>
              <a:gd name="T102" fmla="*/ 6955 w 7671"/>
              <a:gd name="T103" fmla="*/ 4202 h 7004"/>
              <a:gd name="T104" fmla="*/ 6927 w 7671"/>
              <a:gd name="T105" fmla="*/ 3741 h 7004"/>
              <a:gd name="T106" fmla="*/ 6677 w 7671"/>
              <a:gd name="T107" fmla="*/ 3084 h 7004"/>
              <a:gd name="T108" fmla="*/ 7371 w 7671"/>
              <a:gd name="T109" fmla="*/ 4717 h 7004"/>
              <a:gd name="T110" fmla="*/ 7155 w 7671"/>
              <a:gd name="T111" fmla="*/ 4176 h 7004"/>
              <a:gd name="T112" fmla="*/ 7404 w 7671"/>
              <a:gd name="T113" fmla="*/ 3726 h 7004"/>
              <a:gd name="T114" fmla="*/ 7117 w 7671"/>
              <a:gd name="T115" fmla="*/ 3219 h 7004"/>
              <a:gd name="T116" fmla="*/ 7404 w 7671"/>
              <a:gd name="T117" fmla="*/ 3726 h 7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671" h="7004">
                <a:moveTo>
                  <a:pt x="7585" y="2716"/>
                </a:moveTo>
                <a:lnTo>
                  <a:pt x="6499" y="2383"/>
                </a:lnTo>
                <a:lnTo>
                  <a:pt x="6499" y="1573"/>
                </a:lnTo>
                <a:cubicBezTo>
                  <a:pt x="6499" y="1527"/>
                  <a:pt x="6473" y="1485"/>
                  <a:pt x="6432" y="1465"/>
                </a:cubicBezTo>
                <a:lnTo>
                  <a:pt x="3498" y="13"/>
                </a:lnTo>
                <a:cubicBezTo>
                  <a:pt x="3497" y="13"/>
                  <a:pt x="3497" y="13"/>
                  <a:pt x="3495" y="13"/>
                </a:cubicBezTo>
                <a:cubicBezTo>
                  <a:pt x="3490" y="10"/>
                  <a:pt x="3468" y="0"/>
                  <a:pt x="3436" y="2"/>
                </a:cubicBezTo>
                <a:cubicBezTo>
                  <a:pt x="3403" y="4"/>
                  <a:pt x="3379" y="20"/>
                  <a:pt x="3374" y="23"/>
                </a:cubicBezTo>
                <a:lnTo>
                  <a:pt x="3374" y="23"/>
                </a:lnTo>
                <a:lnTo>
                  <a:pt x="1282" y="1515"/>
                </a:lnTo>
                <a:cubicBezTo>
                  <a:pt x="1250" y="1538"/>
                  <a:pt x="1231" y="1574"/>
                  <a:pt x="1231" y="1613"/>
                </a:cubicBezTo>
                <a:lnTo>
                  <a:pt x="1231" y="2655"/>
                </a:lnTo>
                <a:lnTo>
                  <a:pt x="842" y="2609"/>
                </a:lnTo>
                <a:cubicBezTo>
                  <a:pt x="842" y="2609"/>
                  <a:pt x="841" y="2609"/>
                  <a:pt x="839" y="2609"/>
                </a:cubicBezTo>
                <a:cubicBezTo>
                  <a:pt x="834" y="2609"/>
                  <a:pt x="822" y="2608"/>
                  <a:pt x="811" y="2610"/>
                </a:cubicBezTo>
                <a:cubicBezTo>
                  <a:pt x="797" y="2612"/>
                  <a:pt x="785" y="2616"/>
                  <a:pt x="780" y="2618"/>
                </a:cubicBezTo>
                <a:cubicBezTo>
                  <a:pt x="780" y="2618"/>
                  <a:pt x="779" y="2618"/>
                  <a:pt x="779" y="2618"/>
                </a:cubicBezTo>
                <a:lnTo>
                  <a:pt x="72" y="2932"/>
                </a:lnTo>
                <a:cubicBezTo>
                  <a:pt x="28" y="2951"/>
                  <a:pt x="0" y="2994"/>
                  <a:pt x="0" y="3042"/>
                </a:cubicBezTo>
                <a:lnTo>
                  <a:pt x="0" y="5060"/>
                </a:lnTo>
                <a:cubicBezTo>
                  <a:pt x="0" y="5105"/>
                  <a:pt x="24" y="5145"/>
                  <a:pt x="63" y="5166"/>
                </a:cubicBezTo>
                <a:lnTo>
                  <a:pt x="772" y="5555"/>
                </a:lnTo>
                <a:cubicBezTo>
                  <a:pt x="772" y="5555"/>
                  <a:pt x="790" y="5566"/>
                  <a:pt x="813" y="5568"/>
                </a:cubicBezTo>
                <a:cubicBezTo>
                  <a:pt x="833" y="5571"/>
                  <a:pt x="847" y="5568"/>
                  <a:pt x="847" y="5568"/>
                </a:cubicBezTo>
                <a:lnTo>
                  <a:pt x="1231" y="5513"/>
                </a:lnTo>
                <a:lnTo>
                  <a:pt x="1231" y="5735"/>
                </a:lnTo>
                <a:cubicBezTo>
                  <a:pt x="1231" y="5779"/>
                  <a:pt x="1255" y="5820"/>
                  <a:pt x="1294" y="5841"/>
                </a:cubicBezTo>
                <a:lnTo>
                  <a:pt x="3386" y="6987"/>
                </a:lnTo>
                <a:cubicBezTo>
                  <a:pt x="3386" y="6987"/>
                  <a:pt x="3409" y="7001"/>
                  <a:pt x="3440" y="7002"/>
                </a:cubicBezTo>
                <a:cubicBezTo>
                  <a:pt x="3463" y="7004"/>
                  <a:pt x="3486" y="6995"/>
                  <a:pt x="3486" y="6995"/>
                </a:cubicBezTo>
                <a:lnTo>
                  <a:pt x="3486" y="6994"/>
                </a:lnTo>
                <a:lnTo>
                  <a:pt x="3486" y="6994"/>
                </a:lnTo>
                <a:lnTo>
                  <a:pt x="6420" y="5879"/>
                </a:lnTo>
                <a:lnTo>
                  <a:pt x="7592" y="5433"/>
                </a:lnTo>
                <a:cubicBezTo>
                  <a:pt x="7639" y="5416"/>
                  <a:pt x="7670" y="5371"/>
                  <a:pt x="7670" y="5321"/>
                </a:cubicBezTo>
                <a:lnTo>
                  <a:pt x="7670" y="2832"/>
                </a:lnTo>
                <a:cubicBezTo>
                  <a:pt x="7671" y="2779"/>
                  <a:pt x="7636" y="2732"/>
                  <a:pt x="7585" y="2716"/>
                </a:cubicBezTo>
                <a:close/>
                <a:moveTo>
                  <a:pt x="337" y="4559"/>
                </a:moveTo>
                <a:cubicBezTo>
                  <a:pt x="337" y="4571"/>
                  <a:pt x="331" y="4583"/>
                  <a:pt x="321" y="4591"/>
                </a:cubicBezTo>
                <a:cubicBezTo>
                  <a:pt x="313" y="4596"/>
                  <a:pt x="305" y="4599"/>
                  <a:pt x="296" y="4599"/>
                </a:cubicBezTo>
                <a:cubicBezTo>
                  <a:pt x="293" y="4599"/>
                  <a:pt x="289" y="4598"/>
                  <a:pt x="286" y="4597"/>
                </a:cubicBezTo>
                <a:lnTo>
                  <a:pt x="151" y="4560"/>
                </a:lnTo>
                <a:cubicBezTo>
                  <a:pt x="134" y="4555"/>
                  <a:pt x="122" y="4539"/>
                  <a:pt x="122" y="4521"/>
                </a:cubicBezTo>
                <a:lnTo>
                  <a:pt x="122" y="4147"/>
                </a:lnTo>
                <a:cubicBezTo>
                  <a:pt x="122" y="4136"/>
                  <a:pt x="126" y="4125"/>
                  <a:pt x="135" y="4117"/>
                </a:cubicBezTo>
                <a:cubicBezTo>
                  <a:pt x="143" y="4109"/>
                  <a:pt x="155" y="4106"/>
                  <a:pt x="166" y="4107"/>
                </a:cubicBezTo>
                <a:lnTo>
                  <a:pt x="300" y="4120"/>
                </a:lnTo>
                <a:cubicBezTo>
                  <a:pt x="321" y="4122"/>
                  <a:pt x="336" y="4139"/>
                  <a:pt x="336" y="4160"/>
                </a:cubicBezTo>
                <a:lnTo>
                  <a:pt x="336" y="4559"/>
                </a:lnTo>
                <a:lnTo>
                  <a:pt x="337" y="4559"/>
                </a:lnTo>
                <a:close/>
                <a:moveTo>
                  <a:pt x="337" y="3761"/>
                </a:moveTo>
                <a:cubicBezTo>
                  <a:pt x="337" y="3782"/>
                  <a:pt x="321" y="3800"/>
                  <a:pt x="300" y="3802"/>
                </a:cubicBezTo>
                <a:lnTo>
                  <a:pt x="165" y="3813"/>
                </a:lnTo>
                <a:lnTo>
                  <a:pt x="162" y="3813"/>
                </a:lnTo>
                <a:cubicBezTo>
                  <a:pt x="152" y="3813"/>
                  <a:pt x="142" y="3809"/>
                  <a:pt x="135" y="3802"/>
                </a:cubicBezTo>
                <a:cubicBezTo>
                  <a:pt x="126" y="3795"/>
                  <a:pt x="122" y="3784"/>
                  <a:pt x="122" y="3773"/>
                </a:cubicBezTo>
                <a:lnTo>
                  <a:pt x="122" y="3398"/>
                </a:lnTo>
                <a:cubicBezTo>
                  <a:pt x="122" y="3380"/>
                  <a:pt x="134" y="3364"/>
                  <a:pt x="152" y="3359"/>
                </a:cubicBezTo>
                <a:lnTo>
                  <a:pt x="286" y="3324"/>
                </a:lnTo>
                <a:cubicBezTo>
                  <a:pt x="298" y="3321"/>
                  <a:pt x="311" y="3323"/>
                  <a:pt x="321" y="3331"/>
                </a:cubicBezTo>
                <a:cubicBezTo>
                  <a:pt x="331" y="3339"/>
                  <a:pt x="337" y="3350"/>
                  <a:pt x="337" y="3363"/>
                </a:cubicBezTo>
                <a:lnTo>
                  <a:pt x="337" y="3761"/>
                </a:lnTo>
                <a:lnTo>
                  <a:pt x="337" y="3761"/>
                </a:lnTo>
                <a:close/>
                <a:moveTo>
                  <a:pt x="729" y="4668"/>
                </a:moveTo>
                <a:cubicBezTo>
                  <a:pt x="729" y="4680"/>
                  <a:pt x="723" y="4692"/>
                  <a:pt x="714" y="4700"/>
                </a:cubicBezTo>
                <a:cubicBezTo>
                  <a:pt x="706" y="4705"/>
                  <a:pt x="698" y="4708"/>
                  <a:pt x="689" y="4708"/>
                </a:cubicBezTo>
                <a:cubicBezTo>
                  <a:pt x="686" y="4708"/>
                  <a:pt x="682" y="4707"/>
                  <a:pt x="678" y="4706"/>
                </a:cubicBezTo>
                <a:lnTo>
                  <a:pt x="494" y="4655"/>
                </a:lnTo>
                <a:cubicBezTo>
                  <a:pt x="477" y="4651"/>
                  <a:pt x="465" y="4635"/>
                  <a:pt x="465" y="4617"/>
                </a:cubicBezTo>
                <a:lnTo>
                  <a:pt x="465" y="4180"/>
                </a:lnTo>
                <a:cubicBezTo>
                  <a:pt x="465" y="4169"/>
                  <a:pt x="470" y="4158"/>
                  <a:pt x="478" y="4150"/>
                </a:cubicBezTo>
                <a:cubicBezTo>
                  <a:pt x="486" y="4143"/>
                  <a:pt x="498" y="4139"/>
                  <a:pt x="509" y="4140"/>
                </a:cubicBezTo>
                <a:lnTo>
                  <a:pt x="693" y="4158"/>
                </a:lnTo>
                <a:cubicBezTo>
                  <a:pt x="714" y="4160"/>
                  <a:pt x="729" y="4178"/>
                  <a:pt x="729" y="4198"/>
                </a:cubicBezTo>
                <a:lnTo>
                  <a:pt x="729" y="4668"/>
                </a:lnTo>
                <a:lnTo>
                  <a:pt x="729" y="4668"/>
                </a:lnTo>
                <a:close/>
                <a:moveTo>
                  <a:pt x="729" y="3729"/>
                </a:moveTo>
                <a:cubicBezTo>
                  <a:pt x="729" y="3750"/>
                  <a:pt x="713" y="3767"/>
                  <a:pt x="692" y="3769"/>
                </a:cubicBezTo>
                <a:lnTo>
                  <a:pt x="508" y="3784"/>
                </a:lnTo>
                <a:lnTo>
                  <a:pt x="505" y="3784"/>
                </a:lnTo>
                <a:cubicBezTo>
                  <a:pt x="495" y="3784"/>
                  <a:pt x="485" y="3781"/>
                  <a:pt x="478" y="3774"/>
                </a:cubicBezTo>
                <a:cubicBezTo>
                  <a:pt x="469" y="3766"/>
                  <a:pt x="465" y="3756"/>
                  <a:pt x="465" y="3744"/>
                </a:cubicBezTo>
                <a:lnTo>
                  <a:pt x="465" y="3308"/>
                </a:lnTo>
                <a:cubicBezTo>
                  <a:pt x="465" y="3290"/>
                  <a:pt x="477" y="3274"/>
                  <a:pt x="495" y="3269"/>
                </a:cubicBezTo>
                <a:lnTo>
                  <a:pt x="679" y="3221"/>
                </a:lnTo>
                <a:cubicBezTo>
                  <a:pt x="691" y="3217"/>
                  <a:pt x="704" y="3220"/>
                  <a:pt x="714" y="3228"/>
                </a:cubicBezTo>
                <a:cubicBezTo>
                  <a:pt x="723" y="3235"/>
                  <a:pt x="729" y="3247"/>
                  <a:pt x="729" y="3260"/>
                </a:cubicBezTo>
                <a:lnTo>
                  <a:pt x="729" y="3729"/>
                </a:lnTo>
                <a:close/>
                <a:moveTo>
                  <a:pt x="1737" y="4948"/>
                </a:moveTo>
                <a:cubicBezTo>
                  <a:pt x="1737" y="4960"/>
                  <a:pt x="1731" y="4972"/>
                  <a:pt x="1721" y="4980"/>
                </a:cubicBezTo>
                <a:cubicBezTo>
                  <a:pt x="1714" y="4985"/>
                  <a:pt x="1706" y="4988"/>
                  <a:pt x="1697" y="4988"/>
                </a:cubicBezTo>
                <a:cubicBezTo>
                  <a:pt x="1693" y="4988"/>
                  <a:pt x="1690" y="4987"/>
                  <a:pt x="1686" y="4986"/>
                </a:cubicBezTo>
                <a:lnTo>
                  <a:pt x="1449" y="4920"/>
                </a:lnTo>
                <a:cubicBezTo>
                  <a:pt x="1431" y="4916"/>
                  <a:pt x="1419" y="4900"/>
                  <a:pt x="1419" y="4882"/>
                </a:cubicBezTo>
                <a:lnTo>
                  <a:pt x="1419" y="4274"/>
                </a:lnTo>
                <a:cubicBezTo>
                  <a:pt x="1419" y="4262"/>
                  <a:pt x="1424" y="4251"/>
                  <a:pt x="1432" y="4244"/>
                </a:cubicBezTo>
                <a:cubicBezTo>
                  <a:pt x="1441" y="4236"/>
                  <a:pt x="1452" y="4232"/>
                  <a:pt x="1463" y="4233"/>
                </a:cubicBezTo>
                <a:lnTo>
                  <a:pt x="1701" y="4257"/>
                </a:lnTo>
                <a:cubicBezTo>
                  <a:pt x="1721" y="4259"/>
                  <a:pt x="1737" y="4276"/>
                  <a:pt x="1737" y="4297"/>
                </a:cubicBezTo>
                <a:lnTo>
                  <a:pt x="1737" y="4948"/>
                </a:lnTo>
                <a:close/>
                <a:moveTo>
                  <a:pt x="1737" y="3646"/>
                </a:moveTo>
                <a:cubicBezTo>
                  <a:pt x="1737" y="3667"/>
                  <a:pt x="1721" y="3684"/>
                  <a:pt x="1700" y="3686"/>
                </a:cubicBezTo>
                <a:lnTo>
                  <a:pt x="1463" y="3705"/>
                </a:lnTo>
                <a:cubicBezTo>
                  <a:pt x="1462" y="3706"/>
                  <a:pt x="1461" y="3706"/>
                  <a:pt x="1459" y="3706"/>
                </a:cubicBezTo>
                <a:cubicBezTo>
                  <a:pt x="1449" y="3706"/>
                  <a:pt x="1440" y="3702"/>
                  <a:pt x="1432" y="3695"/>
                </a:cubicBezTo>
                <a:cubicBezTo>
                  <a:pt x="1424" y="3687"/>
                  <a:pt x="1419" y="3677"/>
                  <a:pt x="1419" y="3665"/>
                </a:cubicBezTo>
                <a:lnTo>
                  <a:pt x="1419" y="3057"/>
                </a:lnTo>
                <a:cubicBezTo>
                  <a:pt x="1419" y="3039"/>
                  <a:pt x="1432" y="3023"/>
                  <a:pt x="1449" y="3018"/>
                </a:cubicBezTo>
                <a:lnTo>
                  <a:pt x="1687" y="2956"/>
                </a:lnTo>
                <a:cubicBezTo>
                  <a:pt x="1699" y="2953"/>
                  <a:pt x="1712" y="2955"/>
                  <a:pt x="1721" y="2963"/>
                </a:cubicBezTo>
                <a:cubicBezTo>
                  <a:pt x="1731" y="2970"/>
                  <a:pt x="1737" y="2982"/>
                  <a:pt x="1737" y="2995"/>
                </a:cubicBezTo>
                <a:lnTo>
                  <a:pt x="1737" y="3646"/>
                </a:lnTo>
                <a:close/>
                <a:moveTo>
                  <a:pt x="1737" y="2344"/>
                </a:moveTo>
                <a:cubicBezTo>
                  <a:pt x="1737" y="2360"/>
                  <a:pt x="1728" y="2374"/>
                  <a:pt x="1713" y="2381"/>
                </a:cubicBezTo>
                <a:lnTo>
                  <a:pt x="1476" y="2486"/>
                </a:lnTo>
                <a:cubicBezTo>
                  <a:pt x="1471" y="2488"/>
                  <a:pt x="1465" y="2489"/>
                  <a:pt x="1460" y="2489"/>
                </a:cubicBezTo>
                <a:cubicBezTo>
                  <a:pt x="1452" y="2489"/>
                  <a:pt x="1444" y="2487"/>
                  <a:pt x="1437" y="2483"/>
                </a:cubicBezTo>
                <a:cubicBezTo>
                  <a:pt x="1426" y="2475"/>
                  <a:pt x="1419" y="2463"/>
                  <a:pt x="1419" y="2449"/>
                </a:cubicBezTo>
                <a:lnTo>
                  <a:pt x="1419" y="1841"/>
                </a:lnTo>
                <a:cubicBezTo>
                  <a:pt x="1419" y="1827"/>
                  <a:pt x="1426" y="1814"/>
                  <a:pt x="1438" y="1807"/>
                </a:cubicBezTo>
                <a:lnTo>
                  <a:pt x="1676" y="1659"/>
                </a:lnTo>
                <a:cubicBezTo>
                  <a:pt x="1688" y="1651"/>
                  <a:pt x="1704" y="1651"/>
                  <a:pt x="1716" y="1658"/>
                </a:cubicBezTo>
                <a:cubicBezTo>
                  <a:pt x="1729" y="1665"/>
                  <a:pt x="1737" y="1678"/>
                  <a:pt x="1737" y="1693"/>
                </a:cubicBezTo>
                <a:lnTo>
                  <a:pt x="1737" y="2344"/>
                </a:lnTo>
                <a:lnTo>
                  <a:pt x="1737" y="2344"/>
                </a:lnTo>
                <a:close/>
                <a:moveTo>
                  <a:pt x="2329" y="5112"/>
                </a:moveTo>
                <a:cubicBezTo>
                  <a:pt x="2329" y="5124"/>
                  <a:pt x="2323" y="5136"/>
                  <a:pt x="2313" y="5144"/>
                </a:cubicBezTo>
                <a:cubicBezTo>
                  <a:pt x="2306" y="5149"/>
                  <a:pt x="2297" y="5152"/>
                  <a:pt x="2289" y="5152"/>
                </a:cubicBezTo>
                <a:cubicBezTo>
                  <a:pt x="2285" y="5152"/>
                  <a:pt x="2281" y="5152"/>
                  <a:pt x="2278" y="5151"/>
                </a:cubicBezTo>
                <a:lnTo>
                  <a:pt x="1960" y="5062"/>
                </a:lnTo>
                <a:cubicBezTo>
                  <a:pt x="1942" y="5058"/>
                  <a:pt x="1930" y="5042"/>
                  <a:pt x="1930" y="5024"/>
                </a:cubicBezTo>
                <a:lnTo>
                  <a:pt x="1930" y="4323"/>
                </a:lnTo>
                <a:cubicBezTo>
                  <a:pt x="1930" y="4312"/>
                  <a:pt x="1935" y="4301"/>
                  <a:pt x="1943" y="4293"/>
                </a:cubicBezTo>
                <a:cubicBezTo>
                  <a:pt x="1952" y="4286"/>
                  <a:pt x="1963" y="4282"/>
                  <a:pt x="1974" y="4283"/>
                </a:cubicBezTo>
                <a:lnTo>
                  <a:pt x="2292" y="4314"/>
                </a:lnTo>
                <a:cubicBezTo>
                  <a:pt x="2313" y="4316"/>
                  <a:pt x="2329" y="4334"/>
                  <a:pt x="2329" y="4354"/>
                </a:cubicBezTo>
                <a:lnTo>
                  <a:pt x="2329" y="5112"/>
                </a:lnTo>
                <a:close/>
                <a:moveTo>
                  <a:pt x="2329" y="3597"/>
                </a:moveTo>
                <a:cubicBezTo>
                  <a:pt x="2329" y="3618"/>
                  <a:pt x="2313" y="3635"/>
                  <a:pt x="2292" y="3637"/>
                </a:cubicBezTo>
                <a:lnTo>
                  <a:pt x="1974" y="3663"/>
                </a:lnTo>
                <a:cubicBezTo>
                  <a:pt x="1973" y="3663"/>
                  <a:pt x="1971" y="3664"/>
                  <a:pt x="1970" y="3664"/>
                </a:cubicBezTo>
                <a:cubicBezTo>
                  <a:pt x="1960" y="3664"/>
                  <a:pt x="1951" y="3660"/>
                  <a:pt x="1943" y="3653"/>
                </a:cubicBezTo>
                <a:cubicBezTo>
                  <a:pt x="1935" y="3645"/>
                  <a:pt x="1930" y="3634"/>
                  <a:pt x="1930" y="3623"/>
                </a:cubicBezTo>
                <a:lnTo>
                  <a:pt x="1930" y="2923"/>
                </a:lnTo>
                <a:cubicBezTo>
                  <a:pt x="1930" y="2905"/>
                  <a:pt x="1942" y="2889"/>
                  <a:pt x="1960" y="2884"/>
                </a:cubicBezTo>
                <a:lnTo>
                  <a:pt x="2278" y="2800"/>
                </a:lnTo>
                <a:cubicBezTo>
                  <a:pt x="2290" y="2797"/>
                  <a:pt x="2303" y="2800"/>
                  <a:pt x="2313" y="2807"/>
                </a:cubicBezTo>
                <a:cubicBezTo>
                  <a:pt x="2323" y="2815"/>
                  <a:pt x="2329" y="2827"/>
                  <a:pt x="2329" y="2839"/>
                </a:cubicBezTo>
                <a:lnTo>
                  <a:pt x="2329" y="3597"/>
                </a:lnTo>
                <a:lnTo>
                  <a:pt x="2329" y="3597"/>
                </a:lnTo>
                <a:close/>
                <a:moveTo>
                  <a:pt x="2329" y="2082"/>
                </a:moveTo>
                <a:cubicBezTo>
                  <a:pt x="2329" y="2098"/>
                  <a:pt x="2319" y="2112"/>
                  <a:pt x="2305" y="2119"/>
                </a:cubicBezTo>
                <a:lnTo>
                  <a:pt x="1987" y="2260"/>
                </a:lnTo>
                <a:cubicBezTo>
                  <a:pt x="1982" y="2262"/>
                  <a:pt x="1976" y="2263"/>
                  <a:pt x="1970" y="2263"/>
                </a:cubicBezTo>
                <a:cubicBezTo>
                  <a:pt x="1963" y="2263"/>
                  <a:pt x="1955" y="2261"/>
                  <a:pt x="1949" y="2257"/>
                </a:cubicBezTo>
                <a:cubicBezTo>
                  <a:pt x="1937" y="2249"/>
                  <a:pt x="1930" y="2236"/>
                  <a:pt x="1930" y="2223"/>
                </a:cubicBezTo>
                <a:lnTo>
                  <a:pt x="1930" y="1523"/>
                </a:lnTo>
                <a:cubicBezTo>
                  <a:pt x="1930" y="1509"/>
                  <a:pt x="1938" y="1496"/>
                  <a:pt x="1949" y="1489"/>
                </a:cubicBezTo>
                <a:lnTo>
                  <a:pt x="2267" y="1290"/>
                </a:lnTo>
                <a:cubicBezTo>
                  <a:pt x="2280" y="1282"/>
                  <a:pt x="2295" y="1282"/>
                  <a:pt x="2308" y="1289"/>
                </a:cubicBezTo>
                <a:cubicBezTo>
                  <a:pt x="2321" y="1296"/>
                  <a:pt x="2329" y="1310"/>
                  <a:pt x="2329" y="1324"/>
                </a:cubicBezTo>
                <a:lnTo>
                  <a:pt x="2329" y="2082"/>
                </a:lnTo>
                <a:lnTo>
                  <a:pt x="2329" y="2082"/>
                </a:lnTo>
                <a:close/>
                <a:moveTo>
                  <a:pt x="3152" y="5341"/>
                </a:moveTo>
                <a:cubicBezTo>
                  <a:pt x="3152" y="5352"/>
                  <a:pt x="3147" y="5364"/>
                  <a:pt x="3139" y="5372"/>
                </a:cubicBezTo>
                <a:cubicBezTo>
                  <a:pt x="3124" y="5387"/>
                  <a:pt x="3104" y="5387"/>
                  <a:pt x="3098" y="5387"/>
                </a:cubicBezTo>
                <a:lnTo>
                  <a:pt x="3097" y="5387"/>
                </a:lnTo>
                <a:cubicBezTo>
                  <a:pt x="3018" y="5387"/>
                  <a:pt x="2710" y="5276"/>
                  <a:pt x="2650" y="5254"/>
                </a:cubicBezTo>
                <a:cubicBezTo>
                  <a:pt x="2634" y="5248"/>
                  <a:pt x="2623" y="5233"/>
                  <a:pt x="2623" y="5216"/>
                </a:cubicBezTo>
                <a:lnTo>
                  <a:pt x="2623" y="4391"/>
                </a:lnTo>
                <a:cubicBezTo>
                  <a:pt x="2623" y="4380"/>
                  <a:pt x="2628" y="4369"/>
                  <a:pt x="2636" y="4361"/>
                </a:cubicBezTo>
                <a:cubicBezTo>
                  <a:pt x="2645" y="4354"/>
                  <a:pt x="2656" y="4350"/>
                  <a:pt x="2667" y="4351"/>
                </a:cubicBezTo>
                <a:lnTo>
                  <a:pt x="3115" y="4395"/>
                </a:lnTo>
                <a:cubicBezTo>
                  <a:pt x="3136" y="4397"/>
                  <a:pt x="3152" y="4414"/>
                  <a:pt x="3152" y="4435"/>
                </a:cubicBezTo>
                <a:cubicBezTo>
                  <a:pt x="3152" y="4444"/>
                  <a:pt x="3152" y="5302"/>
                  <a:pt x="3152" y="5341"/>
                </a:cubicBezTo>
                <a:close/>
                <a:moveTo>
                  <a:pt x="3152" y="3529"/>
                </a:moveTo>
                <a:cubicBezTo>
                  <a:pt x="3152" y="3550"/>
                  <a:pt x="3136" y="3567"/>
                  <a:pt x="3115" y="3569"/>
                </a:cubicBezTo>
                <a:lnTo>
                  <a:pt x="2667" y="3606"/>
                </a:lnTo>
                <a:cubicBezTo>
                  <a:pt x="2665" y="3606"/>
                  <a:pt x="2664" y="3606"/>
                  <a:pt x="2663" y="3606"/>
                </a:cubicBezTo>
                <a:cubicBezTo>
                  <a:pt x="2653" y="3606"/>
                  <a:pt x="2643" y="3602"/>
                  <a:pt x="2636" y="3595"/>
                </a:cubicBezTo>
                <a:cubicBezTo>
                  <a:pt x="2628" y="3588"/>
                  <a:pt x="2623" y="3577"/>
                  <a:pt x="2623" y="3566"/>
                </a:cubicBezTo>
                <a:lnTo>
                  <a:pt x="2623" y="2741"/>
                </a:lnTo>
                <a:cubicBezTo>
                  <a:pt x="2623" y="2722"/>
                  <a:pt x="2635" y="2706"/>
                  <a:pt x="2653" y="2702"/>
                </a:cubicBezTo>
                <a:lnTo>
                  <a:pt x="3101" y="2584"/>
                </a:lnTo>
                <a:cubicBezTo>
                  <a:pt x="3113" y="2581"/>
                  <a:pt x="3126" y="2583"/>
                  <a:pt x="3136" y="2591"/>
                </a:cubicBezTo>
                <a:cubicBezTo>
                  <a:pt x="3146" y="2599"/>
                  <a:pt x="3152" y="2610"/>
                  <a:pt x="3152" y="2623"/>
                </a:cubicBezTo>
                <a:lnTo>
                  <a:pt x="3152" y="3529"/>
                </a:lnTo>
                <a:lnTo>
                  <a:pt x="3152" y="3529"/>
                </a:lnTo>
                <a:close/>
                <a:moveTo>
                  <a:pt x="3152" y="1717"/>
                </a:moveTo>
                <a:cubicBezTo>
                  <a:pt x="3152" y="1733"/>
                  <a:pt x="3142" y="1748"/>
                  <a:pt x="3128" y="1754"/>
                </a:cubicBezTo>
                <a:lnTo>
                  <a:pt x="2680" y="1953"/>
                </a:lnTo>
                <a:cubicBezTo>
                  <a:pt x="2674" y="1955"/>
                  <a:pt x="2669" y="1956"/>
                  <a:pt x="2663" y="1956"/>
                </a:cubicBezTo>
                <a:cubicBezTo>
                  <a:pt x="2656" y="1956"/>
                  <a:pt x="2648" y="1954"/>
                  <a:pt x="2641" y="1950"/>
                </a:cubicBezTo>
                <a:cubicBezTo>
                  <a:pt x="2630" y="1942"/>
                  <a:pt x="2623" y="1930"/>
                  <a:pt x="2623" y="1916"/>
                </a:cubicBezTo>
                <a:lnTo>
                  <a:pt x="2623" y="1091"/>
                </a:lnTo>
                <a:cubicBezTo>
                  <a:pt x="2623" y="1077"/>
                  <a:pt x="2630" y="1064"/>
                  <a:pt x="2642" y="1057"/>
                </a:cubicBezTo>
                <a:lnTo>
                  <a:pt x="3090" y="777"/>
                </a:lnTo>
                <a:cubicBezTo>
                  <a:pt x="3103" y="769"/>
                  <a:pt x="3118" y="769"/>
                  <a:pt x="3131" y="776"/>
                </a:cubicBezTo>
                <a:cubicBezTo>
                  <a:pt x="3144" y="783"/>
                  <a:pt x="3152" y="797"/>
                  <a:pt x="3152" y="811"/>
                </a:cubicBezTo>
                <a:lnTo>
                  <a:pt x="3152" y="1717"/>
                </a:lnTo>
                <a:lnTo>
                  <a:pt x="3152" y="1717"/>
                </a:lnTo>
                <a:close/>
                <a:moveTo>
                  <a:pt x="4934" y="1266"/>
                </a:moveTo>
                <a:cubicBezTo>
                  <a:pt x="4934" y="1252"/>
                  <a:pt x="4941" y="1240"/>
                  <a:pt x="4952" y="1232"/>
                </a:cubicBezTo>
                <a:cubicBezTo>
                  <a:pt x="4963" y="1225"/>
                  <a:pt x="4978" y="1224"/>
                  <a:pt x="4990" y="1229"/>
                </a:cubicBezTo>
                <a:lnTo>
                  <a:pt x="5469" y="1436"/>
                </a:lnTo>
                <a:cubicBezTo>
                  <a:pt x="5483" y="1442"/>
                  <a:pt x="5493" y="1457"/>
                  <a:pt x="5493" y="1473"/>
                </a:cubicBezTo>
                <a:lnTo>
                  <a:pt x="5493" y="2187"/>
                </a:lnTo>
                <a:cubicBezTo>
                  <a:pt x="5493" y="2200"/>
                  <a:pt x="5487" y="2212"/>
                  <a:pt x="5477" y="2220"/>
                </a:cubicBezTo>
                <a:cubicBezTo>
                  <a:pt x="5470" y="2225"/>
                  <a:pt x="5461" y="2228"/>
                  <a:pt x="5453" y="2228"/>
                </a:cubicBezTo>
                <a:cubicBezTo>
                  <a:pt x="5449" y="2228"/>
                  <a:pt x="5445" y="2227"/>
                  <a:pt x="5441" y="2226"/>
                </a:cubicBezTo>
                <a:lnTo>
                  <a:pt x="4963" y="2079"/>
                </a:lnTo>
                <a:cubicBezTo>
                  <a:pt x="4946" y="2074"/>
                  <a:pt x="4934" y="2058"/>
                  <a:pt x="4934" y="2040"/>
                </a:cubicBezTo>
                <a:lnTo>
                  <a:pt x="4934" y="1266"/>
                </a:lnTo>
                <a:lnTo>
                  <a:pt x="4934" y="1266"/>
                </a:lnTo>
                <a:close/>
                <a:moveTo>
                  <a:pt x="4934" y="2815"/>
                </a:moveTo>
                <a:cubicBezTo>
                  <a:pt x="4934" y="2803"/>
                  <a:pt x="4939" y="2791"/>
                  <a:pt x="4948" y="2784"/>
                </a:cubicBezTo>
                <a:cubicBezTo>
                  <a:pt x="4958" y="2776"/>
                  <a:pt x="4970" y="2773"/>
                  <a:pt x="4981" y="2775"/>
                </a:cubicBezTo>
                <a:lnTo>
                  <a:pt x="5460" y="2862"/>
                </a:lnTo>
                <a:cubicBezTo>
                  <a:pt x="5479" y="2866"/>
                  <a:pt x="5493" y="2882"/>
                  <a:pt x="5493" y="2902"/>
                </a:cubicBezTo>
                <a:lnTo>
                  <a:pt x="5493" y="3623"/>
                </a:lnTo>
                <a:cubicBezTo>
                  <a:pt x="5493" y="3634"/>
                  <a:pt x="5488" y="3645"/>
                  <a:pt x="5480" y="3653"/>
                </a:cubicBezTo>
                <a:cubicBezTo>
                  <a:pt x="5473" y="3660"/>
                  <a:pt x="5463" y="3664"/>
                  <a:pt x="5453" y="3664"/>
                </a:cubicBezTo>
                <a:cubicBezTo>
                  <a:pt x="5452" y="3664"/>
                  <a:pt x="5451" y="3663"/>
                  <a:pt x="5450" y="3663"/>
                </a:cubicBezTo>
                <a:lnTo>
                  <a:pt x="4971" y="3629"/>
                </a:lnTo>
                <a:cubicBezTo>
                  <a:pt x="4950" y="3628"/>
                  <a:pt x="4934" y="3610"/>
                  <a:pt x="4934" y="3589"/>
                </a:cubicBezTo>
                <a:lnTo>
                  <a:pt x="4934" y="2815"/>
                </a:lnTo>
                <a:close/>
                <a:moveTo>
                  <a:pt x="3688" y="727"/>
                </a:moveTo>
                <a:cubicBezTo>
                  <a:pt x="3688" y="714"/>
                  <a:pt x="3695" y="701"/>
                  <a:pt x="3706" y="694"/>
                </a:cubicBezTo>
                <a:cubicBezTo>
                  <a:pt x="3718" y="686"/>
                  <a:pt x="3732" y="685"/>
                  <a:pt x="3744" y="690"/>
                </a:cubicBezTo>
                <a:lnTo>
                  <a:pt x="4424" y="984"/>
                </a:lnTo>
                <a:cubicBezTo>
                  <a:pt x="4439" y="991"/>
                  <a:pt x="4449" y="1005"/>
                  <a:pt x="4449" y="1021"/>
                </a:cubicBezTo>
                <a:lnTo>
                  <a:pt x="4449" y="1867"/>
                </a:lnTo>
                <a:cubicBezTo>
                  <a:pt x="4449" y="1879"/>
                  <a:pt x="4442" y="1891"/>
                  <a:pt x="4432" y="1899"/>
                </a:cubicBezTo>
                <a:cubicBezTo>
                  <a:pt x="4425" y="1904"/>
                  <a:pt x="4417" y="1907"/>
                  <a:pt x="4408" y="1907"/>
                </a:cubicBezTo>
                <a:cubicBezTo>
                  <a:pt x="4404" y="1907"/>
                  <a:pt x="4400" y="1906"/>
                  <a:pt x="4396" y="1905"/>
                </a:cubicBezTo>
                <a:lnTo>
                  <a:pt x="3717" y="1696"/>
                </a:lnTo>
                <a:cubicBezTo>
                  <a:pt x="3700" y="1691"/>
                  <a:pt x="3688" y="1675"/>
                  <a:pt x="3688" y="1658"/>
                </a:cubicBezTo>
                <a:lnTo>
                  <a:pt x="3688" y="727"/>
                </a:lnTo>
                <a:lnTo>
                  <a:pt x="3688" y="727"/>
                </a:lnTo>
                <a:close/>
                <a:moveTo>
                  <a:pt x="3688" y="3518"/>
                </a:moveTo>
                <a:lnTo>
                  <a:pt x="3688" y="2588"/>
                </a:lnTo>
                <a:cubicBezTo>
                  <a:pt x="3688" y="2576"/>
                  <a:pt x="3694" y="2564"/>
                  <a:pt x="3703" y="2557"/>
                </a:cubicBezTo>
                <a:cubicBezTo>
                  <a:pt x="3712" y="2549"/>
                  <a:pt x="3724" y="2546"/>
                  <a:pt x="3736" y="2548"/>
                </a:cubicBezTo>
                <a:lnTo>
                  <a:pt x="4415" y="2672"/>
                </a:lnTo>
                <a:cubicBezTo>
                  <a:pt x="4434" y="2676"/>
                  <a:pt x="4448" y="2692"/>
                  <a:pt x="4448" y="2712"/>
                </a:cubicBezTo>
                <a:lnTo>
                  <a:pt x="4448" y="3557"/>
                </a:lnTo>
                <a:cubicBezTo>
                  <a:pt x="4448" y="3568"/>
                  <a:pt x="4444" y="3579"/>
                  <a:pt x="4436" y="3586"/>
                </a:cubicBezTo>
                <a:cubicBezTo>
                  <a:pt x="4428" y="3593"/>
                  <a:pt x="4418" y="3597"/>
                  <a:pt x="4408" y="3597"/>
                </a:cubicBezTo>
                <a:cubicBezTo>
                  <a:pt x="4407" y="3597"/>
                  <a:pt x="4407" y="3597"/>
                  <a:pt x="4406" y="3597"/>
                </a:cubicBezTo>
                <a:lnTo>
                  <a:pt x="3726" y="3558"/>
                </a:lnTo>
                <a:cubicBezTo>
                  <a:pt x="3705" y="3557"/>
                  <a:pt x="3688" y="3539"/>
                  <a:pt x="3688" y="3518"/>
                </a:cubicBezTo>
                <a:close/>
                <a:moveTo>
                  <a:pt x="5014" y="6300"/>
                </a:moveTo>
                <a:cubicBezTo>
                  <a:pt x="5014" y="6317"/>
                  <a:pt x="5004" y="6331"/>
                  <a:pt x="4989" y="6338"/>
                </a:cubicBezTo>
                <a:lnTo>
                  <a:pt x="4099" y="6676"/>
                </a:lnTo>
                <a:cubicBezTo>
                  <a:pt x="4094" y="6677"/>
                  <a:pt x="4089" y="6678"/>
                  <a:pt x="4085" y="6678"/>
                </a:cubicBezTo>
                <a:cubicBezTo>
                  <a:pt x="4077" y="6678"/>
                  <a:pt x="4069" y="6676"/>
                  <a:pt x="4062" y="6671"/>
                </a:cubicBezTo>
                <a:cubicBezTo>
                  <a:pt x="4051" y="6664"/>
                  <a:pt x="4045" y="6651"/>
                  <a:pt x="4045" y="6638"/>
                </a:cubicBezTo>
                <a:lnTo>
                  <a:pt x="4045" y="4424"/>
                </a:lnTo>
                <a:cubicBezTo>
                  <a:pt x="4045" y="4403"/>
                  <a:pt x="4061" y="4385"/>
                  <a:pt x="4082" y="4384"/>
                </a:cubicBezTo>
                <a:lnTo>
                  <a:pt x="4972" y="4323"/>
                </a:lnTo>
                <a:cubicBezTo>
                  <a:pt x="4983" y="4323"/>
                  <a:pt x="4994" y="4327"/>
                  <a:pt x="5002" y="4334"/>
                </a:cubicBezTo>
                <a:cubicBezTo>
                  <a:pt x="5010" y="4342"/>
                  <a:pt x="5015" y="4352"/>
                  <a:pt x="5015" y="4364"/>
                </a:cubicBezTo>
                <a:lnTo>
                  <a:pt x="5015" y="6300"/>
                </a:lnTo>
                <a:lnTo>
                  <a:pt x="5014" y="6300"/>
                </a:lnTo>
                <a:close/>
                <a:moveTo>
                  <a:pt x="6087" y="5892"/>
                </a:moveTo>
                <a:cubicBezTo>
                  <a:pt x="6087" y="5909"/>
                  <a:pt x="6076" y="5924"/>
                  <a:pt x="6061" y="5930"/>
                </a:cubicBezTo>
                <a:lnTo>
                  <a:pt x="5467" y="6156"/>
                </a:lnTo>
                <a:cubicBezTo>
                  <a:pt x="5462" y="6157"/>
                  <a:pt x="5458" y="6158"/>
                  <a:pt x="5453" y="6158"/>
                </a:cubicBezTo>
                <a:cubicBezTo>
                  <a:pt x="5445" y="6158"/>
                  <a:pt x="5437" y="6156"/>
                  <a:pt x="5430" y="6151"/>
                </a:cubicBezTo>
                <a:cubicBezTo>
                  <a:pt x="5419" y="6144"/>
                  <a:pt x="5413" y="6131"/>
                  <a:pt x="5413" y="6118"/>
                </a:cubicBezTo>
                <a:lnTo>
                  <a:pt x="5413" y="4331"/>
                </a:lnTo>
                <a:cubicBezTo>
                  <a:pt x="5413" y="4310"/>
                  <a:pt x="5429" y="4293"/>
                  <a:pt x="5450" y="4291"/>
                </a:cubicBezTo>
                <a:lnTo>
                  <a:pt x="6044" y="4251"/>
                </a:lnTo>
                <a:cubicBezTo>
                  <a:pt x="6055" y="4250"/>
                  <a:pt x="6066" y="4254"/>
                  <a:pt x="6074" y="4262"/>
                </a:cubicBezTo>
                <a:cubicBezTo>
                  <a:pt x="6082" y="4269"/>
                  <a:pt x="6087" y="4280"/>
                  <a:pt x="6087" y="4291"/>
                </a:cubicBezTo>
                <a:lnTo>
                  <a:pt x="6087" y="5892"/>
                </a:lnTo>
                <a:close/>
                <a:moveTo>
                  <a:pt x="6258" y="3660"/>
                </a:moveTo>
                <a:cubicBezTo>
                  <a:pt x="6258" y="3671"/>
                  <a:pt x="6253" y="3682"/>
                  <a:pt x="6245" y="3690"/>
                </a:cubicBezTo>
                <a:cubicBezTo>
                  <a:pt x="6238" y="3697"/>
                  <a:pt x="6228" y="3701"/>
                  <a:pt x="6218" y="3701"/>
                </a:cubicBezTo>
                <a:lnTo>
                  <a:pt x="6215" y="3701"/>
                </a:lnTo>
                <a:lnTo>
                  <a:pt x="5860" y="3680"/>
                </a:lnTo>
                <a:cubicBezTo>
                  <a:pt x="5839" y="3679"/>
                  <a:pt x="5822" y="3662"/>
                  <a:pt x="5822" y="3640"/>
                </a:cubicBezTo>
                <a:lnTo>
                  <a:pt x="5822" y="2977"/>
                </a:lnTo>
                <a:cubicBezTo>
                  <a:pt x="5822" y="2965"/>
                  <a:pt x="5828" y="2953"/>
                  <a:pt x="5837" y="2946"/>
                </a:cubicBezTo>
                <a:cubicBezTo>
                  <a:pt x="5846" y="2938"/>
                  <a:pt x="5858" y="2935"/>
                  <a:pt x="5870" y="2937"/>
                </a:cubicBezTo>
                <a:lnTo>
                  <a:pt x="6225" y="3002"/>
                </a:lnTo>
                <a:cubicBezTo>
                  <a:pt x="6244" y="3005"/>
                  <a:pt x="6258" y="3022"/>
                  <a:pt x="6258" y="3041"/>
                </a:cubicBezTo>
                <a:lnTo>
                  <a:pt x="6258" y="3660"/>
                </a:lnTo>
                <a:lnTo>
                  <a:pt x="6258" y="3660"/>
                </a:lnTo>
                <a:close/>
                <a:moveTo>
                  <a:pt x="6258" y="2422"/>
                </a:moveTo>
                <a:cubicBezTo>
                  <a:pt x="6258" y="2435"/>
                  <a:pt x="6252" y="2447"/>
                  <a:pt x="6242" y="2455"/>
                </a:cubicBezTo>
                <a:cubicBezTo>
                  <a:pt x="6235" y="2460"/>
                  <a:pt x="6226" y="2463"/>
                  <a:pt x="6218" y="2463"/>
                </a:cubicBezTo>
                <a:cubicBezTo>
                  <a:pt x="6214" y="2463"/>
                  <a:pt x="6210" y="2462"/>
                  <a:pt x="6206" y="2461"/>
                </a:cubicBezTo>
                <a:lnTo>
                  <a:pt x="5851" y="2352"/>
                </a:lnTo>
                <a:cubicBezTo>
                  <a:pt x="5834" y="2346"/>
                  <a:pt x="5823" y="2331"/>
                  <a:pt x="5823" y="2313"/>
                </a:cubicBezTo>
                <a:lnTo>
                  <a:pt x="5823" y="1650"/>
                </a:lnTo>
                <a:cubicBezTo>
                  <a:pt x="5823" y="1636"/>
                  <a:pt x="5829" y="1624"/>
                  <a:pt x="5841" y="1616"/>
                </a:cubicBezTo>
                <a:cubicBezTo>
                  <a:pt x="5852" y="1609"/>
                  <a:pt x="5866" y="1608"/>
                  <a:pt x="5879" y="1613"/>
                </a:cubicBezTo>
                <a:lnTo>
                  <a:pt x="6234" y="1766"/>
                </a:lnTo>
                <a:cubicBezTo>
                  <a:pt x="6249" y="1773"/>
                  <a:pt x="6258" y="1787"/>
                  <a:pt x="6258" y="1803"/>
                </a:cubicBezTo>
                <a:lnTo>
                  <a:pt x="6258" y="2422"/>
                </a:lnTo>
                <a:lnTo>
                  <a:pt x="6258" y="2422"/>
                </a:lnTo>
                <a:close/>
                <a:moveTo>
                  <a:pt x="6968" y="4762"/>
                </a:moveTo>
                <a:cubicBezTo>
                  <a:pt x="6968" y="4781"/>
                  <a:pt x="6954" y="4798"/>
                  <a:pt x="6935" y="4801"/>
                </a:cubicBezTo>
                <a:lnTo>
                  <a:pt x="6677" y="4851"/>
                </a:lnTo>
                <a:cubicBezTo>
                  <a:pt x="6674" y="4852"/>
                  <a:pt x="6672" y="4852"/>
                  <a:pt x="6669" y="4852"/>
                </a:cubicBezTo>
                <a:cubicBezTo>
                  <a:pt x="6660" y="4852"/>
                  <a:pt x="6651" y="4848"/>
                  <a:pt x="6644" y="4842"/>
                </a:cubicBezTo>
                <a:cubicBezTo>
                  <a:pt x="6635" y="4835"/>
                  <a:pt x="6629" y="4824"/>
                  <a:pt x="6629" y="4812"/>
                </a:cubicBezTo>
                <a:lnTo>
                  <a:pt x="6629" y="4249"/>
                </a:lnTo>
                <a:cubicBezTo>
                  <a:pt x="6629" y="4228"/>
                  <a:pt x="6646" y="4210"/>
                  <a:pt x="6667" y="4209"/>
                </a:cubicBezTo>
                <a:lnTo>
                  <a:pt x="6925" y="4191"/>
                </a:lnTo>
                <a:cubicBezTo>
                  <a:pt x="6936" y="4191"/>
                  <a:pt x="6947" y="4195"/>
                  <a:pt x="6955" y="4202"/>
                </a:cubicBezTo>
                <a:cubicBezTo>
                  <a:pt x="6963" y="4210"/>
                  <a:pt x="6968" y="4220"/>
                  <a:pt x="6968" y="4232"/>
                </a:cubicBezTo>
                <a:lnTo>
                  <a:pt x="6968" y="4762"/>
                </a:lnTo>
                <a:lnTo>
                  <a:pt x="6968" y="4762"/>
                </a:lnTo>
                <a:close/>
                <a:moveTo>
                  <a:pt x="6968" y="3701"/>
                </a:moveTo>
                <a:cubicBezTo>
                  <a:pt x="6968" y="3712"/>
                  <a:pt x="6963" y="3723"/>
                  <a:pt x="6955" y="3730"/>
                </a:cubicBezTo>
                <a:cubicBezTo>
                  <a:pt x="6947" y="3737"/>
                  <a:pt x="6938" y="3741"/>
                  <a:pt x="6927" y="3741"/>
                </a:cubicBezTo>
                <a:lnTo>
                  <a:pt x="6925" y="3741"/>
                </a:lnTo>
                <a:lnTo>
                  <a:pt x="6667" y="3726"/>
                </a:lnTo>
                <a:cubicBezTo>
                  <a:pt x="6646" y="3725"/>
                  <a:pt x="6629" y="3708"/>
                  <a:pt x="6629" y="3686"/>
                </a:cubicBezTo>
                <a:lnTo>
                  <a:pt x="6629" y="3124"/>
                </a:lnTo>
                <a:cubicBezTo>
                  <a:pt x="6629" y="3112"/>
                  <a:pt x="6634" y="3101"/>
                  <a:pt x="6644" y="3093"/>
                </a:cubicBezTo>
                <a:cubicBezTo>
                  <a:pt x="6653" y="3085"/>
                  <a:pt x="6665" y="3082"/>
                  <a:pt x="6677" y="3084"/>
                </a:cubicBezTo>
                <a:lnTo>
                  <a:pt x="6934" y="3131"/>
                </a:lnTo>
                <a:cubicBezTo>
                  <a:pt x="6953" y="3135"/>
                  <a:pt x="6967" y="3151"/>
                  <a:pt x="6967" y="3171"/>
                </a:cubicBezTo>
                <a:lnTo>
                  <a:pt x="6967" y="3701"/>
                </a:lnTo>
                <a:lnTo>
                  <a:pt x="6968" y="3701"/>
                </a:lnTo>
                <a:close/>
                <a:moveTo>
                  <a:pt x="7404" y="4678"/>
                </a:moveTo>
                <a:cubicBezTo>
                  <a:pt x="7404" y="4697"/>
                  <a:pt x="7390" y="4714"/>
                  <a:pt x="7371" y="4717"/>
                </a:cubicBezTo>
                <a:lnTo>
                  <a:pt x="7165" y="4757"/>
                </a:lnTo>
                <a:cubicBezTo>
                  <a:pt x="7162" y="4757"/>
                  <a:pt x="7160" y="4758"/>
                  <a:pt x="7157" y="4758"/>
                </a:cubicBezTo>
                <a:cubicBezTo>
                  <a:pt x="7148" y="4758"/>
                  <a:pt x="7139" y="4754"/>
                  <a:pt x="7132" y="4748"/>
                </a:cubicBezTo>
                <a:cubicBezTo>
                  <a:pt x="7122" y="4741"/>
                  <a:pt x="7117" y="4729"/>
                  <a:pt x="7117" y="4717"/>
                </a:cubicBezTo>
                <a:lnTo>
                  <a:pt x="7117" y="4216"/>
                </a:lnTo>
                <a:cubicBezTo>
                  <a:pt x="7117" y="4195"/>
                  <a:pt x="7134" y="4177"/>
                  <a:pt x="7155" y="4176"/>
                </a:cubicBezTo>
                <a:lnTo>
                  <a:pt x="7361" y="4162"/>
                </a:lnTo>
                <a:cubicBezTo>
                  <a:pt x="7372" y="4161"/>
                  <a:pt x="7383" y="4165"/>
                  <a:pt x="7391" y="4172"/>
                </a:cubicBezTo>
                <a:cubicBezTo>
                  <a:pt x="7399" y="4180"/>
                  <a:pt x="7404" y="4191"/>
                  <a:pt x="7404" y="4202"/>
                </a:cubicBezTo>
                <a:lnTo>
                  <a:pt x="7404" y="4678"/>
                </a:lnTo>
                <a:lnTo>
                  <a:pt x="7404" y="4678"/>
                </a:lnTo>
                <a:close/>
                <a:moveTo>
                  <a:pt x="7404" y="3726"/>
                </a:moveTo>
                <a:cubicBezTo>
                  <a:pt x="7404" y="3737"/>
                  <a:pt x="7399" y="3748"/>
                  <a:pt x="7391" y="3755"/>
                </a:cubicBezTo>
                <a:cubicBezTo>
                  <a:pt x="7384" y="3762"/>
                  <a:pt x="7374" y="3766"/>
                  <a:pt x="7364" y="3766"/>
                </a:cubicBezTo>
                <a:cubicBezTo>
                  <a:pt x="7363" y="3766"/>
                  <a:pt x="7362" y="3766"/>
                  <a:pt x="7361" y="3766"/>
                </a:cubicBezTo>
                <a:lnTo>
                  <a:pt x="7155" y="3754"/>
                </a:lnTo>
                <a:cubicBezTo>
                  <a:pt x="7134" y="3753"/>
                  <a:pt x="7117" y="3736"/>
                  <a:pt x="7117" y="3714"/>
                </a:cubicBezTo>
                <a:lnTo>
                  <a:pt x="7117" y="3219"/>
                </a:lnTo>
                <a:cubicBezTo>
                  <a:pt x="7117" y="3207"/>
                  <a:pt x="7122" y="3196"/>
                  <a:pt x="7131" y="3188"/>
                </a:cubicBezTo>
                <a:cubicBezTo>
                  <a:pt x="7140" y="3181"/>
                  <a:pt x="7152" y="3177"/>
                  <a:pt x="7164" y="3179"/>
                </a:cubicBezTo>
                <a:lnTo>
                  <a:pt x="7370" y="3210"/>
                </a:lnTo>
                <a:cubicBezTo>
                  <a:pt x="7390" y="3213"/>
                  <a:pt x="7404" y="3230"/>
                  <a:pt x="7404" y="3250"/>
                </a:cubicBezTo>
                <a:lnTo>
                  <a:pt x="7404" y="3726"/>
                </a:lnTo>
                <a:lnTo>
                  <a:pt x="7404" y="37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>
            <a:normAutofit fontScale="80000"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内容占位符 5" descr="2"/>
          <p:cNvPicPr>
            <a:picLocks noChangeAspect="1"/>
          </p:cNvPicPr>
          <p:nvPr>
            <p:ph sz="half" idx="1"/>
          </p:nvPr>
        </p:nvPicPr>
        <p:blipFill>
          <a:blip r:embed="rId1"/>
          <a:srcRect l="6380" t="12896" r="12141" b="19604"/>
          <a:stretch>
            <a:fillRect/>
          </a:stretch>
        </p:blipFill>
        <p:spPr>
          <a:xfrm>
            <a:off x="-12700" y="165735"/>
            <a:ext cx="12217400" cy="53752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681990" y="1363345"/>
            <a:ext cx="2815590" cy="524510"/>
          </a:xfrm>
          <a:prstGeom prst="rect">
            <a:avLst/>
          </a:prstGeom>
        </p:spPr>
        <p:txBody>
          <a:bodyPr wrap="square" lIns="91440" tIns="45720" rIns="91440" bIns="45720" anchor="b"/>
          <a:p>
            <a:r>
              <a:rPr lang="en-US" altLang="zh-CN" sz="2800" b="1" dirty="0">
                <a:solidFill>
                  <a:schemeClr val="tx2"/>
                </a:solidFill>
              </a:rPr>
              <a:t>GENERALIZE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>
            <a:off x="2578180" y="1887888"/>
            <a:ext cx="902390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任意多边形 308"/>
          <p:cNvSpPr/>
          <p:nvPr>
            <p:custDataLst>
              <p:tags r:id="rId3"/>
            </p:custDataLst>
          </p:nvPr>
        </p:nvSpPr>
        <p:spPr>
          <a:xfrm>
            <a:off x="5687575" y="2861530"/>
            <a:ext cx="1222218" cy="1226596"/>
          </a:xfrm>
          <a:custGeom>
            <a:avLst/>
            <a:gdLst>
              <a:gd name="connsiteX0" fmla="*/ 1212833 w 2425667"/>
              <a:gd name="connsiteY0" fmla="*/ 357358 h 2433979"/>
              <a:gd name="connsiteX1" fmla="*/ 353202 w 2425667"/>
              <a:gd name="connsiteY1" fmla="*/ 1216989 h 2433979"/>
              <a:gd name="connsiteX2" fmla="*/ 1212833 w 2425667"/>
              <a:gd name="connsiteY2" fmla="*/ 2076620 h 2433979"/>
              <a:gd name="connsiteX3" fmla="*/ 2072464 w 2425667"/>
              <a:gd name="connsiteY3" fmla="*/ 1216989 h 2433979"/>
              <a:gd name="connsiteX4" fmla="*/ 1212833 w 2425667"/>
              <a:gd name="connsiteY4" fmla="*/ 357358 h 2433979"/>
              <a:gd name="connsiteX5" fmla="*/ 1252831 w 2425667"/>
              <a:gd name="connsiteY5" fmla="*/ 0 h 2433979"/>
              <a:gd name="connsiteX6" fmla="*/ 1379753 w 2425667"/>
              <a:gd name="connsiteY6" fmla="*/ 10517 h 2433979"/>
              <a:gd name="connsiteX7" fmla="*/ 1406702 w 2425667"/>
              <a:gd name="connsiteY7" fmla="*/ 175096 h 2433979"/>
              <a:gd name="connsiteX8" fmla="*/ 1434174 w 2425667"/>
              <a:gd name="connsiteY8" fmla="*/ 179289 h 2433979"/>
              <a:gd name="connsiteX9" fmla="*/ 1523214 w 2425667"/>
              <a:gd name="connsiteY9" fmla="*/ 201596 h 2433979"/>
              <a:gd name="connsiteX10" fmla="*/ 1544624 w 2425667"/>
              <a:gd name="connsiteY10" fmla="*/ 208986 h 2433979"/>
              <a:gd name="connsiteX11" fmla="*/ 1645985 w 2425667"/>
              <a:gd name="connsiteY11" fmla="*/ 77936 h 2433979"/>
              <a:gd name="connsiteX12" fmla="*/ 1762616 w 2425667"/>
              <a:gd name="connsiteY12" fmla="*/ 129095 h 2433979"/>
              <a:gd name="connsiteX13" fmla="*/ 1734652 w 2425667"/>
              <a:gd name="connsiteY13" fmla="*/ 293589 h 2433979"/>
              <a:gd name="connsiteX14" fmla="*/ 1769949 w 2425667"/>
              <a:gd name="connsiteY14" fmla="*/ 311116 h 2433979"/>
              <a:gd name="connsiteX15" fmla="*/ 1854496 w 2425667"/>
              <a:gd name="connsiteY15" fmla="*/ 370090 h 2433979"/>
              <a:gd name="connsiteX16" fmla="*/ 1992531 w 2425667"/>
              <a:gd name="connsiteY16" fmla="*/ 279307 h 2433979"/>
              <a:gd name="connsiteX17" fmla="*/ 2086231 w 2425667"/>
              <a:gd name="connsiteY17" fmla="*/ 365563 h 2433979"/>
              <a:gd name="connsiteX18" fmla="*/ 2007300 w 2425667"/>
              <a:gd name="connsiteY18" fmla="*/ 510361 h 2433979"/>
              <a:gd name="connsiteX19" fmla="*/ 2065668 w 2425667"/>
              <a:gd name="connsiteY19" fmla="*/ 578155 h 2433979"/>
              <a:gd name="connsiteX20" fmla="*/ 2094617 w 2425667"/>
              <a:gd name="connsiteY20" fmla="*/ 623402 h 2433979"/>
              <a:gd name="connsiteX21" fmla="*/ 2254915 w 2425667"/>
              <a:gd name="connsiteY21" fmla="*/ 582290 h 2433979"/>
              <a:gd name="connsiteX22" fmla="*/ 2315530 w 2425667"/>
              <a:gd name="connsiteY22" fmla="*/ 694297 h 2433979"/>
              <a:gd name="connsiteX23" fmla="*/ 2193559 w 2425667"/>
              <a:gd name="connsiteY23" fmla="*/ 805896 h 2433979"/>
              <a:gd name="connsiteX24" fmla="*/ 2223226 w 2425667"/>
              <a:gd name="connsiteY24" fmla="*/ 874193 h 2433979"/>
              <a:gd name="connsiteX25" fmla="*/ 2240087 w 2425667"/>
              <a:gd name="connsiteY25" fmla="*/ 940916 h 2433979"/>
              <a:gd name="connsiteX26" fmla="*/ 2404704 w 2425667"/>
              <a:gd name="connsiteY26" fmla="*/ 954052 h 2433979"/>
              <a:gd name="connsiteX27" fmla="*/ 2425667 w 2425667"/>
              <a:gd name="connsiteY27" fmla="*/ 1079672 h 2433979"/>
              <a:gd name="connsiteX28" fmla="*/ 2274022 w 2425667"/>
              <a:gd name="connsiteY28" fmla="*/ 1145640 h 2433979"/>
              <a:gd name="connsiteX29" fmla="*/ 2279925 w 2425667"/>
              <a:gd name="connsiteY29" fmla="*/ 1216990 h 2433979"/>
              <a:gd name="connsiteX30" fmla="*/ 2276273 w 2425667"/>
              <a:gd name="connsiteY30" fmla="*/ 1289319 h 2433979"/>
              <a:gd name="connsiteX31" fmla="*/ 2425667 w 2425667"/>
              <a:gd name="connsiteY31" fmla="*/ 1354308 h 2433979"/>
              <a:gd name="connsiteX32" fmla="*/ 2404704 w 2425667"/>
              <a:gd name="connsiteY32" fmla="*/ 1479928 h 2433979"/>
              <a:gd name="connsiteX33" fmla="*/ 2242355 w 2425667"/>
              <a:gd name="connsiteY33" fmla="*/ 1492883 h 2433979"/>
              <a:gd name="connsiteX34" fmla="*/ 2232305 w 2425667"/>
              <a:gd name="connsiteY34" fmla="*/ 1531970 h 2433979"/>
              <a:gd name="connsiteX35" fmla="*/ 2193703 w 2425667"/>
              <a:gd name="connsiteY35" fmla="*/ 1628216 h 2433979"/>
              <a:gd name="connsiteX36" fmla="*/ 2315530 w 2425667"/>
              <a:gd name="connsiteY36" fmla="*/ 1739683 h 2433979"/>
              <a:gd name="connsiteX37" fmla="*/ 2254915 w 2425667"/>
              <a:gd name="connsiteY37" fmla="*/ 1851690 h 2433979"/>
              <a:gd name="connsiteX38" fmla="*/ 2096021 w 2425667"/>
              <a:gd name="connsiteY38" fmla="*/ 1810938 h 2433979"/>
              <a:gd name="connsiteX39" fmla="*/ 2084505 w 2425667"/>
              <a:gd name="connsiteY39" fmla="*/ 1830160 h 2433979"/>
              <a:gd name="connsiteX40" fmla="*/ 2008178 w 2425667"/>
              <a:gd name="connsiteY40" fmla="*/ 1925231 h 2433979"/>
              <a:gd name="connsiteX41" fmla="*/ 2086231 w 2425667"/>
              <a:gd name="connsiteY41" fmla="*/ 2068417 h 2433979"/>
              <a:gd name="connsiteX42" fmla="*/ 1992531 w 2425667"/>
              <a:gd name="connsiteY42" fmla="*/ 2154674 h 2433979"/>
              <a:gd name="connsiteX43" fmla="*/ 1854370 w 2425667"/>
              <a:gd name="connsiteY43" fmla="*/ 2063808 h 2433979"/>
              <a:gd name="connsiteX44" fmla="*/ 1820824 w 2425667"/>
              <a:gd name="connsiteY44" fmla="*/ 2089925 h 2433979"/>
              <a:gd name="connsiteX45" fmla="*/ 1734647 w 2425667"/>
              <a:gd name="connsiteY45" fmla="*/ 2140370 h 2433979"/>
              <a:gd name="connsiteX46" fmla="*/ 1762615 w 2425667"/>
              <a:gd name="connsiteY46" fmla="*/ 2304884 h 2433979"/>
              <a:gd name="connsiteX47" fmla="*/ 1645984 w 2425667"/>
              <a:gd name="connsiteY47" fmla="*/ 2356043 h 2433979"/>
              <a:gd name="connsiteX48" fmla="*/ 1544872 w 2425667"/>
              <a:gd name="connsiteY48" fmla="*/ 2225315 h 2433979"/>
              <a:gd name="connsiteX49" fmla="*/ 1540344 w 2425667"/>
              <a:gd name="connsiteY49" fmla="*/ 2227130 h 2433979"/>
              <a:gd name="connsiteX50" fmla="*/ 1406781 w 2425667"/>
              <a:gd name="connsiteY50" fmla="*/ 2258405 h 2433979"/>
              <a:gd name="connsiteX51" fmla="*/ 1379753 w 2425667"/>
              <a:gd name="connsiteY51" fmla="*/ 2423462 h 2433979"/>
              <a:gd name="connsiteX52" fmla="*/ 1252831 w 2425667"/>
              <a:gd name="connsiteY52" fmla="*/ 2433979 h 2433979"/>
              <a:gd name="connsiteX53" fmla="*/ 1198853 w 2425667"/>
              <a:gd name="connsiteY53" fmla="*/ 2275177 h 2433979"/>
              <a:gd name="connsiteX54" fmla="*/ 1119088 w 2425667"/>
              <a:gd name="connsiteY54" fmla="*/ 2271400 h 2433979"/>
              <a:gd name="connsiteX55" fmla="*/ 1058827 w 2425667"/>
              <a:gd name="connsiteY55" fmla="*/ 2262963 h 2433979"/>
              <a:gd name="connsiteX56" fmla="*/ 979133 w 2425667"/>
              <a:gd name="connsiteY56" fmla="*/ 2411301 h 2433979"/>
              <a:gd name="connsiteX57" fmla="*/ 855673 w 2425667"/>
              <a:gd name="connsiteY57" fmla="*/ 2380036 h 2433979"/>
              <a:gd name="connsiteX58" fmla="*/ 856198 w 2425667"/>
              <a:gd name="connsiteY58" fmla="*/ 2207641 h 2433979"/>
              <a:gd name="connsiteX59" fmla="*/ 765835 w 2425667"/>
              <a:gd name="connsiteY59" fmla="*/ 2173843 h 2433979"/>
              <a:gd name="connsiteX60" fmla="*/ 729526 w 2425667"/>
              <a:gd name="connsiteY60" fmla="*/ 2153611 h 2433979"/>
              <a:gd name="connsiteX61" fmla="*/ 604169 w 2425667"/>
              <a:gd name="connsiteY61" fmla="*/ 2269716 h 2433979"/>
              <a:gd name="connsiteX62" fmla="*/ 497550 w 2425667"/>
              <a:gd name="connsiteY62" fmla="*/ 2200058 h 2433979"/>
              <a:gd name="connsiteX63" fmla="*/ 553549 w 2425667"/>
              <a:gd name="connsiteY63" fmla="*/ 2038541 h 2433979"/>
              <a:gd name="connsiteX64" fmla="*/ 539917 w 2425667"/>
              <a:gd name="connsiteY64" fmla="*/ 2028489 h 2433979"/>
              <a:gd name="connsiteX65" fmla="*/ 455838 w 2425667"/>
              <a:gd name="connsiteY65" fmla="*/ 1943138 h 2433979"/>
              <a:gd name="connsiteX66" fmla="*/ 295494 w 2425667"/>
              <a:gd name="connsiteY66" fmla="*/ 2014053 h 2433979"/>
              <a:gd name="connsiteX67" fmla="*/ 217270 w 2425667"/>
              <a:gd name="connsiteY67" fmla="*/ 1913551 h 2433979"/>
              <a:gd name="connsiteX68" fmla="*/ 323355 w 2425667"/>
              <a:gd name="connsiteY68" fmla="*/ 1778105 h 2433979"/>
              <a:gd name="connsiteX69" fmla="*/ 287137 w 2425667"/>
              <a:gd name="connsiteY69" fmla="*/ 1717827 h 2433979"/>
              <a:gd name="connsiteX70" fmla="*/ 258246 w 2425667"/>
              <a:gd name="connsiteY70" fmla="*/ 1657262 h 2433979"/>
              <a:gd name="connsiteX71" fmla="*/ 86557 w 2425667"/>
              <a:gd name="connsiteY71" fmla="*/ 1672014 h 2433979"/>
              <a:gd name="connsiteX72" fmla="*/ 45204 w 2425667"/>
              <a:gd name="connsiteY72" fmla="*/ 1551558 h 2433979"/>
              <a:gd name="connsiteX73" fmla="*/ 189990 w 2425667"/>
              <a:gd name="connsiteY73" fmla="*/ 1457592 h 2433979"/>
              <a:gd name="connsiteX74" fmla="*/ 182766 w 2425667"/>
              <a:gd name="connsiteY74" fmla="*/ 1429299 h 2433979"/>
              <a:gd name="connsiteX75" fmla="*/ 166952 w 2425667"/>
              <a:gd name="connsiteY75" fmla="*/ 1325289 h 2433979"/>
              <a:gd name="connsiteX76" fmla="*/ 166804 w 2425667"/>
              <a:gd name="connsiteY76" fmla="*/ 1322370 h 2433979"/>
              <a:gd name="connsiteX77" fmla="*/ 0 w 2425667"/>
              <a:gd name="connsiteY77" fmla="*/ 1280669 h 2433979"/>
              <a:gd name="connsiteX78" fmla="*/ 0 w 2425667"/>
              <a:gd name="connsiteY78" fmla="*/ 1153312 h 2433979"/>
              <a:gd name="connsiteX79" fmla="*/ 166804 w 2425667"/>
              <a:gd name="connsiteY79" fmla="*/ 1111611 h 2433979"/>
              <a:gd name="connsiteX80" fmla="*/ 166952 w 2425667"/>
              <a:gd name="connsiteY80" fmla="*/ 1108691 h 2433979"/>
              <a:gd name="connsiteX81" fmla="*/ 181700 w 2425667"/>
              <a:gd name="connsiteY81" fmla="*/ 1009992 h 2433979"/>
              <a:gd name="connsiteX82" fmla="*/ 190004 w 2425667"/>
              <a:gd name="connsiteY82" fmla="*/ 976396 h 2433979"/>
              <a:gd name="connsiteX83" fmla="*/ 45204 w 2425667"/>
              <a:gd name="connsiteY83" fmla="*/ 882421 h 2433979"/>
              <a:gd name="connsiteX84" fmla="*/ 86557 w 2425667"/>
              <a:gd name="connsiteY84" fmla="*/ 761965 h 2433979"/>
              <a:gd name="connsiteX85" fmla="*/ 258250 w 2425667"/>
              <a:gd name="connsiteY85" fmla="*/ 776718 h 2433979"/>
              <a:gd name="connsiteX86" fmla="*/ 277361 w 2425667"/>
              <a:gd name="connsiteY86" fmla="*/ 734778 h 2433979"/>
              <a:gd name="connsiteX87" fmla="*/ 324173 w 2425667"/>
              <a:gd name="connsiteY87" fmla="*/ 656919 h 2433979"/>
              <a:gd name="connsiteX88" fmla="*/ 217270 w 2425667"/>
              <a:gd name="connsiteY88" fmla="*/ 520430 h 2433979"/>
              <a:gd name="connsiteX89" fmla="*/ 295494 w 2425667"/>
              <a:gd name="connsiteY89" fmla="*/ 419927 h 2433979"/>
              <a:gd name="connsiteX90" fmla="*/ 452318 w 2425667"/>
              <a:gd name="connsiteY90" fmla="*/ 489286 h 2433979"/>
              <a:gd name="connsiteX91" fmla="*/ 544492 w 2425667"/>
              <a:gd name="connsiteY91" fmla="*/ 401671 h 2433979"/>
              <a:gd name="connsiteX92" fmla="*/ 553527 w 2425667"/>
              <a:gd name="connsiteY92" fmla="*/ 395375 h 2433979"/>
              <a:gd name="connsiteX93" fmla="*/ 497550 w 2425667"/>
              <a:gd name="connsiteY93" fmla="*/ 233922 h 2433979"/>
              <a:gd name="connsiteX94" fmla="*/ 604169 w 2425667"/>
              <a:gd name="connsiteY94" fmla="*/ 164264 h 2433979"/>
              <a:gd name="connsiteX95" fmla="*/ 730281 w 2425667"/>
              <a:gd name="connsiteY95" fmla="*/ 281069 h 2433979"/>
              <a:gd name="connsiteX96" fmla="*/ 854988 w 2425667"/>
              <a:gd name="connsiteY96" fmla="*/ 222600 h 2433979"/>
              <a:gd name="connsiteX97" fmla="*/ 856185 w 2425667"/>
              <a:gd name="connsiteY97" fmla="*/ 222218 h 2433979"/>
              <a:gd name="connsiteX98" fmla="*/ 855673 w 2425667"/>
              <a:gd name="connsiteY98" fmla="*/ 53944 h 2433979"/>
              <a:gd name="connsiteX99" fmla="*/ 979133 w 2425667"/>
              <a:gd name="connsiteY99" fmla="*/ 22680 h 2433979"/>
              <a:gd name="connsiteX100" fmla="*/ 1058776 w 2425667"/>
              <a:gd name="connsiteY100" fmla="*/ 170924 h 2433979"/>
              <a:gd name="connsiteX101" fmla="*/ 1125364 w 2425667"/>
              <a:gd name="connsiteY101" fmla="*/ 162002 h 2433979"/>
              <a:gd name="connsiteX102" fmla="*/ 1198875 w 2425667"/>
              <a:gd name="connsiteY102" fmla="*/ 158738 h 243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2425667" h="2433979">
                <a:moveTo>
                  <a:pt x="1212833" y="357358"/>
                </a:moveTo>
                <a:cubicBezTo>
                  <a:pt x="738072" y="357358"/>
                  <a:pt x="353202" y="742228"/>
                  <a:pt x="353202" y="1216989"/>
                </a:cubicBezTo>
                <a:cubicBezTo>
                  <a:pt x="353202" y="1691750"/>
                  <a:pt x="738072" y="2076620"/>
                  <a:pt x="1212833" y="2076620"/>
                </a:cubicBezTo>
                <a:cubicBezTo>
                  <a:pt x="1687594" y="2076620"/>
                  <a:pt x="2072464" y="1691750"/>
                  <a:pt x="2072464" y="1216989"/>
                </a:cubicBezTo>
                <a:cubicBezTo>
                  <a:pt x="2072464" y="742228"/>
                  <a:pt x="1687594" y="357358"/>
                  <a:pt x="1212833" y="357358"/>
                </a:cubicBezTo>
                <a:close/>
                <a:moveTo>
                  <a:pt x="1252831" y="0"/>
                </a:moveTo>
                <a:lnTo>
                  <a:pt x="1379753" y="10517"/>
                </a:lnTo>
                <a:lnTo>
                  <a:pt x="1406702" y="175096"/>
                </a:lnTo>
                <a:lnTo>
                  <a:pt x="1434174" y="179289"/>
                </a:lnTo>
                <a:cubicBezTo>
                  <a:pt x="1464341" y="185462"/>
                  <a:pt x="1494041" y="192917"/>
                  <a:pt x="1523214" y="201596"/>
                </a:cubicBezTo>
                <a:lnTo>
                  <a:pt x="1544624" y="208986"/>
                </a:lnTo>
                <a:lnTo>
                  <a:pt x="1645985" y="77936"/>
                </a:lnTo>
                <a:lnTo>
                  <a:pt x="1762616" y="129095"/>
                </a:lnTo>
                <a:lnTo>
                  <a:pt x="1734652" y="293589"/>
                </a:lnTo>
                <a:lnTo>
                  <a:pt x="1769949" y="311116"/>
                </a:lnTo>
                <a:lnTo>
                  <a:pt x="1854496" y="370090"/>
                </a:lnTo>
                <a:lnTo>
                  <a:pt x="1992531" y="279307"/>
                </a:lnTo>
                <a:lnTo>
                  <a:pt x="2086231" y="365563"/>
                </a:lnTo>
                <a:lnTo>
                  <a:pt x="2007300" y="510361"/>
                </a:lnTo>
                <a:lnTo>
                  <a:pt x="2065668" y="578155"/>
                </a:lnTo>
                <a:lnTo>
                  <a:pt x="2094617" y="623402"/>
                </a:lnTo>
                <a:lnTo>
                  <a:pt x="2254915" y="582290"/>
                </a:lnTo>
                <a:lnTo>
                  <a:pt x="2315530" y="694297"/>
                </a:lnTo>
                <a:lnTo>
                  <a:pt x="2193559" y="805896"/>
                </a:lnTo>
                <a:lnTo>
                  <a:pt x="2223226" y="874193"/>
                </a:lnTo>
                <a:lnTo>
                  <a:pt x="2240087" y="940916"/>
                </a:lnTo>
                <a:lnTo>
                  <a:pt x="2404704" y="954052"/>
                </a:lnTo>
                <a:lnTo>
                  <a:pt x="2425667" y="1079672"/>
                </a:lnTo>
                <a:lnTo>
                  <a:pt x="2274022" y="1145640"/>
                </a:lnTo>
                <a:lnTo>
                  <a:pt x="2279925" y="1216990"/>
                </a:lnTo>
                <a:lnTo>
                  <a:pt x="2276273" y="1289319"/>
                </a:lnTo>
                <a:lnTo>
                  <a:pt x="2425667" y="1354308"/>
                </a:lnTo>
                <a:lnTo>
                  <a:pt x="2404704" y="1479928"/>
                </a:lnTo>
                <a:lnTo>
                  <a:pt x="2242355" y="1492883"/>
                </a:lnTo>
                <a:lnTo>
                  <a:pt x="2232305" y="1531970"/>
                </a:lnTo>
                <a:lnTo>
                  <a:pt x="2193703" y="1628216"/>
                </a:lnTo>
                <a:lnTo>
                  <a:pt x="2315530" y="1739683"/>
                </a:lnTo>
                <a:lnTo>
                  <a:pt x="2254915" y="1851690"/>
                </a:lnTo>
                <a:lnTo>
                  <a:pt x="2096021" y="1810938"/>
                </a:lnTo>
                <a:lnTo>
                  <a:pt x="2084505" y="1830160"/>
                </a:lnTo>
                <a:lnTo>
                  <a:pt x="2008178" y="1925231"/>
                </a:lnTo>
                <a:lnTo>
                  <a:pt x="2086231" y="2068417"/>
                </a:lnTo>
                <a:lnTo>
                  <a:pt x="1992531" y="2154674"/>
                </a:lnTo>
                <a:lnTo>
                  <a:pt x="1854370" y="2063808"/>
                </a:lnTo>
                <a:lnTo>
                  <a:pt x="1820824" y="2089925"/>
                </a:lnTo>
                <a:lnTo>
                  <a:pt x="1734647" y="2140370"/>
                </a:lnTo>
                <a:lnTo>
                  <a:pt x="1762615" y="2304884"/>
                </a:lnTo>
                <a:lnTo>
                  <a:pt x="1645984" y="2356043"/>
                </a:lnTo>
                <a:lnTo>
                  <a:pt x="1544872" y="2225315"/>
                </a:lnTo>
                <a:lnTo>
                  <a:pt x="1540344" y="2227130"/>
                </a:lnTo>
                <a:lnTo>
                  <a:pt x="1406781" y="2258405"/>
                </a:lnTo>
                <a:lnTo>
                  <a:pt x="1379753" y="2423462"/>
                </a:lnTo>
                <a:lnTo>
                  <a:pt x="1252831" y="2433979"/>
                </a:lnTo>
                <a:lnTo>
                  <a:pt x="1198853" y="2275177"/>
                </a:lnTo>
                <a:lnTo>
                  <a:pt x="1119088" y="2271400"/>
                </a:lnTo>
                <a:lnTo>
                  <a:pt x="1058827" y="2262963"/>
                </a:lnTo>
                <a:lnTo>
                  <a:pt x="979133" y="2411301"/>
                </a:lnTo>
                <a:lnTo>
                  <a:pt x="855673" y="2380036"/>
                </a:lnTo>
                <a:lnTo>
                  <a:pt x="856198" y="2207641"/>
                </a:lnTo>
                <a:lnTo>
                  <a:pt x="765835" y="2173843"/>
                </a:lnTo>
                <a:lnTo>
                  <a:pt x="729526" y="2153611"/>
                </a:lnTo>
                <a:lnTo>
                  <a:pt x="604169" y="2269716"/>
                </a:lnTo>
                <a:lnTo>
                  <a:pt x="497550" y="2200058"/>
                </a:lnTo>
                <a:lnTo>
                  <a:pt x="553549" y="2038541"/>
                </a:lnTo>
                <a:lnTo>
                  <a:pt x="539917" y="2028489"/>
                </a:lnTo>
                <a:lnTo>
                  <a:pt x="455838" y="1943138"/>
                </a:lnTo>
                <a:lnTo>
                  <a:pt x="295494" y="2014053"/>
                </a:lnTo>
                <a:lnTo>
                  <a:pt x="217270" y="1913551"/>
                </a:lnTo>
                <a:lnTo>
                  <a:pt x="323355" y="1778105"/>
                </a:lnTo>
                <a:lnTo>
                  <a:pt x="287137" y="1717827"/>
                </a:lnTo>
                <a:lnTo>
                  <a:pt x="258246" y="1657262"/>
                </a:lnTo>
                <a:lnTo>
                  <a:pt x="86557" y="1672014"/>
                </a:lnTo>
                <a:lnTo>
                  <a:pt x="45204" y="1551558"/>
                </a:lnTo>
                <a:lnTo>
                  <a:pt x="189990" y="1457592"/>
                </a:lnTo>
                <a:lnTo>
                  <a:pt x="182766" y="1429299"/>
                </a:lnTo>
                <a:cubicBezTo>
                  <a:pt x="175827" y="1395196"/>
                  <a:pt x="170527" y="1360497"/>
                  <a:pt x="166952" y="1325289"/>
                </a:cubicBezTo>
                <a:lnTo>
                  <a:pt x="166804" y="1322370"/>
                </a:lnTo>
                <a:lnTo>
                  <a:pt x="0" y="1280669"/>
                </a:lnTo>
                <a:lnTo>
                  <a:pt x="0" y="1153312"/>
                </a:lnTo>
                <a:lnTo>
                  <a:pt x="166804" y="1111611"/>
                </a:lnTo>
                <a:lnTo>
                  <a:pt x="166952" y="1108691"/>
                </a:lnTo>
                <a:cubicBezTo>
                  <a:pt x="170342" y="1075308"/>
                  <a:pt x="175282" y="1042384"/>
                  <a:pt x="181700" y="1009992"/>
                </a:cubicBezTo>
                <a:lnTo>
                  <a:pt x="190004" y="976396"/>
                </a:lnTo>
                <a:lnTo>
                  <a:pt x="45204" y="882421"/>
                </a:lnTo>
                <a:lnTo>
                  <a:pt x="86557" y="761965"/>
                </a:lnTo>
                <a:lnTo>
                  <a:pt x="258250" y="776718"/>
                </a:lnTo>
                <a:lnTo>
                  <a:pt x="277361" y="734778"/>
                </a:lnTo>
                <a:lnTo>
                  <a:pt x="324173" y="656919"/>
                </a:lnTo>
                <a:lnTo>
                  <a:pt x="217270" y="520430"/>
                </a:lnTo>
                <a:lnTo>
                  <a:pt x="295494" y="419927"/>
                </a:lnTo>
                <a:lnTo>
                  <a:pt x="452318" y="489286"/>
                </a:lnTo>
                <a:lnTo>
                  <a:pt x="544492" y="401671"/>
                </a:lnTo>
                <a:lnTo>
                  <a:pt x="553527" y="395375"/>
                </a:lnTo>
                <a:lnTo>
                  <a:pt x="497550" y="233922"/>
                </a:lnTo>
                <a:lnTo>
                  <a:pt x="604169" y="164264"/>
                </a:lnTo>
                <a:lnTo>
                  <a:pt x="730281" y="281069"/>
                </a:lnTo>
                <a:lnTo>
                  <a:pt x="854988" y="222600"/>
                </a:lnTo>
                <a:lnTo>
                  <a:pt x="856185" y="222218"/>
                </a:lnTo>
                <a:lnTo>
                  <a:pt x="855673" y="53944"/>
                </a:lnTo>
                <a:lnTo>
                  <a:pt x="979133" y="22680"/>
                </a:lnTo>
                <a:lnTo>
                  <a:pt x="1058776" y="170924"/>
                </a:lnTo>
                <a:lnTo>
                  <a:pt x="1125364" y="162002"/>
                </a:lnTo>
                <a:lnTo>
                  <a:pt x="1198875" y="158738"/>
                </a:lnTo>
                <a:close/>
              </a:path>
            </a:pathLst>
          </a:custGeom>
          <a:solidFill>
            <a:srgbClr val="1FAC9E"/>
          </a:solidFill>
          <a:ln>
            <a:noFill/>
          </a:ln>
        </p:spPr>
        <p:style>
          <a:lnRef idx="2">
            <a:srgbClr val="1FAC9E">
              <a:shade val="50000"/>
            </a:srgbClr>
          </a:lnRef>
          <a:fillRef idx="1">
            <a:srgbClr val="1FAC9E"/>
          </a:fillRef>
          <a:effectRef idx="0">
            <a:srgbClr val="1FAC9E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/>
            <a:endParaRPr lang="zh-CN" altLang="en-US"/>
          </a:p>
        </p:txBody>
      </p:sp>
      <p:sp>
        <p:nvSpPr>
          <p:cNvPr id="310" name="Freeform 212"/>
          <p:cNvSpPr/>
          <p:nvPr>
            <p:custDataLst>
              <p:tags r:id="rId4"/>
            </p:custDataLst>
          </p:nvPr>
        </p:nvSpPr>
        <p:spPr bwMode="auto">
          <a:xfrm>
            <a:off x="6134869" y="3294961"/>
            <a:ext cx="386731" cy="345869"/>
          </a:xfrm>
          <a:custGeom>
            <a:avLst/>
            <a:gdLst>
              <a:gd name="T0" fmla="*/ 330 w 337"/>
              <a:gd name="T1" fmla="*/ 80 h 301"/>
              <a:gd name="T2" fmla="*/ 278 w 337"/>
              <a:gd name="T3" fmla="*/ 54 h 301"/>
              <a:gd name="T4" fmla="*/ 180 w 337"/>
              <a:gd name="T5" fmla="*/ 4 h 301"/>
              <a:gd name="T6" fmla="*/ 174 w 337"/>
              <a:gd name="T7" fmla="*/ 1 h 301"/>
              <a:gd name="T8" fmla="*/ 169 w 337"/>
              <a:gd name="T9" fmla="*/ 0 h 301"/>
              <a:gd name="T10" fmla="*/ 163 w 337"/>
              <a:gd name="T11" fmla="*/ 1 h 301"/>
              <a:gd name="T12" fmla="*/ 157 w 337"/>
              <a:gd name="T13" fmla="*/ 4 h 301"/>
              <a:gd name="T14" fmla="*/ 59 w 337"/>
              <a:gd name="T15" fmla="*/ 54 h 301"/>
              <a:gd name="T16" fmla="*/ 7 w 337"/>
              <a:gd name="T17" fmla="*/ 80 h 301"/>
              <a:gd name="T18" fmla="*/ 0 w 337"/>
              <a:gd name="T19" fmla="*/ 93 h 301"/>
              <a:gd name="T20" fmla="*/ 1 w 337"/>
              <a:gd name="T21" fmla="*/ 99 h 301"/>
              <a:gd name="T22" fmla="*/ 20 w 337"/>
              <a:gd name="T23" fmla="*/ 105 h 301"/>
              <a:gd name="T24" fmla="*/ 50 w 337"/>
              <a:gd name="T25" fmla="*/ 89 h 301"/>
              <a:gd name="T26" fmla="*/ 50 w 337"/>
              <a:gd name="T27" fmla="*/ 116 h 301"/>
              <a:gd name="T28" fmla="*/ 50 w 337"/>
              <a:gd name="T29" fmla="*/ 156 h 301"/>
              <a:gd name="T30" fmla="*/ 66 w 337"/>
              <a:gd name="T31" fmla="*/ 164 h 301"/>
              <a:gd name="T32" fmla="*/ 66 w 337"/>
              <a:gd name="T33" fmla="*/ 116 h 301"/>
              <a:gd name="T34" fmla="*/ 66 w 337"/>
              <a:gd name="T35" fmla="*/ 93 h 301"/>
              <a:gd name="T36" fmla="*/ 75 w 337"/>
              <a:gd name="T37" fmla="*/ 78 h 301"/>
              <a:gd name="T38" fmla="*/ 75 w 337"/>
              <a:gd name="T39" fmla="*/ 77 h 301"/>
              <a:gd name="T40" fmla="*/ 119 w 337"/>
              <a:gd name="T41" fmla="*/ 55 h 301"/>
              <a:gd name="T42" fmla="*/ 169 w 337"/>
              <a:gd name="T43" fmla="*/ 29 h 301"/>
              <a:gd name="T44" fmla="*/ 219 w 337"/>
              <a:gd name="T45" fmla="*/ 55 h 301"/>
              <a:gd name="T46" fmla="*/ 263 w 337"/>
              <a:gd name="T47" fmla="*/ 77 h 301"/>
              <a:gd name="T48" fmla="*/ 263 w 337"/>
              <a:gd name="T49" fmla="*/ 78 h 301"/>
              <a:gd name="T50" fmla="*/ 273 w 337"/>
              <a:gd name="T51" fmla="*/ 93 h 301"/>
              <a:gd name="T52" fmla="*/ 273 w 337"/>
              <a:gd name="T53" fmla="*/ 116 h 301"/>
              <a:gd name="T54" fmla="*/ 273 w 337"/>
              <a:gd name="T55" fmla="*/ 263 h 301"/>
              <a:gd name="T56" fmla="*/ 255 w 337"/>
              <a:gd name="T57" fmla="*/ 280 h 301"/>
              <a:gd name="T58" fmla="*/ 202 w 337"/>
              <a:gd name="T59" fmla="*/ 280 h 301"/>
              <a:gd name="T60" fmla="*/ 202 w 337"/>
              <a:gd name="T61" fmla="*/ 200 h 301"/>
              <a:gd name="T62" fmla="*/ 132 w 337"/>
              <a:gd name="T63" fmla="*/ 200 h 301"/>
              <a:gd name="T64" fmla="*/ 132 w 337"/>
              <a:gd name="T65" fmla="*/ 280 h 301"/>
              <a:gd name="T66" fmla="*/ 103 w 337"/>
              <a:gd name="T67" fmla="*/ 280 h 301"/>
              <a:gd name="T68" fmla="*/ 89 w 337"/>
              <a:gd name="T69" fmla="*/ 301 h 301"/>
              <a:gd name="T70" fmla="*/ 268 w 337"/>
              <a:gd name="T71" fmla="*/ 301 h 301"/>
              <a:gd name="T72" fmla="*/ 288 w 337"/>
              <a:gd name="T73" fmla="*/ 281 h 301"/>
              <a:gd name="T74" fmla="*/ 288 w 337"/>
              <a:gd name="T75" fmla="*/ 116 h 301"/>
              <a:gd name="T76" fmla="*/ 288 w 337"/>
              <a:gd name="T77" fmla="*/ 90 h 301"/>
              <a:gd name="T78" fmla="*/ 318 w 337"/>
              <a:gd name="T79" fmla="*/ 105 h 301"/>
              <a:gd name="T80" fmla="*/ 336 w 337"/>
              <a:gd name="T81" fmla="*/ 99 h 301"/>
              <a:gd name="T82" fmla="*/ 337 w 337"/>
              <a:gd name="T83" fmla="*/ 93 h 301"/>
              <a:gd name="T84" fmla="*/ 330 w 337"/>
              <a:gd name="T85" fmla="*/ 80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37" h="301">
                <a:moveTo>
                  <a:pt x="330" y="80"/>
                </a:moveTo>
                <a:cubicBezTo>
                  <a:pt x="278" y="54"/>
                  <a:pt x="278" y="54"/>
                  <a:pt x="278" y="54"/>
                </a:cubicBezTo>
                <a:cubicBezTo>
                  <a:pt x="180" y="4"/>
                  <a:pt x="180" y="4"/>
                  <a:pt x="180" y="4"/>
                </a:cubicBezTo>
                <a:cubicBezTo>
                  <a:pt x="174" y="1"/>
                  <a:pt x="174" y="1"/>
                  <a:pt x="174" y="1"/>
                </a:cubicBezTo>
                <a:cubicBezTo>
                  <a:pt x="172" y="0"/>
                  <a:pt x="170" y="0"/>
                  <a:pt x="169" y="0"/>
                </a:cubicBezTo>
                <a:cubicBezTo>
                  <a:pt x="167" y="0"/>
                  <a:pt x="165" y="0"/>
                  <a:pt x="163" y="1"/>
                </a:cubicBezTo>
                <a:cubicBezTo>
                  <a:pt x="157" y="4"/>
                  <a:pt x="157" y="4"/>
                  <a:pt x="157" y="4"/>
                </a:cubicBezTo>
                <a:cubicBezTo>
                  <a:pt x="59" y="54"/>
                  <a:pt x="59" y="54"/>
                  <a:pt x="59" y="54"/>
                </a:cubicBezTo>
                <a:cubicBezTo>
                  <a:pt x="7" y="80"/>
                  <a:pt x="7" y="80"/>
                  <a:pt x="7" y="80"/>
                </a:cubicBezTo>
                <a:cubicBezTo>
                  <a:pt x="2" y="83"/>
                  <a:pt x="0" y="88"/>
                  <a:pt x="0" y="93"/>
                </a:cubicBezTo>
                <a:cubicBezTo>
                  <a:pt x="0" y="95"/>
                  <a:pt x="0" y="97"/>
                  <a:pt x="1" y="99"/>
                </a:cubicBezTo>
                <a:cubicBezTo>
                  <a:pt x="5" y="106"/>
                  <a:pt x="13" y="108"/>
                  <a:pt x="20" y="105"/>
                </a:cubicBezTo>
                <a:cubicBezTo>
                  <a:pt x="50" y="89"/>
                  <a:pt x="50" y="89"/>
                  <a:pt x="50" y="89"/>
                </a:cubicBezTo>
                <a:cubicBezTo>
                  <a:pt x="50" y="116"/>
                  <a:pt x="50" y="116"/>
                  <a:pt x="50" y="116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6" y="158"/>
                  <a:pt x="61" y="161"/>
                  <a:pt x="66" y="164"/>
                </a:cubicBezTo>
                <a:cubicBezTo>
                  <a:pt x="66" y="116"/>
                  <a:pt x="66" y="116"/>
                  <a:pt x="66" y="116"/>
                </a:cubicBezTo>
                <a:cubicBezTo>
                  <a:pt x="66" y="93"/>
                  <a:pt x="66" y="93"/>
                  <a:pt x="66" y="93"/>
                </a:cubicBezTo>
                <a:cubicBezTo>
                  <a:pt x="66" y="87"/>
                  <a:pt x="70" y="81"/>
                  <a:pt x="75" y="78"/>
                </a:cubicBezTo>
                <a:cubicBezTo>
                  <a:pt x="75" y="77"/>
                  <a:pt x="75" y="77"/>
                  <a:pt x="75" y="77"/>
                </a:cubicBezTo>
                <a:cubicBezTo>
                  <a:pt x="119" y="55"/>
                  <a:pt x="119" y="55"/>
                  <a:pt x="119" y="55"/>
                </a:cubicBezTo>
                <a:cubicBezTo>
                  <a:pt x="169" y="29"/>
                  <a:pt x="169" y="29"/>
                  <a:pt x="169" y="29"/>
                </a:cubicBezTo>
                <a:cubicBezTo>
                  <a:pt x="219" y="55"/>
                  <a:pt x="219" y="55"/>
                  <a:pt x="219" y="55"/>
                </a:cubicBezTo>
                <a:cubicBezTo>
                  <a:pt x="263" y="77"/>
                  <a:pt x="263" y="77"/>
                  <a:pt x="263" y="77"/>
                </a:cubicBezTo>
                <a:cubicBezTo>
                  <a:pt x="263" y="78"/>
                  <a:pt x="263" y="78"/>
                  <a:pt x="263" y="78"/>
                </a:cubicBezTo>
                <a:cubicBezTo>
                  <a:pt x="269" y="81"/>
                  <a:pt x="273" y="86"/>
                  <a:pt x="273" y="93"/>
                </a:cubicBezTo>
                <a:cubicBezTo>
                  <a:pt x="273" y="116"/>
                  <a:pt x="273" y="116"/>
                  <a:pt x="273" y="116"/>
                </a:cubicBezTo>
                <a:cubicBezTo>
                  <a:pt x="273" y="263"/>
                  <a:pt x="273" y="263"/>
                  <a:pt x="273" y="263"/>
                </a:cubicBezTo>
                <a:cubicBezTo>
                  <a:pt x="273" y="272"/>
                  <a:pt x="265" y="280"/>
                  <a:pt x="255" y="280"/>
                </a:cubicBezTo>
                <a:cubicBezTo>
                  <a:pt x="202" y="280"/>
                  <a:pt x="202" y="280"/>
                  <a:pt x="202" y="280"/>
                </a:cubicBezTo>
                <a:cubicBezTo>
                  <a:pt x="202" y="200"/>
                  <a:pt x="202" y="200"/>
                  <a:pt x="202" y="200"/>
                </a:cubicBezTo>
                <a:cubicBezTo>
                  <a:pt x="132" y="200"/>
                  <a:pt x="132" y="200"/>
                  <a:pt x="132" y="200"/>
                </a:cubicBezTo>
                <a:cubicBezTo>
                  <a:pt x="132" y="280"/>
                  <a:pt x="132" y="280"/>
                  <a:pt x="132" y="280"/>
                </a:cubicBezTo>
                <a:cubicBezTo>
                  <a:pt x="103" y="280"/>
                  <a:pt x="103" y="280"/>
                  <a:pt x="103" y="280"/>
                </a:cubicBezTo>
                <a:cubicBezTo>
                  <a:pt x="99" y="288"/>
                  <a:pt x="94" y="295"/>
                  <a:pt x="89" y="301"/>
                </a:cubicBezTo>
                <a:cubicBezTo>
                  <a:pt x="268" y="301"/>
                  <a:pt x="268" y="301"/>
                  <a:pt x="268" y="301"/>
                </a:cubicBezTo>
                <a:cubicBezTo>
                  <a:pt x="279" y="301"/>
                  <a:pt x="288" y="292"/>
                  <a:pt x="288" y="281"/>
                </a:cubicBezTo>
                <a:cubicBezTo>
                  <a:pt x="288" y="116"/>
                  <a:pt x="288" y="116"/>
                  <a:pt x="288" y="116"/>
                </a:cubicBezTo>
                <a:cubicBezTo>
                  <a:pt x="288" y="90"/>
                  <a:pt x="288" y="90"/>
                  <a:pt x="288" y="90"/>
                </a:cubicBezTo>
                <a:cubicBezTo>
                  <a:pt x="318" y="105"/>
                  <a:pt x="318" y="105"/>
                  <a:pt x="318" y="105"/>
                </a:cubicBezTo>
                <a:cubicBezTo>
                  <a:pt x="324" y="108"/>
                  <a:pt x="333" y="106"/>
                  <a:pt x="336" y="99"/>
                </a:cubicBezTo>
                <a:cubicBezTo>
                  <a:pt x="337" y="97"/>
                  <a:pt x="337" y="95"/>
                  <a:pt x="337" y="93"/>
                </a:cubicBezTo>
                <a:cubicBezTo>
                  <a:pt x="337" y="88"/>
                  <a:pt x="335" y="83"/>
                  <a:pt x="330" y="80"/>
                </a:cubicBezTo>
                <a:close/>
              </a:path>
            </a:pathLst>
          </a:custGeom>
          <a:solidFill>
            <a:srgbClr val="1FAC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82500"/>
          </a:bodyPr>
          <a:p>
            <a:endParaRPr lang="zh-CN" altLang="en-US"/>
          </a:p>
        </p:txBody>
      </p:sp>
      <p:sp>
        <p:nvSpPr>
          <p:cNvPr id="311" name="Freeform 213"/>
          <p:cNvSpPr/>
          <p:nvPr>
            <p:custDataLst>
              <p:tags r:id="rId5"/>
            </p:custDataLst>
          </p:nvPr>
        </p:nvSpPr>
        <p:spPr bwMode="auto">
          <a:xfrm>
            <a:off x="6296130" y="3347498"/>
            <a:ext cx="62023" cy="60563"/>
          </a:xfrm>
          <a:custGeom>
            <a:avLst/>
            <a:gdLst>
              <a:gd name="T0" fmla="*/ 27 w 54"/>
              <a:gd name="T1" fmla="*/ 53 h 53"/>
              <a:gd name="T2" fmla="*/ 53 w 54"/>
              <a:gd name="T3" fmla="*/ 30 h 53"/>
              <a:gd name="T4" fmla="*/ 54 w 54"/>
              <a:gd name="T5" fmla="*/ 27 h 53"/>
              <a:gd name="T6" fmla="*/ 46 w 54"/>
              <a:gd name="T7" fmla="*/ 9 h 53"/>
              <a:gd name="T8" fmla="*/ 27 w 54"/>
              <a:gd name="T9" fmla="*/ 0 h 53"/>
              <a:gd name="T10" fmla="*/ 7 w 54"/>
              <a:gd name="T11" fmla="*/ 9 h 53"/>
              <a:gd name="T12" fmla="*/ 0 w 54"/>
              <a:gd name="T13" fmla="*/ 27 h 53"/>
              <a:gd name="T14" fmla="*/ 0 w 54"/>
              <a:gd name="T15" fmla="*/ 30 h 53"/>
              <a:gd name="T16" fmla="*/ 27 w 54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4" h="53">
                <a:moveTo>
                  <a:pt x="27" y="53"/>
                </a:moveTo>
                <a:cubicBezTo>
                  <a:pt x="40" y="53"/>
                  <a:pt x="52" y="43"/>
                  <a:pt x="53" y="30"/>
                </a:cubicBezTo>
                <a:cubicBezTo>
                  <a:pt x="53" y="29"/>
                  <a:pt x="54" y="28"/>
                  <a:pt x="54" y="27"/>
                </a:cubicBezTo>
                <a:cubicBezTo>
                  <a:pt x="54" y="20"/>
                  <a:pt x="51" y="13"/>
                  <a:pt x="46" y="9"/>
                </a:cubicBezTo>
                <a:cubicBezTo>
                  <a:pt x="42" y="3"/>
                  <a:pt x="35" y="0"/>
                  <a:pt x="27" y="0"/>
                </a:cubicBezTo>
                <a:cubicBezTo>
                  <a:pt x="19" y="0"/>
                  <a:pt x="12" y="3"/>
                  <a:pt x="7" y="9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28"/>
                  <a:pt x="0" y="29"/>
                  <a:pt x="0" y="30"/>
                </a:cubicBezTo>
                <a:cubicBezTo>
                  <a:pt x="2" y="43"/>
                  <a:pt x="13" y="53"/>
                  <a:pt x="27" y="53"/>
                </a:cubicBezTo>
                <a:close/>
              </a:path>
            </a:pathLst>
          </a:custGeom>
          <a:solidFill>
            <a:srgbClr val="1FAC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p>
            <a:endParaRPr lang="zh-CN" altLang="en-US"/>
          </a:p>
        </p:txBody>
      </p:sp>
      <p:sp>
        <p:nvSpPr>
          <p:cNvPr id="312" name="Freeform 214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6075035" y="3491245"/>
            <a:ext cx="164179" cy="164179"/>
          </a:xfrm>
          <a:custGeom>
            <a:avLst/>
            <a:gdLst>
              <a:gd name="T0" fmla="*/ 118 w 143"/>
              <a:gd name="T1" fmla="*/ 17 h 143"/>
              <a:gd name="T2" fmla="*/ 102 w 143"/>
              <a:gd name="T3" fmla="*/ 7 h 143"/>
              <a:gd name="T4" fmla="*/ 72 w 143"/>
              <a:gd name="T5" fmla="*/ 0 h 143"/>
              <a:gd name="T6" fmla="*/ 0 w 143"/>
              <a:gd name="T7" fmla="*/ 71 h 143"/>
              <a:gd name="T8" fmla="*/ 72 w 143"/>
              <a:gd name="T9" fmla="*/ 143 h 143"/>
              <a:gd name="T10" fmla="*/ 114 w 143"/>
              <a:gd name="T11" fmla="*/ 128 h 143"/>
              <a:gd name="T12" fmla="*/ 132 w 143"/>
              <a:gd name="T13" fmla="*/ 109 h 143"/>
              <a:gd name="T14" fmla="*/ 143 w 143"/>
              <a:gd name="T15" fmla="*/ 71 h 143"/>
              <a:gd name="T16" fmla="*/ 118 w 143"/>
              <a:gd name="T17" fmla="*/ 17 h 143"/>
              <a:gd name="T18" fmla="*/ 102 w 143"/>
              <a:gd name="T19" fmla="*/ 108 h 143"/>
              <a:gd name="T20" fmla="*/ 72 w 143"/>
              <a:gd name="T21" fmla="*/ 119 h 143"/>
              <a:gd name="T22" fmla="*/ 24 w 143"/>
              <a:gd name="T23" fmla="*/ 71 h 143"/>
              <a:gd name="T24" fmla="*/ 72 w 143"/>
              <a:gd name="T25" fmla="*/ 24 h 143"/>
              <a:gd name="T26" fmla="*/ 102 w 143"/>
              <a:gd name="T27" fmla="*/ 35 h 143"/>
              <a:gd name="T28" fmla="*/ 118 w 143"/>
              <a:gd name="T29" fmla="*/ 60 h 143"/>
              <a:gd name="T30" fmla="*/ 119 w 143"/>
              <a:gd name="T31" fmla="*/ 71 h 143"/>
              <a:gd name="T32" fmla="*/ 118 w 143"/>
              <a:gd name="T33" fmla="*/ 82 h 143"/>
              <a:gd name="T34" fmla="*/ 102 w 143"/>
              <a:gd name="T35" fmla="*/ 108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3" h="143">
                <a:moveTo>
                  <a:pt x="118" y="17"/>
                </a:moveTo>
                <a:cubicBezTo>
                  <a:pt x="113" y="13"/>
                  <a:pt x="108" y="9"/>
                  <a:pt x="102" y="7"/>
                </a:cubicBezTo>
                <a:cubicBezTo>
                  <a:pt x="93" y="2"/>
                  <a:pt x="83" y="0"/>
                  <a:pt x="72" y="0"/>
                </a:cubicBezTo>
                <a:cubicBezTo>
                  <a:pt x="32" y="0"/>
                  <a:pt x="0" y="32"/>
                  <a:pt x="0" y="71"/>
                </a:cubicBezTo>
                <a:cubicBezTo>
                  <a:pt x="0" y="111"/>
                  <a:pt x="32" y="143"/>
                  <a:pt x="72" y="143"/>
                </a:cubicBezTo>
                <a:cubicBezTo>
                  <a:pt x="88" y="143"/>
                  <a:pt x="102" y="137"/>
                  <a:pt x="114" y="128"/>
                </a:cubicBezTo>
                <a:cubicBezTo>
                  <a:pt x="122" y="123"/>
                  <a:pt x="128" y="116"/>
                  <a:pt x="132" y="109"/>
                </a:cubicBezTo>
                <a:cubicBezTo>
                  <a:pt x="139" y="98"/>
                  <a:pt x="143" y="85"/>
                  <a:pt x="143" y="71"/>
                </a:cubicBezTo>
                <a:cubicBezTo>
                  <a:pt x="143" y="49"/>
                  <a:pt x="133" y="30"/>
                  <a:pt x="118" y="17"/>
                </a:cubicBezTo>
                <a:close/>
                <a:moveTo>
                  <a:pt x="102" y="108"/>
                </a:moveTo>
                <a:cubicBezTo>
                  <a:pt x="94" y="114"/>
                  <a:pt x="83" y="119"/>
                  <a:pt x="72" y="119"/>
                </a:cubicBezTo>
                <a:cubicBezTo>
                  <a:pt x="45" y="119"/>
                  <a:pt x="24" y="97"/>
                  <a:pt x="24" y="71"/>
                </a:cubicBezTo>
                <a:cubicBezTo>
                  <a:pt x="24" y="45"/>
                  <a:pt x="45" y="24"/>
                  <a:pt x="72" y="24"/>
                </a:cubicBezTo>
                <a:cubicBezTo>
                  <a:pt x="83" y="24"/>
                  <a:pt x="94" y="28"/>
                  <a:pt x="102" y="35"/>
                </a:cubicBezTo>
                <a:cubicBezTo>
                  <a:pt x="110" y="41"/>
                  <a:pt x="116" y="50"/>
                  <a:pt x="118" y="60"/>
                </a:cubicBezTo>
                <a:cubicBezTo>
                  <a:pt x="119" y="64"/>
                  <a:pt x="119" y="67"/>
                  <a:pt x="119" y="71"/>
                </a:cubicBezTo>
                <a:cubicBezTo>
                  <a:pt x="119" y="75"/>
                  <a:pt x="119" y="78"/>
                  <a:pt x="118" y="82"/>
                </a:cubicBezTo>
                <a:cubicBezTo>
                  <a:pt x="116" y="92"/>
                  <a:pt x="110" y="101"/>
                  <a:pt x="102" y="108"/>
                </a:cubicBezTo>
                <a:close/>
              </a:path>
            </a:pathLst>
          </a:custGeom>
          <a:solidFill>
            <a:srgbClr val="1FAC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p>
            <a:endParaRPr lang="zh-CN" altLang="en-US"/>
          </a:p>
        </p:txBody>
      </p:sp>
      <p:sp>
        <p:nvSpPr>
          <p:cNvPr id="313" name="Freeform 215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>
            <a:off x="6137059" y="3539404"/>
            <a:ext cx="40133" cy="66401"/>
          </a:xfrm>
          <a:custGeom>
            <a:avLst/>
            <a:gdLst>
              <a:gd name="T0" fmla="*/ 31 w 35"/>
              <a:gd name="T1" fmla="*/ 27 h 58"/>
              <a:gd name="T2" fmla="*/ 26 w 35"/>
              <a:gd name="T3" fmla="*/ 24 h 58"/>
              <a:gd name="T4" fmla="*/ 20 w 35"/>
              <a:gd name="T5" fmla="*/ 23 h 58"/>
              <a:gd name="T6" fmla="*/ 20 w 35"/>
              <a:gd name="T7" fmla="*/ 11 h 58"/>
              <a:gd name="T8" fmla="*/ 25 w 35"/>
              <a:gd name="T9" fmla="*/ 16 h 58"/>
              <a:gd name="T10" fmla="*/ 29 w 35"/>
              <a:gd name="T11" fmla="*/ 19 h 58"/>
              <a:gd name="T12" fmla="*/ 32 w 35"/>
              <a:gd name="T13" fmla="*/ 18 h 58"/>
              <a:gd name="T14" fmla="*/ 33 w 35"/>
              <a:gd name="T15" fmla="*/ 15 h 58"/>
              <a:gd name="T16" fmla="*/ 32 w 35"/>
              <a:gd name="T17" fmla="*/ 12 h 58"/>
              <a:gd name="T18" fmla="*/ 30 w 35"/>
              <a:gd name="T19" fmla="*/ 9 h 58"/>
              <a:gd name="T20" fmla="*/ 26 w 35"/>
              <a:gd name="T21" fmla="*/ 6 h 58"/>
              <a:gd name="T22" fmla="*/ 20 w 35"/>
              <a:gd name="T23" fmla="*/ 5 h 58"/>
              <a:gd name="T24" fmla="*/ 20 w 35"/>
              <a:gd name="T25" fmla="*/ 2 h 58"/>
              <a:gd name="T26" fmla="*/ 18 w 35"/>
              <a:gd name="T27" fmla="*/ 0 h 58"/>
              <a:gd name="T28" fmla="*/ 16 w 35"/>
              <a:gd name="T29" fmla="*/ 2 h 58"/>
              <a:gd name="T30" fmla="*/ 16 w 35"/>
              <a:gd name="T31" fmla="*/ 5 h 58"/>
              <a:gd name="T32" fmla="*/ 5 w 35"/>
              <a:gd name="T33" fmla="*/ 9 h 58"/>
              <a:gd name="T34" fmla="*/ 2 w 35"/>
              <a:gd name="T35" fmla="*/ 17 h 58"/>
              <a:gd name="T36" fmla="*/ 3 w 35"/>
              <a:gd name="T37" fmla="*/ 23 h 58"/>
              <a:gd name="T38" fmla="*/ 8 w 35"/>
              <a:gd name="T39" fmla="*/ 27 h 58"/>
              <a:gd name="T40" fmla="*/ 16 w 35"/>
              <a:gd name="T41" fmla="*/ 29 h 58"/>
              <a:gd name="T42" fmla="*/ 16 w 35"/>
              <a:gd name="T43" fmla="*/ 42 h 58"/>
              <a:gd name="T44" fmla="*/ 12 w 35"/>
              <a:gd name="T45" fmla="*/ 41 h 58"/>
              <a:gd name="T46" fmla="*/ 10 w 35"/>
              <a:gd name="T47" fmla="*/ 39 h 58"/>
              <a:gd name="T48" fmla="*/ 9 w 35"/>
              <a:gd name="T49" fmla="*/ 35 h 58"/>
              <a:gd name="T50" fmla="*/ 7 w 35"/>
              <a:gd name="T51" fmla="*/ 33 h 58"/>
              <a:gd name="T52" fmla="*/ 5 w 35"/>
              <a:gd name="T53" fmla="*/ 33 h 58"/>
              <a:gd name="T54" fmla="*/ 2 w 35"/>
              <a:gd name="T55" fmla="*/ 34 h 58"/>
              <a:gd name="T56" fmla="*/ 0 w 35"/>
              <a:gd name="T57" fmla="*/ 36 h 58"/>
              <a:gd name="T58" fmla="*/ 1 w 35"/>
              <a:gd name="T59" fmla="*/ 40 h 58"/>
              <a:gd name="T60" fmla="*/ 4 w 35"/>
              <a:gd name="T61" fmla="*/ 44 h 58"/>
              <a:gd name="T62" fmla="*/ 9 w 35"/>
              <a:gd name="T63" fmla="*/ 47 h 58"/>
              <a:gd name="T64" fmla="*/ 16 w 35"/>
              <a:gd name="T65" fmla="*/ 48 h 58"/>
              <a:gd name="T66" fmla="*/ 16 w 35"/>
              <a:gd name="T67" fmla="*/ 56 h 58"/>
              <a:gd name="T68" fmla="*/ 16 w 35"/>
              <a:gd name="T69" fmla="*/ 58 h 58"/>
              <a:gd name="T70" fmla="*/ 18 w 35"/>
              <a:gd name="T71" fmla="*/ 58 h 58"/>
              <a:gd name="T72" fmla="*/ 19 w 35"/>
              <a:gd name="T73" fmla="*/ 58 h 58"/>
              <a:gd name="T74" fmla="*/ 20 w 35"/>
              <a:gd name="T75" fmla="*/ 55 h 58"/>
              <a:gd name="T76" fmla="*/ 20 w 35"/>
              <a:gd name="T77" fmla="*/ 48 h 58"/>
              <a:gd name="T78" fmla="*/ 28 w 35"/>
              <a:gd name="T79" fmla="*/ 46 h 58"/>
              <a:gd name="T80" fmla="*/ 33 w 35"/>
              <a:gd name="T81" fmla="*/ 41 h 58"/>
              <a:gd name="T82" fmla="*/ 35 w 35"/>
              <a:gd name="T83" fmla="*/ 35 h 58"/>
              <a:gd name="T84" fmla="*/ 34 w 35"/>
              <a:gd name="T85" fmla="*/ 31 h 58"/>
              <a:gd name="T86" fmla="*/ 31 w 35"/>
              <a:gd name="T87" fmla="*/ 27 h 58"/>
              <a:gd name="T88" fmla="*/ 16 w 35"/>
              <a:gd name="T89" fmla="*/ 22 h 58"/>
              <a:gd name="T90" fmla="*/ 11 w 35"/>
              <a:gd name="T91" fmla="*/ 20 h 58"/>
              <a:gd name="T92" fmla="*/ 10 w 35"/>
              <a:gd name="T93" fmla="*/ 16 h 58"/>
              <a:gd name="T94" fmla="*/ 11 w 35"/>
              <a:gd name="T95" fmla="*/ 13 h 58"/>
              <a:gd name="T96" fmla="*/ 16 w 35"/>
              <a:gd name="T97" fmla="*/ 11 h 58"/>
              <a:gd name="T98" fmla="*/ 16 w 35"/>
              <a:gd name="T99" fmla="*/ 22 h 58"/>
              <a:gd name="T100" fmla="*/ 25 w 35"/>
              <a:gd name="T101" fmla="*/ 40 h 58"/>
              <a:gd name="T102" fmla="*/ 20 w 35"/>
              <a:gd name="T103" fmla="*/ 43 h 58"/>
              <a:gd name="T104" fmla="*/ 20 w 35"/>
              <a:gd name="T105" fmla="*/ 30 h 58"/>
              <a:gd name="T106" fmla="*/ 25 w 35"/>
              <a:gd name="T107" fmla="*/ 32 h 58"/>
              <a:gd name="T108" fmla="*/ 27 w 35"/>
              <a:gd name="T109" fmla="*/ 36 h 58"/>
              <a:gd name="T110" fmla="*/ 25 w 35"/>
              <a:gd name="T111" fmla="*/ 4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5" h="58">
                <a:moveTo>
                  <a:pt x="31" y="27"/>
                </a:moveTo>
                <a:cubicBezTo>
                  <a:pt x="29" y="26"/>
                  <a:pt x="28" y="25"/>
                  <a:pt x="26" y="24"/>
                </a:cubicBezTo>
                <a:cubicBezTo>
                  <a:pt x="25" y="24"/>
                  <a:pt x="23" y="23"/>
                  <a:pt x="20" y="23"/>
                </a:cubicBezTo>
                <a:cubicBezTo>
                  <a:pt x="20" y="11"/>
                  <a:pt x="20" y="11"/>
                  <a:pt x="20" y="11"/>
                </a:cubicBezTo>
                <a:cubicBezTo>
                  <a:pt x="23" y="12"/>
                  <a:pt x="24" y="13"/>
                  <a:pt x="25" y="16"/>
                </a:cubicBezTo>
                <a:cubicBezTo>
                  <a:pt x="26" y="18"/>
                  <a:pt x="27" y="19"/>
                  <a:pt x="29" y="19"/>
                </a:cubicBezTo>
                <a:cubicBezTo>
                  <a:pt x="30" y="19"/>
                  <a:pt x="31" y="18"/>
                  <a:pt x="32" y="18"/>
                </a:cubicBezTo>
                <a:cubicBezTo>
                  <a:pt x="33" y="17"/>
                  <a:pt x="33" y="16"/>
                  <a:pt x="33" y="15"/>
                </a:cubicBezTo>
                <a:cubicBezTo>
                  <a:pt x="33" y="14"/>
                  <a:pt x="33" y="13"/>
                  <a:pt x="32" y="12"/>
                </a:cubicBezTo>
                <a:cubicBezTo>
                  <a:pt x="32" y="11"/>
                  <a:pt x="31" y="10"/>
                  <a:pt x="30" y="9"/>
                </a:cubicBezTo>
                <a:cubicBezTo>
                  <a:pt x="29" y="8"/>
                  <a:pt x="27" y="7"/>
                  <a:pt x="26" y="6"/>
                </a:cubicBezTo>
                <a:cubicBezTo>
                  <a:pt x="24" y="6"/>
                  <a:pt x="22" y="5"/>
                  <a:pt x="20" y="5"/>
                </a:cubicBezTo>
                <a:cubicBezTo>
                  <a:pt x="20" y="2"/>
                  <a:pt x="20" y="2"/>
                  <a:pt x="20" y="2"/>
                </a:cubicBezTo>
                <a:cubicBezTo>
                  <a:pt x="20" y="1"/>
                  <a:pt x="19" y="0"/>
                  <a:pt x="18" y="0"/>
                </a:cubicBezTo>
                <a:cubicBezTo>
                  <a:pt x="16" y="0"/>
                  <a:pt x="16" y="1"/>
                  <a:pt x="16" y="2"/>
                </a:cubicBezTo>
                <a:cubicBezTo>
                  <a:pt x="16" y="5"/>
                  <a:pt x="16" y="5"/>
                  <a:pt x="16" y="5"/>
                </a:cubicBezTo>
                <a:cubicBezTo>
                  <a:pt x="11" y="6"/>
                  <a:pt x="8" y="7"/>
                  <a:pt x="5" y="9"/>
                </a:cubicBezTo>
                <a:cubicBezTo>
                  <a:pt x="3" y="11"/>
                  <a:pt x="2" y="14"/>
                  <a:pt x="2" y="17"/>
                </a:cubicBezTo>
                <a:cubicBezTo>
                  <a:pt x="2" y="19"/>
                  <a:pt x="2" y="21"/>
                  <a:pt x="3" y="23"/>
                </a:cubicBezTo>
                <a:cubicBezTo>
                  <a:pt x="5" y="25"/>
                  <a:pt x="6" y="26"/>
                  <a:pt x="8" y="27"/>
                </a:cubicBezTo>
                <a:cubicBezTo>
                  <a:pt x="10" y="28"/>
                  <a:pt x="13" y="28"/>
                  <a:pt x="16" y="29"/>
                </a:cubicBezTo>
                <a:cubicBezTo>
                  <a:pt x="16" y="42"/>
                  <a:pt x="16" y="42"/>
                  <a:pt x="16" y="42"/>
                </a:cubicBezTo>
                <a:cubicBezTo>
                  <a:pt x="14" y="42"/>
                  <a:pt x="13" y="41"/>
                  <a:pt x="12" y="41"/>
                </a:cubicBezTo>
                <a:cubicBezTo>
                  <a:pt x="11" y="40"/>
                  <a:pt x="11" y="39"/>
                  <a:pt x="10" y="39"/>
                </a:cubicBezTo>
                <a:cubicBezTo>
                  <a:pt x="10" y="38"/>
                  <a:pt x="9" y="36"/>
                  <a:pt x="9" y="35"/>
                </a:cubicBezTo>
                <a:cubicBezTo>
                  <a:pt x="8" y="34"/>
                  <a:pt x="8" y="34"/>
                  <a:pt x="7" y="33"/>
                </a:cubicBezTo>
                <a:cubicBezTo>
                  <a:pt x="6" y="33"/>
                  <a:pt x="6" y="33"/>
                  <a:pt x="5" y="33"/>
                </a:cubicBezTo>
                <a:cubicBezTo>
                  <a:pt x="3" y="33"/>
                  <a:pt x="2" y="33"/>
                  <a:pt x="2" y="34"/>
                </a:cubicBezTo>
                <a:cubicBezTo>
                  <a:pt x="1" y="34"/>
                  <a:pt x="0" y="35"/>
                  <a:pt x="0" y="36"/>
                </a:cubicBezTo>
                <a:cubicBezTo>
                  <a:pt x="0" y="37"/>
                  <a:pt x="1" y="39"/>
                  <a:pt x="1" y="40"/>
                </a:cubicBezTo>
                <a:cubicBezTo>
                  <a:pt x="2" y="41"/>
                  <a:pt x="3" y="42"/>
                  <a:pt x="4" y="44"/>
                </a:cubicBezTo>
                <a:cubicBezTo>
                  <a:pt x="5" y="45"/>
                  <a:pt x="7" y="46"/>
                  <a:pt x="9" y="47"/>
                </a:cubicBezTo>
                <a:cubicBezTo>
                  <a:pt x="11" y="47"/>
                  <a:pt x="13" y="48"/>
                  <a:pt x="16" y="48"/>
                </a:cubicBezTo>
                <a:cubicBezTo>
                  <a:pt x="16" y="56"/>
                  <a:pt x="16" y="56"/>
                  <a:pt x="16" y="56"/>
                </a:cubicBezTo>
                <a:cubicBezTo>
                  <a:pt x="16" y="57"/>
                  <a:pt x="16" y="57"/>
                  <a:pt x="16" y="58"/>
                </a:cubicBezTo>
                <a:cubicBezTo>
                  <a:pt x="16" y="58"/>
                  <a:pt x="17" y="58"/>
                  <a:pt x="18" y="58"/>
                </a:cubicBezTo>
                <a:cubicBezTo>
                  <a:pt x="19" y="58"/>
                  <a:pt x="19" y="58"/>
                  <a:pt x="19" y="58"/>
                </a:cubicBezTo>
                <a:cubicBezTo>
                  <a:pt x="20" y="57"/>
                  <a:pt x="20" y="56"/>
                  <a:pt x="20" y="55"/>
                </a:cubicBezTo>
                <a:cubicBezTo>
                  <a:pt x="20" y="48"/>
                  <a:pt x="20" y="48"/>
                  <a:pt x="20" y="48"/>
                </a:cubicBezTo>
                <a:cubicBezTo>
                  <a:pt x="23" y="48"/>
                  <a:pt x="26" y="47"/>
                  <a:pt x="28" y="46"/>
                </a:cubicBezTo>
                <a:cubicBezTo>
                  <a:pt x="30" y="45"/>
                  <a:pt x="32" y="43"/>
                  <a:pt x="33" y="41"/>
                </a:cubicBezTo>
                <a:cubicBezTo>
                  <a:pt x="34" y="39"/>
                  <a:pt x="35" y="37"/>
                  <a:pt x="35" y="35"/>
                </a:cubicBezTo>
                <a:cubicBezTo>
                  <a:pt x="35" y="34"/>
                  <a:pt x="35" y="32"/>
                  <a:pt x="34" y="31"/>
                </a:cubicBezTo>
                <a:cubicBezTo>
                  <a:pt x="33" y="29"/>
                  <a:pt x="32" y="28"/>
                  <a:pt x="31" y="27"/>
                </a:cubicBezTo>
                <a:close/>
                <a:moveTo>
                  <a:pt x="16" y="22"/>
                </a:moveTo>
                <a:cubicBezTo>
                  <a:pt x="14" y="21"/>
                  <a:pt x="12" y="20"/>
                  <a:pt x="11" y="20"/>
                </a:cubicBezTo>
                <a:cubicBezTo>
                  <a:pt x="10" y="19"/>
                  <a:pt x="10" y="18"/>
                  <a:pt x="10" y="16"/>
                </a:cubicBezTo>
                <a:cubicBezTo>
                  <a:pt x="10" y="15"/>
                  <a:pt x="10" y="13"/>
                  <a:pt x="11" y="13"/>
                </a:cubicBezTo>
                <a:cubicBezTo>
                  <a:pt x="12" y="12"/>
                  <a:pt x="14" y="11"/>
                  <a:pt x="16" y="11"/>
                </a:cubicBezTo>
                <a:lnTo>
                  <a:pt x="16" y="22"/>
                </a:lnTo>
                <a:close/>
                <a:moveTo>
                  <a:pt x="25" y="40"/>
                </a:moveTo>
                <a:cubicBezTo>
                  <a:pt x="24" y="41"/>
                  <a:pt x="22" y="42"/>
                  <a:pt x="20" y="43"/>
                </a:cubicBezTo>
                <a:cubicBezTo>
                  <a:pt x="20" y="30"/>
                  <a:pt x="20" y="30"/>
                  <a:pt x="20" y="30"/>
                </a:cubicBezTo>
                <a:cubicBezTo>
                  <a:pt x="22" y="31"/>
                  <a:pt x="24" y="31"/>
                  <a:pt x="25" y="32"/>
                </a:cubicBezTo>
                <a:cubicBezTo>
                  <a:pt x="26" y="33"/>
                  <a:pt x="27" y="35"/>
                  <a:pt x="27" y="36"/>
                </a:cubicBezTo>
                <a:cubicBezTo>
                  <a:pt x="27" y="38"/>
                  <a:pt x="26" y="39"/>
                  <a:pt x="25" y="40"/>
                </a:cubicBezTo>
                <a:close/>
              </a:path>
            </a:pathLst>
          </a:custGeom>
          <a:solidFill>
            <a:srgbClr val="1FAC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p>
            <a:endParaRPr lang="zh-CN" altLang="en-US"/>
          </a:p>
        </p:txBody>
      </p:sp>
      <p:sp>
        <p:nvSpPr>
          <p:cNvPr id="314" name="任意多边形 313"/>
          <p:cNvSpPr/>
          <p:nvPr>
            <p:custDataLst>
              <p:tags r:id="rId8"/>
            </p:custDataLst>
          </p:nvPr>
        </p:nvSpPr>
        <p:spPr>
          <a:xfrm rot="18900000">
            <a:off x="6636891" y="3441627"/>
            <a:ext cx="1689944" cy="1695782"/>
          </a:xfrm>
          <a:custGeom>
            <a:avLst/>
            <a:gdLst>
              <a:gd name="connsiteX0" fmla="*/ 1212833 w 2425667"/>
              <a:gd name="connsiteY0" fmla="*/ 357358 h 2433979"/>
              <a:gd name="connsiteX1" fmla="*/ 353202 w 2425667"/>
              <a:gd name="connsiteY1" fmla="*/ 1216989 h 2433979"/>
              <a:gd name="connsiteX2" fmla="*/ 1212833 w 2425667"/>
              <a:gd name="connsiteY2" fmla="*/ 2076620 h 2433979"/>
              <a:gd name="connsiteX3" fmla="*/ 2072464 w 2425667"/>
              <a:gd name="connsiteY3" fmla="*/ 1216989 h 2433979"/>
              <a:gd name="connsiteX4" fmla="*/ 1212833 w 2425667"/>
              <a:gd name="connsiteY4" fmla="*/ 357358 h 2433979"/>
              <a:gd name="connsiteX5" fmla="*/ 1252831 w 2425667"/>
              <a:gd name="connsiteY5" fmla="*/ 0 h 2433979"/>
              <a:gd name="connsiteX6" fmla="*/ 1379753 w 2425667"/>
              <a:gd name="connsiteY6" fmla="*/ 10517 h 2433979"/>
              <a:gd name="connsiteX7" fmla="*/ 1406702 w 2425667"/>
              <a:gd name="connsiteY7" fmla="*/ 175096 h 2433979"/>
              <a:gd name="connsiteX8" fmla="*/ 1434174 w 2425667"/>
              <a:gd name="connsiteY8" fmla="*/ 179289 h 2433979"/>
              <a:gd name="connsiteX9" fmla="*/ 1523214 w 2425667"/>
              <a:gd name="connsiteY9" fmla="*/ 201596 h 2433979"/>
              <a:gd name="connsiteX10" fmla="*/ 1544624 w 2425667"/>
              <a:gd name="connsiteY10" fmla="*/ 208986 h 2433979"/>
              <a:gd name="connsiteX11" fmla="*/ 1645985 w 2425667"/>
              <a:gd name="connsiteY11" fmla="*/ 77936 h 2433979"/>
              <a:gd name="connsiteX12" fmla="*/ 1762616 w 2425667"/>
              <a:gd name="connsiteY12" fmla="*/ 129095 h 2433979"/>
              <a:gd name="connsiteX13" fmla="*/ 1734652 w 2425667"/>
              <a:gd name="connsiteY13" fmla="*/ 293589 h 2433979"/>
              <a:gd name="connsiteX14" fmla="*/ 1769949 w 2425667"/>
              <a:gd name="connsiteY14" fmla="*/ 311116 h 2433979"/>
              <a:gd name="connsiteX15" fmla="*/ 1854496 w 2425667"/>
              <a:gd name="connsiteY15" fmla="*/ 370090 h 2433979"/>
              <a:gd name="connsiteX16" fmla="*/ 1992531 w 2425667"/>
              <a:gd name="connsiteY16" fmla="*/ 279307 h 2433979"/>
              <a:gd name="connsiteX17" fmla="*/ 2086231 w 2425667"/>
              <a:gd name="connsiteY17" fmla="*/ 365563 h 2433979"/>
              <a:gd name="connsiteX18" fmla="*/ 2007300 w 2425667"/>
              <a:gd name="connsiteY18" fmla="*/ 510361 h 2433979"/>
              <a:gd name="connsiteX19" fmla="*/ 2065668 w 2425667"/>
              <a:gd name="connsiteY19" fmla="*/ 578155 h 2433979"/>
              <a:gd name="connsiteX20" fmla="*/ 2094617 w 2425667"/>
              <a:gd name="connsiteY20" fmla="*/ 623402 h 2433979"/>
              <a:gd name="connsiteX21" fmla="*/ 2254915 w 2425667"/>
              <a:gd name="connsiteY21" fmla="*/ 582290 h 2433979"/>
              <a:gd name="connsiteX22" fmla="*/ 2315530 w 2425667"/>
              <a:gd name="connsiteY22" fmla="*/ 694297 h 2433979"/>
              <a:gd name="connsiteX23" fmla="*/ 2193559 w 2425667"/>
              <a:gd name="connsiteY23" fmla="*/ 805896 h 2433979"/>
              <a:gd name="connsiteX24" fmla="*/ 2223226 w 2425667"/>
              <a:gd name="connsiteY24" fmla="*/ 874193 h 2433979"/>
              <a:gd name="connsiteX25" fmla="*/ 2240087 w 2425667"/>
              <a:gd name="connsiteY25" fmla="*/ 940916 h 2433979"/>
              <a:gd name="connsiteX26" fmla="*/ 2404704 w 2425667"/>
              <a:gd name="connsiteY26" fmla="*/ 954052 h 2433979"/>
              <a:gd name="connsiteX27" fmla="*/ 2425667 w 2425667"/>
              <a:gd name="connsiteY27" fmla="*/ 1079672 h 2433979"/>
              <a:gd name="connsiteX28" fmla="*/ 2274022 w 2425667"/>
              <a:gd name="connsiteY28" fmla="*/ 1145640 h 2433979"/>
              <a:gd name="connsiteX29" fmla="*/ 2279925 w 2425667"/>
              <a:gd name="connsiteY29" fmla="*/ 1216990 h 2433979"/>
              <a:gd name="connsiteX30" fmla="*/ 2276273 w 2425667"/>
              <a:gd name="connsiteY30" fmla="*/ 1289319 h 2433979"/>
              <a:gd name="connsiteX31" fmla="*/ 2425667 w 2425667"/>
              <a:gd name="connsiteY31" fmla="*/ 1354308 h 2433979"/>
              <a:gd name="connsiteX32" fmla="*/ 2404704 w 2425667"/>
              <a:gd name="connsiteY32" fmla="*/ 1479928 h 2433979"/>
              <a:gd name="connsiteX33" fmla="*/ 2242355 w 2425667"/>
              <a:gd name="connsiteY33" fmla="*/ 1492883 h 2433979"/>
              <a:gd name="connsiteX34" fmla="*/ 2232305 w 2425667"/>
              <a:gd name="connsiteY34" fmla="*/ 1531970 h 2433979"/>
              <a:gd name="connsiteX35" fmla="*/ 2193703 w 2425667"/>
              <a:gd name="connsiteY35" fmla="*/ 1628216 h 2433979"/>
              <a:gd name="connsiteX36" fmla="*/ 2315530 w 2425667"/>
              <a:gd name="connsiteY36" fmla="*/ 1739683 h 2433979"/>
              <a:gd name="connsiteX37" fmla="*/ 2254915 w 2425667"/>
              <a:gd name="connsiteY37" fmla="*/ 1851690 h 2433979"/>
              <a:gd name="connsiteX38" fmla="*/ 2096021 w 2425667"/>
              <a:gd name="connsiteY38" fmla="*/ 1810938 h 2433979"/>
              <a:gd name="connsiteX39" fmla="*/ 2084505 w 2425667"/>
              <a:gd name="connsiteY39" fmla="*/ 1830160 h 2433979"/>
              <a:gd name="connsiteX40" fmla="*/ 2008178 w 2425667"/>
              <a:gd name="connsiteY40" fmla="*/ 1925231 h 2433979"/>
              <a:gd name="connsiteX41" fmla="*/ 2086231 w 2425667"/>
              <a:gd name="connsiteY41" fmla="*/ 2068417 h 2433979"/>
              <a:gd name="connsiteX42" fmla="*/ 1992531 w 2425667"/>
              <a:gd name="connsiteY42" fmla="*/ 2154674 h 2433979"/>
              <a:gd name="connsiteX43" fmla="*/ 1854370 w 2425667"/>
              <a:gd name="connsiteY43" fmla="*/ 2063808 h 2433979"/>
              <a:gd name="connsiteX44" fmla="*/ 1820824 w 2425667"/>
              <a:gd name="connsiteY44" fmla="*/ 2089925 h 2433979"/>
              <a:gd name="connsiteX45" fmla="*/ 1734647 w 2425667"/>
              <a:gd name="connsiteY45" fmla="*/ 2140370 h 2433979"/>
              <a:gd name="connsiteX46" fmla="*/ 1762615 w 2425667"/>
              <a:gd name="connsiteY46" fmla="*/ 2304884 h 2433979"/>
              <a:gd name="connsiteX47" fmla="*/ 1645984 w 2425667"/>
              <a:gd name="connsiteY47" fmla="*/ 2356043 h 2433979"/>
              <a:gd name="connsiteX48" fmla="*/ 1544872 w 2425667"/>
              <a:gd name="connsiteY48" fmla="*/ 2225315 h 2433979"/>
              <a:gd name="connsiteX49" fmla="*/ 1540344 w 2425667"/>
              <a:gd name="connsiteY49" fmla="*/ 2227130 h 2433979"/>
              <a:gd name="connsiteX50" fmla="*/ 1406781 w 2425667"/>
              <a:gd name="connsiteY50" fmla="*/ 2258405 h 2433979"/>
              <a:gd name="connsiteX51" fmla="*/ 1379753 w 2425667"/>
              <a:gd name="connsiteY51" fmla="*/ 2423462 h 2433979"/>
              <a:gd name="connsiteX52" fmla="*/ 1252831 w 2425667"/>
              <a:gd name="connsiteY52" fmla="*/ 2433979 h 2433979"/>
              <a:gd name="connsiteX53" fmla="*/ 1198853 w 2425667"/>
              <a:gd name="connsiteY53" fmla="*/ 2275177 h 2433979"/>
              <a:gd name="connsiteX54" fmla="*/ 1119088 w 2425667"/>
              <a:gd name="connsiteY54" fmla="*/ 2271400 h 2433979"/>
              <a:gd name="connsiteX55" fmla="*/ 1058827 w 2425667"/>
              <a:gd name="connsiteY55" fmla="*/ 2262963 h 2433979"/>
              <a:gd name="connsiteX56" fmla="*/ 979133 w 2425667"/>
              <a:gd name="connsiteY56" fmla="*/ 2411301 h 2433979"/>
              <a:gd name="connsiteX57" fmla="*/ 855673 w 2425667"/>
              <a:gd name="connsiteY57" fmla="*/ 2380036 h 2433979"/>
              <a:gd name="connsiteX58" fmla="*/ 856198 w 2425667"/>
              <a:gd name="connsiteY58" fmla="*/ 2207641 h 2433979"/>
              <a:gd name="connsiteX59" fmla="*/ 765835 w 2425667"/>
              <a:gd name="connsiteY59" fmla="*/ 2173843 h 2433979"/>
              <a:gd name="connsiteX60" fmla="*/ 729526 w 2425667"/>
              <a:gd name="connsiteY60" fmla="*/ 2153611 h 2433979"/>
              <a:gd name="connsiteX61" fmla="*/ 604169 w 2425667"/>
              <a:gd name="connsiteY61" fmla="*/ 2269716 h 2433979"/>
              <a:gd name="connsiteX62" fmla="*/ 497550 w 2425667"/>
              <a:gd name="connsiteY62" fmla="*/ 2200058 h 2433979"/>
              <a:gd name="connsiteX63" fmla="*/ 553549 w 2425667"/>
              <a:gd name="connsiteY63" fmla="*/ 2038541 h 2433979"/>
              <a:gd name="connsiteX64" fmla="*/ 539917 w 2425667"/>
              <a:gd name="connsiteY64" fmla="*/ 2028489 h 2433979"/>
              <a:gd name="connsiteX65" fmla="*/ 455838 w 2425667"/>
              <a:gd name="connsiteY65" fmla="*/ 1943138 h 2433979"/>
              <a:gd name="connsiteX66" fmla="*/ 295494 w 2425667"/>
              <a:gd name="connsiteY66" fmla="*/ 2014053 h 2433979"/>
              <a:gd name="connsiteX67" fmla="*/ 217270 w 2425667"/>
              <a:gd name="connsiteY67" fmla="*/ 1913551 h 2433979"/>
              <a:gd name="connsiteX68" fmla="*/ 323355 w 2425667"/>
              <a:gd name="connsiteY68" fmla="*/ 1778105 h 2433979"/>
              <a:gd name="connsiteX69" fmla="*/ 287137 w 2425667"/>
              <a:gd name="connsiteY69" fmla="*/ 1717827 h 2433979"/>
              <a:gd name="connsiteX70" fmla="*/ 258246 w 2425667"/>
              <a:gd name="connsiteY70" fmla="*/ 1657262 h 2433979"/>
              <a:gd name="connsiteX71" fmla="*/ 86557 w 2425667"/>
              <a:gd name="connsiteY71" fmla="*/ 1672014 h 2433979"/>
              <a:gd name="connsiteX72" fmla="*/ 45204 w 2425667"/>
              <a:gd name="connsiteY72" fmla="*/ 1551558 h 2433979"/>
              <a:gd name="connsiteX73" fmla="*/ 189990 w 2425667"/>
              <a:gd name="connsiteY73" fmla="*/ 1457592 h 2433979"/>
              <a:gd name="connsiteX74" fmla="*/ 182766 w 2425667"/>
              <a:gd name="connsiteY74" fmla="*/ 1429299 h 2433979"/>
              <a:gd name="connsiteX75" fmla="*/ 166952 w 2425667"/>
              <a:gd name="connsiteY75" fmla="*/ 1325289 h 2433979"/>
              <a:gd name="connsiteX76" fmla="*/ 166804 w 2425667"/>
              <a:gd name="connsiteY76" fmla="*/ 1322370 h 2433979"/>
              <a:gd name="connsiteX77" fmla="*/ 0 w 2425667"/>
              <a:gd name="connsiteY77" fmla="*/ 1280669 h 2433979"/>
              <a:gd name="connsiteX78" fmla="*/ 0 w 2425667"/>
              <a:gd name="connsiteY78" fmla="*/ 1153312 h 2433979"/>
              <a:gd name="connsiteX79" fmla="*/ 166804 w 2425667"/>
              <a:gd name="connsiteY79" fmla="*/ 1111611 h 2433979"/>
              <a:gd name="connsiteX80" fmla="*/ 166952 w 2425667"/>
              <a:gd name="connsiteY80" fmla="*/ 1108691 h 2433979"/>
              <a:gd name="connsiteX81" fmla="*/ 181700 w 2425667"/>
              <a:gd name="connsiteY81" fmla="*/ 1009992 h 2433979"/>
              <a:gd name="connsiteX82" fmla="*/ 190004 w 2425667"/>
              <a:gd name="connsiteY82" fmla="*/ 976396 h 2433979"/>
              <a:gd name="connsiteX83" fmla="*/ 45204 w 2425667"/>
              <a:gd name="connsiteY83" fmla="*/ 882421 h 2433979"/>
              <a:gd name="connsiteX84" fmla="*/ 86557 w 2425667"/>
              <a:gd name="connsiteY84" fmla="*/ 761965 h 2433979"/>
              <a:gd name="connsiteX85" fmla="*/ 258250 w 2425667"/>
              <a:gd name="connsiteY85" fmla="*/ 776718 h 2433979"/>
              <a:gd name="connsiteX86" fmla="*/ 277361 w 2425667"/>
              <a:gd name="connsiteY86" fmla="*/ 734778 h 2433979"/>
              <a:gd name="connsiteX87" fmla="*/ 324173 w 2425667"/>
              <a:gd name="connsiteY87" fmla="*/ 656919 h 2433979"/>
              <a:gd name="connsiteX88" fmla="*/ 217270 w 2425667"/>
              <a:gd name="connsiteY88" fmla="*/ 520430 h 2433979"/>
              <a:gd name="connsiteX89" fmla="*/ 295494 w 2425667"/>
              <a:gd name="connsiteY89" fmla="*/ 419927 h 2433979"/>
              <a:gd name="connsiteX90" fmla="*/ 452318 w 2425667"/>
              <a:gd name="connsiteY90" fmla="*/ 489286 h 2433979"/>
              <a:gd name="connsiteX91" fmla="*/ 544492 w 2425667"/>
              <a:gd name="connsiteY91" fmla="*/ 401671 h 2433979"/>
              <a:gd name="connsiteX92" fmla="*/ 553527 w 2425667"/>
              <a:gd name="connsiteY92" fmla="*/ 395375 h 2433979"/>
              <a:gd name="connsiteX93" fmla="*/ 497550 w 2425667"/>
              <a:gd name="connsiteY93" fmla="*/ 233922 h 2433979"/>
              <a:gd name="connsiteX94" fmla="*/ 604169 w 2425667"/>
              <a:gd name="connsiteY94" fmla="*/ 164264 h 2433979"/>
              <a:gd name="connsiteX95" fmla="*/ 730281 w 2425667"/>
              <a:gd name="connsiteY95" fmla="*/ 281069 h 2433979"/>
              <a:gd name="connsiteX96" fmla="*/ 854988 w 2425667"/>
              <a:gd name="connsiteY96" fmla="*/ 222600 h 2433979"/>
              <a:gd name="connsiteX97" fmla="*/ 856185 w 2425667"/>
              <a:gd name="connsiteY97" fmla="*/ 222218 h 2433979"/>
              <a:gd name="connsiteX98" fmla="*/ 855673 w 2425667"/>
              <a:gd name="connsiteY98" fmla="*/ 53944 h 2433979"/>
              <a:gd name="connsiteX99" fmla="*/ 979133 w 2425667"/>
              <a:gd name="connsiteY99" fmla="*/ 22680 h 2433979"/>
              <a:gd name="connsiteX100" fmla="*/ 1058776 w 2425667"/>
              <a:gd name="connsiteY100" fmla="*/ 170924 h 2433979"/>
              <a:gd name="connsiteX101" fmla="*/ 1125364 w 2425667"/>
              <a:gd name="connsiteY101" fmla="*/ 162002 h 2433979"/>
              <a:gd name="connsiteX102" fmla="*/ 1198875 w 2425667"/>
              <a:gd name="connsiteY102" fmla="*/ 158738 h 243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2425667" h="2433979">
                <a:moveTo>
                  <a:pt x="1212833" y="357358"/>
                </a:moveTo>
                <a:cubicBezTo>
                  <a:pt x="738072" y="357358"/>
                  <a:pt x="353202" y="742228"/>
                  <a:pt x="353202" y="1216989"/>
                </a:cubicBezTo>
                <a:cubicBezTo>
                  <a:pt x="353202" y="1691750"/>
                  <a:pt x="738072" y="2076620"/>
                  <a:pt x="1212833" y="2076620"/>
                </a:cubicBezTo>
                <a:cubicBezTo>
                  <a:pt x="1687594" y="2076620"/>
                  <a:pt x="2072464" y="1691750"/>
                  <a:pt x="2072464" y="1216989"/>
                </a:cubicBezTo>
                <a:cubicBezTo>
                  <a:pt x="2072464" y="742228"/>
                  <a:pt x="1687594" y="357358"/>
                  <a:pt x="1212833" y="357358"/>
                </a:cubicBezTo>
                <a:close/>
                <a:moveTo>
                  <a:pt x="1252831" y="0"/>
                </a:moveTo>
                <a:lnTo>
                  <a:pt x="1379753" y="10517"/>
                </a:lnTo>
                <a:lnTo>
                  <a:pt x="1406702" y="175096"/>
                </a:lnTo>
                <a:lnTo>
                  <a:pt x="1434174" y="179289"/>
                </a:lnTo>
                <a:cubicBezTo>
                  <a:pt x="1464341" y="185462"/>
                  <a:pt x="1494041" y="192917"/>
                  <a:pt x="1523214" y="201596"/>
                </a:cubicBezTo>
                <a:lnTo>
                  <a:pt x="1544624" y="208986"/>
                </a:lnTo>
                <a:lnTo>
                  <a:pt x="1645985" y="77936"/>
                </a:lnTo>
                <a:lnTo>
                  <a:pt x="1762616" y="129095"/>
                </a:lnTo>
                <a:lnTo>
                  <a:pt x="1734652" y="293589"/>
                </a:lnTo>
                <a:lnTo>
                  <a:pt x="1769949" y="311116"/>
                </a:lnTo>
                <a:lnTo>
                  <a:pt x="1854496" y="370090"/>
                </a:lnTo>
                <a:lnTo>
                  <a:pt x="1992531" y="279307"/>
                </a:lnTo>
                <a:lnTo>
                  <a:pt x="2086231" y="365563"/>
                </a:lnTo>
                <a:lnTo>
                  <a:pt x="2007300" y="510361"/>
                </a:lnTo>
                <a:lnTo>
                  <a:pt x="2065668" y="578155"/>
                </a:lnTo>
                <a:lnTo>
                  <a:pt x="2094617" y="623402"/>
                </a:lnTo>
                <a:lnTo>
                  <a:pt x="2254915" y="582290"/>
                </a:lnTo>
                <a:lnTo>
                  <a:pt x="2315530" y="694297"/>
                </a:lnTo>
                <a:lnTo>
                  <a:pt x="2193559" y="805896"/>
                </a:lnTo>
                <a:lnTo>
                  <a:pt x="2223226" y="874193"/>
                </a:lnTo>
                <a:lnTo>
                  <a:pt x="2240087" y="940916"/>
                </a:lnTo>
                <a:lnTo>
                  <a:pt x="2404704" y="954052"/>
                </a:lnTo>
                <a:lnTo>
                  <a:pt x="2425667" y="1079672"/>
                </a:lnTo>
                <a:lnTo>
                  <a:pt x="2274022" y="1145640"/>
                </a:lnTo>
                <a:lnTo>
                  <a:pt x="2279925" y="1216990"/>
                </a:lnTo>
                <a:lnTo>
                  <a:pt x="2276273" y="1289319"/>
                </a:lnTo>
                <a:lnTo>
                  <a:pt x="2425667" y="1354308"/>
                </a:lnTo>
                <a:lnTo>
                  <a:pt x="2404704" y="1479928"/>
                </a:lnTo>
                <a:lnTo>
                  <a:pt x="2242355" y="1492883"/>
                </a:lnTo>
                <a:lnTo>
                  <a:pt x="2232305" y="1531970"/>
                </a:lnTo>
                <a:lnTo>
                  <a:pt x="2193703" y="1628216"/>
                </a:lnTo>
                <a:lnTo>
                  <a:pt x="2315530" y="1739683"/>
                </a:lnTo>
                <a:lnTo>
                  <a:pt x="2254915" y="1851690"/>
                </a:lnTo>
                <a:lnTo>
                  <a:pt x="2096021" y="1810938"/>
                </a:lnTo>
                <a:lnTo>
                  <a:pt x="2084505" y="1830160"/>
                </a:lnTo>
                <a:lnTo>
                  <a:pt x="2008178" y="1925231"/>
                </a:lnTo>
                <a:lnTo>
                  <a:pt x="2086231" y="2068417"/>
                </a:lnTo>
                <a:lnTo>
                  <a:pt x="1992531" y="2154674"/>
                </a:lnTo>
                <a:lnTo>
                  <a:pt x="1854370" y="2063808"/>
                </a:lnTo>
                <a:lnTo>
                  <a:pt x="1820824" y="2089925"/>
                </a:lnTo>
                <a:lnTo>
                  <a:pt x="1734647" y="2140370"/>
                </a:lnTo>
                <a:lnTo>
                  <a:pt x="1762615" y="2304884"/>
                </a:lnTo>
                <a:lnTo>
                  <a:pt x="1645984" y="2356043"/>
                </a:lnTo>
                <a:lnTo>
                  <a:pt x="1544872" y="2225315"/>
                </a:lnTo>
                <a:lnTo>
                  <a:pt x="1540344" y="2227130"/>
                </a:lnTo>
                <a:lnTo>
                  <a:pt x="1406781" y="2258405"/>
                </a:lnTo>
                <a:lnTo>
                  <a:pt x="1379753" y="2423462"/>
                </a:lnTo>
                <a:lnTo>
                  <a:pt x="1252831" y="2433979"/>
                </a:lnTo>
                <a:lnTo>
                  <a:pt x="1198853" y="2275177"/>
                </a:lnTo>
                <a:lnTo>
                  <a:pt x="1119088" y="2271400"/>
                </a:lnTo>
                <a:lnTo>
                  <a:pt x="1058827" y="2262963"/>
                </a:lnTo>
                <a:lnTo>
                  <a:pt x="979133" y="2411301"/>
                </a:lnTo>
                <a:lnTo>
                  <a:pt x="855673" y="2380036"/>
                </a:lnTo>
                <a:lnTo>
                  <a:pt x="856198" y="2207641"/>
                </a:lnTo>
                <a:lnTo>
                  <a:pt x="765835" y="2173843"/>
                </a:lnTo>
                <a:lnTo>
                  <a:pt x="729526" y="2153611"/>
                </a:lnTo>
                <a:lnTo>
                  <a:pt x="604169" y="2269716"/>
                </a:lnTo>
                <a:lnTo>
                  <a:pt x="497550" y="2200058"/>
                </a:lnTo>
                <a:lnTo>
                  <a:pt x="553549" y="2038541"/>
                </a:lnTo>
                <a:lnTo>
                  <a:pt x="539917" y="2028489"/>
                </a:lnTo>
                <a:lnTo>
                  <a:pt x="455838" y="1943138"/>
                </a:lnTo>
                <a:lnTo>
                  <a:pt x="295494" y="2014053"/>
                </a:lnTo>
                <a:lnTo>
                  <a:pt x="217270" y="1913551"/>
                </a:lnTo>
                <a:lnTo>
                  <a:pt x="323355" y="1778105"/>
                </a:lnTo>
                <a:lnTo>
                  <a:pt x="287137" y="1717827"/>
                </a:lnTo>
                <a:lnTo>
                  <a:pt x="258246" y="1657262"/>
                </a:lnTo>
                <a:lnTo>
                  <a:pt x="86557" y="1672014"/>
                </a:lnTo>
                <a:lnTo>
                  <a:pt x="45204" y="1551558"/>
                </a:lnTo>
                <a:lnTo>
                  <a:pt x="189990" y="1457592"/>
                </a:lnTo>
                <a:lnTo>
                  <a:pt x="182766" y="1429299"/>
                </a:lnTo>
                <a:cubicBezTo>
                  <a:pt x="175827" y="1395196"/>
                  <a:pt x="170527" y="1360497"/>
                  <a:pt x="166952" y="1325289"/>
                </a:cubicBezTo>
                <a:lnTo>
                  <a:pt x="166804" y="1322370"/>
                </a:lnTo>
                <a:lnTo>
                  <a:pt x="0" y="1280669"/>
                </a:lnTo>
                <a:lnTo>
                  <a:pt x="0" y="1153312"/>
                </a:lnTo>
                <a:lnTo>
                  <a:pt x="166804" y="1111611"/>
                </a:lnTo>
                <a:lnTo>
                  <a:pt x="166952" y="1108691"/>
                </a:lnTo>
                <a:cubicBezTo>
                  <a:pt x="170342" y="1075308"/>
                  <a:pt x="175282" y="1042384"/>
                  <a:pt x="181700" y="1009992"/>
                </a:cubicBezTo>
                <a:lnTo>
                  <a:pt x="190004" y="976396"/>
                </a:lnTo>
                <a:lnTo>
                  <a:pt x="45204" y="882421"/>
                </a:lnTo>
                <a:lnTo>
                  <a:pt x="86557" y="761965"/>
                </a:lnTo>
                <a:lnTo>
                  <a:pt x="258250" y="776718"/>
                </a:lnTo>
                <a:lnTo>
                  <a:pt x="277361" y="734778"/>
                </a:lnTo>
                <a:lnTo>
                  <a:pt x="324173" y="656919"/>
                </a:lnTo>
                <a:lnTo>
                  <a:pt x="217270" y="520430"/>
                </a:lnTo>
                <a:lnTo>
                  <a:pt x="295494" y="419927"/>
                </a:lnTo>
                <a:lnTo>
                  <a:pt x="452318" y="489286"/>
                </a:lnTo>
                <a:lnTo>
                  <a:pt x="544492" y="401671"/>
                </a:lnTo>
                <a:lnTo>
                  <a:pt x="553527" y="395375"/>
                </a:lnTo>
                <a:lnTo>
                  <a:pt x="497550" y="233922"/>
                </a:lnTo>
                <a:lnTo>
                  <a:pt x="604169" y="164264"/>
                </a:lnTo>
                <a:lnTo>
                  <a:pt x="730281" y="281069"/>
                </a:lnTo>
                <a:lnTo>
                  <a:pt x="854988" y="222600"/>
                </a:lnTo>
                <a:lnTo>
                  <a:pt x="856185" y="222218"/>
                </a:lnTo>
                <a:lnTo>
                  <a:pt x="855673" y="53944"/>
                </a:lnTo>
                <a:lnTo>
                  <a:pt x="979133" y="22680"/>
                </a:lnTo>
                <a:lnTo>
                  <a:pt x="1058776" y="170924"/>
                </a:lnTo>
                <a:lnTo>
                  <a:pt x="1125364" y="162002"/>
                </a:lnTo>
                <a:lnTo>
                  <a:pt x="1198875" y="15873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rgbClr val="1FAC9E">
              <a:shade val="50000"/>
            </a:srgbClr>
          </a:lnRef>
          <a:fillRef idx="1">
            <a:srgbClr val="1FAC9E"/>
          </a:fillRef>
          <a:effectRef idx="0">
            <a:srgbClr val="1FAC9E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/>
            <a:endParaRPr lang="zh-CN" altLang="en-US"/>
          </a:p>
        </p:txBody>
      </p:sp>
      <p:sp>
        <p:nvSpPr>
          <p:cNvPr id="315" name="任意多边形 314"/>
          <p:cNvSpPr/>
          <p:nvPr>
            <p:custDataLst>
              <p:tags r:id="rId9"/>
            </p:custDataLst>
          </p:nvPr>
        </p:nvSpPr>
        <p:spPr>
          <a:xfrm>
            <a:off x="6848499" y="2652841"/>
            <a:ext cx="815055" cy="817974"/>
          </a:xfrm>
          <a:custGeom>
            <a:avLst/>
            <a:gdLst>
              <a:gd name="connsiteX0" fmla="*/ 1212833 w 2425667"/>
              <a:gd name="connsiteY0" fmla="*/ 357358 h 2433979"/>
              <a:gd name="connsiteX1" fmla="*/ 353202 w 2425667"/>
              <a:gd name="connsiteY1" fmla="*/ 1216989 h 2433979"/>
              <a:gd name="connsiteX2" fmla="*/ 1212833 w 2425667"/>
              <a:gd name="connsiteY2" fmla="*/ 2076620 h 2433979"/>
              <a:gd name="connsiteX3" fmla="*/ 2072464 w 2425667"/>
              <a:gd name="connsiteY3" fmla="*/ 1216989 h 2433979"/>
              <a:gd name="connsiteX4" fmla="*/ 1212833 w 2425667"/>
              <a:gd name="connsiteY4" fmla="*/ 357358 h 2433979"/>
              <a:gd name="connsiteX5" fmla="*/ 1252831 w 2425667"/>
              <a:gd name="connsiteY5" fmla="*/ 0 h 2433979"/>
              <a:gd name="connsiteX6" fmla="*/ 1379753 w 2425667"/>
              <a:gd name="connsiteY6" fmla="*/ 10517 h 2433979"/>
              <a:gd name="connsiteX7" fmla="*/ 1406702 w 2425667"/>
              <a:gd name="connsiteY7" fmla="*/ 175096 h 2433979"/>
              <a:gd name="connsiteX8" fmla="*/ 1434174 w 2425667"/>
              <a:gd name="connsiteY8" fmla="*/ 179289 h 2433979"/>
              <a:gd name="connsiteX9" fmla="*/ 1523214 w 2425667"/>
              <a:gd name="connsiteY9" fmla="*/ 201596 h 2433979"/>
              <a:gd name="connsiteX10" fmla="*/ 1544624 w 2425667"/>
              <a:gd name="connsiteY10" fmla="*/ 208986 h 2433979"/>
              <a:gd name="connsiteX11" fmla="*/ 1645985 w 2425667"/>
              <a:gd name="connsiteY11" fmla="*/ 77936 h 2433979"/>
              <a:gd name="connsiteX12" fmla="*/ 1762616 w 2425667"/>
              <a:gd name="connsiteY12" fmla="*/ 129095 h 2433979"/>
              <a:gd name="connsiteX13" fmla="*/ 1734652 w 2425667"/>
              <a:gd name="connsiteY13" fmla="*/ 293589 h 2433979"/>
              <a:gd name="connsiteX14" fmla="*/ 1769949 w 2425667"/>
              <a:gd name="connsiteY14" fmla="*/ 311116 h 2433979"/>
              <a:gd name="connsiteX15" fmla="*/ 1854496 w 2425667"/>
              <a:gd name="connsiteY15" fmla="*/ 370090 h 2433979"/>
              <a:gd name="connsiteX16" fmla="*/ 1992531 w 2425667"/>
              <a:gd name="connsiteY16" fmla="*/ 279307 h 2433979"/>
              <a:gd name="connsiteX17" fmla="*/ 2086231 w 2425667"/>
              <a:gd name="connsiteY17" fmla="*/ 365563 h 2433979"/>
              <a:gd name="connsiteX18" fmla="*/ 2007300 w 2425667"/>
              <a:gd name="connsiteY18" fmla="*/ 510361 h 2433979"/>
              <a:gd name="connsiteX19" fmla="*/ 2065668 w 2425667"/>
              <a:gd name="connsiteY19" fmla="*/ 578155 h 2433979"/>
              <a:gd name="connsiteX20" fmla="*/ 2094617 w 2425667"/>
              <a:gd name="connsiteY20" fmla="*/ 623402 h 2433979"/>
              <a:gd name="connsiteX21" fmla="*/ 2254915 w 2425667"/>
              <a:gd name="connsiteY21" fmla="*/ 582290 h 2433979"/>
              <a:gd name="connsiteX22" fmla="*/ 2315530 w 2425667"/>
              <a:gd name="connsiteY22" fmla="*/ 694297 h 2433979"/>
              <a:gd name="connsiteX23" fmla="*/ 2193559 w 2425667"/>
              <a:gd name="connsiteY23" fmla="*/ 805896 h 2433979"/>
              <a:gd name="connsiteX24" fmla="*/ 2223226 w 2425667"/>
              <a:gd name="connsiteY24" fmla="*/ 874193 h 2433979"/>
              <a:gd name="connsiteX25" fmla="*/ 2240087 w 2425667"/>
              <a:gd name="connsiteY25" fmla="*/ 940916 h 2433979"/>
              <a:gd name="connsiteX26" fmla="*/ 2404704 w 2425667"/>
              <a:gd name="connsiteY26" fmla="*/ 954052 h 2433979"/>
              <a:gd name="connsiteX27" fmla="*/ 2425667 w 2425667"/>
              <a:gd name="connsiteY27" fmla="*/ 1079672 h 2433979"/>
              <a:gd name="connsiteX28" fmla="*/ 2274022 w 2425667"/>
              <a:gd name="connsiteY28" fmla="*/ 1145640 h 2433979"/>
              <a:gd name="connsiteX29" fmla="*/ 2279925 w 2425667"/>
              <a:gd name="connsiteY29" fmla="*/ 1216990 h 2433979"/>
              <a:gd name="connsiteX30" fmla="*/ 2276273 w 2425667"/>
              <a:gd name="connsiteY30" fmla="*/ 1289319 h 2433979"/>
              <a:gd name="connsiteX31" fmla="*/ 2425667 w 2425667"/>
              <a:gd name="connsiteY31" fmla="*/ 1354308 h 2433979"/>
              <a:gd name="connsiteX32" fmla="*/ 2404704 w 2425667"/>
              <a:gd name="connsiteY32" fmla="*/ 1479928 h 2433979"/>
              <a:gd name="connsiteX33" fmla="*/ 2242355 w 2425667"/>
              <a:gd name="connsiteY33" fmla="*/ 1492883 h 2433979"/>
              <a:gd name="connsiteX34" fmla="*/ 2232305 w 2425667"/>
              <a:gd name="connsiteY34" fmla="*/ 1531970 h 2433979"/>
              <a:gd name="connsiteX35" fmla="*/ 2193703 w 2425667"/>
              <a:gd name="connsiteY35" fmla="*/ 1628216 h 2433979"/>
              <a:gd name="connsiteX36" fmla="*/ 2315530 w 2425667"/>
              <a:gd name="connsiteY36" fmla="*/ 1739683 h 2433979"/>
              <a:gd name="connsiteX37" fmla="*/ 2254915 w 2425667"/>
              <a:gd name="connsiteY37" fmla="*/ 1851690 h 2433979"/>
              <a:gd name="connsiteX38" fmla="*/ 2096021 w 2425667"/>
              <a:gd name="connsiteY38" fmla="*/ 1810938 h 2433979"/>
              <a:gd name="connsiteX39" fmla="*/ 2084505 w 2425667"/>
              <a:gd name="connsiteY39" fmla="*/ 1830160 h 2433979"/>
              <a:gd name="connsiteX40" fmla="*/ 2008178 w 2425667"/>
              <a:gd name="connsiteY40" fmla="*/ 1925231 h 2433979"/>
              <a:gd name="connsiteX41" fmla="*/ 2086231 w 2425667"/>
              <a:gd name="connsiteY41" fmla="*/ 2068417 h 2433979"/>
              <a:gd name="connsiteX42" fmla="*/ 1992531 w 2425667"/>
              <a:gd name="connsiteY42" fmla="*/ 2154674 h 2433979"/>
              <a:gd name="connsiteX43" fmla="*/ 1854370 w 2425667"/>
              <a:gd name="connsiteY43" fmla="*/ 2063808 h 2433979"/>
              <a:gd name="connsiteX44" fmla="*/ 1820824 w 2425667"/>
              <a:gd name="connsiteY44" fmla="*/ 2089925 h 2433979"/>
              <a:gd name="connsiteX45" fmla="*/ 1734647 w 2425667"/>
              <a:gd name="connsiteY45" fmla="*/ 2140370 h 2433979"/>
              <a:gd name="connsiteX46" fmla="*/ 1762615 w 2425667"/>
              <a:gd name="connsiteY46" fmla="*/ 2304884 h 2433979"/>
              <a:gd name="connsiteX47" fmla="*/ 1645984 w 2425667"/>
              <a:gd name="connsiteY47" fmla="*/ 2356043 h 2433979"/>
              <a:gd name="connsiteX48" fmla="*/ 1544872 w 2425667"/>
              <a:gd name="connsiteY48" fmla="*/ 2225315 h 2433979"/>
              <a:gd name="connsiteX49" fmla="*/ 1540344 w 2425667"/>
              <a:gd name="connsiteY49" fmla="*/ 2227130 h 2433979"/>
              <a:gd name="connsiteX50" fmla="*/ 1406781 w 2425667"/>
              <a:gd name="connsiteY50" fmla="*/ 2258405 h 2433979"/>
              <a:gd name="connsiteX51" fmla="*/ 1379753 w 2425667"/>
              <a:gd name="connsiteY51" fmla="*/ 2423462 h 2433979"/>
              <a:gd name="connsiteX52" fmla="*/ 1252831 w 2425667"/>
              <a:gd name="connsiteY52" fmla="*/ 2433979 h 2433979"/>
              <a:gd name="connsiteX53" fmla="*/ 1198853 w 2425667"/>
              <a:gd name="connsiteY53" fmla="*/ 2275177 h 2433979"/>
              <a:gd name="connsiteX54" fmla="*/ 1119088 w 2425667"/>
              <a:gd name="connsiteY54" fmla="*/ 2271400 h 2433979"/>
              <a:gd name="connsiteX55" fmla="*/ 1058827 w 2425667"/>
              <a:gd name="connsiteY55" fmla="*/ 2262963 h 2433979"/>
              <a:gd name="connsiteX56" fmla="*/ 979133 w 2425667"/>
              <a:gd name="connsiteY56" fmla="*/ 2411301 h 2433979"/>
              <a:gd name="connsiteX57" fmla="*/ 855673 w 2425667"/>
              <a:gd name="connsiteY57" fmla="*/ 2380036 h 2433979"/>
              <a:gd name="connsiteX58" fmla="*/ 856198 w 2425667"/>
              <a:gd name="connsiteY58" fmla="*/ 2207641 h 2433979"/>
              <a:gd name="connsiteX59" fmla="*/ 765835 w 2425667"/>
              <a:gd name="connsiteY59" fmla="*/ 2173843 h 2433979"/>
              <a:gd name="connsiteX60" fmla="*/ 729526 w 2425667"/>
              <a:gd name="connsiteY60" fmla="*/ 2153611 h 2433979"/>
              <a:gd name="connsiteX61" fmla="*/ 604169 w 2425667"/>
              <a:gd name="connsiteY61" fmla="*/ 2269716 h 2433979"/>
              <a:gd name="connsiteX62" fmla="*/ 497550 w 2425667"/>
              <a:gd name="connsiteY62" fmla="*/ 2200058 h 2433979"/>
              <a:gd name="connsiteX63" fmla="*/ 553549 w 2425667"/>
              <a:gd name="connsiteY63" fmla="*/ 2038541 h 2433979"/>
              <a:gd name="connsiteX64" fmla="*/ 539917 w 2425667"/>
              <a:gd name="connsiteY64" fmla="*/ 2028489 h 2433979"/>
              <a:gd name="connsiteX65" fmla="*/ 455838 w 2425667"/>
              <a:gd name="connsiteY65" fmla="*/ 1943138 h 2433979"/>
              <a:gd name="connsiteX66" fmla="*/ 295494 w 2425667"/>
              <a:gd name="connsiteY66" fmla="*/ 2014053 h 2433979"/>
              <a:gd name="connsiteX67" fmla="*/ 217270 w 2425667"/>
              <a:gd name="connsiteY67" fmla="*/ 1913551 h 2433979"/>
              <a:gd name="connsiteX68" fmla="*/ 323355 w 2425667"/>
              <a:gd name="connsiteY68" fmla="*/ 1778105 h 2433979"/>
              <a:gd name="connsiteX69" fmla="*/ 287137 w 2425667"/>
              <a:gd name="connsiteY69" fmla="*/ 1717827 h 2433979"/>
              <a:gd name="connsiteX70" fmla="*/ 258246 w 2425667"/>
              <a:gd name="connsiteY70" fmla="*/ 1657262 h 2433979"/>
              <a:gd name="connsiteX71" fmla="*/ 86557 w 2425667"/>
              <a:gd name="connsiteY71" fmla="*/ 1672014 h 2433979"/>
              <a:gd name="connsiteX72" fmla="*/ 45204 w 2425667"/>
              <a:gd name="connsiteY72" fmla="*/ 1551558 h 2433979"/>
              <a:gd name="connsiteX73" fmla="*/ 189990 w 2425667"/>
              <a:gd name="connsiteY73" fmla="*/ 1457592 h 2433979"/>
              <a:gd name="connsiteX74" fmla="*/ 182766 w 2425667"/>
              <a:gd name="connsiteY74" fmla="*/ 1429299 h 2433979"/>
              <a:gd name="connsiteX75" fmla="*/ 166952 w 2425667"/>
              <a:gd name="connsiteY75" fmla="*/ 1325289 h 2433979"/>
              <a:gd name="connsiteX76" fmla="*/ 166804 w 2425667"/>
              <a:gd name="connsiteY76" fmla="*/ 1322370 h 2433979"/>
              <a:gd name="connsiteX77" fmla="*/ 0 w 2425667"/>
              <a:gd name="connsiteY77" fmla="*/ 1280669 h 2433979"/>
              <a:gd name="connsiteX78" fmla="*/ 0 w 2425667"/>
              <a:gd name="connsiteY78" fmla="*/ 1153312 h 2433979"/>
              <a:gd name="connsiteX79" fmla="*/ 166804 w 2425667"/>
              <a:gd name="connsiteY79" fmla="*/ 1111611 h 2433979"/>
              <a:gd name="connsiteX80" fmla="*/ 166952 w 2425667"/>
              <a:gd name="connsiteY80" fmla="*/ 1108691 h 2433979"/>
              <a:gd name="connsiteX81" fmla="*/ 181700 w 2425667"/>
              <a:gd name="connsiteY81" fmla="*/ 1009992 h 2433979"/>
              <a:gd name="connsiteX82" fmla="*/ 190004 w 2425667"/>
              <a:gd name="connsiteY82" fmla="*/ 976396 h 2433979"/>
              <a:gd name="connsiteX83" fmla="*/ 45204 w 2425667"/>
              <a:gd name="connsiteY83" fmla="*/ 882421 h 2433979"/>
              <a:gd name="connsiteX84" fmla="*/ 86557 w 2425667"/>
              <a:gd name="connsiteY84" fmla="*/ 761965 h 2433979"/>
              <a:gd name="connsiteX85" fmla="*/ 258250 w 2425667"/>
              <a:gd name="connsiteY85" fmla="*/ 776718 h 2433979"/>
              <a:gd name="connsiteX86" fmla="*/ 277361 w 2425667"/>
              <a:gd name="connsiteY86" fmla="*/ 734778 h 2433979"/>
              <a:gd name="connsiteX87" fmla="*/ 324173 w 2425667"/>
              <a:gd name="connsiteY87" fmla="*/ 656919 h 2433979"/>
              <a:gd name="connsiteX88" fmla="*/ 217270 w 2425667"/>
              <a:gd name="connsiteY88" fmla="*/ 520430 h 2433979"/>
              <a:gd name="connsiteX89" fmla="*/ 295494 w 2425667"/>
              <a:gd name="connsiteY89" fmla="*/ 419927 h 2433979"/>
              <a:gd name="connsiteX90" fmla="*/ 452318 w 2425667"/>
              <a:gd name="connsiteY90" fmla="*/ 489286 h 2433979"/>
              <a:gd name="connsiteX91" fmla="*/ 544492 w 2425667"/>
              <a:gd name="connsiteY91" fmla="*/ 401671 h 2433979"/>
              <a:gd name="connsiteX92" fmla="*/ 553527 w 2425667"/>
              <a:gd name="connsiteY92" fmla="*/ 395375 h 2433979"/>
              <a:gd name="connsiteX93" fmla="*/ 497550 w 2425667"/>
              <a:gd name="connsiteY93" fmla="*/ 233922 h 2433979"/>
              <a:gd name="connsiteX94" fmla="*/ 604169 w 2425667"/>
              <a:gd name="connsiteY94" fmla="*/ 164264 h 2433979"/>
              <a:gd name="connsiteX95" fmla="*/ 730281 w 2425667"/>
              <a:gd name="connsiteY95" fmla="*/ 281069 h 2433979"/>
              <a:gd name="connsiteX96" fmla="*/ 854988 w 2425667"/>
              <a:gd name="connsiteY96" fmla="*/ 222600 h 2433979"/>
              <a:gd name="connsiteX97" fmla="*/ 856185 w 2425667"/>
              <a:gd name="connsiteY97" fmla="*/ 222218 h 2433979"/>
              <a:gd name="connsiteX98" fmla="*/ 855673 w 2425667"/>
              <a:gd name="connsiteY98" fmla="*/ 53944 h 2433979"/>
              <a:gd name="connsiteX99" fmla="*/ 979133 w 2425667"/>
              <a:gd name="connsiteY99" fmla="*/ 22680 h 2433979"/>
              <a:gd name="connsiteX100" fmla="*/ 1058776 w 2425667"/>
              <a:gd name="connsiteY100" fmla="*/ 170924 h 2433979"/>
              <a:gd name="connsiteX101" fmla="*/ 1125364 w 2425667"/>
              <a:gd name="connsiteY101" fmla="*/ 162002 h 2433979"/>
              <a:gd name="connsiteX102" fmla="*/ 1198875 w 2425667"/>
              <a:gd name="connsiteY102" fmla="*/ 158738 h 243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2425667" h="2433979">
                <a:moveTo>
                  <a:pt x="1212833" y="357358"/>
                </a:moveTo>
                <a:cubicBezTo>
                  <a:pt x="738072" y="357358"/>
                  <a:pt x="353202" y="742228"/>
                  <a:pt x="353202" y="1216989"/>
                </a:cubicBezTo>
                <a:cubicBezTo>
                  <a:pt x="353202" y="1691750"/>
                  <a:pt x="738072" y="2076620"/>
                  <a:pt x="1212833" y="2076620"/>
                </a:cubicBezTo>
                <a:cubicBezTo>
                  <a:pt x="1687594" y="2076620"/>
                  <a:pt x="2072464" y="1691750"/>
                  <a:pt x="2072464" y="1216989"/>
                </a:cubicBezTo>
                <a:cubicBezTo>
                  <a:pt x="2072464" y="742228"/>
                  <a:pt x="1687594" y="357358"/>
                  <a:pt x="1212833" y="357358"/>
                </a:cubicBezTo>
                <a:close/>
                <a:moveTo>
                  <a:pt x="1252831" y="0"/>
                </a:moveTo>
                <a:lnTo>
                  <a:pt x="1379753" y="10517"/>
                </a:lnTo>
                <a:lnTo>
                  <a:pt x="1406702" y="175096"/>
                </a:lnTo>
                <a:lnTo>
                  <a:pt x="1434174" y="179289"/>
                </a:lnTo>
                <a:cubicBezTo>
                  <a:pt x="1464341" y="185462"/>
                  <a:pt x="1494041" y="192917"/>
                  <a:pt x="1523214" y="201596"/>
                </a:cubicBezTo>
                <a:lnTo>
                  <a:pt x="1544624" y="208986"/>
                </a:lnTo>
                <a:lnTo>
                  <a:pt x="1645985" y="77936"/>
                </a:lnTo>
                <a:lnTo>
                  <a:pt x="1762616" y="129095"/>
                </a:lnTo>
                <a:lnTo>
                  <a:pt x="1734652" y="293589"/>
                </a:lnTo>
                <a:lnTo>
                  <a:pt x="1769949" y="311116"/>
                </a:lnTo>
                <a:lnTo>
                  <a:pt x="1854496" y="370090"/>
                </a:lnTo>
                <a:lnTo>
                  <a:pt x="1992531" y="279307"/>
                </a:lnTo>
                <a:lnTo>
                  <a:pt x="2086231" y="365563"/>
                </a:lnTo>
                <a:lnTo>
                  <a:pt x="2007300" y="510361"/>
                </a:lnTo>
                <a:lnTo>
                  <a:pt x="2065668" y="578155"/>
                </a:lnTo>
                <a:lnTo>
                  <a:pt x="2094617" y="623402"/>
                </a:lnTo>
                <a:lnTo>
                  <a:pt x="2254915" y="582290"/>
                </a:lnTo>
                <a:lnTo>
                  <a:pt x="2315530" y="694297"/>
                </a:lnTo>
                <a:lnTo>
                  <a:pt x="2193559" y="805896"/>
                </a:lnTo>
                <a:lnTo>
                  <a:pt x="2223226" y="874193"/>
                </a:lnTo>
                <a:lnTo>
                  <a:pt x="2240087" y="940916"/>
                </a:lnTo>
                <a:lnTo>
                  <a:pt x="2404704" y="954052"/>
                </a:lnTo>
                <a:lnTo>
                  <a:pt x="2425667" y="1079672"/>
                </a:lnTo>
                <a:lnTo>
                  <a:pt x="2274022" y="1145640"/>
                </a:lnTo>
                <a:lnTo>
                  <a:pt x="2279925" y="1216990"/>
                </a:lnTo>
                <a:lnTo>
                  <a:pt x="2276273" y="1289319"/>
                </a:lnTo>
                <a:lnTo>
                  <a:pt x="2425667" y="1354308"/>
                </a:lnTo>
                <a:lnTo>
                  <a:pt x="2404704" y="1479928"/>
                </a:lnTo>
                <a:lnTo>
                  <a:pt x="2242355" y="1492883"/>
                </a:lnTo>
                <a:lnTo>
                  <a:pt x="2232305" y="1531970"/>
                </a:lnTo>
                <a:lnTo>
                  <a:pt x="2193703" y="1628216"/>
                </a:lnTo>
                <a:lnTo>
                  <a:pt x="2315530" y="1739683"/>
                </a:lnTo>
                <a:lnTo>
                  <a:pt x="2254915" y="1851690"/>
                </a:lnTo>
                <a:lnTo>
                  <a:pt x="2096021" y="1810938"/>
                </a:lnTo>
                <a:lnTo>
                  <a:pt x="2084505" y="1830160"/>
                </a:lnTo>
                <a:lnTo>
                  <a:pt x="2008178" y="1925231"/>
                </a:lnTo>
                <a:lnTo>
                  <a:pt x="2086231" y="2068417"/>
                </a:lnTo>
                <a:lnTo>
                  <a:pt x="1992531" y="2154674"/>
                </a:lnTo>
                <a:lnTo>
                  <a:pt x="1854370" y="2063808"/>
                </a:lnTo>
                <a:lnTo>
                  <a:pt x="1820824" y="2089925"/>
                </a:lnTo>
                <a:lnTo>
                  <a:pt x="1734647" y="2140370"/>
                </a:lnTo>
                <a:lnTo>
                  <a:pt x="1762615" y="2304884"/>
                </a:lnTo>
                <a:lnTo>
                  <a:pt x="1645984" y="2356043"/>
                </a:lnTo>
                <a:lnTo>
                  <a:pt x="1544872" y="2225315"/>
                </a:lnTo>
                <a:lnTo>
                  <a:pt x="1540344" y="2227130"/>
                </a:lnTo>
                <a:lnTo>
                  <a:pt x="1406781" y="2258405"/>
                </a:lnTo>
                <a:lnTo>
                  <a:pt x="1379753" y="2423462"/>
                </a:lnTo>
                <a:lnTo>
                  <a:pt x="1252831" y="2433979"/>
                </a:lnTo>
                <a:lnTo>
                  <a:pt x="1198853" y="2275177"/>
                </a:lnTo>
                <a:lnTo>
                  <a:pt x="1119088" y="2271400"/>
                </a:lnTo>
                <a:lnTo>
                  <a:pt x="1058827" y="2262963"/>
                </a:lnTo>
                <a:lnTo>
                  <a:pt x="979133" y="2411301"/>
                </a:lnTo>
                <a:lnTo>
                  <a:pt x="855673" y="2380036"/>
                </a:lnTo>
                <a:lnTo>
                  <a:pt x="856198" y="2207641"/>
                </a:lnTo>
                <a:lnTo>
                  <a:pt x="765835" y="2173843"/>
                </a:lnTo>
                <a:lnTo>
                  <a:pt x="729526" y="2153611"/>
                </a:lnTo>
                <a:lnTo>
                  <a:pt x="604169" y="2269716"/>
                </a:lnTo>
                <a:lnTo>
                  <a:pt x="497550" y="2200058"/>
                </a:lnTo>
                <a:lnTo>
                  <a:pt x="553549" y="2038541"/>
                </a:lnTo>
                <a:lnTo>
                  <a:pt x="539917" y="2028489"/>
                </a:lnTo>
                <a:lnTo>
                  <a:pt x="455838" y="1943138"/>
                </a:lnTo>
                <a:lnTo>
                  <a:pt x="295494" y="2014053"/>
                </a:lnTo>
                <a:lnTo>
                  <a:pt x="217270" y="1913551"/>
                </a:lnTo>
                <a:lnTo>
                  <a:pt x="323355" y="1778105"/>
                </a:lnTo>
                <a:lnTo>
                  <a:pt x="287137" y="1717827"/>
                </a:lnTo>
                <a:lnTo>
                  <a:pt x="258246" y="1657262"/>
                </a:lnTo>
                <a:lnTo>
                  <a:pt x="86557" y="1672014"/>
                </a:lnTo>
                <a:lnTo>
                  <a:pt x="45204" y="1551558"/>
                </a:lnTo>
                <a:lnTo>
                  <a:pt x="189990" y="1457592"/>
                </a:lnTo>
                <a:lnTo>
                  <a:pt x="182766" y="1429299"/>
                </a:lnTo>
                <a:cubicBezTo>
                  <a:pt x="175827" y="1395196"/>
                  <a:pt x="170527" y="1360497"/>
                  <a:pt x="166952" y="1325289"/>
                </a:cubicBezTo>
                <a:lnTo>
                  <a:pt x="166804" y="1322370"/>
                </a:lnTo>
                <a:lnTo>
                  <a:pt x="0" y="1280669"/>
                </a:lnTo>
                <a:lnTo>
                  <a:pt x="0" y="1153312"/>
                </a:lnTo>
                <a:lnTo>
                  <a:pt x="166804" y="1111611"/>
                </a:lnTo>
                <a:lnTo>
                  <a:pt x="166952" y="1108691"/>
                </a:lnTo>
                <a:cubicBezTo>
                  <a:pt x="170342" y="1075308"/>
                  <a:pt x="175282" y="1042384"/>
                  <a:pt x="181700" y="1009992"/>
                </a:cubicBezTo>
                <a:lnTo>
                  <a:pt x="190004" y="976396"/>
                </a:lnTo>
                <a:lnTo>
                  <a:pt x="45204" y="882421"/>
                </a:lnTo>
                <a:lnTo>
                  <a:pt x="86557" y="761965"/>
                </a:lnTo>
                <a:lnTo>
                  <a:pt x="258250" y="776718"/>
                </a:lnTo>
                <a:lnTo>
                  <a:pt x="277361" y="734778"/>
                </a:lnTo>
                <a:lnTo>
                  <a:pt x="324173" y="656919"/>
                </a:lnTo>
                <a:lnTo>
                  <a:pt x="217270" y="520430"/>
                </a:lnTo>
                <a:lnTo>
                  <a:pt x="295494" y="419927"/>
                </a:lnTo>
                <a:lnTo>
                  <a:pt x="452318" y="489286"/>
                </a:lnTo>
                <a:lnTo>
                  <a:pt x="544492" y="401671"/>
                </a:lnTo>
                <a:lnTo>
                  <a:pt x="553527" y="395375"/>
                </a:lnTo>
                <a:lnTo>
                  <a:pt x="497550" y="233922"/>
                </a:lnTo>
                <a:lnTo>
                  <a:pt x="604169" y="164264"/>
                </a:lnTo>
                <a:lnTo>
                  <a:pt x="730281" y="281069"/>
                </a:lnTo>
                <a:lnTo>
                  <a:pt x="854988" y="222600"/>
                </a:lnTo>
                <a:lnTo>
                  <a:pt x="856185" y="222218"/>
                </a:lnTo>
                <a:lnTo>
                  <a:pt x="855673" y="53944"/>
                </a:lnTo>
                <a:lnTo>
                  <a:pt x="979133" y="22680"/>
                </a:lnTo>
                <a:lnTo>
                  <a:pt x="1058776" y="170924"/>
                </a:lnTo>
                <a:lnTo>
                  <a:pt x="1125364" y="162002"/>
                </a:lnTo>
                <a:lnTo>
                  <a:pt x="1198875" y="158738"/>
                </a:lnTo>
                <a:close/>
              </a:path>
            </a:pathLst>
          </a:custGeom>
          <a:solidFill>
            <a:srgbClr val="1FAC9E"/>
          </a:solidFill>
          <a:ln>
            <a:noFill/>
          </a:ln>
        </p:spPr>
        <p:style>
          <a:lnRef idx="2">
            <a:srgbClr val="1FAC9E">
              <a:shade val="50000"/>
            </a:srgbClr>
          </a:lnRef>
          <a:fillRef idx="1">
            <a:srgbClr val="1FAC9E"/>
          </a:fillRef>
          <a:effectRef idx="0">
            <a:srgbClr val="1FAC9E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/>
            <a:endParaRPr lang="zh-CN" altLang="en-US"/>
          </a:p>
        </p:txBody>
      </p:sp>
      <p:sp>
        <p:nvSpPr>
          <p:cNvPr id="316" name="燕尾形 315"/>
          <p:cNvSpPr/>
          <p:nvPr>
            <p:custDataLst>
              <p:tags r:id="rId10"/>
            </p:custDataLst>
          </p:nvPr>
        </p:nvSpPr>
        <p:spPr>
          <a:xfrm flipH="1">
            <a:off x="5092884" y="3354795"/>
            <a:ext cx="232039" cy="232039"/>
          </a:xfrm>
          <a:prstGeom prst="chevron">
            <a:avLst/>
          </a:prstGeom>
          <a:solidFill>
            <a:srgbClr val="1FAC9E"/>
          </a:solidFill>
          <a:ln>
            <a:noFill/>
          </a:ln>
        </p:spPr>
        <p:style>
          <a:lnRef idx="2">
            <a:srgbClr val="1FAC9E">
              <a:shade val="50000"/>
            </a:srgbClr>
          </a:lnRef>
          <a:fillRef idx="1">
            <a:srgbClr val="1FAC9E"/>
          </a:fillRef>
          <a:effectRef idx="0">
            <a:srgbClr val="1FAC9E"/>
          </a:effectRef>
          <a:fontRef idx="minor">
            <a:sysClr val="window" lastClr="FFFFFF"/>
          </a:fontRef>
        </p:style>
        <p:txBody>
          <a:bodyPr rtlCol="0" anchor="ctr">
            <a:normAutofit fontScale="47500" lnSpcReduction="20000"/>
          </a:bodyPr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17" name="燕尾形 316"/>
          <p:cNvSpPr/>
          <p:nvPr>
            <p:custDataLst>
              <p:tags r:id="rId11"/>
            </p:custDataLst>
          </p:nvPr>
        </p:nvSpPr>
        <p:spPr>
          <a:xfrm flipH="1">
            <a:off x="5237360" y="3383253"/>
            <a:ext cx="175124" cy="175124"/>
          </a:xfrm>
          <a:prstGeom prst="chevron">
            <a:avLst/>
          </a:prstGeom>
          <a:solidFill>
            <a:srgbClr val="1FAC9E"/>
          </a:solidFill>
          <a:ln>
            <a:noFill/>
          </a:ln>
        </p:spPr>
        <p:style>
          <a:lnRef idx="2">
            <a:srgbClr val="1FAC9E">
              <a:shade val="50000"/>
            </a:srgbClr>
          </a:lnRef>
          <a:fillRef idx="1">
            <a:srgbClr val="1FAC9E"/>
          </a:fillRef>
          <a:effectRef idx="0">
            <a:srgbClr val="1FAC9E"/>
          </a:effectRef>
          <a:fontRef idx="minor">
            <a:sysClr val="window" lastClr="FFFFFF"/>
          </a:fontRef>
        </p:style>
        <p:txBody>
          <a:bodyPr rtlCol="0" anchor="ctr">
            <a:normAutofit fontScale="25000" lnSpcReduction="20000"/>
          </a:bodyPr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18" name="椭圆 317"/>
          <p:cNvSpPr/>
          <p:nvPr>
            <p:custDataLst>
              <p:tags r:id="rId12"/>
            </p:custDataLst>
          </p:nvPr>
        </p:nvSpPr>
        <p:spPr>
          <a:xfrm>
            <a:off x="4466816" y="3209588"/>
            <a:ext cx="521723" cy="521723"/>
          </a:xfrm>
          <a:prstGeom prst="ellipse">
            <a:avLst/>
          </a:prstGeom>
          <a:solidFill>
            <a:srgbClr val="1FAC9E"/>
          </a:solidFill>
          <a:ln>
            <a:noFill/>
          </a:ln>
        </p:spPr>
        <p:style>
          <a:lnRef idx="2">
            <a:srgbClr val="1FAC9E">
              <a:shade val="50000"/>
            </a:srgbClr>
          </a:lnRef>
          <a:fillRef idx="1">
            <a:srgbClr val="1FAC9E"/>
          </a:fillRef>
          <a:effectRef idx="0">
            <a:srgbClr val="1FAC9E"/>
          </a:effectRef>
          <a:fontRef idx="minor">
            <a:sysClr val="window" lastClr="FFFFFF"/>
          </a:fontRef>
        </p:style>
        <p:txBody>
          <a:bodyPr rtlCol="0" anchor="ctr">
            <a:normAutofit lnSpcReduction="20000"/>
          </a:bodyPr>
          <a:p>
            <a:pPr algn="ctr"/>
            <a:endParaRPr lang="zh-CN" altLang="en-US" sz="1600"/>
          </a:p>
        </p:txBody>
      </p:sp>
      <p:sp>
        <p:nvSpPr>
          <p:cNvPr id="320" name="矩形 319"/>
          <p:cNvSpPr/>
          <p:nvPr>
            <p:custDataLst>
              <p:tags r:id="rId13"/>
            </p:custDataLst>
          </p:nvPr>
        </p:nvSpPr>
        <p:spPr>
          <a:xfrm>
            <a:off x="1259840" y="2672080"/>
            <a:ext cx="4152900" cy="636905"/>
          </a:xfrm>
          <a:prstGeom prst="rect">
            <a:avLst/>
          </a:prstGeom>
        </p:spPr>
        <p:txBody>
          <a:bodyPr wrap="square"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400" b="1" dirty="0">
                <a:solidFill>
                  <a:srgbClr val="1FAC9E"/>
                </a:solidFill>
                <a:latin typeface="Arial" panose="020B0604020202020204" pitchFamily="34" charset="0"/>
                <a:ea typeface="黑体" panose="02010609060101010101" charset="-122"/>
                <a:cs typeface="黑体" panose="02010609060101010101" charset="-122"/>
              </a:rPr>
              <a:t>1.</a:t>
            </a:r>
            <a:r>
              <a:rPr lang="zh-CN" altLang="en-US" sz="2400" b="1" dirty="0">
                <a:solidFill>
                  <a:srgbClr val="1FAC9E"/>
                </a:solidFill>
                <a:latin typeface="Arial" panose="020B0604020202020204" pitchFamily="34" charset="0"/>
                <a:ea typeface="黑体" panose="02010609060101010101" charset="-122"/>
                <a:cs typeface="黑体" panose="02010609060101010101" charset="-122"/>
              </a:rPr>
              <a:t>考题难度呈现</a:t>
            </a:r>
            <a:r>
              <a:rPr lang="zh-CN" altLang="en-US" sz="2400" b="1" dirty="0">
                <a:solidFill>
                  <a:srgbClr val="1FAC9E"/>
                </a:solidFill>
                <a:latin typeface="Arial" panose="020B0604020202020204" pitchFamily="34" charset="0"/>
                <a:ea typeface="黑体" panose="02010609060101010101" charset="-122"/>
                <a:cs typeface="黑体" panose="02010609060101010101" charset="-122"/>
                <a:sym typeface="+mn-ea"/>
              </a:rPr>
              <a:t>逐年</a:t>
            </a:r>
            <a:r>
              <a:rPr lang="zh-CN" altLang="en-US" sz="2400" b="1" dirty="0">
                <a:solidFill>
                  <a:srgbClr val="1FAC9E"/>
                </a:solidFill>
                <a:latin typeface="Arial" panose="020B0604020202020204" pitchFamily="34" charset="0"/>
                <a:ea typeface="黑体" panose="02010609060101010101" charset="-122"/>
                <a:cs typeface="黑体" panose="02010609060101010101" charset="-122"/>
              </a:rPr>
              <a:t>上升趋势</a:t>
            </a:r>
            <a:endParaRPr lang="zh-CN" altLang="en-US" sz="2400" b="1" dirty="0">
              <a:solidFill>
                <a:srgbClr val="1FAC9E"/>
              </a:solidFill>
              <a:latin typeface="Arial" panose="020B0604020202020204" pitchFamily="34" charset="0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21" name="燕尾形 320"/>
          <p:cNvSpPr/>
          <p:nvPr>
            <p:custDataLst>
              <p:tags r:id="rId14"/>
            </p:custDataLst>
          </p:nvPr>
        </p:nvSpPr>
        <p:spPr>
          <a:xfrm flipH="1">
            <a:off x="4663100" y="4698139"/>
            <a:ext cx="232039" cy="232039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rgbClr val="1FAC9E">
              <a:shade val="50000"/>
            </a:srgbClr>
          </a:lnRef>
          <a:fillRef idx="1">
            <a:srgbClr val="1FAC9E"/>
          </a:fillRef>
          <a:effectRef idx="0">
            <a:srgbClr val="1FAC9E"/>
          </a:effectRef>
          <a:fontRef idx="minor">
            <a:sysClr val="window" lastClr="FFFFFF"/>
          </a:fontRef>
        </p:style>
        <p:txBody>
          <a:bodyPr rtlCol="0" anchor="ctr">
            <a:normAutofit fontScale="47500" lnSpcReduction="20000"/>
          </a:bodyPr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22" name="燕尾形 321"/>
          <p:cNvSpPr/>
          <p:nvPr>
            <p:custDataLst>
              <p:tags r:id="rId15"/>
            </p:custDataLst>
          </p:nvPr>
        </p:nvSpPr>
        <p:spPr>
          <a:xfrm flipH="1">
            <a:off x="4807578" y="4726597"/>
            <a:ext cx="175124" cy="175124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rgbClr val="1FAC9E">
              <a:shade val="50000"/>
            </a:srgbClr>
          </a:lnRef>
          <a:fillRef idx="1">
            <a:srgbClr val="1FAC9E"/>
          </a:fillRef>
          <a:effectRef idx="0">
            <a:srgbClr val="1FAC9E"/>
          </a:effectRef>
          <a:fontRef idx="minor">
            <a:sysClr val="window" lastClr="FFFFFF"/>
          </a:fontRef>
        </p:style>
        <p:txBody>
          <a:bodyPr rtlCol="0" anchor="ctr">
            <a:normAutofit fontScale="25000" lnSpcReduction="20000"/>
          </a:bodyPr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23" name="椭圆 322"/>
          <p:cNvSpPr/>
          <p:nvPr>
            <p:custDataLst>
              <p:tags r:id="rId16"/>
            </p:custDataLst>
          </p:nvPr>
        </p:nvSpPr>
        <p:spPr>
          <a:xfrm>
            <a:off x="4037033" y="4552933"/>
            <a:ext cx="521723" cy="52172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rgbClr val="1FAC9E">
              <a:shade val="50000"/>
            </a:srgbClr>
          </a:lnRef>
          <a:fillRef idx="1">
            <a:srgbClr val="1FAC9E"/>
          </a:fillRef>
          <a:effectRef idx="0">
            <a:srgbClr val="1FAC9E"/>
          </a:effectRef>
          <a:fontRef idx="minor">
            <a:sysClr val="window" lastClr="FFFFFF"/>
          </a:fontRef>
        </p:style>
        <p:txBody>
          <a:bodyPr rtlCol="0" anchor="ctr">
            <a:normAutofit lnSpcReduction="20000"/>
          </a:bodyPr>
          <a:p>
            <a:pPr algn="ctr"/>
            <a:endParaRPr lang="zh-CN" altLang="en-US" sz="1600"/>
          </a:p>
        </p:txBody>
      </p:sp>
      <p:sp>
        <p:nvSpPr>
          <p:cNvPr id="325" name="矩形 324"/>
          <p:cNvSpPr/>
          <p:nvPr>
            <p:custDataLst>
              <p:tags r:id="rId17"/>
            </p:custDataLst>
          </p:nvPr>
        </p:nvSpPr>
        <p:spPr>
          <a:xfrm>
            <a:off x="347980" y="4137660"/>
            <a:ext cx="3895725" cy="846455"/>
          </a:xfrm>
          <a:prstGeom prst="rect">
            <a:avLst/>
          </a:prstGeom>
        </p:spPr>
        <p:txBody>
          <a:bodyPr wrap="square"/>
          <a:p>
            <a:pPr algn="l"/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3.</a:t>
            </a:r>
            <a:r>
              <a:rPr lang="zh-CN" altLang="en-US" sz="2400" b="1" dirty="0"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与课内相关联的基础上略作拓展</a:t>
            </a:r>
            <a:endParaRPr lang="zh-CN" altLang="en-US" sz="2400" b="1" dirty="0"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黑体" panose="02010609060101010101" charset="-122"/>
              <a:cs typeface="+mn-ea"/>
              <a:sym typeface="+mn-ea"/>
            </a:endParaRPr>
          </a:p>
        </p:txBody>
      </p:sp>
      <p:sp>
        <p:nvSpPr>
          <p:cNvPr id="326" name="燕尾形 325"/>
          <p:cNvSpPr/>
          <p:nvPr>
            <p:custDataLst>
              <p:tags r:id="rId18"/>
            </p:custDataLst>
          </p:nvPr>
        </p:nvSpPr>
        <p:spPr>
          <a:xfrm>
            <a:off x="7974399" y="2932309"/>
            <a:ext cx="232039" cy="232039"/>
          </a:xfrm>
          <a:prstGeom prst="chevron">
            <a:avLst/>
          </a:prstGeom>
          <a:solidFill>
            <a:srgbClr val="1FAC9E"/>
          </a:solidFill>
          <a:ln>
            <a:noFill/>
          </a:ln>
        </p:spPr>
        <p:style>
          <a:lnRef idx="2">
            <a:srgbClr val="1FAC9E">
              <a:shade val="50000"/>
            </a:srgbClr>
          </a:lnRef>
          <a:fillRef idx="1">
            <a:srgbClr val="1FAC9E"/>
          </a:fillRef>
          <a:effectRef idx="0">
            <a:srgbClr val="1FAC9E"/>
          </a:effectRef>
          <a:fontRef idx="minor">
            <a:sysClr val="window" lastClr="FFFFFF"/>
          </a:fontRef>
        </p:style>
        <p:txBody>
          <a:bodyPr rtlCol="0" anchor="ctr">
            <a:normAutofit fontScale="47500" lnSpcReduction="20000"/>
          </a:bodyPr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27" name="燕尾形 326"/>
          <p:cNvSpPr/>
          <p:nvPr>
            <p:custDataLst>
              <p:tags r:id="rId19"/>
            </p:custDataLst>
          </p:nvPr>
        </p:nvSpPr>
        <p:spPr>
          <a:xfrm>
            <a:off x="7886837" y="2960767"/>
            <a:ext cx="175124" cy="175124"/>
          </a:xfrm>
          <a:prstGeom prst="chevron">
            <a:avLst/>
          </a:prstGeom>
          <a:solidFill>
            <a:srgbClr val="1FAC9E"/>
          </a:solidFill>
          <a:ln>
            <a:noFill/>
          </a:ln>
        </p:spPr>
        <p:style>
          <a:lnRef idx="2">
            <a:srgbClr val="1FAC9E">
              <a:shade val="50000"/>
            </a:srgbClr>
          </a:lnRef>
          <a:fillRef idx="1">
            <a:srgbClr val="1FAC9E"/>
          </a:fillRef>
          <a:effectRef idx="0">
            <a:srgbClr val="1FAC9E"/>
          </a:effectRef>
          <a:fontRef idx="minor">
            <a:sysClr val="window" lastClr="FFFFFF"/>
          </a:fontRef>
        </p:style>
        <p:txBody>
          <a:bodyPr rtlCol="0" anchor="ctr">
            <a:normAutofit fontScale="25000" lnSpcReduction="20000"/>
          </a:bodyPr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28" name="椭圆 327"/>
          <p:cNvSpPr/>
          <p:nvPr>
            <p:custDataLst>
              <p:tags r:id="rId20"/>
            </p:custDataLst>
          </p:nvPr>
        </p:nvSpPr>
        <p:spPr>
          <a:xfrm flipH="1">
            <a:off x="8310782" y="2787102"/>
            <a:ext cx="521723" cy="521723"/>
          </a:xfrm>
          <a:prstGeom prst="ellipse">
            <a:avLst/>
          </a:prstGeom>
          <a:solidFill>
            <a:srgbClr val="1FAC9E"/>
          </a:solidFill>
          <a:ln>
            <a:noFill/>
          </a:ln>
        </p:spPr>
        <p:style>
          <a:lnRef idx="2">
            <a:srgbClr val="1FAC9E">
              <a:shade val="50000"/>
            </a:srgbClr>
          </a:lnRef>
          <a:fillRef idx="1">
            <a:srgbClr val="1FAC9E"/>
          </a:fillRef>
          <a:effectRef idx="0">
            <a:srgbClr val="1FAC9E"/>
          </a:effectRef>
          <a:fontRef idx="minor">
            <a:sysClr val="window" lastClr="FFFFFF"/>
          </a:fontRef>
        </p:style>
        <p:txBody>
          <a:bodyPr rtlCol="0" anchor="ctr">
            <a:normAutofit lnSpcReduction="20000"/>
          </a:bodyPr>
          <a:p>
            <a:pPr algn="ctr"/>
            <a:endParaRPr lang="zh-CN" altLang="en-US" sz="1600"/>
          </a:p>
        </p:txBody>
      </p:sp>
      <p:sp>
        <p:nvSpPr>
          <p:cNvPr id="330" name="矩形 329"/>
          <p:cNvSpPr/>
          <p:nvPr>
            <p:custDataLst>
              <p:tags r:id="rId21"/>
            </p:custDataLst>
          </p:nvPr>
        </p:nvSpPr>
        <p:spPr>
          <a:xfrm flipH="1">
            <a:off x="8568690" y="2025015"/>
            <a:ext cx="3604895" cy="647065"/>
          </a:xfrm>
          <a:prstGeom prst="rect">
            <a:avLst/>
          </a:prstGeom>
        </p:spPr>
        <p:txBody>
          <a:bodyPr wrap="square"/>
          <a:p>
            <a:r>
              <a:rPr lang="en-US" altLang="zh-CN" sz="2400" b="1">
                <a:solidFill>
                  <a:srgbClr val="1FAC9E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2.</a:t>
            </a:r>
            <a:r>
              <a:rPr lang="zh-CN" altLang="en-US" sz="2400" b="1">
                <a:solidFill>
                  <a:srgbClr val="1FAC9E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易错点增多，出现</a:t>
            </a:r>
            <a:r>
              <a:rPr lang="en-US" altLang="zh-CN" sz="2400" b="1">
                <a:solidFill>
                  <a:srgbClr val="1FAC9E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“</a:t>
            </a:r>
            <a:r>
              <a:rPr lang="zh-CN" altLang="en-US" sz="2400" b="1">
                <a:solidFill>
                  <a:srgbClr val="1FAC9E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冷门</a:t>
            </a:r>
            <a:r>
              <a:rPr lang="en-US" altLang="zh-CN" sz="2400" b="1">
                <a:solidFill>
                  <a:srgbClr val="1FAC9E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”</a:t>
            </a:r>
            <a:r>
              <a:rPr lang="zh-CN" altLang="en-US" sz="2400" b="1">
                <a:solidFill>
                  <a:srgbClr val="1FAC9E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知识</a:t>
            </a:r>
            <a:endParaRPr lang="zh-CN" altLang="en-US" sz="2400" b="1">
              <a:solidFill>
                <a:srgbClr val="1FAC9E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331" name="燕尾形 330"/>
          <p:cNvSpPr/>
          <p:nvPr>
            <p:custDataLst>
              <p:tags r:id="rId22"/>
            </p:custDataLst>
          </p:nvPr>
        </p:nvSpPr>
        <p:spPr>
          <a:xfrm>
            <a:off x="8658841" y="4160364"/>
            <a:ext cx="232039" cy="232039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rgbClr val="1FAC9E">
              <a:shade val="50000"/>
            </a:srgbClr>
          </a:lnRef>
          <a:fillRef idx="1">
            <a:srgbClr val="1FAC9E"/>
          </a:fillRef>
          <a:effectRef idx="0">
            <a:srgbClr val="1FAC9E"/>
          </a:effectRef>
          <a:fontRef idx="minor">
            <a:sysClr val="window" lastClr="FFFFFF"/>
          </a:fontRef>
        </p:style>
        <p:txBody>
          <a:bodyPr rtlCol="0" anchor="ctr">
            <a:normAutofit fontScale="47500" lnSpcReduction="20000"/>
          </a:bodyPr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32" name="燕尾形 331"/>
          <p:cNvSpPr/>
          <p:nvPr>
            <p:custDataLst>
              <p:tags r:id="rId23"/>
            </p:custDataLst>
          </p:nvPr>
        </p:nvSpPr>
        <p:spPr>
          <a:xfrm>
            <a:off x="8571279" y="4188091"/>
            <a:ext cx="175124" cy="175124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rgbClr val="1FAC9E">
              <a:shade val="50000"/>
            </a:srgbClr>
          </a:lnRef>
          <a:fillRef idx="1">
            <a:srgbClr val="1FAC9E"/>
          </a:fillRef>
          <a:effectRef idx="0">
            <a:srgbClr val="1FAC9E"/>
          </a:effectRef>
          <a:fontRef idx="minor">
            <a:sysClr val="window" lastClr="FFFFFF"/>
          </a:fontRef>
        </p:style>
        <p:txBody>
          <a:bodyPr rtlCol="0" anchor="ctr">
            <a:normAutofit fontScale="25000" lnSpcReduction="20000"/>
          </a:bodyPr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33" name="椭圆 332"/>
          <p:cNvSpPr/>
          <p:nvPr>
            <p:custDataLst>
              <p:tags r:id="rId24"/>
            </p:custDataLst>
          </p:nvPr>
        </p:nvSpPr>
        <p:spPr>
          <a:xfrm flipH="1">
            <a:off x="8995954" y="4015157"/>
            <a:ext cx="521723" cy="52172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rgbClr val="1FAC9E">
              <a:shade val="50000"/>
            </a:srgbClr>
          </a:lnRef>
          <a:fillRef idx="1">
            <a:srgbClr val="1FAC9E"/>
          </a:fillRef>
          <a:effectRef idx="0">
            <a:srgbClr val="1FAC9E"/>
          </a:effectRef>
          <a:fontRef idx="minor">
            <a:sysClr val="window" lastClr="FFFFFF"/>
          </a:fontRef>
        </p:style>
        <p:txBody>
          <a:bodyPr rtlCol="0" anchor="ctr">
            <a:normAutofit lnSpcReduction="20000"/>
          </a:bodyPr>
          <a:p>
            <a:pPr algn="ctr"/>
            <a:endParaRPr lang="zh-CN" altLang="en-US" sz="1600"/>
          </a:p>
        </p:txBody>
      </p:sp>
      <p:sp>
        <p:nvSpPr>
          <p:cNvPr id="335" name="矩形 334"/>
          <p:cNvSpPr/>
          <p:nvPr>
            <p:custDataLst>
              <p:tags r:id="rId25"/>
            </p:custDataLst>
          </p:nvPr>
        </p:nvSpPr>
        <p:spPr>
          <a:xfrm flipH="1">
            <a:off x="9518015" y="3768090"/>
            <a:ext cx="2748280" cy="455930"/>
          </a:xfrm>
          <a:prstGeom prst="rect">
            <a:avLst/>
          </a:prstGeom>
        </p:spPr>
        <p:txBody>
          <a:bodyPr wrap="square"/>
          <a:p>
            <a:r>
              <a:rPr lang="en-US" altLang="zh-CN" sz="24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4.</a:t>
            </a:r>
            <a:r>
              <a:rPr lang="zh-CN" altLang="en-US" sz="24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实验探究题更多以课外实验为背景材料</a:t>
            </a:r>
            <a:endParaRPr lang="zh-CN" altLang="en-US" sz="2400" b="1">
              <a:solidFill>
                <a:schemeClr val="accent2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336" name="Freeform 143"/>
          <p:cNvSpPr>
            <a:spLocks noEditPoints="1"/>
          </p:cNvSpPr>
          <p:nvPr>
            <p:custDataLst>
              <p:tags r:id="rId26"/>
            </p:custDataLst>
          </p:nvPr>
        </p:nvSpPr>
        <p:spPr bwMode="auto">
          <a:xfrm>
            <a:off x="7139642" y="2883420"/>
            <a:ext cx="255389" cy="342221"/>
          </a:xfrm>
          <a:custGeom>
            <a:avLst/>
            <a:gdLst>
              <a:gd name="T0" fmla="*/ 34 w 262"/>
              <a:gd name="T1" fmla="*/ 0 h 351"/>
              <a:gd name="T2" fmla="*/ 0 w 262"/>
              <a:gd name="T3" fmla="*/ 266 h 351"/>
              <a:gd name="T4" fmla="*/ 34 w 262"/>
              <a:gd name="T5" fmla="*/ 351 h 351"/>
              <a:gd name="T6" fmla="*/ 262 w 262"/>
              <a:gd name="T7" fmla="*/ 316 h 351"/>
              <a:gd name="T8" fmla="*/ 262 w 262"/>
              <a:gd name="T9" fmla="*/ 34 h 351"/>
              <a:gd name="T10" fmla="*/ 21 w 262"/>
              <a:gd name="T11" fmla="*/ 154 h 351"/>
              <a:gd name="T12" fmla="*/ 135 w 262"/>
              <a:gd name="T13" fmla="*/ 174 h 351"/>
              <a:gd name="T14" fmla="*/ 150 w 262"/>
              <a:gd name="T15" fmla="*/ 154 h 351"/>
              <a:gd name="T16" fmla="*/ 170 w 262"/>
              <a:gd name="T17" fmla="*/ 154 h 351"/>
              <a:gd name="T18" fmla="*/ 170 w 262"/>
              <a:gd name="T19" fmla="*/ 144 h 351"/>
              <a:gd name="T20" fmla="*/ 150 w 262"/>
              <a:gd name="T21" fmla="*/ 144 h 351"/>
              <a:gd name="T22" fmla="*/ 135 w 262"/>
              <a:gd name="T23" fmla="*/ 126 h 351"/>
              <a:gd name="T24" fmla="*/ 21 w 262"/>
              <a:gd name="T25" fmla="*/ 144 h 351"/>
              <a:gd name="T26" fmla="*/ 46 w 262"/>
              <a:gd name="T27" fmla="*/ 98 h 351"/>
              <a:gd name="T28" fmla="*/ 66 w 262"/>
              <a:gd name="T29" fmla="*/ 98 h 351"/>
              <a:gd name="T30" fmla="*/ 91 w 262"/>
              <a:gd name="T31" fmla="*/ 119 h 351"/>
              <a:gd name="T32" fmla="*/ 212 w 262"/>
              <a:gd name="T33" fmla="*/ 98 h 351"/>
              <a:gd name="T34" fmla="*/ 232 w 262"/>
              <a:gd name="T35" fmla="*/ 98 h 351"/>
              <a:gd name="T36" fmla="*/ 241 w 262"/>
              <a:gd name="T37" fmla="*/ 144 h 351"/>
              <a:gd name="T38" fmla="*/ 181 w 262"/>
              <a:gd name="T39" fmla="*/ 126 h 351"/>
              <a:gd name="T40" fmla="*/ 170 w 262"/>
              <a:gd name="T41" fmla="*/ 149 h 351"/>
              <a:gd name="T42" fmla="*/ 181 w 262"/>
              <a:gd name="T43" fmla="*/ 173 h 351"/>
              <a:gd name="T44" fmla="*/ 241 w 262"/>
              <a:gd name="T45" fmla="*/ 154 h 351"/>
              <a:gd name="T46" fmla="*/ 21 w 262"/>
              <a:gd name="T47" fmla="*/ 205 h 351"/>
              <a:gd name="T48" fmla="*/ 21 w 262"/>
              <a:gd name="T49" fmla="*/ 57 h 351"/>
              <a:gd name="T50" fmla="*/ 212 w 262"/>
              <a:gd name="T51" fmla="*/ 28 h 351"/>
              <a:gd name="T52" fmla="*/ 241 w 262"/>
              <a:gd name="T53" fmla="*/ 88 h 351"/>
              <a:gd name="T54" fmla="*/ 222 w 262"/>
              <a:gd name="T55" fmla="*/ 72 h 351"/>
              <a:gd name="T56" fmla="*/ 101 w 262"/>
              <a:gd name="T57" fmla="*/ 88 h 351"/>
              <a:gd name="T58" fmla="*/ 81 w 262"/>
              <a:gd name="T59" fmla="*/ 88 h 351"/>
              <a:gd name="T60" fmla="*/ 56 w 262"/>
              <a:gd name="T61" fmla="*/ 70 h 351"/>
              <a:gd name="T62" fmla="*/ 21 w 262"/>
              <a:gd name="T63" fmla="*/ 88 h 351"/>
              <a:gd name="T64" fmla="*/ 241 w 262"/>
              <a:gd name="T65" fmla="*/ 294 h 351"/>
              <a:gd name="T66" fmla="*/ 49 w 262"/>
              <a:gd name="T67" fmla="*/ 322 h 351"/>
              <a:gd name="T68" fmla="*/ 21 w 262"/>
              <a:gd name="T69" fmla="*/ 271 h 351"/>
              <a:gd name="T70" fmla="*/ 56 w 262"/>
              <a:gd name="T71" fmla="*/ 285 h 351"/>
              <a:gd name="T72" fmla="*/ 67 w 262"/>
              <a:gd name="T73" fmla="*/ 261 h 351"/>
              <a:gd name="T74" fmla="*/ 46 w 262"/>
              <a:gd name="T75" fmla="*/ 261 h 351"/>
              <a:gd name="T76" fmla="*/ 21 w 262"/>
              <a:gd name="T77" fmla="*/ 215 h 351"/>
              <a:gd name="T78" fmla="*/ 241 w 262"/>
              <a:gd name="T79" fmla="*/ 261 h 351"/>
              <a:gd name="T80" fmla="*/ 225 w 262"/>
              <a:gd name="T81" fmla="*/ 242 h 351"/>
              <a:gd name="T82" fmla="*/ 116 w 262"/>
              <a:gd name="T83" fmla="*/ 261 h 351"/>
              <a:gd name="T84" fmla="*/ 96 w 262"/>
              <a:gd name="T85" fmla="*/ 261 h 351"/>
              <a:gd name="T86" fmla="*/ 81 w 262"/>
              <a:gd name="T87" fmla="*/ 237 h 351"/>
              <a:gd name="T88" fmla="*/ 71 w 262"/>
              <a:gd name="T89" fmla="*/ 271 h 351"/>
              <a:gd name="T90" fmla="*/ 90 w 262"/>
              <a:gd name="T91" fmla="*/ 271 h 351"/>
              <a:gd name="T92" fmla="*/ 106 w 262"/>
              <a:gd name="T93" fmla="*/ 285 h 351"/>
              <a:gd name="T94" fmla="*/ 215 w 262"/>
              <a:gd name="T95" fmla="*/ 271 h 351"/>
              <a:gd name="T96" fmla="*/ 235 w 262"/>
              <a:gd name="T97" fmla="*/ 271 h 351"/>
              <a:gd name="T98" fmla="*/ 241 w 262"/>
              <a:gd name="T99" fmla="*/ 294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62" h="351">
                <a:moveTo>
                  <a:pt x="228" y="0"/>
                </a:moveTo>
                <a:cubicBezTo>
                  <a:pt x="34" y="0"/>
                  <a:pt x="34" y="0"/>
                  <a:pt x="34" y="0"/>
                </a:cubicBezTo>
                <a:cubicBezTo>
                  <a:pt x="15" y="0"/>
                  <a:pt x="0" y="15"/>
                  <a:pt x="0" y="34"/>
                </a:cubicBezTo>
                <a:cubicBezTo>
                  <a:pt x="0" y="266"/>
                  <a:pt x="0" y="266"/>
                  <a:pt x="0" y="266"/>
                </a:cubicBezTo>
                <a:cubicBezTo>
                  <a:pt x="0" y="316"/>
                  <a:pt x="0" y="316"/>
                  <a:pt x="0" y="316"/>
                </a:cubicBezTo>
                <a:cubicBezTo>
                  <a:pt x="0" y="335"/>
                  <a:pt x="15" y="351"/>
                  <a:pt x="34" y="351"/>
                </a:cubicBezTo>
                <a:cubicBezTo>
                  <a:pt x="228" y="351"/>
                  <a:pt x="228" y="351"/>
                  <a:pt x="228" y="351"/>
                </a:cubicBezTo>
                <a:cubicBezTo>
                  <a:pt x="247" y="351"/>
                  <a:pt x="262" y="335"/>
                  <a:pt x="262" y="316"/>
                </a:cubicBezTo>
                <a:cubicBezTo>
                  <a:pt x="262" y="266"/>
                  <a:pt x="262" y="266"/>
                  <a:pt x="262" y="266"/>
                </a:cubicBezTo>
                <a:cubicBezTo>
                  <a:pt x="262" y="34"/>
                  <a:pt x="262" y="34"/>
                  <a:pt x="262" y="34"/>
                </a:cubicBezTo>
                <a:cubicBezTo>
                  <a:pt x="262" y="15"/>
                  <a:pt x="247" y="0"/>
                  <a:pt x="228" y="0"/>
                </a:cubicBezTo>
                <a:close/>
                <a:moveTo>
                  <a:pt x="21" y="154"/>
                </a:moveTo>
                <a:cubicBezTo>
                  <a:pt x="125" y="154"/>
                  <a:pt x="125" y="154"/>
                  <a:pt x="125" y="154"/>
                </a:cubicBezTo>
                <a:cubicBezTo>
                  <a:pt x="126" y="166"/>
                  <a:pt x="130" y="174"/>
                  <a:pt x="135" y="174"/>
                </a:cubicBezTo>
                <a:cubicBezTo>
                  <a:pt x="140" y="174"/>
                  <a:pt x="144" y="166"/>
                  <a:pt x="145" y="154"/>
                </a:cubicBezTo>
                <a:cubicBezTo>
                  <a:pt x="150" y="154"/>
                  <a:pt x="150" y="154"/>
                  <a:pt x="150" y="154"/>
                </a:cubicBezTo>
                <a:cubicBezTo>
                  <a:pt x="151" y="165"/>
                  <a:pt x="155" y="173"/>
                  <a:pt x="160" y="173"/>
                </a:cubicBezTo>
                <a:cubicBezTo>
                  <a:pt x="165" y="173"/>
                  <a:pt x="169" y="165"/>
                  <a:pt x="170" y="154"/>
                </a:cubicBezTo>
                <a:cubicBezTo>
                  <a:pt x="170" y="153"/>
                  <a:pt x="170" y="151"/>
                  <a:pt x="170" y="149"/>
                </a:cubicBezTo>
                <a:cubicBezTo>
                  <a:pt x="170" y="148"/>
                  <a:pt x="170" y="146"/>
                  <a:pt x="170" y="144"/>
                </a:cubicBezTo>
                <a:cubicBezTo>
                  <a:pt x="169" y="134"/>
                  <a:pt x="165" y="126"/>
                  <a:pt x="160" y="126"/>
                </a:cubicBezTo>
                <a:cubicBezTo>
                  <a:pt x="155" y="126"/>
                  <a:pt x="151" y="134"/>
                  <a:pt x="150" y="144"/>
                </a:cubicBezTo>
                <a:cubicBezTo>
                  <a:pt x="145" y="144"/>
                  <a:pt x="145" y="144"/>
                  <a:pt x="145" y="144"/>
                </a:cubicBezTo>
                <a:cubicBezTo>
                  <a:pt x="144" y="134"/>
                  <a:pt x="140" y="126"/>
                  <a:pt x="135" y="126"/>
                </a:cubicBezTo>
                <a:cubicBezTo>
                  <a:pt x="130" y="126"/>
                  <a:pt x="126" y="134"/>
                  <a:pt x="125" y="144"/>
                </a:cubicBezTo>
                <a:cubicBezTo>
                  <a:pt x="21" y="144"/>
                  <a:pt x="21" y="144"/>
                  <a:pt x="21" y="144"/>
                </a:cubicBezTo>
                <a:cubicBezTo>
                  <a:pt x="21" y="98"/>
                  <a:pt x="21" y="98"/>
                  <a:pt x="21" y="98"/>
                </a:cubicBezTo>
                <a:cubicBezTo>
                  <a:pt x="46" y="98"/>
                  <a:pt x="46" y="98"/>
                  <a:pt x="46" y="98"/>
                </a:cubicBezTo>
                <a:cubicBezTo>
                  <a:pt x="47" y="109"/>
                  <a:pt x="51" y="118"/>
                  <a:pt x="56" y="118"/>
                </a:cubicBezTo>
                <a:cubicBezTo>
                  <a:pt x="61" y="118"/>
                  <a:pt x="66" y="109"/>
                  <a:pt x="66" y="98"/>
                </a:cubicBezTo>
                <a:cubicBezTo>
                  <a:pt x="81" y="98"/>
                  <a:pt x="81" y="98"/>
                  <a:pt x="81" y="98"/>
                </a:cubicBezTo>
                <a:cubicBezTo>
                  <a:pt x="81" y="110"/>
                  <a:pt x="86" y="119"/>
                  <a:pt x="91" y="119"/>
                </a:cubicBezTo>
                <a:cubicBezTo>
                  <a:pt x="96" y="119"/>
                  <a:pt x="101" y="110"/>
                  <a:pt x="101" y="98"/>
                </a:cubicBezTo>
                <a:cubicBezTo>
                  <a:pt x="212" y="98"/>
                  <a:pt x="212" y="98"/>
                  <a:pt x="212" y="98"/>
                </a:cubicBezTo>
                <a:cubicBezTo>
                  <a:pt x="212" y="110"/>
                  <a:pt x="217" y="119"/>
                  <a:pt x="222" y="119"/>
                </a:cubicBezTo>
                <a:cubicBezTo>
                  <a:pt x="227" y="119"/>
                  <a:pt x="231" y="110"/>
                  <a:pt x="232" y="98"/>
                </a:cubicBezTo>
                <a:cubicBezTo>
                  <a:pt x="241" y="98"/>
                  <a:pt x="241" y="98"/>
                  <a:pt x="241" y="98"/>
                </a:cubicBezTo>
                <a:cubicBezTo>
                  <a:pt x="241" y="144"/>
                  <a:pt x="241" y="144"/>
                  <a:pt x="241" y="144"/>
                </a:cubicBezTo>
                <a:cubicBezTo>
                  <a:pt x="191" y="144"/>
                  <a:pt x="191" y="144"/>
                  <a:pt x="191" y="144"/>
                </a:cubicBezTo>
                <a:cubicBezTo>
                  <a:pt x="190" y="134"/>
                  <a:pt x="186" y="126"/>
                  <a:pt x="181" y="126"/>
                </a:cubicBezTo>
                <a:cubicBezTo>
                  <a:pt x="176" y="126"/>
                  <a:pt x="172" y="134"/>
                  <a:pt x="171" y="144"/>
                </a:cubicBezTo>
                <a:cubicBezTo>
                  <a:pt x="171" y="146"/>
                  <a:pt x="170" y="148"/>
                  <a:pt x="170" y="149"/>
                </a:cubicBezTo>
                <a:cubicBezTo>
                  <a:pt x="170" y="151"/>
                  <a:pt x="171" y="153"/>
                  <a:pt x="171" y="154"/>
                </a:cubicBezTo>
                <a:cubicBezTo>
                  <a:pt x="172" y="165"/>
                  <a:pt x="176" y="173"/>
                  <a:pt x="181" y="173"/>
                </a:cubicBezTo>
                <a:cubicBezTo>
                  <a:pt x="186" y="173"/>
                  <a:pt x="190" y="165"/>
                  <a:pt x="191" y="154"/>
                </a:cubicBezTo>
                <a:cubicBezTo>
                  <a:pt x="241" y="154"/>
                  <a:pt x="241" y="154"/>
                  <a:pt x="241" y="154"/>
                </a:cubicBezTo>
                <a:cubicBezTo>
                  <a:pt x="241" y="205"/>
                  <a:pt x="241" y="205"/>
                  <a:pt x="241" y="205"/>
                </a:cubicBezTo>
                <a:cubicBezTo>
                  <a:pt x="21" y="205"/>
                  <a:pt x="21" y="205"/>
                  <a:pt x="21" y="205"/>
                </a:cubicBezTo>
                <a:lnTo>
                  <a:pt x="21" y="154"/>
                </a:lnTo>
                <a:close/>
                <a:moveTo>
                  <a:pt x="21" y="57"/>
                </a:moveTo>
                <a:cubicBezTo>
                  <a:pt x="21" y="41"/>
                  <a:pt x="34" y="28"/>
                  <a:pt x="49" y="28"/>
                </a:cubicBezTo>
                <a:cubicBezTo>
                  <a:pt x="212" y="28"/>
                  <a:pt x="212" y="28"/>
                  <a:pt x="212" y="28"/>
                </a:cubicBezTo>
                <a:cubicBezTo>
                  <a:pt x="228" y="28"/>
                  <a:pt x="241" y="41"/>
                  <a:pt x="241" y="57"/>
                </a:cubicBezTo>
                <a:cubicBezTo>
                  <a:pt x="241" y="88"/>
                  <a:pt x="241" y="88"/>
                  <a:pt x="241" y="88"/>
                </a:cubicBezTo>
                <a:cubicBezTo>
                  <a:pt x="232" y="88"/>
                  <a:pt x="232" y="88"/>
                  <a:pt x="232" y="88"/>
                </a:cubicBezTo>
                <a:cubicBezTo>
                  <a:pt x="230" y="79"/>
                  <a:pt x="226" y="72"/>
                  <a:pt x="222" y="72"/>
                </a:cubicBezTo>
                <a:cubicBezTo>
                  <a:pt x="217" y="72"/>
                  <a:pt x="213" y="79"/>
                  <a:pt x="212" y="88"/>
                </a:cubicBezTo>
                <a:cubicBezTo>
                  <a:pt x="101" y="88"/>
                  <a:pt x="101" y="88"/>
                  <a:pt x="101" y="88"/>
                </a:cubicBezTo>
                <a:cubicBezTo>
                  <a:pt x="99" y="79"/>
                  <a:pt x="96" y="72"/>
                  <a:pt x="91" y="72"/>
                </a:cubicBezTo>
                <a:cubicBezTo>
                  <a:pt x="86" y="72"/>
                  <a:pt x="82" y="79"/>
                  <a:pt x="81" y="88"/>
                </a:cubicBezTo>
                <a:cubicBezTo>
                  <a:pt x="66" y="88"/>
                  <a:pt x="66" y="88"/>
                  <a:pt x="66" y="88"/>
                </a:cubicBezTo>
                <a:cubicBezTo>
                  <a:pt x="65" y="78"/>
                  <a:pt x="61" y="70"/>
                  <a:pt x="56" y="70"/>
                </a:cubicBezTo>
                <a:cubicBezTo>
                  <a:pt x="51" y="70"/>
                  <a:pt x="47" y="78"/>
                  <a:pt x="46" y="88"/>
                </a:cubicBezTo>
                <a:cubicBezTo>
                  <a:pt x="21" y="88"/>
                  <a:pt x="21" y="88"/>
                  <a:pt x="21" y="88"/>
                </a:cubicBezTo>
                <a:lnTo>
                  <a:pt x="21" y="57"/>
                </a:lnTo>
                <a:close/>
                <a:moveTo>
                  <a:pt x="241" y="294"/>
                </a:moveTo>
                <a:cubicBezTo>
                  <a:pt x="241" y="309"/>
                  <a:pt x="228" y="322"/>
                  <a:pt x="212" y="322"/>
                </a:cubicBezTo>
                <a:cubicBezTo>
                  <a:pt x="49" y="322"/>
                  <a:pt x="49" y="322"/>
                  <a:pt x="49" y="322"/>
                </a:cubicBezTo>
                <a:cubicBezTo>
                  <a:pt x="34" y="322"/>
                  <a:pt x="21" y="309"/>
                  <a:pt x="21" y="294"/>
                </a:cubicBezTo>
                <a:cubicBezTo>
                  <a:pt x="21" y="271"/>
                  <a:pt x="21" y="271"/>
                  <a:pt x="21" y="271"/>
                </a:cubicBezTo>
                <a:cubicBezTo>
                  <a:pt x="47" y="271"/>
                  <a:pt x="47" y="271"/>
                  <a:pt x="47" y="271"/>
                </a:cubicBezTo>
                <a:cubicBezTo>
                  <a:pt x="49" y="279"/>
                  <a:pt x="52" y="285"/>
                  <a:pt x="56" y="285"/>
                </a:cubicBezTo>
                <a:cubicBezTo>
                  <a:pt x="60" y="285"/>
                  <a:pt x="64" y="279"/>
                  <a:pt x="66" y="271"/>
                </a:cubicBezTo>
                <a:cubicBezTo>
                  <a:pt x="66" y="268"/>
                  <a:pt x="67" y="265"/>
                  <a:pt x="67" y="261"/>
                </a:cubicBezTo>
                <a:cubicBezTo>
                  <a:pt x="67" y="248"/>
                  <a:pt x="62" y="237"/>
                  <a:pt x="56" y="237"/>
                </a:cubicBezTo>
                <a:cubicBezTo>
                  <a:pt x="51" y="237"/>
                  <a:pt x="46" y="248"/>
                  <a:pt x="46" y="261"/>
                </a:cubicBezTo>
                <a:cubicBezTo>
                  <a:pt x="21" y="261"/>
                  <a:pt x="21" y="261"/>
                  <a:pt x="21" y="261"/>
                </a:cubicBezTo>
                <a:cubicBezTo>
                  <a:pt x="21" y="215"/>
                  <a:pt x="21" y="215"/>
                  <a:pt x="21" y="215"/>
                </a:cubicBezTo>
                <a:cubicBezTo>
                  <a:pt x="241" y="215"/>
                  <a:pt x="241" y="215"/>
                  <a:pt x="241" y="215"/>
                </a:cubicBezTo>
                <a:cubicBezTo>
                  <a:pt x="241" y="261"/>
                  <a:pt x="241" y="261"/>
                  <a:pt x="241" y="261"/>
                </a:cubicBezTo>
                <a:cubicBezTo>
                  <a:pt x="235" y="261"/>
                  <a:pt x="235" y="261"/>
                  <a:pt x="235" y="261"/>
                </a:cubicBezTo>
                <a:cubicBezTo>
                  <a:pt x="234" y="250"/>
                  <a:pt x="230" y="242"/>
                  <a:pt x="225" y="242"/>
                </a:cubicBezTo>
                <a:cubicBezTo>
                  <a:pt x="220" y="242"/>
                  <a:pt x="216" y="250"/>
                  <a:pt x="215" y="261"/>
                </a:cubicBezTo>
                <a:cubicBezTo>
                  <a:pt x="116" y="261"/>
                  <a:pt x="116" y="261"/>
                  <a:pt x="116" y="261"/>
                </a:cubicBezTo>
                <a:cubicBezTo>
                  <a:pt x="116" y="248"/>
                  <a:pt x="112" y="237"/>
                  <a:pt x="106" y="237"/>
                </a:cubicBezTo>
                <a:cubicBezTo>
                  <a:pt x="100" y="237"/>
                  <a:pt x="96" y="248"/>
                  <a:pt x="96" y="261"/>
                </a:cubicBezTo>
                <a:cubicBezTo>
                  <a:pt x="91" y="261"/>
                  <a:pt x="91" y="261"/>
                  <a:pt x="91" y="261"/>
                </a:cubicBezTo>
                <a:cubicBezTo>
                  <a:pt x="91" y="248"/>
                  <a:pt x="86" y="237"/>
                  <a:pt x="81" y="237"/>
                </a:cubicBezTo>
                <a:cubicBezTo>
                  <a:pt x="75" y="237"/>
                  <a:pt x="70" y="248"/>
                  <a:pt x="70" y="261"/>
                </a:cubicBezTo>
                <a:cubicBezTo>
                  <a:pt x="70" y="265"/>
                  <a:pt x="71" y="268"/>
                  <a:pt x="71" y="271"/>
                </a:cubicBezTo>
                <a:cubicBezTo>
                  <a:pt x="73" y="279"/>
                  <a:pt x="76" y="285"/>
                  <a:pt x="81" y="285"/>
                </a:cubicBezTo>
                <a:cubicBezTo>
                  <a:pt x="85" y="285"/>
                  <a:pt x="88" y="279"/>
                  <a:pt x="90" y="271"/>
                </a:cubicBezTo>
                <a:cubicBezTo>
                  <a:pt x="97" y="271"/>
                  <a:pt x="97" y="271"/>
                  <a:pt x="97" y="271"/>
                </a:cubicBezTo>
                <a:cubicBezTo>
                  <a:pt x="98" y="279"/>
                  <a:pt x="102" y="285"/>
                  <a:pt x="106" y="285"/>
                </a:cubicBezTo>
                <a:cubicBezTo>
                  <a:pt x="110" y="285"/>
                  <a:pt x="114" y="279"/>
                  <a:pt x="115" y="271"/>
                </a:cubicBezTo>
                <a:cubicBezTo>
                  <a:pt x="215" y="271"/>
                  <a:pt x="215" y="271"/>
                  <a:pt x="215" y="271"/>
                </a:cubicBezTo>
                <a:cubicBezTo>
                  <a:pt x="216" y="282"/>
                  <a:pt x="220" y="290"/>
                  <a:pt x="225" y="290"/>
                </a:cubicBezTo>
                <a:cubicBezTo>
                  <a:pt x="230" y="290"/>
                  <a:pt x="234" y="282"/>
                  <a:pt x="235" y="271"/>
                </a:cubicBezTo>
                <a:cubicBezTo>
                  <a:pt x="241" y="271"/>
                  <a:pt x="241" y="271"/>
                  <a:pt x="241" y="271"/>
                </a:cubicBezTo>
                <a:lnTo>
                  <a:pt x="241" y="294"/>
                </a:lnTo>
                <a:close/>
              </a:path>
            </a:pathLst>
          </a:custGeom>
          <a:solidFill>
            <a:srgbClr val="1FAC9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82500"/>
          </a:bodyPr>
          <a:p>
            <a:endParaRPr lang="zh-CN" altLang="en-US"/>
          </a:p>
        </p:txBody>
      </p:sp>
      <p:sp>
        <p:nvSpPr>
          <p:cNvPr id="337" name="Freeform 175"/>
          <p:cNvSpPr/>
          <p:nvPr>
            <p:custDataLst>
              <p:tags r:id="rId27"/>
            </p:custDataLst>
          </p:nvPr>
        </p:nvSpPr>
        <p:spPr bwMode="auto">
          <a:xfrm>
            <a:off x="7349790" y="4307363"/>
            <a:ext cx="269983" cy="26268"/>
          </a:xfrm>
          <a:custGeom>
            <a:avLst/>
            <a:gdLst>
              <a:gd name="T0" fmla="*/ 6 w 145"/>
              <a:gd name="T1" fmla="*/ 0 h 14"/>
              <a:gd name="T2" fmla="*/ 2 w 145"/>
              <a:gd name="T3" fmla="*/ 2 h 14"/>
              <a:gd name="T4" fmla="*/ 0 w 145"/>
              <a:gd name="T5" fmla="*/ 7 h 14"/>
              <a:gd name="T6" fmla="*/ 3 w 145"/>
              <a:gd name="T7" fmla="*/ 14 h 14"/>
              <a:gd name="T8" fmla="*/ 5 w 145"/>
              <a:gd name="T9" fmla="*/ 14 h 14"/>
              <a:gd name="T10" fmla="*/ 6 w 145"/>
              <a:gd name="T11" fmla="*/ 14 h 14"/>
              <a:gd name="T12" fmla="*/ 140 w 145"/>
              <a:gd name="T13" fmla="*/ 14 h 14"/>
              <a:gd name="T14" fmla="*/ 145 w 145"/>
              <a:gd name="T15" fmla="*/ 7 h 14"/>
              <a:gd name="T16" fmla="*/ 140 w 145"/>
              <a:gd name="T17" fmla="*/ 0 h 14"/>
              <a:gd name="T18" fmla="*/ 6 w 145"/>
              <a:gd name="T1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5" h="14">
                <a:moveTo>
                  <a:pt x="6" y="0"/>
                </a:moveTo>
                <a:cubicBezTo>
                  <a:pt x="4" y="0"/>
                  <a:pt x="3" y="1"/>
                  <a:pt x="2" y="2"/>
                </a:cubicBezTo>
                <a:cubicBezTo>
                  <a:pt x="1" y="3"/>
                  <a:pt x="0" y="5"/>
                  <a:pt x="0" y="7"/>
                </a:cubicBezTo>
                <a:cubicBezTo>
                  <a:pt x="0" y="10"/>
                  <a:pt x="2" y="12"/>
                  <a:pt x="3" y="14"/>
                </a:cubicBezTo>
                <a:cubicBezTo>
                  <a:pt x="4" y="14"/>
                  <a:pt x="4" y="14"/>
                  <a:pt x="5" y="14"/>
                </a:cubicBezTo>
                <a:cubicBezTo>
                  <a:pt x="5" y="14"/>
                  <a:pt x="6" y="14"/>
                  <a:pt x="6" y="14"/>
                </a:cubicBezTo>
                <a:cubicBezTo>
                  <a:pt x="140" y="14"/>
                  <a:pt x="140" y="14"/>
                  <a:pt x="140" y="14"/>
                </a:cubicBezTo>
                <a:cubicBezTo>
                  <a:pt x="143" y="14"/>
                  <a:pt x="145" y="11"/>
                  <a:pt x="145" y="7"/>
                </a:cubicBezTo>
                <a:cubicBezTo>
                  <a:pt x="145" y="3"/>
                  <a:pt x="143" y="0"/>
                  <a:pt x="140" y="0"/>
                </a:cubicBezTo>
                <a:lnTo>
                  <a:pt x="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p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338" name="Freeform 176"/>
          <p:cNvSpPr/>
          <p:nvPr>
            <p:custDataLst>
              <p:tags r:id="rId28"/>
            </p:custDataLst>
          </p:nvPr>
        </p:nvSpPr>
        <p:spPr bwMode="auto">
          <a:xfrm>
            <a:off x="7346872" y="4137744"/>
            <a:ext cx="269252" cy="26268"/>
          </a:xfrm>
          <a:custGeom>
            <a:avLst/>
            <a:gdLst>
              <a:gd name="T0" fmla="*/ 6 w 145"/>
              <a:gd name="T1" fmla="*/ 14 h 14"/>
              <a:gd name="T2" fmla="*/ 140 w 145"/>
              <a:gd name="T3" fmla="*/ 14 h 14"/>
              <a:gd name="T4" fmla="*/ 145 w 145"/>
              <a:gd name="T5" fmla="*/ 7 h 14"/>
              <a:gd name="T6" fmla="*/ 140 w 145"/>
              <a:gd name="T7" fmla="*/ 0 h 14"/>
              <a:gd name="T8" fmla="*/ 6 w 145"/>
              <a:gd name="T9" fmla="*/ 0 h 14"/>
              <a:gd name="T10" fmla="*/ 2 w 145"/>
              <a:gd name="T11" fmla="*/ 2 h 14"/>
              <a:gd name="T12" fmla="*/ 0 w 145"/>
              <a:gd name="T13" fmla="*/ 7 h 14"/>
              <a:gd name="T14" fmla="*/ 6 w 145"/>
              <a:gd name="T15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5" h="14">
                <a:moveTo>
                  <a:pt x="6" y="14"/>
                </a:moveTo>
                <a:cubicBezTo>
                  <a:pt x="140" y="14"/>
                  <a:pt x="140" y="14"/>
                  <a:pt x="140" y="14"/>
                </a:cubicBezTo>
                <a:cubicBezTo>
                  <a:pt x="143" y="14"/>
                  <a:pt x="145" y="11"/>
                  <a:pt x="145" y="7"/>
                </a:cubicBezTo>
                <a:cubicBezTo>
                  <a:pt x="145" y="3"/>
                  <a:pt x="143" y="0"/>
                  <a:pt x="140" y="0"/>
                </a:cubicBezTo>
                <a:cubicBezTo>
                  <a:pt x="6" y="0"/>
                  <a:pt x="6" y="0"/>
                  <a:pt x="6" y="0"/>
                </a:cubicBezTo>
                <a:cubicBezTo>
                  <a:pt x="4" y="0"/>
                  <a:pt x="3" y="0"/>
                  <a:pt x="2" y="2"/>
                </a:cubicBezTo>
                <a:cubicBezTo>
                  <a:pt x="1" y="3"/>
                  <a:pt x="0" y="5"/>
                  <a:pt x="0" y="7"/>
                </a:cubicBezTo>
                <a:cubicBezTo>
                  <a:pt x="0" y="11"/>
                  <a:pt x="3" y="14"/>
                  <a:pt x="6" y="1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p>
            <a:endParaRPr lang="zh-CN" altLang="en-US"/>
          </a:p>
        </p:txBody>
      </p:sp>
      <p:sp>
        <p:nvSpPr>
          <p:cNvPr id="339" name="Freeform 177"/>
          <p:cNvSpPr/>
          <p:nvPr>
            <p:custDataLst>
              <p:tags r:id="rId29"/>
            </p:custDataLst>
          </p:nvPr>
        </p:nvSpPr>
        <p:spPr bwMode="auto">
          <a:xfrm>
            <a:off x="7346872" y="4194288"/>
            <a:ext cx="269252" cy="27728"/>
          </a:xfrm>
          <a:custGeom>
            <a:avLst/>
            <a:gdLst>
              <a:gd name="T0" fmla="*/ 6 w 145"/>
              <a:gd name="T1" fmla="*/ 15 h 15"/>
              <a:gd name="T2" fmla="*/ 140 w 145"/>
              <a:gd name="T3" fmla="*/ 15 h 15"/>
              <a:gd name="T4" fmla="*/ 145 w 145"/>
              <a:gd name="T5" fmla="*/ 8 h 15"/>
              <a:gd name="T6" fmla="*/ 140 w 145"/>
              <a:gd name="T7" fmla="*/ 0 h 15"/>
              <a:gd name="T8" fmla="*/ 6 w 145"/>
              <a:gd name="T9" fmla="*/ 0 h 15"/>
              <a:gd name="T10" fmla="*/ 2 w 145"/>
              <a:gd name="T11" fmla="*/ 3 h 15"/>
              <a:gd name="T12" fmla="*/ 0 w 145"/>
              <a:gd name="T13" fmla="*/ 8 h 15"/>
              <a:gd name="T14" fmla="*/ 6 w 145"/>
              <a:gd name="T15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5" h="15">
                <a:moveTo>
                  <a:pt x="6" y="15"/>
                </a:moveTo>
                <a:cubicBezTo>
                  <a:pt x="140" y="15"/>
                  <a:pt x="140" y="15"/>
                  <a:pt x="140" y="15"/>
                </a:cubicBezTo>
                <a:cubicBezTo>
                  <a:pt x="143" y="15"/>
                  <a:pt x="145" y="12"/>
                  <a:pt x="145" y="8"/>
                </a:cubicBezTo>
                <a:cubicBezTo>
                  <a:pt x="145" y="4"/>
                  <a:pt x="143" y="0"/>
                  <a:pt x="140" y="0"/>
                </a:cubicBezTo>
                <a:cubicBezTo>
                  <a:pt x="6" y="0"/>
                  <a:pt x="6" y="0"/>
                  <a:pt x="6" y="0"/>
                </a:cubicBezTo>
                <a:cubicBezTo>
                  <a:pt x="4" y="0"/>
                  <a:pt x="3" y="1"/>
                  <a:pt x="2" y="3"/>
                </a:cubicBezTo>
                <a:cubicBezTo>
                  <a:pt x="1" y="4"/>
                  <a:pt x="0" y="6"/>
                  <a:pt x="0" y="8"/>
                </a:cubicBezTo>
                <a:cubicBezTo>
                  <a:pt x="0" y="12"/>
                  <a:pt x="3" y="15"/>
                  <a:pt x="6" y="1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p>
            <a:endParaRPr lang="zh-CN" altLang="en-US"/>
          </a:p>
        </p:txBody>
      </p:sp>
      <p:sp>
        <p:nvSpPr>
          <p:cNvPr id="340" name="Freeform 178"/>
          <p:cNvSpPr/>
          <p:nvPr>
            <p:custDataLst>
              <p:tags r:id="rId30"/>
            </p:custDataLst>
          </p:nvPr>
        </p:nvSpPr>
        <p:spPr bwMode="auto">
          <a:xfrm>
            <a:off x="7346872" y="4245959"/>
            <a:ext cx="269252" cy="28458"/>
          </a:xfrm>
          <a:custGeom>
            <a:avLst/>
            <a:gdLst>
              <a:gd name="T0" fmla="*/ 6 w 145"/>
              <a:gd name="T1" fmla="*/ 15 h 15"/>
              <a:gd name="T2" fmla="*/ 139 w 145"/>
              <a:gd name="T3" fmla="*/ 15 h 15"/>
              <a:gd name="T4" fmla="*/ 145 w 145"/>
              <a:gd name="T5" fmla="*/ 8 h 15"/>
              <a:gd name="T6" fmla="*/ 139 w 145"/>
              <a:gd name="T7" fmla="*/ 0 h 15"/>
              <a:gd name="T8" fmla="*/ 6 w 145"/>
              <a:gd name="T9" fmla="*/ 0 h 15"/>
              <a:gd name="T10" fmla="*/ 2 w 145"/>
              <a:gd name="T11" fmla="*/ 3 h 15"/>
              <a:gd name="T12" fmla="*/ 0 w 145"/>
              <a:gd name="T13" fmla="*/ 8 h 15"/>
              <a:gd name="T14" fmla="*/ 6 w 145"/>
              <a:gd name="T15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5" h="15">
                <a:moveTo>
                  <a:pt x="6" y="15"/>
                </a:moveTo>
                <a:cubicBezTo>
                  <a:pt x="139" y="15"/>
                  <a:pt x="139" y="15"/>
                  <a:pt x="139" y="15"/>
                </a:cubicBezTo>
                <a:cubicBezTo>
                  <a:pt x="142" y="15"/>
                  <a:pt x="145" y="12"/>
                  <a:pt x="145" y="8"/>
                </a:cubicBezTo>
                <a:cubicBezTo>
                  <a:pt x="145" y="4"/>
                  <a:pt x="142" y="0"/>
                  <a:pt x="139" y="0"/>
                </a:cubicBezTo>
                <a:cubicBezTo>
                  <a:pt x="6" y="0"/>
                  <a:pt x="6" y="0"/>
                  <a:pt x="6" y="0"/>
                </a:cubicBezTo>
                <a:cubicBezTo>
                  <a:pt x="4" y="0"/>
                  <a:pt x="3" y="1"/>
                  <a:pt x="2" y="3"/>
                </a:cubicBezTo>
                <a:cubicBezTo>
                  <a:pt x="1" y="4"/>
                  <a:pt x="0" y="6"/>
                  <a:pt x="0" y="8"/>
                </a:cubicBezTo>
                <a:cubicBezTo>
                  <a:pt x="0" y="12"/>
                  <a:pt x="3" y="15"/>
                  <a:pt x="6" y="1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p>
            <a:endParaRPr lang="zh-CN" altLang="en-US"/>
          </a:p>
        </p:txBody>
      </p:sp>
      <p:sp>
        <p:nvSpPr>
          <p:cNvPr id="341" name="Freeform 179"/>
          <p:cNvSpPr/>
          <p:nvPr>
            <p:custDataLst>
              <p:tags r:id="rId31"/>
            </p:custDataLst>
          </p:nvPr>
        </p:nvSpPr>
        <p:spPr bwMode="auto">
          <a:xfrm>
            <a:off x="7346872" y="4073552"/>
            <a:ext cx="269252" cy="28458"/>
          </a:xfrm>
          <a:custGeom>
            <a:avLst/>
            <a:gdLst>
              <a:gd name="T0" fmla="*/ 6 w 145"/>
              <a:gd name="T1" fmla="*/ 15 h 15"/>
              <a:gd name="T2" fmla="*/ 139 w 145"/>
              <a:gd name="T3" fmla="*/ 15 h 15"/>
              <a:gd name="T4" fmla="*/ 145 w 145"/>
              <a:gd name="T5" fmla="*/ 8 h 15"/>
              <a:gd name="T6" fmla="*/ 139 w 145"/>
              <a:gd name="T7" fmla="*/ 0 h 15"/>
              <a:gd name="T8" fmla="*/ 6 w 145"/>
              <a:gd name="T9" fmla="*/ 0 h 15"/>
              <a:gd name="T10" fmla="*/ 2 w 145"/>
              <a:gd name="T11" fmla="*/ 2 h 15"/>
              <a:gd name="T12" fmla="*/ 0 w 145"/>
              <a:gd name="T13" fmla="*/ 8 h 15"/>
              <a:gd name="T14" fmla="*/ 6 w 145"/>
              <a:gd name="T15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5" h="15">
                <a:moveTo>
                  <a:pt x="6" y="15"/>
                </a:moveTo>
                <a:cubicBezTo>
                  <a:pt x="139" y="15"/>
                  <a:pt x="139" y="15"/>
                  <a:pt x="139" y="15"/>
                </a:cubicBezTo>
                <a:cubicBezTo>
                  <a:pt x="142" y="15"/>
                  <a:pt x="145" y="12"/>
                  <a:pt x="145" y="8"/>
                </a:cubicBezTo>
                <a:cubicBezTo>
                  <a:pt x="145" y="4"/>
                  <a:pt x="142" y="0"/>
                  <a:pt x="139" y="0"/>
                </a:cubicBezTo>
                <a:cubicBezTo>
                  <a:pt x="6" y="0"/>
                  <a:pt x="6" y="0"/>
                  <a:pt x="6" y="0"/>
                </a:cubicBezTo>
                <a:cubicBezTo>
                  <a:pt x="4" y="0"/>
                  <a:pt x="3" y="1"/>
                  <a:pt x="2" y="2"/>
                </a:cubicBezTo>
                <a:cubicBezTo>
                  <a:pt x="1" y="4"/>
                  <a:pt x="0" y="6"/>
                  <a:pt x="0" y="8"/>
                </a:cubicBezTo>
                <a:cubicBezTo>
                  <a:pt x="0" y="12"/>
                  <a:pt x="3" y="15"/>
                  <a:pt x="6" y="1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p>
            <a:endParaRPr lang="zh-CN" altLang="en-US"/>
          </a:p>
        </p:txBody>
      </p:sp>
      <p:sp>
        <p:nvSpPr>
          <p:cNvPr id="342" name="Oval 180"/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7263866" y="4539244"/>
            <a:ext cx="83184" cy="831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p>
            <a:endParaRPr lang="zh-CN" altLang="en-US"/>
          </a:p>
        </p:txBody>
      </p:sp>
      <p:sp>
        <p:nvSpPr>
          <p:cNvPr id="343" name="Freeform 181"/>
          <p:cNvSpPr>
            <a:spLocks noEditPoints="1"/>
          </p:cNvSpPr>
          <p:nvPr>
            <p:custDataLst>
              <p:tags r:id="rId33"/>
            </p:custDataLst>
          </p:nvPr>
        </p:nvSpPr>
        <p:spPr bwMode="auto">
          <a:xfrm>
            <a:off x="7234111" y="4498882"/>
            <a:ext cx="148855" cy="147396"/>
          </a:xfrm>
          <a:custGeom>
            <a:avLst/>
            <a:gdLst>
              <a:gd name="T0" fmla="*/ 40 w 80"/>
              <a:gd name="T1" fmla="*/ 79 h 79"/>
              <a:gd name="T2" fmla="*/ 80 w 80"/>
              <a:gd name="T3" fmla="*/ 40 h 79"/>
              <a:gd name="T4" fmla="*/ 40 w 80"/>
              <a:gd name="T5" fmla="*/ 0 h 79"/>
              <a:gd name="T6" fmla="*/ 0 w 80"/>
              <a:gd name="T7" fmla="*/ 40 h 79"/>
              <a:gd name="T8" fmla="*/ 40 w 80"/>
              <a:gd name="T9" fmla="*/ 79 h 79"/>
              <a:gd name="T10" fmla="*/ 40 w 80"/>
              <a:gd name="T11" fmla="*/ 6 h 79"/>
              <a:gd name="T12" fmla="*/ 73 w 80"/>
              <a:gd name="T13" fmla="*/ 40 h 79"/>
              <a:gd name="T14" fmla="*/ 40 w 80"/>
              <a:gd name="T15" fmla="*/ 73 h 79"/>
              <a:gd name="T16" fmla="*/ 7 w 80"/>
              <a:gd name="T17" fmla="*/ 40 h 79"/>
              <a:gd name="T18" fmla="*/ 40 w 80"/>
              <a:gd name="T19" fmla="*/ 6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0" h="79">
                <a:moveTo>
                  <a:pt x="40" y="79"/>
                </a:moveTo>
                <a:cubicBezTo>
                  <a:pt x="62" y="79"/>
                  <a:pt x="80" y="61"/>
                  <a:pt x="80" y="40"/>
                </a:cubicBezTo>
                <a:cubicBezTo>
                  <a:pt x="80" y="18"/>
                  <a:pt x="62" y="0"/>
                  <a:pt x="40" y="0"/>
                </a:cubicBezTo>
                <a:cubicBezTo>
                  <a:pt x="18" y="0"/>
                  <a:pt x="0" y="18"/>
                  <a:pt x="0" y="40"/>
                </a:cubicBezTo>
                <a:cubicBezTo>
                  <a:pt x="0" y="61"/>
                  <a:pt x="18" y="79"/>
                  <a:pt x="40" y="79"/>
                </a:cubicBezTo>
                <a:close/>
                <a:moveTo>
                  <a:pt x="40" y="6"/>
                </a:moveTo>
                <a:cubicBezTo>
                  <a:pt x="58" y="6"/>
                  <a:pt x="73" y="21"/>
                  <a:pt x="73" y="40"/>
                </a:cubicBezTo>
                <a:cubicBezTo>
                  <a:pt x="73" y="58"/>
                  <a:pt x="58" y="73"/>
                  <a:pt x="40" y="73"/>
                </a:cubicBezTo>
                <a:cubicBezTo>
                  <a:pt x="22" y="73"/>
                  <a:pt x="7" y="58"/>
                  <a:pt x="7" y="40"/>
                </a:cubicBezTo>
                <a:cubicBezTo>
                  <a:pt x="7" y="21"/>
                  <a:pt x="22" y="6"/>
                  <a:pt x="40" y="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p>
            <a:endParaRPr lang="zh-CN" altLang="en-US"/>
          </a:p>
        </p:txBody>
      </p:sp>
      <p:sp>
        <p:nvSpPr>
          <p:cNvPr id="344" name="Freeform 182"/>
          <p:cNvSpPr>
            <a:spLocks noEditPoints="1"/>
          </p:cNvSpPr>
          <p:nvPr>
            <p:custDataLst>
              <p:tags r:id="rId34"/>
            </p:custDataLst>
          </p:nvPr>
        </p:nvSpPr>
        <p:spPr bwMode="auto">
          <a:xfrm>
            <a:off x="7215502" y="4009137"/>
            <a:ext cx="543614" cy="680794"/>
          </a:xfrm>
          <a:custGeom>
            <a:avLst/>
            <a:gdLst>
              <a:gd name="T0" fmla="*/ 292 w 292"/>
              <a:gd name="T1" fmla="*/ 0 h 366"/>
              <a:gd name="T2" fmla="*/ 0 w 292"/>
              <a:gd name="T3" fmla="*/ 0 h 366"/>
              <a:gd name="T4" fmla="*/ 0 w 292"/>
              <a:gd name="T5" fmla="*/ 351 h 366"/>
              <a:gd name="T6" fmla="*/ 11 w 292"/>
              <a:gd name="T7" fmla="*/ 351 h 366"/>
              <a:gd name="T8" fmla="*/ 23 w 292"/>
              <a:gd name="T9" fmla="*/ 351 h 366"/>
              <a:gd name="T10" fmla="*/ 26 w 292"/>
              <a:gd name="T11" fmla="*/ 351 h 366"/>
              <a:gd name="T12" fmla="*/ 26 w 292"/>
              <a:gd name="T13" fmla="*/ 351 h 366"/>
              <a:gd name="T14" fmla="*/ 43 w 292"/>
              <a:gd name="T15" fmla="*/ 366 h 366"/>
              <a:gd name="T16" fmla="*/ 43 w 292"/>
              <a:gd name="T17" fmla="*/ 351 h 366"/>
              <a:gd name="T18" fmla="*/ 59 w 292"/>
              <a:gd name="T19" fmla="*/ 351 h 366"/>
              <a:gd name="T20" fmla="*/ 59 w 292"/>
              <a:gd name="T21" fmla="*/ 366 h 366"/>
              <a:gd name="T22" fmla="*/ 70 w 292"/>
              <a:gd name="T23" fmla="*/ 351 h 366"/>
              <a:gd name="T24" fmla="*/ 71 w 292"/>
              <a:gd name="T25" fmla="*/ 351 h 366"/>
              <a:gd name="T26" fmla="*/ 71 w 292"/>
              <a:gd name="T27" fmla="*/ 351 h 366"/>
              <a:gd name="T28" fmla="*/ 90 w 292"/>
              <a:gd name="T29" fmla="*/ 366 h 366"/>
              <a:gd name="T30" fmla="*/ 86 w 292"/>
              <a:gd name="T31" fmla="*/ 351 h 366"/>
              <a:gd name="T32" fmla="*/ 292 w 292"/>
              <a:gd name="T33" fmla="*/ 351 h 366"/>
              <a:gd name="T34" fmla="*/ 292 w 292"/>
              <a:gd name="T35" fmla="*/ 0 h 366"/>
              <a:gd name="T36" fmla="*/ 272 w 292"/>
              <a:gd name="T37" fmla="*/ 333 h 366"/>
              <a:gd name="T38" fmla="*/ 81 w 292"/>
              <a:gd name="T39" fmla="*/ 333 h 366"/>
              <a:gd name="T40" fmla="*/ 79 w 292"/>
              <a:gd name="T41" fmla="*/ 325 h 366"/>
              <a:gd name="T42" fmla="*/ 59 w 292"/>
              <a:gd name="T43" fmla="*/ 329 h 366"/>
              <a:gd name="T44" fmla="*/ 59 w 292"/>
              <a:gd name="T45" fmla="*/ 333 h 366"/>
              <a:gd name="T46" fmla="*/ 43 w 292"/>
              <a:gd name="T47" fmla="*/ 333 h 366"/>
              <a:gd name="T48" fmla="*/ 43 w 292"/>
              <a:gd name="T49" fmla="*/ 327 h 366"/>
              <a:gd name="T50" fmla="*/ 29 w 292"/>
              <a:gd name="T51" fmla="*/ 319 h 366"/>
              <a:gd name="T52" fmla="*/ 21 w 292"/>
              <a:gd name="T53" fmla="*/ 333 h 366"/>
              <a:gd name="T54" fmla="*/ 19 w 292"/>
              <a:gd name="T55" fmla="*/ 333 h 366"/>
              <a:gd name="T56" fmla="*/ 19 w 292"/>
              <a:gd name="T57" fmla="*/ 309 h 366"/>
              <a:gd name="T58" fmla="*/ 9 w 292"/>
              <a:gd name="T59" fmla="*/ 280 h 366"/>
              <a:gd name="T60" fmla="*/ 19 w 292"/>
              <a:gd name="T61" fmla="*/ 250 h 366"/>
              <a:gd name="T62" fmla="*/ 19 w 292"/>
              <a:gd name="T63" fmla="*/ 17 h 366"/>
              <a:gd name="T64" fmla="*/ 272 w 292"/>
              <a:gd name="T65" fmla="*/ 17 h 366"/>
              <a:gd name="T66" fmla="*/ 272 w 292"/>
              <a:gd name="T67" fmla="*/ 333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92" h="366">
                <a:moveTo>
                  <a:pt x="29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351"/>
                  <a:pt x="0" y="351"/>
                  <a:pt x="0" y="351"/>
                </a:cubicBezTo>
                <a:cubicBezTo>
                  <a:pt x="11" y="351"/>
                  <a:pt x="11" y="351"/>
                  <a:pt x="11" y="351"/>
                </a:cubicBezTo>
                <a:cubicBezTo>
                  <a:pt x="23" y="351"/>
                  <a:pt x="23" y="351"/>
                  <a:pt x="23" y="351"/>
                </a:cubicBezTo>
                <a:cubicBezTo>
                  <a:pt x="26" y="351"/>
                  <a:pt x="26" y="351"/>
                  <a:pt x="26" y="351"/>
                </a:cubicBezTo>
                <a:cubicBezTo>
                  <a:pt x="26" y="351"/>
                  <a:pt x="26" y="351"/>
                  <a:pt x="26" y="351"/>
                </a:cubicBezTo>
                <a:cubicBezTo>
                  <a:pt x="43" y="366"/>
                  <a:pt x="43" y="366"/>
                  <a:pt x="43" y="366"/>
                </a:cubicBezTo>
                <a:cubicBezTo>
                  <a:pt x="43" y="351"/>
                  <a:pt x="43" y="351"/>
                  <a:pt x="43" y="351"/>
                </a:cubicBezTo>
                <a:cubicBezTo>
                  <a:pt x="59" y="351"/>
                  <a:pt x="59" y="351"/>
                  <a:pt x="59" y="351"/>
                </a:cubicBezTo>
                <a:cubicBezTo>
                  <a:pt x="59" y="366"/>
                  <a:pt x="59" y="366"/>
                  <a:pt x="59" y="366"/>
                </a:cubicBezTo>
                <a:cubicBezTo>
                  <a:pt x="70" y="351"/>
                  <a:pt x="70" y="351"/>
                  <a:pt x="70" y="351"/>
                </a:cubicBezTo>
                <a:cubicBezTo>
                  <a:pt x="71" y="351"/>
                  <a:pt x="71" y="351"/>
                  <a:pt x="71" y="351"/>
                </a:cubicBezTo>
                <a:cubicBezTo>
                  <a:pt x="71" y="351"/>
                  <a:pt x="71" y="351"/>
                  <a:pt x="71" y="351"/>
                </a:cubicBezTo>
                <a:cubicBezTo>
                  <a:pt x="90" y="366"/>
                  <a:pt x="90" y="366"/>
                  <a:pt x="90" y="366"/>
                </a:cubicBezTo>
                <a:cubicBezTo>
                  <a:pt x="86" y="351"/>
                  <a:pt x="86" y="351"/>
                  <a:pt x="86" y="351"/>
                </a:cubicBezTo>
                <a:cubicBezTo>
                  <a:pt x="292" y="351"/>
                  <a:pt x="292" y="351"/>
                  <a:pt x="292" y="351"/>
                </a:cubicBezTo>
                <a:lnTo>
                  <a:pt x="292" y="0"/>
                </a:lnTo>
                <a:close/>
                <a:moveTo>
                  <a:pt x="272" y="333"/>
                </a:moveTo>
                <a:cubicBezTo>
                  <a:pt x="81" y="333"/>
                  <a:pt x="81" y="333"/>
                  <a:pt x="81" y="333"/>
                </a:cubicBezTo>
                <a:cubicBezTo>
                  <a:pt x="79" y="325"/>
                  <a:pt x="79" y="325"/>
                  <a:pt x="79" y="325"/>
                </a:cubicBezTo>
                <a:cubicBezTo>
                  <a:pt x="73" y="328"/>
                  <a:pt x="66" y="329"/>
                  <a:pt x="59" y="329"/>
                </a:cubicBezTo>
                <a:cubicBezTo>
                  <a:pt x="59" y="333"/>
                  <a:pt x="59" y="333"/>
                  <a:pt x="59" y="333"/>
                </a:cubicBezTo>
                <a:cubicBezTo>
                  <a:pt x="43" y="333"/>
                  <a:pt x="43" y="333"/>
                  <a:pt x="43" y="333"/>
                </a:cubicBezTo>
                <a:cubicBezTo>
                  <a:pt x="43" y="327"/>
                  <a:pt x="43" y="327"/>
                  <a:pt x="43" y="327"/>
                </a:cubicBezTo>
                <a:cubicBezTo>
                  <a:pt x="38" y="325"/>
                  <a:pt x="33" y="322"/>
                  <a:pt x="29" y="319"/>
                </a:cubicBezTo>
                <a:cubicBezTo>
                  <a:pt x="21" y="333"/>
                  <a:pt x="21" y="333"/>
                  <a:pt x="21" y="333"/>
                </a:cubicBezTo>
                <a:cubicBezTo>
                  <a:pt x="19" y="333"/>
                  <a:pt x="19" y="333"/>
                  <a:pt x="19" y="333"/>
                </a:cubicBezTo>
                <a:cubicBezTo>
                  <a:pt x="19" y="309"/>
                  <a:pt x="19" y="309"/>
                  <a:pt x="19" y="309"/>
                </a:cubicBezTo>
                <a:cubicBezTo>
                  <a:pt x="13" y="301"/>
                  <a:pt x="9" y="291"/>
                  <a:pt x="9" y="280"/>
                </a:cubicBezTo>
                <a:cubicBezTo>
                  <a:pt x="9" y="268"/>
                  <a:pt x="13" y="258"/>
                  <a:pt x="19" y="250"/>
                </a:cubicBezTo>
                <a:cubicBezTo>
                  <a:pt x="19" y="17"/>
                  <a:pt x="19" y="17"/>
                  <a:pt x="19" y="17"/>
                </a:cubicBezTo>
                <a:cubicBezTo>
                  <a:pt x="272" y="17"/>
                  <a:pt x="272" y="17"/>
                  <a:pt x="272" y="17"/>
                </a:cubicBezTo>
                <a:lnTo>
                  <a:pt x="272" y="33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p>
            <a:endParaRPr lang="zh-CN" altLang="en-US"/>
          </a:p>
        </p:txBody>
      </p:sp>
      <p:sp>
        <p:nvSpPr>
          <p:cNvPr id="345" name="Freeform 345"/>
          <p:cNvSpPr/>
          <p:nvPr>
            <p:custDataLst>
              <p:tags r:id="rId35"/>
            </p:custDataLst>
          </p:nvPr>
        </p:nvSpPr>
        <p:spPr bwMode="auto">
          <a:xfrm>
            <a:off x="6090359" y="4799566"/>
            <a:ext cx="48888" cy="20431"/>
          </a:xfrm>
          <a:custGeom>
            <a:avLst/>
            <a:gdLst>
              <a:gd name="T0" fmla="*/ 9 w 43"/>
              <a:gd name="T1" fmla="*/ 18 h 18"/>
              <a:gd name="T2" fmla="*/ 34 w 43"/>
              <a:gd name="T3" fmla="*/ 17 h 18"/>
              <a:gd name="T4" fmla="*/ 42 w 43"/>
              <a:gd name="T5" fmla="*/ 8 h 18"/>
              <a:gd name="T6" fmla="*/ 34 w 43"/>
              <a:gd name="T7" fmla="*/ 0 h 18"/>
              <a:gd name="T8" fmla="*/ 8 w 43"/>
              <a:gd name="T9" fmla="*/ 1 h 18"/>
              <a:gd name="T10" fmla="*/ 0 w 43"/>
              <a:gd name="T11" fmla="*/ 9 h 18"/>
              <a:gd name="T12" fmla="*/ 0 w 43"/>
              <a:gd name="T13" fmla="*/ 9 h 18"/>
              <a:gd name="T14" fmla="*/ 9 w 43"/>
              <a:gd name="T15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" h="18">
                <a:moveTo>
                  <a:pt x="9" y="18"/>
                </a:moveTo>
                <a:cubicBezTo>
                  <a:pt x="34" y="17"/>
                  <a:pt x="34" y="17"/>
                  <a:pt x="34" y="17"/>
                </a:cubicBezTo>
                <a:cubicBezTo>
                  <a:pt x="39" y="17"/>
                  <a:pt x="43" y="13"/>
                  <a:pt x="42" y="8"/>
                </a:cubicBezTo>
                <a:cubicBezTo>
                  <a:pt x="42" y="3"/>
                  <a:pt x="38" y="0"/>
                  <a:pt x="34" y="0"/>
                </a:cubicBezTo>
                <a:cubicBezTo>
                  <a:pt x="8" y="1"/>
                  <a:pt x="8" y="1"/>
                  <a:pt x="8" y="1"/>
                </a:cubicBezTo>
                <a:cubicBezTo>
                  <a:pt x="3" y="1"/>
                  <a:pt x="0" y="4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4"/>
                  <a:pt x="4" y="18"/>
                  <a:pt x="9" y="18"/>
                </a:cubicBezTo>
                <a:close/>
              </a:path>
            </a:pathLst>
          </a:custGeom>
          <a:solidFill>
            <a:srgbClr val="A9A9A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p>
            <a:endParaRPr lang="zh-CN" altLang="en-US"/>
          </a:p>
        </p:txBody>
      </p:sp>
      <p:sp>
        <p:nvSpPr>
          <p:cNvPr id="346" name="Freeform 346"/>
          <p:cNvSpPr/>
          <p:nvPr>
            <p:custDataLst>
              <p:tags r:id="rId36"/>
            </p:custDataLst>
          </p:nvPr>
        </p:nvSpPr>
        <p:spPr bwMode="auto">
          <a:xfrm>
            <a:off x="6091818" y="4664575"/>
            <a:ext cx="48159" cy="33566"/>
          </a:xfrm>
          <a:custGeom>
            <a:avLst/>
            <a:gdLst>
              <a:gd name="T0" fmla="*/ 11 w 42"/>
              <a:gd name="T1" fmla="*/ 27 h 29"/>
              <a:gd name="T2" fmla="*/ 35 w 42"/>
              <a:gd name="T3" fmla="*/ 18 h 29"/>
              <a:gd name="T4" fmla="*/ 40 w 42"/>
              <a:gd name="T5" fmla="*/ 7 h 29"/>
              <a:gd name="T6" fmla="*/ 29 w 42"/>
              <a:gd name="T7" fmla="*/ 2 h 29"/>
              <a:gd name="T8" fmla="*/ 5 w 42"/>
              <a:gd name="T9" fmla="*/ 12 h 29"/>
              <a:gd name="T10" fmla="*/ 0 w 42"/>
              <a:gd name="T11" fmla="*/ 19 h 29"/>
              <a:gd name="T12" fmla="*/ 0 w 42"/>
              <a:gd name="T13" fmla="*/ 23 h 29"/>
              <a:gd name="T14" fmla="*/ 11 w 42"/>
              <a:gd name="T15" fmla="*/ 27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" h="29">
                <a:moveTo>
                  <a:pt x="11" y="27"/>
                </a:moveTo>
                <a:cubicBezTo>
                  <a:pt x="35" y="18"/>
                  <a:pt x="35" y="18"/>
                  <a:pt x="35" y="18"/>
                </a:cubicBezTo>
                <a:cubicBezTo>
                  <a:pt x="39" y="16"/>
                  <a:pt x="42" y="11"/>
                  <a:pt x="40" y="7"/>
                </a:cubicBezTo>
                <a:cubicBezTo>
                  <a:pt x="38" y="2"/>
                  <a:pt x="33" y="0"/>
                  <a:pt x="29" y="2"/>
                </a:cubicBezTo>
                <a:cubicBezTo>
                  <a:pt x="5" y="12"/>
                  <a:pt x="5" y="12"/>
                  <a:pt x="5" y="12"/>
                </a:cubicBezTo>
                <a:cubicBezTo>
                  <a:pt x="2" y="13"/>
                  <a:pt x="0" y="16"/>
                  <a:pt x="0" y="19"/>
                </a:cubicBezTo>
                <a:cubicBezTo>
                  <a:pt x="0" y="21"/>
                  <a:pt x="0" y="22"/>
                  <a:pt x="0" y="23"/>
                </a:cubicBezTo>
                <a:cubicBezTo>
                  <a:pt x="2" y="27"/>
                  <a:pt x="7" y="29"/>
                  <a:pt x="11" y="27"/>
                </a:cubicBezTo>
                <a:close/>
              </a:path>
            </a:pathLst>
          </a:custGeom>
          <a:solidFill>
            <a:srgbClr val="A9A9A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p>
            <a:endParaRPr lang="zh-CN" altLang="en-US"/>
          </a:p>
        </p:txBody>
      </p:sp>
      <p:sp>
        <p:nvSpPr>
          <p:cNvPr id="347" name="Freeform 347"/>
          <p:cNvSpPr/>
          <p:nvPr>
            <p:custDataLst>
              <p:tags r:id="rId37"/>
            </p:custDataLst>
          </p:nvPr>
        </p:nvSpPr>
        <p:spPr bwMode="auto">
          <a:xfrm>
            <a:off x="6091818" y="4909747"/>
            <a:ext cx="48159" cy="32836"/>
          </a:xfrm>
          <a:custGeom>
            <a:avLst/>
            <a:gdLst>
              <a:gd name="T0" fmla="*/ 35 w 42"/>
              <a:gd name="T1" fmla="*/ 11 h 29"/>
              <a:gd name="T2" fmla="*/ 11 w 42"/>
              <a:gd name="T3" fmla="*/ 2 h 29"/>
              <a:gd name="T4" fmla="*/ 0 w 42"/>
              <a:gd name="T5" fmla="*/ 6 h 29"/>
              <a:gd name="T6" fmla="*/ 0 w 42"/>
              <a:gd name="T7" fmla="*/ 10 h 29"/>
              <a:gd name="T8" fmla="*/ 5 w 42"/>
              <a:gd name="T9" fmla="*/ 17 h 29"/>
              <a:gd name="T10" fmla="*/ 29 w 42"/>
              <a:gd name="T11" fmla="*/ 27 h 29"/>
              <a:gd name="T12" fmla="*/ 40 w 42"/>
              <a:gd name="T13" fmla="*/ 22 h 29"/>
              <a:gd name="T14" fmla="*/ 35 w 42"/>
              <a:gd name="T15" fmla="*/ 11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" h="29">
                <a:moveTo>
                  <a:pt x="35" y="11"/>
                </a:moveTo>
                <a:cubicBezTo>
                  <a:pt x="11" y="2"/>
                  <a:pt x="11" y="2"/>
                  <a:pt x="11" y="2"/>
                </a:cubicBezTo>
                <a:cubicBezTo>
                  <a:pt x="7" y="0"/>
                  <a:pt x="2" y="2"/>
                  <a:pt x="0" y="6"/>
                </a:cubicBezTo>
                <a:cubicBezTo>
                  <a:pt x="0" y="7"/>
                  <a:pt x="0" y="8"/>
                  <a:pt x="0" y="10"/>
                </a:cubicBezTo>
                <a:cubicBezTo>
                  <a:pt x="0" y="13"/>
                  <a:pt x="2" y="16"/>
                  <a:pt x="5" y="17"/>
                </a:cubicBezTo>
                <a:cubicBezTo>
                  <a:pt x="29" y="27"/>
                  <a:pt x="29" y="27"/>
                  <a:pt x="29" y="27"/>
                </a:cubicBezTo>
                <a:cubicBezTo>
                  <a:pt x="33" y="29"/>
                  <a:pt x="38" y="27"/>
                  <a:pt x="40" y="22"/>
                </a:cubicBezTo>
                <a:cubicBezTo>
                  <a:pt x="42" y="18"/>
                  <a:pt x="39" y="13"/>
                  <a:pt x="35" y="11"/>
                </a:cubicBezTo>
                <a:close/>
              </a:path>
            </a:pathLst>
          </a:custGeom>
          <a:solidFill>
            <a:srgbClr val="A9A9A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p>
            <a:endParaRPr lang="zh-CN" altLang="en-US"/>
          </a:p>
        </p:txBody>
      </p:sp>
      <p:sp>
        <p:nvSpPr>
          <p:cNvPr id="348" name="Freeform 348"/>
          <p:cNvSpPr/>
          <p:nvPr>
            <p:custDataLst>
              <p:tags r:id="rId38"/>
            </p:custDataLst>
          </p:nvPr>
        </p:nvSpPr>
        <p:spPr bwMode="auto">
          <a:xfrm>
            <a:off x="6007905" y="4604011"/>
            <a:ext cx="47429" cy="410081"/>
          </a:xfrm>
          <a:custGeom>
            <a:avLst/>
            <a:gdLst>
              <a:gd name="T0" fmla="*/ 20 w 41"/>
              <a:gd name="T1" fmla="*/ 0 h 357"/>
              <a:gd name="T2" fmla="*/ 0 w 41"/>
              <a:gd name="T3" fmla="*/ 23 h 357"/>
              <a:gd name="T4" fmla="*/ 0 w 41"/>
              <a:gd name="T5" fmla="*/ 335 h 357"/>
              <a:gd name="T6" fmla="*/ 6 w 41"/>
              <a:gd name="T7" fmla="*/ 351 h 357"/>
              <a:gd name="T8" fmla="*/ 20 w 41"/>
              <a:gd name="T9" fmla="*/ 357 h 357"/>
              <a:gd name="T10" fmla="*/ 41 w 41"/>
              <a:gd name="T11" fmla="*/ 335 h 357"/>
              <a:gd name="T12" fmla="*/ 41 w 41"/>
              <a:gd name="T13" fmla="*/ 23 h 357"/>
              <a:gd name="T14" fmla="*/ 35 w 41"/>
              <a:gd name="T15" fmla="*/ 7 h 357"/>
              <a:gd name="T16" fmla="*/ 20 w 41"/>
              <a:gd name="T17" fmla="*/ 0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" h="357">
                <a:moveTo>
                  <a:pt x="20" y="0"/>
                </a:moveTo>
                <a:cubicBezTo>
                  <a:pt x="9" y="0"/>
                  <a:pt x="0" y="10"/>
                  <a:pt x="0" y="23"/>
                </a:cubicBezTo>
                <a:cubicBezTo>
                  <a:pt x="0" y="335"/>
                  <a:pt x="0" y="335"/>
                  <a:pt x="0" y="335"/>
                </a:cubicBezTo>
                <a:cubicBezTo>
                  <a:pt x="0" y="341"/>
                  <a:pt x="2" y="347"/>
                  <a:pt x="6" y="351"/>
                </a:cubicBezTo>
                <a:cubicBezTo>
                  <a:pt x="10" y="355"/>
                  <a:pt x="15" y="357"/>
                  <a:pt x="20" y="357"/>
                </a:cubicBezTo>
                <a:cubicBezTo>
                  <a:pt x="31" y="357"/>
                  <a:pt x="41" y="347"/>
                  <a:pt x="41" y="335"/>
                </a:cubicBezTo>
                <a:cubicBezTo>
                  <a:pt x="41" y="23"/>
                  <a:pt x="41" y="23"/>
                  <a:pt x="41" y="23"/>
                </a:cubicBezTo>
                <a:cubicBezTo>
                  <a:pt x="41" y="16"/>
                  <a:pt x="38" y="11"/>
                  <a:pt x="35" y="7"/>
                </a:cubicBezTo>
                <a:cubicBezTo>
                  <a:pt x="31" y="3"/>
                  <a:pt x="26" y="0"/>
                  <a:pt x="2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lnSpcReduction="10000"/>
          </a:bodyPr>
          <a:p>
            <a:endParaRPr lang="zh-CN" altLang="en-US"/>
          </a:p>
        </p:txBody>
      </p:sp>
      <p:sp>
        <p:nvSpPr>
          <p:cNvPr id="349" name="Freeform 349"/>
          <p:cNvSpPr/>
          <p:nvPr>
            <p:custDataLst>
              <p:tags r:id="rId39"/>
            </p:custDataLst>
          </p:nvPr>
        </p:nvSpPr>
        <p:spPr bwMode="auto">
          <a:xfrm>
            <a:off x="5796297" y="4623712"/>
            <a:ext cx="188988" cy="369219"/>
          </a:xfrm>
          <a:custGeom>
            <a:avLst/>
            <a:gdLst>
              <a:gd name="T0" fmla="*/ 0 w 165"/>
              <a:gd name="T1" fmla="*/ 224 h 321"/>
              <a:gd name="T2" fmla="*/ 165 w 165"/>
              <a:gd name="T3" fmla="*/ 321 h 321"/>
              <a:gd name="T4" fmla="*/ 165 w 165"/>
              <a:gd name="T5" fmla="*/ 43 h 321"/>
              <a:gd name="T6" fmla="*/ 165 w 165"/>
              <a:gd name="T7" fmla="*/ 0 h 321"/>
              <a:gd name="T8" fmla="*/ 0 w 165"/>
              <a:gd name="T9" fmla="*/ 57 h 321"/>
              <a:gd name="T10" fmla="*/ 0 w 165"/>
              <a:gd name="T11" fmla="*/ 224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5" h="321">
                <a:moveTo>
                  <a:pt x="0" y="224"/>
                </a:moveTo>
                <a:cubicBezTo>
                  <a:pt x="69" y="239"/>
                  <a:pt x="165" y="321"/>
                  <a:pt x="165" y="321"/>
                </a:cubicBezTo>
                <a:cubicBezTo>
                  <a:pt x="165" y="43"/>
                  <a:pt x="165" y="43"/>
                  <a:pt x="165" y="43"/>
                </a:cubicBezTo>
                <a:cubicBezTo>
                  <a:pt x="165" y="0"/>
                  <a:pt x="165" y="0"/>
                  <a:pt x="165" y="0"/>
                </a:cubicBezTo>
                <a:cubicBezTo>
                  <a:pt x="124" y="41"/>
                  <a:pt x="0" y="57"/>
                  <a:pt x="0" y="57"/>
                </a:cubicBezTo>
                <a:lnTo>
                  <a:pt x="0" y="22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p>
            <a:endParaRPr lang="zh-CN" altLang="en-US"/>
          </a:p>
        </p:txBody>
      </p:sp>
      <p:sp>
        <p:nvSpPr>
          <p:cNvPr id="350" name="Freeform 350"/>
          <p:cNvSpPr/>
          <p:nvPr>
            <p:custDataLst>
              <p:tags r:id="rId40"/>
            </p:custDataLst>
          </p:nvPr>
        </p:nvSpPr>
        <p:spPr bwMode="auto">
          <a:xfrm>
            <a:off x="5721870" y="4897343"/>
            <a:ext cx="104345" cy="117479"/>
          </a:xfrm>
          <a:custGeom>
            <a:avLst/>
            <a:gdLst>
              <a:gd name="T0" fmla="*/ 45 w 91"/>
              <a:gd name="T1" fmla="*/ 0 h 102"/>
              <a:gd name="T2" fmla="*/ 0 w 91"/>
              <a:gd name="T3" fmla="*/ 0 h 102"/>
              <a:gd name="T4" fmla="*/ 45 w 91"/>
              <a:gd name="T5" fmla="*/ 57 h 102"/>
              <a:gd name="T6" fmla="*/ 45 w 91"/>
              <a:gd name="T7" fmla="*/ 77 h 102"/>
              <a:gd name="T8" fmla="*/ 65 w 91"/>
              <a:gd name="T9" fmla="*/ 102 h 102"/>
              <a:gd name="T10" fmla="*/ 88 w 91"/>
              <a:gd name="T11" fmla="*/ 102 h 102"/>
              <a:gd name="T12" fmla="*/ 88 w 91"/>
              <a:gd name="T13" fmla="*/ 51 h 102"/>
              <a:gd name="T14" fmla="*/ 45 w 91"/>
              <a:gd name="T15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" h="102">
                <a:moveTo>
                  <a:pt x="45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45" y="37"/>
                  <a:pt x="45" y="57"/>
                </a:cubicBezTo>
                <a:cubicBezTo>
                  <a:pt x="45" y="77"/>
                  <a:pt x="45" y="77"/>
                  <a:pt x="45" y="77"/>
                </a:cubicBezTo>
                <a:cubicBezTo>
                  <a:pt x="45" y="77"/>
                  <a:pt x="42" y="102"/>
                  <a:pt x="65" y="102"/>
                </a:cubicBezTo>
                <a:cubicBezTo>
                  <a:pt x="88" y="102"/>
                  <a:pt x="88" y="102"/>
                  <a:pt x="88" y="102"/>
                </a:cubicBezTo>
                <a:cubicBezTo>
                  <a:pt x="88" y="51"/>
                  <a:pt x="88" y="51"/>
                  <a:pt x="88" y="51"/>
                </a:cubicBezTo>
                <a:cubicBezTo>
                  <a:pt x="88" y="51"/>
                  <a:pt x="91" y="0"/>
                  <a:pt x="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p>
            <a:endParaRPr lang="zh-CN" altLang="en-US"/>
          </a:p>
        </p:txBody>
      </p:sp>
      <p:sp>
        <p:nvSpPr>
          <p:cNvPr id="351" name="Freeform 351"/>
          <p:cNvSpPr/>
          <p:nvPr>
            <p:custDataLst>
              <p:tags r:id="rId41"/>
            </p:custDataLst>
          </p:nvPr>
        </p:nvSpPr>
        <p:spPr bwMode="auto">
          <a:xfrm>
            <a:off x="5686115" y="4688654"/>
            <a:ext cx="86833" cy="188258"/>
          </a:xfrm>
          <a:custGeom>
            <a:avLst/>
            <a:gdLst>
              <a:gd name="T0" fmla="*/ 76 w 76"/>
              <a:gd name="T1" fmla="*/ 164 h 164"/>
              <a:gd name="T2" fmla="*/ 76 w 76"/>
              <a:gd name="T3" fmla="*/ 0 h 164"/>
              <a:gd name="T4" fmla="*/ 42 w 76"/>
              <a:gd name="T5" fmla="*/ 0 h 164"/>
              <a:gd name="T6" fmla="*/ 0 w 76"/>
              <a:gd name="T7" fmla="*/ 31 h 164"/>
              <a:gd name="T8" fmla="*/ 0 w 76"/>
              <a:gd name="T9" fmla="*/ 122 h 164"/>
              <a:gd name="T10" fmla="*/ 31 w 76"/>
              <a:gd name="T11" fmla="*/ 164 h 164"/>
              <a:gd name="T12" fmla="*/ 76 w 76"/>
              <a:gd name="T13" fmla="*/ 16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6" h="164">
                <a:moveTo>
                  <a:pt x="76" y="164"/>
                </a:moveTo>
                <a:cubicBezTo>
                  <a:pt x="76" y="0"/>
                  <a:pt x="76" y="0"/>
                  <a:pt x="76" y="0"/>
                </a:cubicBezTo>
                <a:cubicBezTo>
                  <a:pt x="68" y="0"/>
                  <a:pt x="57" y="0"/>
                  <a:pt x="42" y="0"/>
                </a:cubicBezTo>
                <a:cubicBezTo>
                  <a:pt x="0" y="0"/>
                  <a:pt x="0" y="30"/>
                  <a:pt x="0" y="31"/>
                </a:cubicBezTo>
                <a:cubicBezTo>
                  <a:pt x="0" y="31"/>
                  <a:pt x="0" y="82"/>
                  <a:pt x="0" y="122"/>
                </a:cubicBezTo>
                <a:cubicBezTo>
                  <a:pt x="0" y="162"/>
                  <a:pt x="31" y="164"/>
                  <a:pt x="31" y="164"/>
                </a:cubicBezTo>
                <a:cubicBezTo>
                  <a:pt x="36" y="164"/>
                  <a:pt x="49" y="164"/>
                  <a:pt x="76" y="16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32500" lnSpcReduction="20000"/>
          </a:bodyPr>
          <a:p>
            <a:endParaRPr lang="zh-CN" altLang="en-US"/>
          </a:p>
        </p:txBody>
      </p:sp>
      <p:sp>
        <p:nvSpPr>
          <p:cNvPr id="352" name="任意多边形 351"/>
          <p:cNvSpPr/>
          <p:nvPr>
            <p:custDataLst>
              <p:tags r:id="rId42"/>
            </p:custDataLst>
          </p:nvPr>
        </p:nvSpPr>
        <p:spPr>
          <a:xfrm rot="18900000">
            <a:off x="5052021" y="3977943"/>
            <a:ext cx="1689944" cy="1695782"/>
          </a:xfrm>
          <a:custGeom>
            <a:avLst/>
            <a:gdLst>
              <a:gd name="connsiteX0" fmla="*/ 1212833 w 2425667"/>
              <a:gd name="connsiteY0" fmla="*/ 357358 h 2433979"/>
              <a:gd name="connsiteX1" fmla="*/ 353202 w 2425667"/>
              <a:gd name="connsiteY1" fmla="*/ 1216989 h 2433979"/>
              <a:gd name="connsiteX2" fmla="*/ 1212833 w 2425667"/>
              <a:gd name="connsiteY2" fmla="*/ 2076620 h 2433979"/>
              <a:gd name="connsiteX3" fmla="*/ 2072464 w 2425667"/>
              <a:gd name="connsiteY3" fmla="*/ 1216989 h 2433979"/>
              <a:gd name="connsiteX4" fmla="*/ 1212833 w 2425667"/>
              <a:gd name="connsiteY4" fmla="*/ 357358 h 2433979"/>
              <a:gd name="connsiteX5" fmla="*/ 1252831 w 2425667"/>
              <a:gd name="connsiteY5" fmla="*/ 0 h 2433979"/>
              <a:gd name="connsiteX6" fmla="*/ 1379753 w 2425667"/>
              <a:gd name="connsiteY6" fmla="*/ 10517 h 2433979"/>
              <a:gd name="connsiteX7" fmla="*/ 1406702 w 2425667"/>
              <a:gd name="connsiteY7" fmla="*/ 175096 h 2433979"/>
              <a:gd name="connsiteX8" fmla="*/ 1434174 w 2425667"/>
              <a:gd name="connsiteY8" fmla="*/ 179289 h 2433979"/>
              <a:gd name="connsiteX9" fmla="*/ 1523214 w 2425667"/>
              <a:gd name="connsiteY9" fmla="*/ 201596 h 2433979"/>
              <a:gd name="connsiteX10" fmla="*/ 1544624 w 2425667"/>
              <a:gd name="connsiteY10" fmla="*/ 208986 h 2433979"/>
              <a:gd name="connsiteX11" fmla="*/ 1645985 w 2425667"/>
              <a:gd name="connsiteY11" fmla="*/ 77936 h 2433979"/>
              <a:gd name="connsiteX12" fmla="*/ 1762616 w 2425667"/>
              <a:gd name="connsiteY12" fmla="*/ 129095 h 2433979"/>
              <a:gd name="connsiteX13" fmla="*/ 1734652 w 2425667"/>
              <a:gd name="connsiteY13" fmla="*/ 293589 h 2433979"/>
              <a:gd name="connsiteX14" fmla="*/ 1769949 w 2425667"/>
              <a:gd name="connsiteY14" fmla="*/ 311116 h 2433979"/>
              <a:gd name="connsiteX15" fmla="*/ 1854496 w 2425667"/>
              <a:gd name="connsiteY15" fmla="*/ 370090 h 2433979"/>
              <a:gd name="connsiteX16" fmla="*/ 1992531 w 2425667"/>
              <a:gd name="connsiteY16" fmla="*/ 279307 h 2433979"/>
              <a:gd name="connsiteX17" fmla="*/ 2086231 w 2425667"/>
              <a:gd name="connsiteY17" fmla="*/ 365563 h 2433979"/>
              <a:gd name="connsiteX18" fmla="*/ 2007300 w 2425667"/>
              <a:gd name="connsiteY18" fmla="*/ 510361 h 2433979"/>
              <a:gd name="connsiteX19" fmla="*/ 2065668 w 2425667"/>
              <a:gd name="connsiteY19" fmla="*/ 578155 h 2433979"/>
              <a:gd name="connsiteX20" fmla="*/ 2094617 w 2425667"/>
              <a:gd name="connsiteY20" fmla="*/ 623402 h 2433979"/>
              <a:gd name="connsiteX21" fmla="*/ 2254915 w 2425667"/>
              <a:gd name="connsiteY21" fmla="*/ 582290 h 2433979"/>
              <a:gd name="connsiteX22" fmla="*/ 2315530 w 2425667"/>
              <a:gd name="connsiteY22" fmla="*/ 694297 h 2433979"/>
              <a:gd name="connsiteX23" fmla="*/ 2193559 w 2425667"/>
              <a:gd name="connsiteY23" fmla="*/ 805896 h 2433979"/>
              <a:gd name="connsiteX24" fmla="*/ 2223226 w 2425667"/>
              <a:gd name="connsiteY24" fmla="*/ 874193 h 2433979"/>
              <a:gd name="connsiteX25" fmla="*/ 2240087 w 2425667"/>
              <a:gd name="connsiteY25" fmla="*/ 940916 h 2433979"/>
              <a:gd name="connsiteX26" fmla="*/ 2404704 w 2425667"/>
              <a:gd name="connsiteY26" fmla="*/ 954052 h 2433979"/>
              <a:gd name="connsiteX27" fmla="*/ 2425667 w 2425667"/>
              <a:gd name="connsiteY27" fmla="*/ 1079672 h 2433979"/>
              <a:gd name="connsiteX28" fmla="*/ 2274022 w 2425667"/>
              <a:gd name="connsiteY28" fmla="*/ 1145640 h 2433979"/>
              <a:gd name="connsiteX29" fmla="*/ 2279925 w 2425667"/>
              <a:gd name="connsiteY29" fmla="*/ 1216990 h 2433979"/>
              <a:gd name="connsiteX30" fmla="*/ 2276273 w 2425667"/>
              <a:gd name="connsiteY30" fmla="*/ 1289319 h 2433979"/>
              <a:gd name="connsiteX31" fmla="*/ 2425667 w 2425667"/>
              <a:gd name="connsiteY31" fmla="*/ 1354308 h 2433979"/>
              <a:gd name="connsiteX32" fmla="*/ 2404704 w 2425667"/>
              <a:gd name="connsiteY32" fmla="*/ 1479928 h 2433979"/>
              <a:gd name="connsiteX33" fmla="*/ 2242355 w 2425667"/>
              <a:gd name="connsiteY33" fmla="*/ 1492883 h 2433979"/>
              <a:gd name="connsiteX34" fmla="*/ 2232305 w 2425667"/>
              <a:gd name="connsiteY34" fmla="*/ 1531970 h 2433979"/>
              <a:gd name="connsiteX35" fmla="*/ 2193703 w 2425667"/>
              <a:gd name="connsiteY35" fmla="*/ 1628216 h 2433979"/>
              <a:gd name="connsiteX36" fmla="*/ 2315530 w 2425667"/>
              <a:gd name="connsiteY36" fmla="*/ 1739683 h 2433979"/>
              <a:gd name="connsiteX37" fmla="*/ 2254915 w 2425667"/>
              <a:gd name="connsiteY37" fmla="*/ 1851690 h 2433979"/>
              <a:gd name="connsiteX38" fmla="*/ 2096021 w 2425667"/>
              <a:gd name="connsiteY38" fmla="*/ 1810938 h 2433979"/>
              <a:gd name="connsiteX39" fmla="*/ 2084505 w 2425667"/>
              <a:gd name="connsiteY39" fmla="*/ 1830160 h 2433979"/>
              <a:gd name="connsiteX40" fmla="*/ 2008178 w 2425667"/>
              <a:gd name="connsiteY40" fmla="*/ 1925231 h 2433979"/>
              <a:gd name="connsiteX41" fmla="*/ 2086231 w 2425667"/>
              <a:gd name="connsiteY41" fmla="*/ 2068417 h 2433979"/>
              <a:gd name="connsiteX42" fmla="*/ 1992531 w 2425667"/>
              <a:gd name="connsiteY42" fmla="*/ 2154674 h 2433979"/>
              <a:gd name="connsiteX43" fmla="*/ 1854370 w 2425667"/>
              <a:gd name="connsiteY43" fmla="*/ 2063808 h 2433979"/>
              <a:gd name="connsiteX44" fmla="*/ 1820824 w 2425667"/>
              <a:gd name="connsiteY44" fmla="*/ 2089925 h 2433979"/>
              <a:gd name="connsiteX45" fmla="*/ 1734647 w 2425667"/>
              <a:gd name="connsiteY45" fmla="*/ 2140370 h 2433979"/>
              <a:gd name="connsiteX46" fmla="*/ 1762615 w 2425667"/>
              <a:gd name="connsiteY46" fmla="*/ 2304884 h 2433979"/>
              <a:gd name="connsiteX47" fmla="*/ 1645984 w 2425667"/>
              <a:gd name="connsiteY47" fmla="*/ 2356043 h 2433979"/>
              <a:gd name="connsiteX48" fmla="*/ 1544872 w 2425667"/>
              <a:gd name="connsiteY48" fmla="*/ 2225315 h 2433979"/>
              <a:gd name="connsiteX49" fmla="*/ 1540344 w 2425667"/>
              <a:gd name="connsiteY49" fmla="*/ 2227130 h 2433979"/>
              <a:gd name="connsiteX50" fmla="*/ 1406781 w 2425667"/>
              <a:gd name="connsiteY50" fmla="*/ 2258405 h 2433979"/>
              <a:gd name="connsiteX51" fmla="*/ 1379753 w 2425667"/>
              <a:gd name="connsiteY51" fmla="*/ 2423462 h 2433979"/>
              <a:gd name="connsiteX52" fmla="*/ 1252831 w 2425667"/>
              <a:gd name="connsiteY52" fmla="*/ 2433979 h 2433979"/>
              <a:gd name="connsiteX53" fmla="*/ 1198853 w 2425667"/>
              <a:gd name="connsiteY53" fmla="*/ 2275177 h 2433979"/>
              <a:gd name="connsiteX54" fmla="*/ 1119088 w 2425667"/>
              <a:gd name="connsiteY54" fmla="*/ 2271400 h 2433979"/>
              <a:gd name="connsiteX55" fmla="*/ 1058827 w 2425667"/>
              <a:gd name="connsiteY55" fmla="*/ 2262963 h 2433979"/>
              <a:gd name="connsiteX56" fmla="*/ 979133 w 2425667"/>
              <a:gd name="connsiteY56" fmla="*/ 2411301 h 2433979"/>
              <a:gd name="connsiteX57" fmla="*/ 855673 w 2425667"/>
              <a:gd name="connsiteY57" fmla="*/ 2380036 h 2433979"/>
              <a:gd name="connsiteX58" fmla="*/ 856198 w 2425667"/>
              <a:gd name="connsiteY58" fmla="*/ 2207641 h 2433979"/>
              <a:gd name="connsiteX59" fmla="*/ 765835 w 2425667"/>
              <a:gd name="connsiteY59" fmla="*/ 2173843 h 2433979"/>
              <a:gd name="connsiteX60" fmla="*/ 729526 w 2425667"/>
              <a:gd name="connsiteY60" fmla="*/ 2153611 h 2433979"/>
              <a:gd name="connsiteX61" fmla="*/ 604169 w 2425667"/>
              <a:gd name="connsiteY61" fmla="*/ 2269716 h 2433979"/>
              <a:gd name="connsiteX62" fmla="*/ 497550 w 2425667"/>
              <a:gd name="connsiteY62" fmla="*/ 2200058 h 2433979"/>
              <a:gd name="connsiteX63" fmla="*/ 553549 w 2425667"/>
              <a:gd name="connsiteY63" fmla="*/ 2038541 h 2433979"/>
              <a:gd name="connsiteX64" fmla="*/ 539917 w 2425667"/>
              <a:gd name="connsiteY64" fmla="*/ 2028489 h 2433979"/>
              <a:gd name="connsiteX65" fmla="*/ 455838 w 2425667"/>
              <a:gd name="connsiteY65" fmla="*/ 1943138 h 2433979"/>
              <a:gd name="connsiteX66" fmla="*/ 295494 w 2425667"/>
              <a:gd name="connsiteY66" fmla="*/ 2014053 h 2433979"/>
              <a:gd name="connsiteX67" fmla="*/ 217270 w 2425667"/>
              <a:gd name="connsiteY67" fmla="*/ 1913551 h 2433979"/>
              <a:gd name="connsiteX68" fmla="*/ 323355 w 2425667"/>
              <a:gd name="connsiteY68" fmla="*/ 1778105 h 2433979"/>
              <a:gd name="connsiteX69" fmla="*/ 287137 w 2425667"/>
              <a:gd name="connsiteY69" fmla="*/ 1717827 h 2433979"/>
              <a:gd name="connsiteX70" fmla="*/ 258246 w 2425667"/>
              <a:gd name="connsiteY70" fmla="*/ 1657262 h 2433979"/>
              <a:gd name="connsiteX71" fmla="*/ 86557 w 2425667"/>
              <a:gd name="connsiteY71" fmla="*/ 1672014 h 2433979"/>
              <a:gd name="connsiteX72" fmla="*/ 45204 w 2425667"/>
              <a:gd name="connsiteY72" fmla="*/ 1551558 h 2433979"/>
              <a:gd name="connsiteX73" fmla="*/ 189990 w 2425667"/>
              <a:gd name="connsiteY73" fmla="*/ 1457592 h 2433979"/>
              <a:gd name="connsiteX74" fmla="*/ 182766 w 2425667"/>
              <a:gd name="connsiteY74" fmla="*/ 1429299 h 2433979"/>
              <a:gd name="connsiteX75" fmla="*/ 166952 w 2425667"/>
              <a:gd name="connsiteY75" fmla="*/ 1325289 h 2433979"/>
              <a:gd name="connsiteX76" fmla="*/ 166804 w 2425667"/>
              <a:gd name="connsiteY76" fmla="*/ 1322370 h 2433979"/>
              <a:gd name="connsiteX77" fmla="*/ 0 w 2425667"/>
              <a:gd name="connsiteY77" fmla="*/ 1280669 h 2433979"/>
              <a:gd name="connsiteX78" fmla="*/ 0 w 2425667"/>
              <a:gd name="connsiteY78" fmla="*/ 1153312 h 2433979"/>
              <a:gd name="connsiteX79" fmla="*/ 166804 w 2425667"/>
              <a:gd name="connsiteY79" fmla="*/ 1111611 h 2433979"/>
              <a:gd name="connsiteX80" fmla="*/ 166952 w 2425667"/>
              <a:gd name="connsiteY80" fmla="*/ 1108691 h 2433979"/>
              <a:gd name="connsiteX81" fmla="*/ 181700 w 2425667"/>
              <a:gd name="connsiteY81" fmla="*/ 1009992 h 2433979"/>
              <a:gd name="connsiteX82" fmla="*/ 190004 w 2425667"/>
              <a:gd name="connsiteY82" fmla="*/ 976396 h 2433979"/>
              <a:gd name="connsiteX83" fmla="*/ 45204 w 2425667"/>
              <a:gd name="connsiteY83" fmla="*/ 882421 h 2433979"/>
              <a:gd name="connsiteX84" fmla="*/ 86557 w 2425667"/>
              <a:gd name="connsiteY84" fmla="*/ 761965 h 2433979"/>
              <a:gd name="connsiteX85" fmla="*/ 258250 w 2425667"/>
              <a:gd name="connsiteY85" fmla="*/ 776718 h 2433979"/>
              <a:gd name="connsiteX86" fmla="*/ 277361 w 2425667"/>
              <a:gd name="connsiteY86" fmla="*/ 734778 h 2433979"/>
              <a:gd name="connsiteX87" fmla="*/ 324173 w 2425667"/>
              <a:gd name="connsiteY87" fmla="*/ 656919 h 2433979"/>
              <a:gd name="connsiteX88" fmla="*/ 217270 w 2425667"/>
              <a:gd name="connsiteY88" fmla="*/ 520430 h 2433979"/>
              <a:gd name="connsiteX89" fmla="*/ 295494 w 2425667"/>
              <a:gd name="connsiteY89" fmla="*/ 419927 h 2433979"/>
              <a:gd name="connsiteX90" fmla="*/ 452318 w 2425667"/>
              <a:gd name="connsiteY90" fmla="*/ 489286 h 2433979"/>
              <a:gd name="connsiteX91" fmla="*/ 544492 w 2425667"/>
              <a:gd name="connsiteY91" fmla="*/ 401671 h 2433979"/>
              <a:gd name="connsiteX92" fmla="*/ 553527 w 2425667"/>
              <a:gd name="connsiteY92" fmla="*/ 395375 h 2433979"/>
              <a:gd name="connsiteX93" fmla="*/ 497550 w 2425667"/>
              <a:gd name="connsiteY93" fmla="*/ 233922 h 2433979"/>
              <a:gd name="connsiteX94" fmla="*/ 604169 w 2425667"/>
              <a:gd name="connsiteY94" fmla="*/ 164264 h 2433979"/>
              <a:gd name="connsiteX95" fmla="*/ 730281 w 2425667"/>
              <a:gd name="connsiteY95" fmla="*/ 281069 h 2433979"/>
              <a:gd name="connsiteX96" fmla="*/ 854988 w 2425667"/>
              <a:gd name="connsiteY96" fmla="*/ 222600 h 2433979"/>
              <a:gd name="connsiteX97" fmla="*/ 856185 w 2425667"/>
              <a:gd name="connsiteY97" fmla="*/ 222218 h 2433979"/>
              <a:gd name="connsiteX98" fmla="*/ 855673 w 2425667"/>
              <a:gd name="connsiteY98" fmla="*/ 53944 h 2433979"/>
              <a:gd name="connsiteX99" fmla="*/ 979133 w 2425667"/>
              <a:gd name="connsiteY99" fmla="*/ 22680 h 2433979"/>
              <a:gd name="connsiteX100" fmla="*/ 1058776 w 2425667"/>
              <a:gd name="connsiteY100" fmla="*/ 170924 h 2433979"/>
              <a:gd name="connsiteX101" fmla="*/ 1125364 w 2425667"/>
              <a:gd name="connsiteY101" fmla="*/ 162002 h 2433979"/>
              <a:gd name="connsiteX102" fmla="*/ 1198875 w 2425667"/>
              <a:gd name="connsiteY102" fmla="*/ 158738 h 243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2425667" h="2433979">
                <a:moveTo>
                  <a:pt x="1212833" y="357358"/>
                </a:moveTo>
                <a:cubicBezTo>
                  <a:pt x="738072" y="357358"/>
                  <a:pt x="353202" y="742228"/>
                  <a:pt x="353202" y="1216989"/>
                </a:cubicBezTo>
                <a:cubicBezTo>
                  <a:pt x="353202" y="1691750"/>
                  <a:pt x="738072" y="2076620"/>
                  <a:pt x="1212833" y="2076620"/>
                </a:cubicBezTo>
                <a:cubicBezTo>
                  <a:pt x="1687594" y="2076620"/>
                  <a:pt x="2072464" y="1691750"/>
                  <a:pt x="2072464" y="1216989"/>
                </a:cubicBezTo>
                <a:cubicBezTo>
                  <a:pt x="2072464" y="742228"/>
                  <a:pt x="1687594" y="357358"/>
                  <a:pt x="1212833" y="357358"/>
                </a:cubicBezTo>
                <a:close/>
                <a:moveTo>
                  <a:pt x="1252831" y="0"/>
                </a:moveTo>
                <a:lnTo>
                  <a:pt x="1379753" y="10517"/>
                </a:lnTo>
                <a:lnTo>
                  <a:pt x="1406702" y="175096"/>
                </a:lnTo>
                <a:lnTo>
                  <a:pt x="1434174" y="179289"/>
                </a:lnTo>
                <a:cubicBezTo>
                  <a:pt x="1464341" y="185462"/>
                  <a:pt x="1494041" y="192917"/>
                  <a:pt x="1523214" y="201596"/>
                </a:cubicBezTo>
                <a:lnTo>
                  <a:pt x="1544624" y="208986"/>
                </a:lnTo>
                <a:lnTo>
                  <a:pt x="1645985" y="77936"/>
                </a:lnTo>
                <a:lnTo>
                  <a:pt x="1762616" y="129095"/>
                </a:lnTo>
                <a:lnTo>
                  <a:pt x="1734652" y="293589"/>
                </a:lnTo>
                <a:lnTo>
                  <a:pt x="1769949" y="311116"/>
                </a:lnTo>
                <a:lnTo>
                  <a:pt x="1854496" y="370090"/>
                </a:lnTo>
                <a:lnTo>
                  <a:pt x="1992531" y="279307"/>
                </a:lnTo>
                <a:lnTo>
                  <a:pt x="2086231" y="365563"/>
                </a:lnTo>
                <a:lnTo>
                  <a:pt x="2007300" y="510361"/>
                </a:lnTo>
                <a:lnTo>
                  <a:pt x="2065668" y="578155"/>
                </a:lnTo>
                <a:lnTo>
                  <a:pt x="2094617" y="623402"/>
                </a:lnTo>
                <a:lnTo>
                  <a:pt x="2254915" y="582290"/>
                </a:lnTo>
                <a:lnTo>
                  <a:pt x="2315530" y="694297"/>
                </a:lnTo>
                <a:lnTo>
                  <a:pt x="2193559" y="805896"/>
                </a:lnTo>
                <a:lnTo>
                  <a:pt x="2223226" y="874193"/>
                </a:lnTo>
                <a:lnTo>
                  <a:pt x="2240087" y="940916"/>
                </a:lnTo>
                <a:lnTo>
                  <a:pt x="2404704" y="954052"/>
                </a:lnTo>
                <a:lnTo>
                  <a:pt x="2425667" y="1079672"/>
                </a:lnTo>
                <a:lnTo>
                  <a:pt x="2274022" y="1145640"/>
                </a:lnTo>
                <a:lnTo>
                  <a:pt x="2279925" y="1216990"/>
                </a:lnTo>
                <a:lnTo>
                  <a:pt x="2276273" y="1289319"/>
                </a:lnTo>
                <a:lnTo>
                  <a:pt x="2425667" y="1354308"/>
                </a:lnTo>
                <a:lnTo>
                  <a:pt x="2404704" y="1479928"/>
                </a:lnTo>
                <a:lnTo>
                  <a:pt x="2242355" y="1492883"/>
                </a:lnTo>
                <a:lnTo>
                  <a:pt x="2232305" y="1531970"/>
                </a:lnTo>
                <a:lnTo>
                  <a:pt x="2193703" y="1628216"/>
                </a:lnTo>
                <a:lnTo>
                  <a:pt x="2315530" y="1739683"/>
                </a:lnTo>
                <a:lnTo>
                  <a:pt x="2254915" y="1851690"/>
                </a:lnTo>
                <a:lnTo>
                  <a:pt x="2096021" y="1810938"/>
                </a:lnTo>
                <a:lnTo>
                  <a:pt x="2084505" y="1830160"/>
                </a:lnTo>
                <a:lnTo>
                  <a:pt x="2008178" y="1925231"/>
                </a:lnTo>
                <a:lnTo>
                  <a:pt x="2086231" y="2068417"/>
                </a:lnTo>
                <a:lnTo>
                  <a:pt x="1992531" y="2154674"/>
                </a:lnTo>
                <a:lnTo>
                  <a:pt x="1854370" y="2063808"/>
                </a:lnTo>
                <a:lnTo>
                  <a:pt x="1820824" y="2089925"/>
                </a:lnTo>
                <a:lnTo>
                  <a:pt x="1734647" y="2140370"/>
                </a:lnTo>
                <a:lnTo>
                  <a:pt x="1762615" y="2304884"/>
                </a:lnTo>
                <a:lnTo>
                  <a:pt x="1645984" y="2356043"/>
                </a:lnTo>
                <a:lnTo>
                  <a:pt x="1544872" y="2225315"/>
                </a:lnTo>
                <a:lnTo>
                  <a:pt x="1540344" y="2227130"/>
                </a:lnTo>
                <a:lnTo>
                  <a:pt x="1406781" y="2258405"/>
                </a:lnTo>
                <a:lnTo>
                  <a:pt x="1379753" y="2423462"/>
                </a:lnTo>
                <a:lnTo>
                  <a:pt x="1252831" y="2433979"/>
                </a:lnTo>
                <a:lnTo>
                  <a:pt x="1198853" y="2275177"/>
                </a:lnTo>
                <a:lnTo>
                  <a:pt x="1119088" y="2271400"/>
                </a:lnTo>
                <a:lnTo>
                  <a:pt x="1058827" y="2262963"/>
                </a:lnTo>
                <a:lnTo>
                  <a:pt x="979133" y="2411301"/>
                </a:lnTo>
                <a:lnTo>
                  <a:pt x="855673" y="2380036"/>
                </a:lnTo>
                <a:lnTo>
                  <a:pt x="856198" y="2207641"/>
                </a:lnTo>
                <a:lnTo>
                  <a:pt x="765835" y="2173843"/>
                </a:lnTo>
                <a:lnTo>
                  <a:pt x="729526" y="2153611"/>
                </a:lnTo>
                <a:lnTo>
                  <a:pt x="604169" y="2269716"/>
                </a:lnTo>
                <a:lnTo>
                  <a:pt x="497550" y="2200058"/>
                </a:lnTo>
                <a:lnTo>
                  <a:pt x="553549" y="2038541"/>
                </a:lnTo>
                <a:lnTo>
                  <a:pt x="539917" y="2028489"/>
                </a:lnTo>
                <a:lnTo>
                  <a:pt x="455838" y="1943138"/>
                </a:lnTo>
                <a:lnTo>
                  <a:pt x="295494" y="2014053"/>
                </a:lnTo>
                <a:lnTo>
                  <a:pt x="217270" y="1913551"/>
                </a:lnTo>
                <a:lnTo>
                  <a:pt x="323355" y="1778105"/>
                </a:lnTo>
                <a:lnTo>
                  <a:pt x="287137" y="1717827"/>
                </a:lnTo>
                <a:lnTo>
                  <a:pt x="258246" y="1657262"/>
                </a:lnTo>
                <a:lnTo>
                  <a:pt x="86557" y="1672014"/>
                </a:lnTo>
                <a:lnTo>
                  <a:pt x="45204" y="1551558"/>
                </a:lnTo>
                <a:lnTo>
                  <a:pt x="189990" y="1457592"/>
                </a:lnTo>
                <a:lnTo>
                  <a:pt x="182766" y="1429299"/>
                </a:lnTo>
                <a:cubicBezTo>
                  <a:pt x="175827" y="1395196"/>
                  <a:pt x="170527" y="1360497"/>
                  <a:pt x="166952" y="1325289"/>
                </a:cubicBezTo>
                <a:lnTo>
                  <a:pt x="166804" y="1322370"/>
                </a:lnTo>
                <a:lnTo>
                  <a:pt x="0" y="1280669"/>
                </a:lnTo>
                <a:lnTo>
                  <a:pt x="0" y="1153312"/>
                </a:lnTo>
                <a:lnTo>
                  <a:pt x="166804" y="1111611"/>
                </a:lnTo>
                <a:lnTo>
                  <a:pt x="166952" y="1108691"/>
                </a:lnTo>
                <a:cubicBezTo>
                  <a:pt x="170342" y="1075308"/>
                  <a:pt x="175282" y="1042384"/>
                  <a:pt x="181700" y="1009992"/>
                </a:cubicBezTo>
                <a:lnTo>
                  <a:pt x="190004" y="976396"/>
                </a:lnTo>
                <a:lnTo>
                  <a:pt x="45204" y="882421"/>
                </a:lnTo>
                <a:lnTo>
                  <a:pt x="86557" y="761965"/>
                </a:lnTo>
                <a:lnTo>
                  <a:pt x="258250" y="776718"/>
                </a:lnTo>
                <a:lnTo>
                  <a:pt x="277361" y="734778"/>
                </a:lnTo>
                <a:lnTo>
                  <a:pt x="324173" y="656919"/>
                </a:lnTo>
                <a:lnTo>
                  <a:pt x="217270" y="520430"/>
                </a:lnTo>
                <a:lnTo>
                  <a:pt x="295494" y="419927"/>
                </a:lnTo>
                <a:lnTo>
                  <a:pt x="452318" y="489286"/>
                </a:lnTo>
                <a:lnTo>
                  <a:pt x="544492" y="401671"/>
                </a:lnTo>
                <a:lnTo>
                  <a:pt x="553527" y="395375"/>
                </a:lnTo>
                <a:lnTo>
                  <a:pt x="497550" y="233922"/>
                </a:lnTo>
                <a:lnTo>
                  <a:pt x="604169" y="164264"/>
                </a:lnTo>
                <a:lnTo>
                  <a:pt x="730281" y="281069"/>
                </a:lnTo>
                <a:lnTo>
                  <a:pt x="854988" y="222600"/>
                </a:lnTo>
                <a:lnTo>
                  <a:pt x="856185" y="222218"/>
                </a:lnTo>
                <a:lnTo>
                  <a:pt x="855673" y="53944"/>
                </a:lnTo>
                <a:lnTo>
                  <a:pt x="979133" y="22680"/>
                </a:lnTo>
                <a:lnTo>
                  <a:pt x="1058776" y="170924"/>
                </a:lnTo>
                <a:lnTo>
                  <a:pt x="1125364" y="162002"/>
                </a:lnTo>
                <a:lnTo>
                  <a:pt x="1198875" y="158738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rgbClr val="1FAC9E">
              <a:shade val="50000"/>
            </a:srgbClr>
          </a:lnRef>
          <a:fillRef idx="1">
            <a:srgbClr val="1FAC9E"/>
          </a:fillRef>
          <a:effectRef idx="0">
            <a:srgbClr val="1FAC9E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n>
                <a:solidFill>
                  <a:schemeClr val="accent2"/>
                </a:solidFill>
              </a:ln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530558" y="5180"/>
            <a:ext cx="10429952" cy="798451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 b="1"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CN" altLang="en-US" sz="4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全卷结构分析</a:t>
            </a:r>
            <a:endParaRPr lang="zh-CN" altLang="en-US" sz="40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7" name="表格 6"/>
          <p:cNvGraphicFramePr/>
          <p:nvPr/>
        </p:nvGraphicFramePr>
        <p:xfrm>
          <a:off x="530860" y="932180"/>
          <a:ext cx="7449185" cy="4254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0790"/>
                <a:gridCol w="1242060"/>
                <a:gridCol w="1435735"/>
                <a:gridCol w="1045845"/>
                <a:gridCol w="1425575"/>
                <a:gridCol w="1059180"/>
              </a:tblGrid>
              <a:tr h="454025">
                <a:tc gridSpan="6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常考</a:t>
                      </a: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五大模块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8045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选择题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填空作图题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计算题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实验探究题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模块占比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7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声学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2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6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光学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热学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7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力学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41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33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电学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30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83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题型占比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36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24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1073150" y="5495290"/>
            <a:ext cx="1057910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b="1">
                <a:solidFill>
                  <a:schemeClr val="accent1">
                    <a:lumMod val="50000"/>
                  </a:schemeClr>
                </a:solidFill>
                <a:latin typeface="Calibri" panose="020F0502020204030204" charset="0"/>
                <a:ea typeface="宋体" panose="02010600030101010101" pitchFamily="2" charset="-122"/>
              </a:rPr>
              <a:t>分析：</a:t>
            </a:r>
            <a:r>
              <a:rPr lang="en-US" b="1">
                <a:solidFill>
                  <a:schemeClr val="accent1">
                    <a:lumMod val="50000"/>
                  </a:scheme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1.</a:t>
            </a:r>
            <a:r>
              <a:rPr lang="zh-CN" b="1">
                <a:solidFill>
                  <a:schemeClr val="accent1">
                    <a:lumMod val="50000"/>
                  </a:schemeClr>
                </a:solidFill>
                <a:latin typeface="Calibri" panose="020F0502020204030204" charset="0"/>
                <a:ea typeface="宋体" panose="02010600030101010101" pitchFamily="2" charset="-122"/>
              </a:rPr>
              <a:t>全卷</a:t>
            </a:r>
            <a:r>
              <a:rPr lang="en-US" b="1">
                <a:solidFill>
                  <a:schemeClr val="accent1">
                    <a:lumMod val="50000"/>
                  </a:schemeClr>
                </a:solidFill>
                <a:latin typeface="Calibri" panose="020F0502020204030204" charset="0"/>
                <a:ea typeface="宋体" panose="02010600030101010101" pitchFamily="2" charset="-122"/>
              </a:rPr>
              <a:t>24</a:t>
            </a:r>
            <a:r>
              <a:rPr lang="zh-CN" b="1">
                <a:solidFill>
                  <a:schemeClr val="accent1">
                    <a:lumMod val="50000"/>
                  </a:schemeClr>
                </a:solidFill>
                <a:latin typeface="Calibri" panose="020F0502020204030204" charset="0"/>
                <a:ea typeface="宋体" panose="02010600030101010101" pitchFamily="2" charset="-122"/>
              </a:rPr>
              <a:t>题，题型分为选择题，填空作图题、计算题、实验探究题，模块占比：力学</a:t>
            </a:r>
            <a:r>
              <a:rPr lang="zh-CN" b="1">
                <a:solidFill>
                  <a:schemeClr val="accent1">
                    <a:lumMod val="50000"/>
                  </a:schemeClr>
                </a:solidFill>
                <a:ea typeface="宋体" panose="02010600030101010101" pitchFamily="2" charset="-122"/>
              </a:rPr>
              <a:t>&gt;电学&gt;热学&gt;光学&gt;声学；          2.满分100分，其中八年级的内容占54分，九年级的内容占46分</a:t>
            </a:r>
            <a:endParaRPr lang="zh-CN" altLang="en-US" b="1">
              <a:solidFill>
                <a:schemeClr val="accent1">
                  <a:lumMod val="50000"/>
                </a:schemeClr>
              </a:solidFill>
              <a:ea typeface="宋体" panose="02010600030101010101" pitchFamily="2" charset="-122"/>
            </a:endParaRPr>
          </a:p>
        </p:txBody>
      </p:sp>
      <p:pic>
        <p:nvPicPr>
          <p:cNvPr id="9" name="图片 8" descr="3476627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300" y="5328285"/>
            <a:ext cx="542290" cy="542290"/>
          </a:xfrm>
          <a:prstGeom prst="rect">
            <a:avLst/>
          </a:prstGeom>
        </p:spPr>
      </p:pic>
      <p:pic>
        <p:nvPicPr>
          <p:cNvPr id="10" name="图片 2" descr="4b935f10c820d3d8cae755c821513f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6270" y="657225"/>
            <a:ext cx="3642995" cy="468376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a8b512ba03327298e0d0b56bb02f98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2110" y="770890"/>
            <a:ext cx="7961630" cy="44710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667750" y="1341120"/>
            <a:ext cx="335534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240030" fontAlgn="auto">
              <a:lnSpc>
                <a:spcPct val="150000"/>
              </a:lnSpc>
            </a:pPr>
            <a:r>
              <a:rPr lang="zh-CN" sz="2000" b="1">
                <a:solidFill>
                  <a:srgbClr val="00B05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分析：</a:t>
            </a:r>
            <a:endParaRPr lang="zh-CN" sz="2000" b="1">
              <a:solidFill>
                <a:srgbClr val="00B05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240030" fontAlgn="auto">
              <a:lnSpc>
                <a:spcPct val="150000"/>
              </a:lnSpc>
            </a:pPr>
            <a:r>
              <a:rPr lang="en-US" altLang="zh-CN" sz="2000" b="1">
                <a:solidFill>
                  <a:srgbClr val="00B05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  </a:t>
            </a:r>
            <a:r>
              <a:rPr lang="zh-CN" sz="2000" b="1">
                <a:solidFill>
                  <a:srgbClr val="00B05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声、光分值占比较为稳定，近三年分值保持</a:t>
            </a:r>
            <a:r>
              <a:rPr lang="en-US" sz="2000" b="1">
                <a:solidFill>
                  <a:srgbClr val="00B05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10</a:t>
            </a:r>
            <a:r>
              <a:rPr lang="zh-CN" sz="2000" b="1">
                <a:solidFill>
                  <a:srgbClr val="00B05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分左右</a:t>
            </a:r>
            <a:endParaRPr lang="zh-CN" sz="2000" b="1">
              <a:solidFill>
                <a:srgbClr val="00B05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240030" fontAlgn="auto">
              <a:lnSpc>
                <a:spcPct val="150000"/>
              </a:lnSpc>
            </a:pPr>
            <a:r>
              <a:rPr lang="en-US" altLang="zh-CN" sz="2000" b="1">
                <a:solidFill>
                  <a:srgbClr val="00B05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  </a:t>
            </a:r>
            <a:r>
              <a:rPr lang="zh-CN" sz="2000" b="1">
                <a:solidFill>
                  <a:srgbClr val="00B05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力学比例保持在</a:t>
            </a:r>
            <a:r>
              <a:rPr lang="en-US" sz="2000" b="1">
                <a:solidFill>
                  <a:srgbClr val="00B05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40%</a:t>
            </a:r>
            <a:r>
              <a:rPr lang="zh-CN" sz="2000" b="1">
                <a:solidFill>
                  <a:srgbClr val="00B05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以上</a:t>
            </a:r>
            <a:endParaRPr lang="zh-CN" sz="2000" b="1">
              <a:solidFill>
                <a:srgbClr val="00B05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240030" fontAlgn="auto">
              <a:lnSpc>
                <a:spcPct val="150000"/>
              </a:lnSpc>
            </a:pPr>
            <a:r>
              <a:rPr lang="en-US" altLang="zh-CN" sz="2000" b="1">
                <a:solidFill>
                  <a:srgbClr val="00B05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3.  18</a:t>
            </a:r>
            <a:r>
              <a:rPr lang="zh-CN" sz="2000" b="1">
                <a:solidFill>
                  <a:srgbClr val="00B05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年热学比例上升，电学比例下降到</a:t>
            </a:r>
            <a:r>
              <a:rPr lang="en-US" sz="2000" b="1">
                <a:solidFill>
                  <a:srgbClr val="00B05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30%</a:t>
            </a:r>
            <a:endParaRPr lang="zh-CN" altLang="en-US" sz="2000" b="1">
              <a:solidFill>
                <a:srgbClr val="00B05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6" name="图片 5" descr="3476627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75040" y="1341120"/>
            <a:ext cx="464820" cy="46482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4" descr="daa21009f7eeb4c4e2a2f00d2d59def"/>
          <p:cNvPicPr>
            <a:picLocks noChangeAspect="1"/>
          </p:cNvPicPr>
          <p:nvPr/>
        </p:nvPicPr>
        <p:blipFill>
          <a:blip r:embed="rId1"/>
          <a:srcRect t="4891"/>
          <a:stretch>
            <a:fillRect/>
          </a:stretch>
        </p:blipFill>
        <p:spPr>
          <a:xfrm>
            <a:off x="8622030" y="537210"/>
            <a:ext cx="3306445" cy="3984625"/>
          </a:xfrm>
          <a:prstGeom prst="rect">
            <a:avLst/>
          </a:prstGeom>
        </p:spPr>
      </p:pic>
      <p:pic>
        <p:nvPicPr>
          <p:cNvPr id="6" name="图片 6" descr="90d2da08c3d57b95e8a2836fec2ecdb"/>
          <p:cNvPicPr>
            <a:picLocks noChangeAspect="1"/>
          </p:cNvPicPr>
          <p:nvPr/>
        </p:nvPicPr>
        <p:blipFill>
          <a:blip r:embed="rId2"/>
          <a:srcRect t="9815"/>
          <a:stretch>
            <a:fillRect/>
          </a:stretch>
        </p:blipFill>
        <p:spPr>
          <a:xfrm>
            <a:off x="53340" y="309245"/>
            <a:ext cx="8363585" cy="44399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70940" y="5272405"/>
            <a:ext cx="1064768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/>
            <a:r>
              <a:rPr lang="zh-CN" sz="2000" b="1">
                <a:solidFill>
                  <a:srgbClr val="7030A0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分析：</a:t>
            </a:r>
            <a:r>
              <a:rPr lang="en-US" sz="2000" b="1">
                <a:solidFill>
                  <a:srgbClr val="7030A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2018</a:t>
            </a:r>
            <a:r>
              <a:rPr lang="zh-CN" sz="2000" b="1">
                <a:solidFill>
                  <a:srgbClr val="7030A0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年难度分布：中</a:t>
            </a:r>
            <a:r>
              <a:rPr lang="zh-CN" sz="2000" b="1">
                <a:solidFill>
                  <a:srgbClr val="7030A0"/>
                </a:solidFill>
                <a:ea typeface="宋体" panose="02010600030101010101" pitchFamily="2" charset="-122"/>
                <a:sym typeface="+mn-ea"/>
              </a:rPr>
              <a:t>&gt;难&gt;易近四年，简单题占比基本稳定在</a:t>
            </a:r>
            <a:r>
              <a:rPr lang="en-US" sz="2000" b="1">
                <a:solidFill>
                  <a:srgbClr val="7030A0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20%</a:t>
            </a:r>
            <a:r>
              <a:rPr lang="zh-CN" sz="2000" b="1">
                <a:solidFill>
                  <a:srgbClr val="7030A0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上下，中档题与难题比例有明显波动，今年难题达到</a:t>
            </a:r>
            <a:r>
              <a:rPr lang="en-US" sz="2000" b="1">
                <a:solidFill>
                  <a:srgbClr val="7030A0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23%</a:t>
            </a:r>
            <a:r>
              <a:rPr lang="zh-CN" sz="2000" b="1">
                <a:solidFill>
                  <a:srgbClr val="7030A0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的占比。</a:t>
            </a:r>
            <a:endParaRPr lang="zh-CN" altLang="en-US" sz="2000" b="1">
              <a:solidFill>
                <a:srgbClr val="7030A0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7" name="图片 6" descr="3476627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7725" y="5136515"/>
            <a:ext cx="464820" cy="46482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24460" y="-178435"/>
            <a:ext cx="10515600" cy="1325563"/>
          </a:xfrm>
        </p:spPr>
        <p:txBody>
          <a:bodyPr/>
          <a:p>
            <a:r>
              <a:rPr lang="zh-CN" altLang="en-US" sz="2800">
                <a:solidFill>
                  <a:srgbClr val="7030A0"/>
                </a:solidFill>
              </a:rPr>
              <a:t>近三年广州物理中考考点分布</a:t>
            </a:r>
            <a:endParaRPr lang="zh-CN" altLang="en-US" sz="2800">
              <a:solidFill>
                <a:srgbClr val="7030A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r="394" b="279"/>
          <a:stretch>
            <a:fillRect/>
          </a:stretch>
        </p:blipFill>
        <p:spPr>
          <a:xfrm>
            <a:off x="1055370" y="1070610"/>
            <a:ext cx="9914255" cy="458851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84480" y="702310"/>
            <a:ext cx="2290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第一部分：客观题</a:t>
            </a:r>
            <a:endParaRPr lang="zh-CN" altLang="en-US" b="1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rcRect t="495" r="662" b="1501"/>
          <a:stretch>
            <a:fillRect/>
          </a:stretch>
        </p:blipFill>
        <p:spPr>
          <a:xfrm>
            <a:off x="986790" y="616585"/>
            <a:ext cx="9832340" cy="50571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67055" y="167005"/>
            <a:ext cx="2290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第二部分：主观题</a:t>
            </a:r>
            <a:endParaRPr lang="zh-CN" altLang="en-US" b="1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idx="13"/>
          </p:nvPr>
        </p:nvSpPr>
        <p:spPr>
          <a:xfrm>
            <a:off x="5965190" y="1313815"/>
            <a:ext cx="5590540" cy="472440"/>
          </a:xfrm>
        </p:spPr>
        <p:txBody>
          <a:bodyPr>
            <a:noAutofit/>
          </a:bodyPr>
          <a:p>
            <a:r>
              <a:rPr lang="zh-CN" altLang="en-US" sz="3600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近年中考考情分析</a:t>
            </a:r>
            <a:endParaRPr lang="zh-CN" altLang="en-US" sz="3600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425440" y="1468120"/>
            <a:ext cx="387985" cy="163830"/>
            <a:chOff x="11629" y="2731"/>
            <a:chExt cx="848" cy="468"/>
          </a:xfrm>
        </p:grpSpPr>
        <p:sp>
          <p:nvSpPr>
            <p:cNvPr id="14" name="燕尾形 13"/>
            <p:cNvSpPr/>
            <p:nvPr/>
          </p:nvSpPr>
          <p:spPr>
            <a:xfrm>
              <a:off x="11629" y="2731"/>
              <a:ext cx="375" cy="469"/>
            </a:xfrm>
            <a:prstGeom prst="chevr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燕尾形 14"/>
            <p:cNvSpPr/>
            <p:nvPr/>
          </p:nvSpPr>
          <p:spPr>
            <a:xfrm>
              <a:off x="11866" y="2731"/>
              <a:ext cx="375" cy="469"/>
            </a:xfrm>
            <a:prstGeom prst="chevron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燕尾形 15"/>
            <p:cNvSpPr/>
            <p:nvPr/>
          </p:nvSpPr>
          <p:spPr>
            <a:xfrm>
              <a:off x="12103" y="2731"/>
              <a:ext cx="375" cy="469"/>
            </a:xfrm>
            <a:prstGeom prst="chevron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8" name="文本占位符 27"/>
          <p:cNvSpPr/>
          <p:nvPr>
            <p:ph type="body" idx="13"/>
          </p:nvPr>
        </p:nvSpPr>
        <p:spPr>
          <a:xfrm>
            <a:off x="5965190" y="2409190"/>
            <a:ext cx="5590540" cy="472440"/>
          </a:xfrm>
        </p:spPr>
        <p:txBody>
          <a:bodyPr>
            <a:noAutofit/>
          </a:bodyPr>
          <a:p>
            <a:r>
              <a:rPr lang="zh-CN" altLang="en-US" sz="36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sym typeface="+mn-ea"/>
              </a:rPr>
              <a:t>中考考题特点</a:t>
            </a:r>
            <a:endParaRPr lang="zh-CN" altLang="en-US" sz="3600" dirty="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5425440" y="2563495"/>
            <a:ext cx="387985" cy="163830"/>
            <a:chOff x="11629" y="2731"/>
            <a:chExt cx="848" cy="468"/>
          </a:xfrm>
        </p:grpSpPr>
        <p:sp>
          <p:nvSpPr>
            <p:cNvPr id="34" name="燕尾形 33"/>
            <p:cNvSpPr/>
            <p:nvPr/>
          </p:nvSpPr>
          <p:spPr>
            <a:xfrm>
              <a:off x="11629" y="2731"/>
              <a:ext cx="375" cy="469"/>
            </a:xfrm>
            <a:prstGeom prst="chevr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燕尾形 34"/>
            <p:cNvSpPr/>
            <p:nvPr/>
          </p:nvSpPr>
          <p:spPr>
            <a:xfrm>
              <a:off x="11866" y="2731"/>
              <a:ext cx="375" cy="469"/>
            </a:xfrm>
            <a:prstGeom prst="chevron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燕尾形 35"/>
            <p:cNvSpPr/>
            <p:nvPr/>
          </p:nvSpPr>
          <p:spPr>
            <a:xfrm>
              <a:off x="12103" y="2731"/>
              <a:ext cx="375" cy="469"/>
            </a:xfrm>
            <a:prstGeom prst="chevron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425440" y="3658870"/>
            <a:ext cx="387985" cy="163830"/>
            <a:chOff x="11629" y="2731"/>
            <a:chExt cx="848" cy="468"/>
          </a:xfrm>
        </p:grpSpPr>
        <p:sp>
          <p:nvSpPr>
            <p:cNvPr id="39" name="燕尾形 38"/>
            <p:cNvSpPr/>
            <p:nvPr/>
          </p:nvSpPr>
          <p:spPr>
            <a:xfrm>
              <a:off x="11629" y="2731"/>
              <a:ext cx="375" cy="469"/>
            </a:xfrm>
            <a:prstGeom prst="chevr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燕尾形 39"/>
            <p:cNvSpPr/>
            <p:nvPr/>
          </p:nvSpPr>
          <p:spPr>
            <a:xfrm>
              <a:off x="11866" y="2731"/>
              <a:ext cx="375" cy="469"/>
            </a:xfrm>
            <a:prstGeom prst="chevron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燕尾形 40"/>
            <p:cNvSpPr/>
            <p:nvPr/>
          </p:nvSpPr>
          <p:spPr>
            <a:xfrm>
              <a:off x="12103" y="2731"/>
              <a:ext cx="375" cy="469"/>
            </a:xfrm>
            <a:prstGeom prst="chevron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42" name="文本占位符 27"/>
          <p:cNvSpPr/>
          <p:nvPr/>
        </p:nvSpPr>
        <p:spPr>
          <a:xfrm>
            <a:off x="5965190" y="3504565"/>
            <a:ext cx="5590540" cy="4724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2018</a:t>
            </a:r>
            <a:r>
              <a:rPr lang="zh-CN" altLang="en-US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年中考各分数段人数</a:t>
            </a:r>
            <a:endParaRPr lang="zh-CN" altLang="en-US" sz="36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5425440" y="4754245"/>
            <a:ext cx="387985" cy="163830"/>
            <a:chOff x="11629" y="2731"/>
            <a:chExt cx="848" cy="468"/>
          </a:xfrm>
        </p:grpSpPr>
        <p:sp>
          <p:nvSpPr>
            <p:cNvPr id="44" name="燕尾形 43"/>
            <p:cNvSpPr/>
            <p:nvPr/>
          </p:nvSpPr>
          <p:spPr>
            <a:xfrm>
              <a:off x="11629" y="2731"/>
              <a:ext cx="375" cy="469"/>
            </a:xfrm>
            <a:prstGeom prst="chevr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燕尾形 44"/>
            <p:cNvSpPr/>
            <p:nvPr/>
          </p:nvSpPr>
          <p:spPr>
            <a:xfrm>
              <a:off x="11866" y="2731"/>
              <a:ext cx="375" cy="469"/>
            </a:xfrm>
            <a:prstGeom prst="chevron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燕尾形 45"/>
            <p:cNvSpPr/>
            <p:nvPr/>
          </p:nvSpPr>
          <p:spPr>
            <a:xfrm>
              <a:off x="12103" y="2731"/>
              <a:ext cx="375" cy="469"/>
            </a:xfrm>
            <a:prstGeom prst="chevron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47" name="文本占位符 27"/>
          <p:cNvSpPr/>
          <p:nvPr/>
        </p:nvSpPr>
        <p:spPr>
          <a:xfrm>
            <a:off x="5965190" y="4599940"/>
            <a:ext cx="5590540" cy="4724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中考复习策略</a:t>
            </a:r>
            <a:endParaRPr lang="zh-CN" altLang="en-US" sz="3600" dirty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pic>
        <p:nvPicPr>
          <p:cNvPr id="3" name="内容占位符 2" descr="1"/>
          <p:cNvPicPr>
            <a:picLocks noChangeAspect="1"/>
          </p:cNvPicPr>
          <p:nvPr>
            <p:ph idx="1"/>
          </p:nvPr>
        </p:nvPicPr>
        <p:blipFill>
          <a:blip r:embed="rId1"/>
          <a:srcRect l="24322" r="18836"/>
          <a:stretch>
            <a:fillRect/>
          </a:stretch>
        </p:blipFill>
        <p:spPr>
          <a:xfrm>
            <a:off x="287655" y="1094740"/>
            <a:ext cx="4734560" cy="431863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ID" val="diagram20191073_5*a*1"/>
  <p:tag name="KSO_WM_TEMPLATE_CATEGORY" val="diagram"/>
  <p:tag name="KSO_WM_TEMPLATE_INDEX" val="20191073"/>
  <p:tag name="KSO_WM_UNIT_LAYERLEVEL" val="1"/>
  <p:tag name="KSO_WM_TAG_VERSION" val="1.0"/>
  <p:tag name="KSO_WM_BEAUTIFY_FLAG" val="#wm#"/>
  <p:tag name="KSO_WM_UNIT_ISCONTENTSTITLE" val="1"/>
  <p:tag name="KSO_WM_UNIT_PRESET_TEXT" val="CONTENT"/>
  <p:tag name="KSO_WM_UNIT_VALUE" val="5"/>
  <p:tag name="KSO_WM_DIAGRAM_GROUP_CODE" val="m1-1"/>
  <p:tag name="KSO_WM_UNIT_TYPE" val="a"/>
  <p:tag name="KSO_WM_UNIT_INDEX" val="1"/>
  <p:tag name="KSO_WM_UNIT_COLOR_SCHEME_SHAPE_ID" val="5"/>
  <p:tag name="KSO_WM_UNIT_COLOR_SCHEME_PARENT_PAGE" val="0_5"/>
  <p:tag name="KSO_WM_UNIT_TEXT_FILL_FORE_SCHEMECOLOR_INDEX" val="15"/>
  <p:tag name="KSO_WM_UNIT_TEXT_FILL_TYPE" val="1"/>
  <p:tag name="KSO_WM_UNIT_USESOURCEFORMAT_APPLY" val="1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1_6"/>
  <p:tag name="KSO_WM_UNIT_ID" val="diagram20169020_4*m_h_i*1_1_6"/>
  <p:tag name="KSO_WM_UNIT_LAYERLEVEL" val="1_1_1"/>
  <p:tag name="KSO_WM_DIAGRAM_GROUP_CODE" val="m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9"/>
  <p:tag name="KSO_WM_UNIT_ID" val="diagram20191571_2*r_i*1_19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21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0"/>
  <p:tag name="KSO_WM_UNIT_ID" val="diagram20191571_2*r_i*1_20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22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1"/>
  <p:tag name="KSO_WM_UNIT_ID" val="diagram20191571_2*r_i*1_21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23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2"/>
  <p:tag name="KSO_WM_UNIT_ID" val="diagram20191571_2*r_i*1_22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24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3"/>
  <p:tag name="KSO_WM_UNIT_ID" val="diagram20191571_2*r_i*1_23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25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4"/>
  <p:tag name="KSO_WM_UNIT_ID" val="diagram20191571_2*r_i*1_24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26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5"/>
  <p:tag name="KSO_WM_UNIT_ID" val="diagram20191571_2*r_i*1_25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27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6"/>
  <p:tag name="KSO_WM_UNIT_ID" val="diagram20191571_2*r_i*1_26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28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7"/>
  <p:tag name="KSO_WM_UNIT_ID" val="diagram20191571_2*r_i*1_27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29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8"/>
  <p:tag name="KSO_WM_UNIT_ID" val="diagram20191571_2*r_i*1_28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30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1_7"/>
  <p:tag name="KSO_WM_UNIT_ID" val="diagram20169020_4*m_h_i*1_1_7"/>
  <p:tag name="KSO_WM_UNIT_LAYERLEVEL" val="1_1_1"/>
  <p:tag name="KSO_WM_DIAGRAM_GROUP_CODE" val="m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9"/>
  <p:tag name="KSO_WM_UNIT_ID" val="diagram20191571_2*r_i*1_29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31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0"/>
  <p:tag name="KSO_WM_UNIT_ID" val="diagram20191571_2*r_i*1_30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32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1"/>
  <p:tag name="KSO_WM_UNIT_ID" val="diagram20191571_2*r_i*1_31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33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2"/>
  <p:tag name="KSO_WM_UNIT_ID" val="diagram20191571_2*r_i*1_32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34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3"/>
  <p:tag name="KSO_WM_UNIT_ID" val="diagram20191571_2*r_i*1_33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35"/>
  <p:tag name="KSO_WM_UNIT_COLOR_SCHEME_PARENT_PAGE" val="0_2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4"/>
  <p:tag name="KSO_WM_UNIT_ID" val="diagram20191571_2*r_i*1_34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36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5"/>
  <p:tag name="KSO_WM_UNIT_ID" val="diagram20191571_2*r_i*1_35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37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6"/>
  <p:tag name="KSO_WM_UNIT_ID" val="diagram20191571_2*r_i*1_36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38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7"/>
  <p:tag name="KSO_WM_UNIT_ID" val="diagram20191571_2*r_i*1_37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39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8"/>
  <p:tag name="KSO_WM_UNIT_ID" val="diagram20191571_2*r_i*1_38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40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1_8"/>
  <p:tag name="KSO_WM_UNIT_ID" val="diagram20169020_4*m_h_i*1_1_8"/>
  <p:tag name="KSO_WM_UNIT_LAYERLEVEL" val="1_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9"/>
  <p:tag name="KSO_WM_UNIT_ID" val="diagram20191571_2*r_i*1_39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41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0"/>
  <p:tag name="KSO_WM_UNIT_ID" val="diagram20191571_2*r_i*1_40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42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1"/>
  <p:tag name="KSO_WM_UNIT_ID" val="diagram20191571_2*r_i*1_41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43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2"/>
  <p:tag name="KSO_WM_UNIT_ID" val="diagram20191571_2*r_i*1_42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44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3"/>
  <p:tag name="KSO_WM_UNIT_ID" val="diagram20191571_2*r_i*1_43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45"/>
  <p:tag name="KSO_WM_UNIT_COLOR_SCHEME_PARENT_PAGE" val="0_2"/>
  <p:tag name="KSO_WM_UNIT_FILL_FORE_SCHEMECOLOR_INDEX" val="10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4"/>
  <p:tag name="KSO_WM_UNIT_ID" val="diagram20191571_2*r_i*1_44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46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5"/>
  <p:tag name="KSO_WM_UNIT_ID" val="diagram20191571_2*r_i*1_45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47"/>
  <p:tag name="KSO_WM_UNIT_COLOR_SCHEME_PARENT_PAGE" val="0_2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27.xml><?xml version="1.0" encoding="utf-8"?>
<p:tagLst xmlns:p="http://schemas.openxmlformats.org/presentationml/2006/main">
  <p:tag name="KSO_WM_UNIT_VALUE" val="46"/>
  <p:tag name="KSO_WM_UNIT_HIGHLIGHT" val="0"/>
  <p:tag name="KSO_WM_UNIT_COMPATIBLE" val="0"/>
  <p:tag name="KSO_WM_DIAGRAM_GROUP_CODE" val="r1-1"/>
  <p:tag name="KSO_WM_UNIT_TYPE" val="r_v"/>
  <p:tag name="KSO_WM_UNIT_INDEX" val="1_1"/>
  <p:tag name="KSO_WM_UNIT_ID" val="diagram20191571_2*r_v*1_1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PRESET_TEXT" val="单击此处添加文本具体内容，简明扼要的阐述您的观点。"/>
  <p:tag name="KSO_WM_UNIT_COLOR_SCHEME_SHAPE_ID" val="49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6"/>
  <p:tag name="KSO_WM_UNIT_ID" val="diagram20191571_2*r_i*1_46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51"/>
  <p:tag name="KSO_WM_UNIT_COLOR_SCHEME_PARENT_PAGE" val="0_2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v"/>
  <p:tag name="KSO_WM_UNIT_INDEX" val="1_2"/>
  <p:tag name="KSO_WM_UNIT_ID" val="diagram20191571_2*r_v*1_2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PRESET_TEXT" val="单击此处添加文本具体内容，简明扼要的阐述您的观点。"/>
  <p:tag name="KSO_WM_UNIT_VALUE" val="46"/>
  <p:tag name="KSO_WM_UNIT_COLOR_SCHEME_SHAPE_ID" val="55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a"/>
  <p:tag name="KSO_WM_UNIT_INDEX" val="1_1_1"/>
  <p:tag name="KSO_WM_UNIT_LAYERLEVEL" val="1_1_1"/>
  <p:tag name="KSO_WM_UNIT_VALUE" val="8"/>
  <p:tag name="KSO_WM_UNIT_HIGHLIGHT" val="0"/>
  <p:tag name="KSO_WM_UNIT_COMPATIBLE" val="0"/>
  <p:tag name="KSO_WM_UNIT_CLEAR" val="0"/>
  <p:tag name="KSO_WM_DIAGRAM_GROUP_CODE" val="m1-1"/>
  <p:tag name="KSO_WM_UNIT_ID" val="diagram20169020_4*m_h_a*1_1_1"/>
  <p:tag name="KSO_WM_UNIT_PRESET_TEXT" val="点击此处添加标题"/>
  <p:tag name="KSO_WM_UNIT_TEXT_FILL_FORE_SCHEMECOLOR_INDEX" val="5"/>
  <p:tag name="KSO_WM_UNIT_TEXT_FILL_TYPE" val="1"/>
  <p:tag name="KSO_WM_UNIT_USESOURCEFORMAT_APPLY" val="1"/>
</p:tagLst>
</file>

<file path=ppt/tags/tag130.xml><?xml version="1.0" encoding="utf-8"?>
<p:tagLst xmlns:p="http://schemas.openxmlformats.org/presentationml/2006/main">
  <p:tag name="KSO_WM_UNIT_VALUE" val="16"/>
  <p:tag name="KSO_WM_UNIT_HIGHLIGHT" val="0"/>
  <p:tag name="KSO_WM_UNIT_COMPATIBLE" val="0"/>
  <p:tag name="KSO_WM_DIAGRAM_GROUP_CODE" val="r1-1"/>
  <p:tag name="KSO_WM_UNIT_TYPE" val="r_t"/>
  <p:tag name="KSO_WM_UNIT_INDEX" val="1_2"/>
  <p:tag name="KSO_WM_UNIT_ID" val="diagram20191571_2*r_t*1_2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PRESET_TEXT" val="单击此处添加标题"/>
  <p:tag name="KSO_WM_UNIT_COLOR_SCHEME_SHAPE_ID" val="56"/>
  <p:tag name="KSO_WM_UNIT_COLOR_SCHEME_PARENT_PAGE" val="0_2"/>
  <p:tag name="KSO_WM_UNIT_TEXT_FILL_FORE_SCHEMECOLOR_INDEX" val="14"/>
  <p:tag name="KSO_WM_UNIT_TEXT_FILL_TYPE" val="1"/>
  <p:tag name="KSO_WM_UNIT_USESOURCEFORMAT_APPLY" val="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7"/>
  <p:tag name="KSO_WM_UNIT_ID" val="diagram20191571_2*r_i*1_47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57"/>
  <p:tag name="KSO_WM_UNIT_COLOR_SCHEME_PARENT_PAGE" val="0_2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32.xml><?xml version="1.0" encoding="utf-8"?>
<p:tagLst xmlns:p="http://schemas.openxmlformats.org/presentationml/2006/main">
  <p:tag name="KSO_WM_UNIT_VALUE" val="16"/>
  <p:tag name="KSO_WM_UNIT_HIGHLIGHT" val="0"/>
  <p:tag name="KSO_WM_UNIT_COMPATIBLE" val="0"/>
  <p:tag name="KSO_WM_DIAGRAM_GROUP_CODE" val="r1-1"/>
  <p:tag name="KSO_WM_UNIT_TYPE" val="r_t"/>
  <p:tag name="KSO_WM_UNIT_INDEX" val="1_1"/>
  <p:tag name="KSO_WM_UNIT_ID" val="diagram20191571_3*r_t*1_1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PRESET_TEXT" val="单击此处添加标题"/>
  <p:tag name="KSO_WM_UNIT_COLOR_SCHEME_SHAPE_ID" val="137"/>
  <p:tag name="KSO_WM_UNIT_COLOR_SCHEME_PARENT_PAGE" val="0_3"/>
  <p:tag name="KSO_WM_UNIT_TEXT_FILL_FORE_SCHEMECOLOR_INDEX" val="14"/>
  <p:tag name="KSO_WM_UNIT_TEXT_FILL_TYPE" val="1"/>
  <p:tag name="KSO_WM_UNIT_USESOURCEFORMAT_APPLY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7"/>
  <p:tag name="KSO_WM_UNIT_ID" val="diagram20191571_2*r_i*1_47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57"/>
  <p:tag name="KSO_WM_UNIT_COLOR_SCHEME_PARENT_PAGE" val="0_2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"/>
  <p:tag name="KSO_WM_UNIT_ID" val="diagram20191571_3*r_i*1_1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74"/>
  <p:tag name="KSO_WM_UNIT_COLOR_SCHEME_PARENT_PAGE" val="0_3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"/>
  <p:tag name="KSO_WM_UNIT_ID" val="diagram20191571_3*r_i*1_2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75"/>
  <p:tag name="KSO_WM_UNIT_COLOR_SCHEME_PARENT_PAGE" val="0_3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"/>
  <p:tag name="KSO_WM_UNIT_ID" val="diagram20191571_3*r_i*1_3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76"/>
  <p:tag name="KSO_WM_UNIT_COLOR_SCHEME_PARENT_PAGE" val="0_3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"/>
  <p:tag name="KSO_WM_UNIT_ID" val="diagram20191571_3*r_i*1_4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77"/>
  <p:tag name="KSO_WM_UNIT_COLOR_SCHEME_PARENT_PAGE" val="0_3"/>
  <p:tag name="KSO_WM_UNIT_FILL_FORE_SCHEMECOLOR_INDEX" val="1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5"/>
  <p:tag name="KSO_WM_UNIT_ID" val="diagram20191571_3*r_i*1_5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78"/>
  <p:tag name="KSO_WM_UNIT_COLOR_SCHEME_PARENT_PAGE" val="0_3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6"/>
  <p:tag name="KSO_WM_UNIT_ID" val="diagram20191571_3*r_i*1_6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79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2_1"/>
  <p:tag name="KSO_WM_UNIT_ID" val="diagram20169020_4*m_h_i*1_2_1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7"/>
  <p:tag name="KSO_WM_UNIT_ID" val="diagram20191571_3*r_i*1_7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80"/>
  <p:tag name="KSO_WM_UNIT_COLOR_SCHEME_PARENT_PAGE" val="0_3"/>
  <p:tag name="KSO_WM_UNIT_FILL_FORE_SCHEMECOLOR_INDEX" val="10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8"/>
  <p:tag name="KSO_WM_UNIT_ID" val="diagram20191571_3*r_i*1_8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81"/>
  <p:tag name="KSO_WM_UNIT_COLOR_SCHEME_PARENT_PAGE" val="0_3"/>
  <p:tag name="KSO_WM_UNIT_FILL_FORE_SCHEMECOLOR_INDEX" val="10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9"/>
  <p:tag name="KSO_WM_UNIT_ID" val="diagram20191571_3*r_i*1_9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82"/>
  <p:tag name="KSO_WM_UNIT_COLOR_SCHEME_PARENT_PAGE" val="0_3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0"/>
  <p:tag name="KSO_WM_UNIT_ID" val="diagram20191571_3*r_i*1_10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83"/>
  <p:tag name="KSO_WM_UNIT_COLOR_SCHEME_PARENT_PAGE" val="0_3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1"/>
  <p:tag name="KSO_WM_UNIT_ID" val="diagram20191571_3*r_i*1_11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84"/>
  <p:tag name="KSO_WM_UNIT_COLOR_SCHEME_PARENT_PAGE" val="0_3"/>
  <p:tag name="KSO_WM_UNIT_FILL_FORE_SCHEMECOLOR_INDEX" val="10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2"/>
  <p:tag name="KSO_WM_UNIT_ID" val="diagram20191571_3*r_i*1_12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85"/>
  <p:tag name="KSO_WM_UNIT_COLOR_SCHEME_PARENT_PAGE" val="0_3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3"/>
  <p:tag name="KSO_WM_UNIT_ID" val="diagram20191571_3*r_i*1_13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86"/>
  <p:tag name="KSO_WM_UNIT_COLOR_SCHEME_PARENT_PAGE" val="0_3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4"/>
  <p:tag name="KSO_WM_UNIT_ID" val="diagram20191571_3*r_i*1_14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87"/>
  <p:tag name="KSO_WM_UNIT_COLOR_SCHEME_PARENT_PAGE" val="0_3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5"/>
  <p:tag name="KSO_WM_UNIT_ID" val="diagram20191571_3*r_i*1_15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88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6"/>
  <p:tag name="KSO_WM_UNIT_ID" val="diagram20191571_3*r_i*1_16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89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2_2"/>
  <p:tag name="KSO_WM_UNIT_ID" val="diagram20169020_4*m_h_i*1_2_2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7"/>
  <p:tag name="KSO_WM_UNIT_ID" val="diagram20191571_3*r_i*1_17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90"/>
  <p:tag name="KSO_WM_UNIT_COLOR_SCHEME_PARENT_PAGE" val="0_3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8"/>
  <p:tag name="KSO_WM_UNIT_ID" val="diagram20191571_3*r_i*1_18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91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9"/>
  <p:tag name="KSO_WM_UNIT_ID" val="diagram20191571_3*r_i*1_19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92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0"/>
  <p:tag name="KSO_WM_UNIT_ID" val="diagram20191571_3*r_i*1_20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93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1"/>
  <p:tag name="KSO_WM_UNIT_ID" val="diagram20191571_3*r_i*1_21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94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2"/>
  <p:tag name="KSO_WM_UNIT_ID" val="diagram20191571_3*r_i*1_22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95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3"/>
  <p:tag name="KSO_WM_UNIT_ID" val="diagram20191571_3*r_i*1_23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96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4"/>
  <p:tag name="KSO_WM_UNIT_ID" val="diagram20191571_3*r_i*1_24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97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5"/>
  <p:tag name="KSO_WM_UNIT_ID" val="diagram20191571_3*r_i*1_25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98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6"/>
  <p:tag name="KSO_WM_UNIT_ID" val="diagram20191571_3*r_i*1_26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99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2_3"/>
  <p:tag name="KSO_WM_UNIT_ID" val="diagram20169020_4*m_h_i*1_2_3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7"/>
  <p:tag name="KSO_WM_UNIT_ID" val="diagram20191571_3*r_i*1_27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00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8"/>
  <p:tag name="KSO_WM_UNIT_ID" val="diagram20191571_3*r_i*1_28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01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9"/>
  <p:tag name="KSO_WM_UNIT_ID" val="diagram20191571_3*r_i*1_29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02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0"/>
  <p:tag name="KSO_WM_UNIT_ID" val="diagram20191571_3*r_i*1_30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03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1"/>
  <p:tag name="KSO_WM_UNIT_ID" val="diagram20191571_3*r_i*1_31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04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2"/>
  <p:tag name="KSO_WM_UNIT_ID" val="diagram20191571_3*r_i*1_32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05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3"/>
  <p:tag name="KSO_WM_UNIT_ID" val="diagram20191571_3*r_i*1_33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06"/>
  <p:tag name="KSO_WM_UNIT_COLOR_SCHEME_PARENT_PAGE" val="0_3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4"/>
  <p:tag name="KSO_WM_UNIT_ID" val="diagram20191571_3*r_i*1_34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07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5"/>
  <p:tag name="KSO_WM_UNIT_ID" val="diagram20191571_3*r_i*1_35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08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6"/>
  <p:tag name="KSO_WM_UNIT_ID" val="diagram20191571_3*r_i*1_36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09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a"/>
  <p:tag name="KSO_WM_UNIT_INDEX" val="1_2_1"/>
  <p:tag name="KSO_WM_UNIT_LAYERLEVEL" val="1_1_1"/>
  <p:tag name="KSO_WM_UNIT_VALUE" val="8"/>
  <p:tag name="KSO_WM_UNIT_HIGHLIGHT" val="0"/>
  <p:tag name="KSO_WM_UNIT_COMPATIBLE" val="0"/>
  <p:tag name="KSO_WM_UNIT_CLEAR" val="0"/>
  <p:tag name="KSO_WM_DIAGRAM_GROUP_CODE" val="m1-1"/>
  <p:tag name="KSO_WM_UNIT_ID" val="diagram20169020_4*m_h_a*1_2_1"/>
  <p:tag name="KSO_WM_UNIT_PRESET_TEXT" val="点击此处添加标题"/>
  <p:tag name="KSO_WM_UNIT_TEXT_FILL_FORE_SCHEMECOLOR_INDEX" val="6"/>
  <p:tag name="KSO_WM_UNIT_TEXT_FILL_TYPE" val="1"/>
  <p:tag name="KSO_WM_UNIT_USESOURCEFORMAT_APPLY" val="1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7"/>
  <p:tag name="KSO_WM_UNIT_ID" val="diagram20191571_3*r_i*1_37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10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8"/>
  <p:tag name="KSO_WM_UNIT_ID" val="diagram20191571_3*r_i*1_38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11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9"/>
  <p:tag name="KSO_WM_UNIT_ID" val="diagram20191571_3*r_i*1_39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12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0"/>
  <p:tag name="KSO_WM_UNIT_ID" val="diagram20191571_3*r_i*1_40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13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1"/>
  <p:tag name="KSO_WM_UNIT_ID" val="diagram20191571_3*r_i*1_41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14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2"/>
  <p:tag name="KSO_WM_UNIT_ID" val="diagram20191571_3*r_i*1_42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15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3"/>
  <p:tag name="KSO_WM_UNIT_ID" val="diagram20191571_3*r_i*1_43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16"/>
  <p:tag name="KSO_WM_UNIT_COLOR_SCHEME_PARENT_PAGE" val="0_3"/>
  <p:tag name="KSO_WM_UNIT_FILL_FORE_SCHEMECOLOR_INDEX" val="10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4"/>
  <p:tag name="KSO_WM_UNIT_ID" val="diagram20191571_3*r_i*1_44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17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5"/>
  <p:tag name="KSO_WM_UNIT_ID" val="diagram20191571_3*r_i*1_45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18"/>
  <p:tag name="KSO_WM_UNIT_COLOR_SCHEME_PARENT_PAGE" val="0_3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v"/>
  <p:tag name="KSO_WM_UNIT_INDEX" val="1_1"/>
  <p:tag name="KSO_WM_UNIT_ID" val="diagram20191571_3*r_v*1_1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PRESET_TEXT" val="单击此处添加文本具体内容，简明扼要的阐述您的观点。"/>
  <p:tag name="KSO_WM_UNIT_VALUE" val="46"/>
  <p:tag name="KSO_WM_UNIT_COLOR_SCHEME_SHAPE_ID" val="136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3_2"/>
  <p:tag name="KSO_WM_UNIT_ID" val="diagram20169020_4*m_h_i*1_3_2"/>
  <p:tag name="KSO_WM_UNIT_LAYERLEVEL" val="1_1_1"/>
  <p:tag name="KSO_WM_DIAGRAM_GROUP_CODE" val="m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80.xml><?xml version="1.0" encoding="utf-8"?>
<p:tagLst xmlns:p="http://schemas.openxmlformats.org/presentationml/2006/main">
  <p:tag name="KSO_WM_UNIT_VALUE" val="16"/>
  <p:tag name="KSO_WM_UNIT_HIGHLIGHT" val="0"/>
  <p:tag name="KSO_WM_UNIT_COMPATIBLE" val="0"/>
  <p:tag name="KSO_WM_DIAGRAM_GROUP_CODE" val="r1-1"/>
  <p:tag name="KSO_WM_UNIT_TYPE" val="r_t"/>
  <p:tag name="KSO_WM_UNIT_INDEX" val="1_1"/>
  <p:tag name="KSO_WM_UNIT_ID" val="diagram20191571_3*r_t*1_1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PRESET_TEXT" val="单击此处添加标题"/>
  <p:tag name="KSO_WM_UNIT_COLOR_SCHEME_SHAPE_ID" val="137"/>
  <p:tag name="KSO_WM_UNIT_COLOR_SCHEME_PARENT_PAGE" val="0_3"/>
  <p:tag name="KSO_WM_UNIT_TEXT_FILL_FORE_SCHEMECOLOR_INDEX" val="14"/>
  <p:tag name="KSO_WM_UNIT_TEXT_FILL_TYPE" val="1"/>
  <p:tag name="KSO_WM_UNIT_USESOURCEFORMAT_APPLY" val="1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6"/>
  <p:tag name="KSO_WM_UNIT_ID" val="diagram20191571_3*r_i*1_46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38"/>
  <p:tag name="KSO_WM_UNIT_COLOR_SCHEME_PARENT_PAGE" val="0_3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v"/>
  <p:tag name="KSO_WM_UNIT_INDEX" val="1_2"/>
  <p:tag name="KSO_WM_UNIT_ID" val="diagram20191571_3*r_v*1_2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PRESET_TEXT" val="单击此处添加文本具体内容，简明扼要的阐述您的观点。"/>
  <p:tag name="KSO_WM_UNIT_VALUE" val="46"/>
  <p:tag name="KSO_WM_UNIT_COLOR_SCHEME_SHAPE_ID" val="143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83.xml><?xml version="1.0" encoding="utf-8"?>
<p:tagLst xmlns:p="http://schemas.openxmlformats.org/presentationml/2006/main">
  <p:tag name="KSO_WM_UNIT_VALUE" val="16"/>
  <p:tag name="KSO_WM_UNIT_HIGHLIGHT" val="0"/>
  <p:tag name="KSO_WM_UNIT_COMPATIBLE" val="0"/>
  <p:tag name="KSO_WM_DIAGRAM_GROUP_CODE" val="r1-1"/>
  <p:tag name="KSO_WM_UNIT_TYPE" val="r_t"/>
  <p:tag name="KSO_WM_UNIT_INDEX" val="1_2"/>
  <p:tag name="KSO_WM_UNIT_ID" val="diagram20191571_3*r_t*1_2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PRESET_TEXT" val="单击此处添加标题"/>
  <p:tag name="KSO_WM_UNIT_COLOR_SCHEME_SHAPE_ID" val="144"/>
  <p:tag name="KSO_WM_UNIT_COLOR_SCHEME_PARENT_PAGE" val="0_3"/>
  <p:tag name="KSO_WM_UNIT_TEXT_FILL_FORE_SCHEMECOLOR_INDEX" val="14"/>
  <p:tag name="KSO_WM_UNIT_TEXT_FILL_TYPE" val="1"/>
  <p:tag name="KSO_WM_UNIT_USESOURCEFORMAT_APPLY" val="1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v"/>
  <p:tag name="KSO_WM_UNIT_INDEX" val="1_6"/>
  <p:tag name="KSO_WM_UNIT_ID" val="diagram20191571_3*r_v*1_6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PRESET_TEXT" val="单击此处添加文本具体内容，简明扼要的阐述您的观点。"/>
  <p:tag name="KSO_WM_UNIT_VALUE" val="46"/>
  <p:tag name="KSO_WM_UNIT_COLOR_SCHEME_SHAPE_ID" val="147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7"/>
  <p:tag name="KSO_WM_UNIT_ID" val="diagram20191571_3*r_i*1_47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45"/>
  <p:tag name="KSO_WM_UNIT_COLOR_SCHEME_PARENT_PAGE" val="0_3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86.xml><?xml version="1.0" encoding="utf-8"?>
<p:tagLst xmlns:p="http://schemas.openxmlformats.org/presentationml/2006/main">
  <p:tag name="KSO_WM_UNIT_VALUE" val="16"/>
  <p:tag name="KSO_WM_UNIT_HIGHLIGHT" val="0"/>
  <p:tag name="KSO_WM_UNIT_COMPATIBLE" val="0"/>
  <p:tag name="KSO_WM_DIAGRAM_GROUP_CODE" val="r1-1"/>
  <p:tag name="KSO_WM_UNIT_TYPE" val="r_t"/>
  <p:tag name="KSO_WM_UNIT_INDEX" val="1_2"/>
  <p:tag name="KSO_WM_UNIT_ID" val="diagram20191571_3*r_t*1_2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PRESET_TEXT" val="单击此处添加标题"/>
  <p:tag name="KSO_WM_UNIT_COLOR_SCHEME_SHAPE_ID" val="144"/>
  <p:tag name="KSO_WM_UNIT_COLOR_SCHEME_PARENT_PAGE" val="0_3"/>
  <p:tag name="KSO_WM_UNIT_TEXT_FILL_FORE_SCHEMECOLOR_INDEX" val="14"/>
  <p:tag name="KSO_WM_UNIT_TEXT_FILL_TYPE" val="1"/>
  <p:tag name="KSO_WM_UNIT_USESOURCEFORMAT_APPLY" val="1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7"/>
  <p:tag name="KSO_WM_UNIT_ID" val="diagram20191571_3*r_i*1_47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45"/>
  <p:tag name="KSO_WM_UNIT_COLOR_SCHEME_PARENT_PAGE" val="0_3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7"/>
  <p:tag name="KSO_WM_UNIT_ID" val="diagram20191571_3*r_i*1_47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45"/>
  <p:tag name="KSO_WM_UNIT_COLOR_SCHEME_PARENT_PAGE" val="0_3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7"/>
  <p:tag name="KSO_WM_UNIT_ID" val="diagram20191571_3*r_i*1_47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45"/>
  <p:tag name="KSO_WM_UNIT_COLOR_SCHEME_PARENT_PAGE" val="0_3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3_3"/>
  <p:tag name="KSO_WM_UNIT_ID" val="diagram20169020_4*m_h_i*1_3_3"/>
  <p:tag name="KSO_WM_UNIT_LAYERLEVEL" val="1_1_1"/>
  <p:tag name="KSO_WM_DIAGRAM_GROUP_CODE" val="m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90.xml><?xml version="1.0" encoding="utf-8"?>
<p:tagLst xmlns:p="http://schemas.openxmlformats.org/presentationml/2006/main">
  <p:tag name="KSO_WM_DOC_GUID" val="{18b6fd60-6237-4560-a344-3beb49ebfd5f}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ID" val="diagram20191073_5*i*1"/>
  <p:tag name="KSO_WM_TEMPLATE_CATEGORY" val="diagram"/>
  <p:tag name="KSO_WM_TEMPLATE_INDEX" val="20191073"/>
  <p:tag name="KSO_WM_UNIT_LAYERLEVEL" val="1"/>
  <p:tag name="KSO_WM_TAG_VERSION" val="1.0"/>
  <p:tag name="KSO_WM_BEAUTIFY_FLAG" val="#wm#"/>
  <p:tag name="KSO_WM_DIAGRAM_GROUP_CODE" val="m1-1"/>
  <p:tag name="KSO_WM_UNIT_TYPE" val="i"/>
  <p:tag name="KSO_WM_UNIT_INDEX" val="1"/>
  <p:tag name="KSO_WM_UNIT_COLOR_SCHEME_SHAPE_ID" val="6"/>
  <p:tag name="KSO_WM_UNIT_COLOR_SCHEME_PARENT_PAGE" val="0_5"/>
  <p:tag name="KSO_WM_UNIT_ABSOLUTE_COLOR" val="1"/>
  <p:tag name="KSO_WM_UNIT_LINE_FORE_SCHEMECOLOR_INDEX" val="13"/>
  <p:tag name="KSO_WM_UNIT_LINE_FILL_TYPE" val="2"/>
  <p:tag name="KSO_WM_UNIT_USESOURCEFORMAT_APPLY" val="1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3_4"/>
  <p:tag name="KSO_WM_UNIT_ID" val="diagram20169020_4*m_h_i*1_3_4"/>
  <p:tag name="KSO_WM_UNIT_LAYERLEVEL" val="1_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a"/>
  <p:tag name="KSO_WM_UNIT_INDEX" val="1_3_1"/>
  <p:tag name="KSO_WM_UNIT_LAYERLEVEL" val="1_1_1"/>
  <p:tag name="KSO_WM_UNIT_VALUE" val="8"/>
  <p:tag name="KSO_WM_UNIT_HIGHLIGHT" val="0"/>
  <p:tag name="KSO_WM_UNIT_COMPATIBLE" val="0"/>
  <p:tag name="KSO_WM_UNIT_CLEAR" val="0"/>
  <p:tag name="KSO_WM_DIAGRAM_GROUP_CODE" val="m1-1"/>
  <p:tag name="KSO_WM_UNIT_ID" val="diagram20169020_4*m_h_a*1_3_1"/>
  <p:tag name="KSO_WM_UNIT_PRESET_TEXT" val="点击此处添加标题"/>
  <p:tag name="KSO_WM_UNIT_TEXT_FILL_FORE_SCHEMECOLOR_INDEX" val="5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4_1"/>
  <p:tag name="KSO_WM_UNIT_ID" val="diagram20169020_4*m_h_i*1_4_1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4_2"/>
  <p:tag name="KSO_WM_UNIT_ID" val="diagram20169020_4*m_h_i*1_4_2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4_3"/>
  <p:tag name="KSO_WM_UNIT_ID" val="diagram20169020_4*m_h_i*1_4_3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a"/>
  <p:tag name="KSO_WM_UNIT_INDEX" val="1_4_1"/>
  <p:tag name="KSO_WM_UNIT_LAYERLEVEL" val="1_1_1"/>
  <p:tag name="KSO_WM_UNIT_VALUE" val="8"/>
  <p:tag name="KSO_WM_UNIT_HIGHLIGHT" val="0"/>
  <p:tag name="KSO_WM_UNIT_COMPATIBLE" val="0"/>
  <p:tag name="KSO_WM_UNIT_CLEAR" val="0"/>
  <p:tag name="KSO_WM_DIAGRAM_GROUP_CODE" val="m1-1"/>
  <p:tag name="KSO_WM_UNIT_ID" val="diagram20169020_4*m_h_a*1_4_1"/>
  <p:tag name="KSO_WM_UNIT_PRESET_TEXT" val="点击此处添加标题"/>
  <p:tag name="KSO_WM_UNIT_TEXT_FILL_FORE_SCHEMECOLOR_INDEX" val="6"/>
  <p:tag name="KSO_WM_UNIT_TEXT_FILL_TYPE" val="1"/>
  <p:tag name="KSO_WM_UNIT_USESOURCEFORMAT_APPLY" val="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3_6"/>
  <p:tag name="KSO_WM_UNIT_ID" val="diagram20169020_4*m_h_i*1_3_6"/>
  <p:tag name="KSO_WM_UNIT_LAYERLEVEL" val="1_1_1"/>
  <p:tag name="KSO_WM_DIAGRAM_GROUP_CODE" val="m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4_5"/>
  <p:tag name="KSO_WM_UNIT_ID" val="diagram20169020_4*m_h_i*1_4_5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4_6"/>
  <p:tag name="KSO_WM_UNIT_ID" val="diagram20169020_4*m_h_i*1_4_6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4_7"/>
  <p:tag name="KSO_WM_UNIT_ID" val="diagram20169020_4*m_h_i*1_4_7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1_1"/>
  <p:tag name="KSO_WM_UNIT_ID" val="diagram20169020_4*m_h_i*1_1_1"/>
  <p:tag name="KSO_WM_UNIT_LAYERLEVEL" val="1_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4_8"/>
  <p:tag name="KSO_WM_UNIT_ID" val="diagram20169020_4*m_h_i*1_4_8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4_9"/>
  <p:tag name="KSO_WM_UNIT_ID" val="diagram20169020_4*m_h_i*1_4_9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4_10"/>
  <p:tag name="KSO_WM_UNIT_ID" val="diagram20169020_4*m_h_i*1_4_10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4_11"/>
  <p:tag name="KSO_WM_UNIT_ID" val="diagram20169020_4*m_h_i*1_4_11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4_12"/>
  <p:tag name="KSO_WM_UNIT_ID" val="diagram20169020_4*m_h_i*1_4_12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2_5"/>
  <p:tag name="KSO_WM_UNIT_ID" val="diagram20169020_4*m_h_i*1_2_5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2_6"/>
  <p:tag name="KSO_WM_UNIT_ID" val="diagram20169020_4*m_h_i*1_2_6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2_7"/>
  <p:tag name="KSO_WM_UNIT_ID" val="diagram20169020_4*m_h_i*1_2_7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2_8"/>
  <p:tag name="KSO_WM_UNIT_ID" val="diagram20169020_4*m_h_i*1_2_8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2_9"/>
  <p:tag name="KSO_WM_UNIT_ID" val="diagram20169020_4*m_h_i*1_2_9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1_2"/>
  <p:tag name="KSO_WM_UNIT_ID" val="diagram20169020_4*m_h_i*1_1_2"/>
  <p:tag name="KSO_WM_UNIT_LAYERLEVEL" val="1_1_1"/>
  <p:tag name="KSO_WM_DIAGRAM_GROUP_CODE" val="m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2_10"/>
  <p:tag name="KSO_WM_UNIT_ID" val="diagram20169020_4*m_h_i*1_2_10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2_11"/>
  <p:tag name="KSO_WM_UNIT_ID" val="diagram20169020_4*m_h_i*1_2_11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2_12"/>
  <p:tag name="KSO_WM_UNIT_ID" val="diagram20169020_4*m_h_i*1_2_12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3.xml><?xml version="1.0" encoding="utf-8"?>
<p:tagLst xmlns:p="http://schemas.openxmlformats.org/presentationml/2006/main">
  <p:tag name="KSO_WM_TEMPLATE_CATEGORY" val="custom"/>
  <p:tag name="KSO_WM_TEMPLATE_INDEX" val="3"/>
  <p:tag name="KSO_WM_UNIT_TYPE" val="a"/>
  <p:tag name="KSO_WM_UNIT_INDEX" val="1"/>
  <p:tag name="KSO_WM_UNIT_ID" val="custom3_1*a*1"/>
  <p:tag name="KSO_WM_UNIT_LAYERLEVEL" val="1"/>
  <p:tag name="KSO_WM_UNIT_VALUE" val="14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DIAGRAM_ISNUMVISUAL" val="0"/>
  <p:tag name="KSO_WM_UNIT_DIAGRAM_ISREFERUNIT" val="0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44.xml><?xml version="1.0" encoding="utf-8"?>
<p:tagLst xmlns:p="http://schemas.openxmlformats.org/presentationml/2006/main">
  <p:tag name="KSO_WM_SLIDE_ID" val="custom20191294_5"/>
  <p:tag name="KSO_WM_SLIDE_TYPE" val="text"/>
  <p:tag name="KSO_WM_SLIDE_SUBTYPE" val="diag"/>
  <p:tag name="KSO_WM_SLIDE_ITEM_CNT" val="1"/>
  <p:tag name="KSO_WM_SLIDE_INDEX" val="5"/>
  <p:tag name="KSO_WM_SLIDE_SIZE" val="397.85*152.95"/>
  <p:tag name="KSO_WM_SLIDE_POSITION" val="197.675*188.225"/>
  <p:tag name="KSO_WM_TAG_VERSION" val="1.0"/>
  <p:tag name="KSO_WM_BEAUTIFY_FLAG" val="#wm#"/>
  <p:tag name="KSO_WM_TEMPLATE_CATEGORY" val="custom"/>
  <p:tag name="KSO_WM_TEMPLATE_INDEX" val="20191294"/>
  <p:tag name="KSO_WM_SLIDE_LAYOUT" val="a_m"/>
  <p:tag name="KSO_WM_SLIDE_LAYOUT_CNT" val="1_1"/>
  <p:tag name="KSO_WM_DIAGRAM_GROUP_CODE" val="m1-2"/>
  <p:tag name="KSO_WM_SLIDE_DIAGTYPE" val="m"/>
  <p:tag name="KSO_WM_TEMPLATE_THUMBS_INDEX" val="1、2、3、4、5、6"/>
  <p:tag name="KSO_WM_TEMPLATE_SUBCATEGORY" val="0"/>
</p:tagLst>
</file>

<file path=ppt/tags/tag45.xml><?xml version="1.0" encoding="utf-8"?>
<p:tagLst xmlns:p="http://schemas.openxmlformats.org/presentationml/2006/main">
  <p:tag name="KSO_WM_BEAUTIFY_FLAG" val="#wm#"/>
  <p:tag name="KSO_WM_TEMPLATE_CATEGORY" val="custom"/>
  <p:tag name="KSO_WM_TEMPLATE_INDEX" val="20191294"/>
  <p:tag name="KSO_WM_SLIDE_MODEL_TYPE" val="numdgm"/>
</p:tagLst>
</file>

<file path=ppt/tags/tag46.xml><?xml version="1.0" encoding="utf-8"?>
<p:tagLst xmlns:p="http://schemas.openxmlformats.org/presentationml/2006/main">
  <p:tag name="KSO_WM_BEAUTIFY_FLAG" val="#wm#"/>
  <p:tag name="KSO_WM_TEMPLATE_CATEGORY" val="custom"/>
  <p:tag name="KSO_WM_TEMPLATE_INDEX" val="20191294"/>
</p:tagLst>
</file>

<file path=ppt/tags/tag47.xml><?xml version="1.0" encoding="utf-8"?>
<p:tagLst xmlns:p="http://schemas.openxmlformats.org/presentationml/2006/main">
  <p:tag name="KSO_WM_BEAUTIFY_FLAG" val="#wm#"/>
  <p:tag name="KSO_WM_TEMPLATE_CATEGORY" val="custom"/>
  <p:tag name="KSO_WM_TEMPLATE_INDEX" val="20191294"/>
</p:tagLst>
</file>

<file path=ppt/tags/tag48.xml><?xml version="1.0" encoding="utf-8"?>
<p:tagLst xmlns:p="http://schemas.openxmlformats.org/presentationml/2006/main">
  <p:tag name="KSO_WM_BEAUTIFY_FLAG" val="#wm#"/>
  <p:tag name="KSO_WM_TEMPLATE_CATEGORY" val="custom"/>
  <p:tag name="KSO_WM_TEMPLATE_INDEX" val="20191294"/>
</p:tagLst>
</file>

<file path=ppt/tags/tag49.xml><?xml version="1.0" encoding="utf-8"?>
<p:tagLst xmlns:p="http://schemas.openxmlformats.org/presentationml/2006/main">
  <p:tag name="KSO_WM_TEMPLATE_CATEGORY" val="custom"/>
  <p:tag name="KSO_WM_TEMPLATE_INDEX" val="3"/>
  <p:tag name="KSO_WM_UNIT_TYPE" val="f"/>
  <p:tag name="KSO_WM_UNIT_INDEX" val="1"/>
  <p:tag name="KSO_WM_UNIT_ID" val="custom3_5*f*1"/>
  <p:tag name="KSO_WM_UNIT_LAYERLEVEL" val="1"/>
  <p:tag name="KSO_WM_UNIT_VALUE" val="190"/>
  <p:tag name="KSO_WM_UNIT_HIGHLIGHT" val="0"/>
  <p:tag name="KSO_WM_UNIT_COMPATIBLE" val="0"/>
  <p:tag name="KSO_WM_BEAUTIFY_FLAG" val="#wm#"/>
  <p:tag name="KSO_WM_TAG_VERSION" val="1.0"/>
  <p:tag name="KSO_WM_UNIT_PRESET_TEXT" val="单击此处添加文本具体内容，简明扼要的阐述您的观点。&#13;根据需要可酌情增减文字，以便观者准确的理解您传达的思想。"/>
  <p:tag name="KSO_WM_UNIT_DIAGRAM_ISNUMVISUAL" val="0"/>
  <p:tag name="KSO_WM_UNIT_DIAGRAM_ISREFERUNIT" val="0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1_3"/>
  <p:tag name="KSO_WM_UNIT_ID" val="diagram20169020_4*m_h_i*1_1_3"/>
  <p:tag name="KSO_WM_UNIT_LAYERLEVEL" val="1_1_1"/>
  <p:tag name="KSO_WM_DIAGRAM_GROUP_CODE" val="m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279_6*i*1"/>
  <p:tag name="KSO_WM_TEMPLATE_CATEGORY" val="diagram"/>
  <p:tag name="KSO_WM_TEMPLATE_INDEX" val="160279"/>
  <p:tag name="KSO_WM_UNIT_INDEX" val="1"/>
</p:tagLst>
</file>

<file path=ppt/tags/tag51.xml><?xml version="1.0" encoding="utf-8"?>
<p:tagLst xmlns:p="http://schemas.openxmlformats.org/presentationml/2006/main">
  <p:tag name="KSO_WM_TAG_VERSION" val="1.0"/>
  <p:tag name="KSO_WM_TEMPLATE_CATEGORY" val="diagram"/>
  <p:tag name="KSO_WM_TEMPLATE_INDEX" val="160279"/>
  <p:tag name="KSO_WM_UNIT_TYPE" val="l_i"/>
  <p:tag name="KSO_WM_UNIT_INDEX" val="1_1"/>
  <p:tag name="KSO_WM_UNIT_ID" val="261*l_i*1_1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  <p:tag name="KSO_WM_UNIT_USESOURCEFORMAT_APPLY" val="0"/>
</p:tagLst>
</file>

<file path=ppt/tags/tag52.xml><?xml version="1.0" encoding="utf-8"?>
<p:tagLst xmlns:p="http://schemas.openxmlformats.org/presentationml/2006/main">
  <p:tag name="KSO_WM_TAG_VERSION" val="1.0"/>
  <p:tag name="KSO_WM_TEMPLATE_CATEGORY" val="diagram"/>
  <p:tag name="KSO_WM_TEMPLATE_INDEX" val="160279"/>
  <p:tag name="KSO_WM_UNIT_TYPE" val="l_i"/>
  <p:tag name="KSO_WM_UNIT_INDEX" val="1_2"/>
  <p:tag name="KSO_WM_UNIT_ID" val="261*l_i*1_2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  <p:tag name="KSO_WM_UNIT_USESOURCEFORMAT_APPLY" val="0"/>
</p:tagLst>
</file>

<file path=ppt/tags/tag53.xml><?xml version="1.0" encoding="utf-8"?>
<p:tagLst xmlns:p="http://schemas.openxmlformats.org/presentationml/2006/main">
  <p:tag name="KSO_WM_TAG_VERSION" val="1.0"/>
  <p:tag name="KSO_WM_TEMPLATE_CATEGORY" val="diagram"/>
  <p:tag name="KSO_WM_TEMPLATE_INDEX" val="160279"/>
  <p:tag name="KSO_WM_UNIT_TYPE" val="l_h_f"/>
  <p:tag name="KSO_WM_UNIT_INDEX" val="1_1_1"/>
  <p:tag name="KSO_WM_UNIT_ID" val="261*l_h_f*1_1_1"/>
  <p:tag name="KSO_WM_UNIT_CLEAR" val="1"/>
  <p:tag name="KSO_WM_UNIT_LAYERLEVEL" val="1_1_1"/>
  <p:tag name="KSO_WM_UNIT_VALUE" val="126"/>
  <p:tag name="KSO_WM_UNIT_HIGHLIGHT" val="0"/>
  <p:tag name="KSO_WM_UNIT_COMPATIBLE" val="0"/>
  <p:tag name="KSO_WM_UNIT_PRESET_TEXT" val="LOREM IPSUM DOLOR SIT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0"/>
</p:tagLst>
</file>

<file path=ppt/tags/tag54.xml><?xml version="1.0" encoding="utf-8"?>
<p:tagLst xmlns:p="http://schemas.openxmlformats.org/presentationml/2006/main">
  <p:tag name="KSO_WM_SLIDE_ID" val="custom20191294_9"/>
  <p:tag name="KSO_WM_SLIDE_TYPE" val="text"/>
  <p:tag name="KSO_WM_SLIDE_SUBTYPE" val="picTxt"/>
  <p:tag name="KSO_WM_SLIDE_ITEM_CNT" val="1"/>
  <p:tag name="KSO_WM_SLIDE_INDEX" val="9"/>
  <p:tag name="KSO_WM_SLIDE_SIZE" val="820*459"/>
  <p:tag name="KSO_WM_SLIDE_POSITION" val="70*40"/>
  <p:tag name="KSO_WM_TAG_VERSION" val="1.0"/>
  <p:tag name="KSO_WM_BEAUTIFY_FLAG" val="#wm#"/>
  <p:tag name="KSO_WM_TEMPLATE_CATEGORY" val="custom"/>
  <p:tag name="KSO_WM_TEMPLATE_INDEX" val="20191294"/>
  <p:tag name="KSO_WM_SLIDE_LAYOUT" val="a_d_f"/>
  <p:tag name="KSO_WM_SLIDE_LAYOUT_CNT" val="1_1_1"/>
  <p:tag name="KSO_WM_TEMPLATE_SUBCATEGORY" val="0"/>
</p:tagLst>
</file>

<file path=ppt/tags/tag55.xml><?xml version="1.0" encoding="utf-8"?>
<p:tagLst xmlns:p="http://schemas.openxmlformats.org/presentationml/2006/main">
  <p:tag name="KSO_WM_TEMPLATE_CATEGORY" val="custom"/>
  <p:tag name="KSO_WM_TEMPLATE_INDEX" val="3"/>
  <p:tag name="KSO_WM_UNIT_TYPE" val="f"/>
  <p:tag name="KSO_WM_UNIT_INDEX" val="1"/>
  <p:tag name="KSO_WM_UNIT_ID" val="custom3_5*f*1"/>
  <p:tag name="KSO_WM_UNIT_LAYERLEVEL" val="1"/>
  <p:tag name="KSO_WM_UNIT_VALUE" val="190"/>
  <p:tag name="KSO_WM_UNIT_HIGHLIGHT" val="0"/>
  <p:tag name="KSO_WM_UNIT_COMPATIBLE" val="0"/>
  <p:tag name="KSO_WM_BEAUTIFY_FLAG" val="#wm#"/>
  <p:tag name="KSO_WM_TAG_VERSION" val="1.0"/>
  <p:tag name="KSO_WM_UNIT_PRESET_TEXT" val="单击此处添加文本具体内容，简明扼要的阐述您的观点。&#13;根据需要可酌情增减文字，以便观者准确的理解您传达的思想。"/>
  <p:tag name="KSO_WM_UNIT_DIAGRAM_ISNUMVISUAL" val="0"/>
  <p:tag name="KSO_WM_UNIT_DIAGRAM_ISREFERUNIT" val="0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754_1*i*1"/>
  <p:tag name="KSO_WM_TEMPLATE_CATEGORY" val="diagram"/>
  <p:tag name="KSO_WM_TEMPLATE_INDEX" val="754"/>
  <p:tag name="KSO_WM_UNIT_INDEX" val="1"/>
</p:tagLst>
</file>

<file path=ppt/tags/tag57.xml><?xml version="1.0" encoding="utf-8"?>
<p:tagLst xmlns:p="http://schemas.openxmlformats.org/presentationml/2006/main">
  <p:tag name="KSO_WM_TAG_VERSION" val="1.0"/>
  <p:tag name="KSO_WM_TEMPLATE_CATEGORY" val="diagram"/>
  <p:tag name="KSO_WM_TEMPLATE_INDEX" val="754"/>
  <p:tag name="KSO_WM_UNIT_TYPE" val="l_i"/>
  <p:tag name="KSO_WM_UNIT_INDEX" val="1_2"/>
  <p:tag name="KSO_WM_UNIT_ID" val="256*l_i*1_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USESOURCEFORMAT_APPLY" val="0"/>
</p:tagLst>
</file>

<file path=ppt/tags/tag58.xml><?xml version="1.0" encoding="utf-8"?>
<p:tagLst xmlns:p="http://schemas.openxmlformats.org/presentationml/2006/main">
  <p:tag name="KSO_WM_TAG_VERSION" val="1.0"/>
  <p:tag name="KSO_WM_TEMPLATE_CATEGORY" val="diagram"/>
  <p:tag name="KSO_WM_TEMPLATE_INDEX" val="754"/>
  <p:tag name="KSO_WM_UNIT_TYPE" val="l_h_f"/>
  <p:tag name="KSO_WM_UNIT_INDEX" val="1_1_1"/>
  <p:tag name="KSO_WM_UNIT_ID" val="256*l_h_f*1_1_1"/>
  <p:tag name="KSO_WM_UNIT_CLEAR" val="1"/>
  <p:tag name="KSO_WM_UNIT_LAYERLEVEL" val="1_1_1"/>
  <p:tag name="KSO_WM_UNIT_VALUE" val="18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0"/>
</p:tagLst>
</file>

<file path=ppt/tags/tag59.xml><?xml version="1.0" encoding="utf-8"?>
<p:tagLst xmlns:p="http://schemas.openxmlformats.org/presentationml/2006/main">
  <p:tag name="KSO_WM_TAG_VERSION" val="1.0"/>
  <p:tag name="KSO_WM_TEMPLATE_CATEGORY" val="diagram"/>
  <p:tag name="KSO_WM_TEMPLATE_INDEX" val="754"/>
  <p:tag name="KSO_WM_UNIT_TYPE" val="l_i"/>
  <p:tag name="KSO_WM_UNIT_INDEX" val="1_3"/>
  <p:tag name="KSO_WM_UNIT_ID" val="256*l_i*1_3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1_4"/>
  <p:tag name="KSO_WM_UNIT_ID" val="diagram20169020_4*m_h_i*1_1_4"/>
  <p:tag name="KSO_WM_UNIT_LAYERLEVEL" val="1_1_1"/>
  <p:tag name="KSO_WM_DIAGRAM_GROUP_CODE" val="m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0.xml><?xml version="1.0" encoding="utf-8"?>
<p:tagLst xmlns:p="http://schemas.openxmlformats.org/presentationml/2006/main">
  <p:tag name="KSO_WM_TAG_VERSION" val="1.0"/>
  <p:tag name="KSO_WM_TEMPLATE_CATEGORY" val="diagram"/>
  <p:tag name="KSO_WM_TEMPLATE_INDEX" val="754"/>
  <p:tag name="KSO_WM_UNIT_TYPE" val="l_i"/>
  <p:tag name="KSO_WM_UNIT_INDEX" val="1_4"/>
  <p:tag name="KSO_WM_UNIT_ID" val="256*l_i*1_4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61.xml><?xml version="1.0" encoding="utf-8"?>
<p:tagLst xmlns:p="http://schemas.openxmlformats.org/presentationml/2006/main">
  <p:tag name="KSO_WM_BEAUTIFY_FLAG" val="#wm#"/>
  <p:tag name="KSO_WM_TEMPLATE_CATEGORY" val="custom"/>
  <p:tag name="KSO_WM_TEMPLATE_INDEX" val="20191294"/>
</p:tagLst>
</file>

<file path=ppt/tags/tag62.xml><?xml version="1.0" encoding="utf-8"?>
<p:tagLst xmlns:p="http://schemas.openxmlformats.org/presentationml/2006/main">
  <p:tag name="KSO_WM_TEMPLATE_CATEGORY" val="custom"/>
  <p:tag name="KSO_WM_TEMPLATE_INDEX" val="3"/>
  <p:tag name="KSO_WM_UNIT_TYPE" val="f"/>
  <p:tag name="KSO_WM_UNIT_INDEX" val="1"/>
  <p:tag name="KSO_WM_UNIT_ID" val="custom3_5*f*1"/>
  <p:tag name="KSO_WM_UNIT_LAYERLEVEL" val="1"/>
  <p:tag name="KSO_WM_UNIT_VALUE" val="190"/>
  <p:tag name="KSO_WM_UNIT_HIGHLIGHT" val="0"/>
  <p:tag name="KSO_WM_UNIT_COMPATIBLE" val="0"/>
  <p:tag name="KSO_WM_BEAUTIFY_FLAG" val="#wm#"/>
  <p:tag name="KSO_WM_TAG_VERSION" val="1.0"/>
  <p:tag name="KSO_WM_UNIT_PRESET_TEXT" val="单击此处添加文本具体内容，简明扼要的阐述您的观点。&#13;根据需要可酌情增减文字，以便观者准确的理解您传达的思想。"/>
  <p:tag name="KSO_WM_UNIT_DIAGRAM_ISNUMVISUAL" val="0"/>
  <p:tag name="KSO_WM_UNIT_DIAGRAM_ISREFERUNIT" val="0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718_1*i*0"/>
  <p:tag name="KSO_WM_TEMPLATE_CATEGORY" val="diagram"/>
  <p:tag name="KSO_WM_TEMPLATE_INDEX" val="718"/>
  <p:tag name="KSO_WM_UNIT_INDEX" val="0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718"/>
  <p:tag name="KSO_WM_UNIT_TYPE" val="l_i"/>
  <p:tag name="KSO_WM_UNIT_INDEX" val="1_1"/>
  <p:tag name="KSO_WM_UNIT_ID" val="diagram718_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718"/>
  <p:tag name="KSO_WM_UNIT_TYPE" val="l_h_f"/>
  <p:tag name="KSO_WM_UNIT_INDEX" val="1_1_1"/>
  <p:tag name="KSO_WM_UNIT_ID" val="diagram718_1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12"/>
  <p:tag name="KSO_WM_DIAGRAM_GROUP_CODE" val="l1-1"/>
  <p:tag name="KSO_WM_UNIT_FILL_FORE_SCHEMECOLOR_INDEX" val="14"/>
  <p:tag name="KSO_WM_UNIT_FILL_TYPE" val="1"/>
  <p:tag name="KSO_WM_UNIT_TEXT_FILL_FORE_SCHEMECOLOR_INDEX" val="5"/>
  <p:tag name="KSO_WM_UNIT_TEXT_FILL_TYPE" val="1"/>
  <p:tag name="KSO_WM_UNIT_USESOURCEFORMAT_APPLY" val="0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91294"/>
</p:tagLst>
</file>

<file path=ppt/tags/tag67.xml><?xml version="1.0" encoding="utf-8"?>
<p:tagLst xmlns:p="http://schemas.openxmlformats.org/presentationml/2006/main">
  <p:tag name="KSO_WM_TEMPLATE_CATEGORY" val="custom"/>
  <p:tag name="KSO_WM_TEMPLATE_INDEX" val="3"/>
  <p:tag name="KSO_WM_UNIT_TYPE" val="f"/>
  <p:tag name="KSO_WM_UNIT_INDEX" val="1"/>
  <p:tag name="KSO_WM_UNIT_ID" val="custom3_5*f*1"/>
  <p:tag name="KSO_WM_UNIT_LAYERLEVEL" val="1"/>
  <p:tag name="KSO_WM_UNIT_VALUE" val="190"/>
  <p:tag name="KSO_WM_UNIT_HIGHLIGHT" val="0"/>
  <p:tag name="KSO_WM_UNIT_COMPATIBLE" val="0"/>
  <p:tag name="KSO_WM_BEAUTIFY_FLAG" val="#wm#"/>
  <p:tag name="KSO_WM_TAG_VERSION" val="1.0"/>
  <p:tag name="KSO_WM_UNIT_PRESET_TEXT" val="单击此处添加文本具体内容，简明扼要的阐述您的观点。&#13;根据需要可酌情增减文字，以便观者准确的理解您传达的思想。"/>
  <p:tag name="KSO_WM_UNIT_DIAGRAM_ISNUMVISUAL" val="0"/>
  <p:tag name="KSO_WM_UNIT_DIAGRAM_ISREFERUNIT" val="0"/>
</p:tagLst>
</file>

<file path=ppt/tags/tag68.xml><?xml version="1.0" encoding="utf-8"?>
<p:tagLst xmlns:p="http://schemas.openxmlformats.org/presentationml/2006/main">
  <p:tag name="KSO_WM_TEMPLATE_CATEGORY" val="diagram"/>
  <p:tag name="KSO_WM_TEMPLATE_INDEX" val="649"/>
  <p:tag name="KSO_WM_DIAGRAM_GROUP_CODE" val="l1-1"/>
  <p:tag name="KSO_WM_UNIT_TYPE" val="l_h_f"/>
  <p:tag name="KSO_WM_UNIT_INDEX" val="1_1_1"/>
  <p:tag name="KSO_WM_UNIT_ID" val="diagram649_6*l_h_f*1_1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BEAUTIFY_FLAG" val="#wm#"/>
  <p:tag name="KSO_WM_TAG_VERSION" val="1.0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0"/>
  <p:tag name="KSO_WM_UNIT_DIAGRAM_SCHEMECOLOR_ID" val="1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649_6*i*1"/>
  <p:tag name="KSO_WM_TEMPLATE_CATEGORY" val="diagram"/>
  <p:tag name="KSO_WM_TEMPLATE_INDEX" val="649"/>
  <p:tag name="KSO_WM_UNIT_INDEX" val="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1_5"/>
  <p:tag name="KSO_WM_UNIT_ID" val="diagram20169020_4*m_h_i*1_1_5"/>
  <p:tag name="KSO_WM_UNIT_LAYERLEVEL" val="1_1_1"/>
  <p:tag name="KSO_WM_DIAGRAM_GROUP_CODE" val="m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0.xml><?xml version="1.0" encoding="utf-8"?>
<p:tagLst xmlns:p="http://schemas.openxmlformats.org/presentationml/2006/main">
  <p:tag name="KSO_WM_TEMPLATE_CATEGORY" val="diagram"/>
  <p:tag name="KSO_WM_TEMPLATE_INDEX" val="649"/>
  <p:tag name="KSO_WM_DIAGRAM_GROUP_CODE" val="l1-1"/>
  <p:tag name="KSO_WM_TAG_VERSION" val="1.0"/>
  <p:tag name="KSO_WM_UNIT_TYPE" val="l_i"/>
  <p:tag name="KSO_WM_UNIT_INDEX" val="1_1"/>
  <p:tag name="KSO_WM_UNIT_ID" val="diagram649_6*l_i*1_1"/>
  <p:tag name="KSO_WM_UNIT_CLEAR" val="1"/>
  <p:tag name="KSO_WM_UNIT_LAYERLEVEL" val="1_1"/>
  <p:tag name="KSO_WM_BEAUTIFY_FLAG" val="#wm#"/>
  <p:tag name="KSO_WM_UNIT_LINE_FORE_SCHEMECOLOR_INDEX" val="16"/>
  <p:tag name="KSO_WM_UNIT_LINE_FILL_TYPE" val="2"/>
  <p:tag name="KSO_WM_UNIT_TEXT_FILL_FORE_SCHEMECOLOR_INDEX" val="2"/>
  <p:tag name="KSO_WM_UNIT_TEXT_FILL_TYPE" val="1"/>
  <p:tag name="KSO_WM_UNIT_USESOURCEFORMAT_APPLY" val="0"/>
  <p:tag name="KSO_WM_UNIT_DIAGRAM_SCHEMECOLOR_ID" val="1"/>
</p:tagLst>
</file>

<file path=ppt/tags/tag71.xml><?xml version="1.0" encoding="utf-8"?>
<p:tagLst xmlns:p="http://schemas.openxmlformats.org/presentationml/2006/main">
  <p:tag name="KSO_WM_TEMPLATE_CATEGORY" val="diagram"/>
  <p:tag name="KSO_WM_TEMPLATE_INDEX" val="649"/>
  <p:tag name="KSO_WM_DIAGRAM_GROUP_CODE" val="l1-1"/>
  <p:tag name="KSO_WM_TAG_VERSION" val="1.0"/>
  <p:tag name="KSO_WM_UNIT_TYPE" val="l_i"/>
  <p:tag name="KSO_WM_UNIT_INDEX" val="1_2"/>
  <p:tag name="KSO_WM_UNIT_ID" val="diagram649_6*l_i*1_2"/>
  <p:tag name="KSO_WM_UNIT_CLEAR" val="1"/>
  <p:tag name="KSO_WM_UNIT_LAYERLEVEL" val="1_1"/>
  <p:tag name="KSO_WM_BEAUTIFY_FLAG" val="#wm#"/>
  <p:tag name="KSO_WM_UNIT_FILL_FORE_SCHEMECOLOR_INDEX" val="10"/>
  <p:tag name="KSO_WM_UNIT_FILL_TYPE" val="1"/>
  <p:tag name="KSO_WM_UNIT_TEXT_FILL_FORE_SCHEMECOLOR_INDEX" val="2"/>
  <p:tag name="KSO_WM_UNIT_TEXT_FILL_TYPE" val="1"/>
  <p:tag name="KSO_WM_UNIT_USESOURCEFORMAT_APPLY" val="0"/>
  <p:tag name="KSO_WM_UNIT_DIAGRAM_SCHEMECOLOR_ID" val="1"/>
</p:tagLst>
</file>

<file path=ppt/tags/tag72.xml><?xml version="1.0" encoding="utf-8"?>
<p:tagLst xmlns:p="http://schemas.openxmlformats.org/presentationml/2006/main">
  <p:tag name="KSO_WM_TEMPLATE_CATEGORY" val="diagram"/>
  <p:tag name="KSO_WM_TEMPLATE_INDEX" val="649"/>
  <p:tag name="KSO_WM_DIAGRAM_GROUP_CODE" val="l1-1"/>
  <p:tag name="KSO_WM_TAG_VERSION" val="1.0"/>
  <p:tag name="KSO_WM_UNIT_TYPE" val="l_i"/>
  <p:tag name="KSO_WM_UNIT_INDEX" val="1_3"/>
  <p:tag name="KSO_WM_UNIT_ID" val="diagram649_6*l_i*1_3"/>
  <p:tag name="KSO_WM_UNIT_CLEAR" val="1"/>
  <p:tag name="KSO_WM_UNIT_LAYERLEVEL" val="1_1"/>
  <p:tag name="KSO_WM_BEAUTIFY_FLAG" val="#wm#"/>
  <p:tag name="KSO_WM_UNIT_FILL_FORE_SCHEMECOLOR_INDEX" val="5"/>
  <p:tag name="KSO_WM_UNIT_FILL_TYPE" val="1"/>
  <p:tag name="KSO_WM_UNIT_USESOURCEFORMAT_APPLY" val="0"/>
  <p:tag name="KSO_WM_UNIT_DIAGRAM_SCHEMECOLOR_ID" val="1"/>
</p:tagLst>
</file>

<file path=ppt/tags/tag73.xml><?xml version="1.0" encoding="utf-8"?>
<p:tagLst xmlns:p="http://schemas.openxmlformats.org/presentationml/2006/main">
  <p:tag name="KSO_WM_TEMPLATE_CATEGORY" val="diagram"/>
  <p:tag name="KSO_WM_TEMPLATE_INDEX" val="649"/>
  <p:tag name="KSO_WM_DIAGRAM_GROUP_CODE" val="l1-1"/>
  <p:tag name="KSO_WM_TAG_VERSION" val="1.0"/>
  <p:tag name="KSO_WM_UNIT_TYPE" val="l_i"/>
  <p:tag name="KSO_WM_UNIT_INDEX" val="1_4"/>
  <p:tag name="KSO_WM_UNIT_ID" val="diagram649_6*l_i*1_4"/>
  <p:tag name="KSO_WM_UNIT_CLEAR" val="1"/>
  <p:tag name="KSO_WM_UNIT_LAYERLEVEL" val="1_1"/>
  <p:tag name="KSO_WM_BEAUTIFY_FLAG" val="#wm#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0"/>
  <p:tag name="KSO_WM_UNIT_DIAGRAM_SCHEMECOLOR_ID" val="1"/>
</p:tagLst>
</file>

<file path=ppt/tags/tag74.xml><?xml version="1.0" encoding="utf-8"?>
<p:tagLst xmlns:p="http://schemas.openxmlformats.org/presentationml/2006/main">
  <p:tag name="KSO_WM_TEMPLATE_CATEGORY" val="diagram"/>
  <p:tag name="KSO_WM_TEMPLATE_INDEX" val="649"/>
  <p:tag name="KSO_WM_DIAGRAM_GROUP_CODE" val="l1-1"/>
  <p:tag name="KSO_WM_TAG_VERSION" val="1.0"/>
  <p:tag name="KSO_WM_UNIT_TYPE" val="l_i"/>
  <p:tag name="KSO_WM_UNIT_INDEX" val="1_5"/>
  <p:tag name="KSO_WM_UNIT_ID" val="diagram649_6*l_i*1_5"/>
  <p:tag name="KSO_WM_UNIT_CLEAR" val="1"/>
  <p:tag name="KSO_WM_UNIT_LAYERLEVEL" val="1_1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  <p:tag name="KSO_WM_UNIT_DIAGRAM_SCHEMECOLOR_ID" val="1"/>
</p:tagLst>
</file>

<file path=ppt/tags/tag75.xml><?xml version="1.0" encoding="utf-8"?>
<p:tagLst xmlns:p="http://schemas.openxmlformats.org/presentationml/2006/main">
  <p:tag name="KSO_WM_TEMPLATE_CATEGORY" val="diagram"/>
  <p:tag name="KSO_WM_TEMPLATE_INDEX" val="649"/>
  <p:tag name="KSO_WM_DIAGRAM_GROUP_CODE" val="l1-1"/>
  <p:tag name="KSO_WM_TAG_VERSION" val="1.0"/>
  <p:tag name="KSO_WM_UNIT_TYPE" val="l_i"/>
  <p:tag name="KSO_WM_UNIT_INDEX" val="1_6"/>
  <p:tag name="KSO_WM_UNIT_ID" val="diagram649_6*l_i*1_6"/>
  <p:tag name="KSO_WM_UNIT_CLEAR" val="1"/>
  <p:tag name="KSO_WM_UNIT_LAYERLEVEL" val="1_1"/>
  <p:tag name="KSO_WM_BEAUTIFY_FLAG" val="#wm#"/>
  <p:tag name="KSO_WM_UNIT_LINE_FORE_SCHEMECOLOR_INDEX" val="5"/>
  <p:tag name="KSO_WM_UNIT_LINE_FILL_TYPE" val="2"/>
  <p:tag name="KSO_WM_UNIT_USESOURCEFORMAT_APPLY" val="0"/>
  <p:tag name="KSO_WM_UNIT_DIAGRAM_SCHEMECOLOR_ID" val="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91294"/>
</p:tagLst>
</file>

<file path=ppt/tags/tag77.xml><?xml version="1.0" encoding="utf-8"?>
<p:tagLst xmlns:p="http://schemas.openxmlformats.org/presentationml/2006/main">
  <p:tag name="KSO_WM_TEMPLATE_CATEGORY" val="custom"/>
  <p:tag name="KSO_WM_TEMPLATE_INDEX" val="3"/>
  <p:tag name="KSO_WM_UNIT_TYPE" val="f"/>
  <p:tag name="KSO_WM_UNIT_INDEX" val="1"/>
  <p:tag name="KSO_WM_UNIT_ID" val="custom3_5*f*1"/>
  <p:tag name="KSO_WM_UNIT_LAYERLEVEL" val="1"/>
  <p:tag name="KSO_WM_UNIT_VALUE" val="190"/>
  <p:tag name="KSO_WM_UNIT_HIGHLIGHT" val="0"/>
  <p:tag name="KSO_WM_UNIT_COMPATIBLE" val="0"/>
  <p:tag name="KSO_WM_BEAUTIFY_FLAG" val="#wm#"/>
  <p:tag name="KSO_WM_TAG_VERSION" val="1.0"/>
  <p:tag name="KSO_WM_UNIT_PRESET_TEXT" val="单击此处添加文本具体内容，简明扼要的阐述您的观点。&#13;根据需要可酌情增减文字，以便观者准确的理解您传达的思想。"/>
  <p:tag name="KSO_WM_UNIT_DIAGRAM_ISNUMVISUAL" val="0"/>
  <p:tag name="KSO_WM_UNIT_DIAGRAM_ISREFERUNIT" val="0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UNIT_ID" val="diagram160554_6*l_i*1_1"/>
  <p:tag name="KSO_WM_TEMPLATE_CATEGORY" val="diagram"/>
  <p:tag name="KSO_WM_TEMPLATE_INDEX" val="160554"/>
  <p:tag name="KSO_WM_UNIT_TYPE" val="l_i"/>
  <p:tag name="KSO_WM_UNIT_INDEX" val="1_1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USESOURCEFORMAT_APPLY" val="0"/>
  <p:tag name="KSO_WM_UNIT_DIAGRAM_SCHEMECOLOR_ID" val="6"/>
</p:tagLst>
</file>

<file path=ppt/tags/tag79.xml><?xml version="1.0" encoding="utf-8"?>
<p:tagLst xmlns:p="http://schemas.openxmlformats.org/presentationml/2006/main">
  <p:tag name="KSO_WM_TAG_VERSION" val="1.0"/>
  <p:tag name="KSO_WM_BEAUTIFY_FLAG" val="#wm#"/>
  <p:tag name="KSO_WM_UNIT_ID" val="diagram160554_6*l_i*1_2"/>
  <p:tag name="KSO_WM_TEMPLATE_CATEGORY" val="diagram"/>
  <p:tag name="KSO_WM_TEMPLATE_INDEX" val="160554"/>
  <p:tag name="KSO_WM_UNIT_TYPE" val="l_i"/>
  <p:tag name="KSO_WM_UNIT_INDEX" val="1_2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0"/>
  <p:tag name="KSO_WM_UNIT_DIAGRAM_SCHEMECOLOR_ID" val="6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4_13"/>
  <p:tag name="KSO_WM_UNIT_ID" val="diagram20169020_4*m_h_i*1_4_13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80.xml><?xml version="1.0" encoding="utf-8"?>
<p:tagLst xmlns:p="http://schemas.openxmlformats.org/presentationml/2006/main">
  <p:tag name="KSO_WM_TAG_VERSION" val="1.0"/>
  <p:tag name="KSO_WM_BEAUTIFY_FLAG" val="#wm#"/>
  <p:tag name="KSO_WM_UNIT_ID" val="diagram160554_6*l_h_f*1_1_1"/>
  <p:tag name="KSO_WM_TEMPLATE_CATEGORY" val="diagram"/>
  <p:tag name="KSO_WM_TEMPLATE_INDEX" val="160554"/>
  <p:tag name="KSO_WM_UNIT_TYPE" val="l_h_f"/>
  <p:tag name="KSO_WM_UNIT_INDEX" val="1_1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4"/>
  <p:tag name="KSO_WM_UNIT_PRESET_TEXT_LEN" val="48"/>
  <p:tag name="KSO_WM_DIAGRAM_GROUP_CODE" val="l1-1"/>
  <p:tag name="KSO_WM_UNIT_TEXT_FILL_FORE_SCHEMECOLOR_INDEX" val="13"/>
  <p:tag name="KSO_WM_UNIT_TEXT_FILL_TYPE" val="1"/>
  <p:tag name="KSO_WM_UNIT_USESOURCEFORMAT_APPLY" val="0"/>
  <p:tag name="KSO_WM_UNIT_DIAGRAM_SCHEMECOLOR_ID" val="6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191294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"/>
  <p:tag name="KSO_WM_UNIT_ID" val="diagram20191571_2*r_i*1_1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2"/>
  <p:tag name="KSO_WM_UNIT_COLOR_SCHEME_PARENT_PAGE" val="0_2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"/>
  <p:tag name="KSO_WM_UNIT_ID" val="diagram20191571_2*r_i*1_2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3"/>
  <p:tag name="KSO_WM_UNIT_COLOR_SCHEME_PARENT_PAGE" val="0_2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"/>
  <p:tag name="KSO_WM_UNIT_ID" val="diagram20191571_2*r_i*1_3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4"/>
  <p:tag name="KSO_WM_UNIT_COLOR_SCHEME_PARENT_PAGE" val="0_2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"/>
  <p:tag name="KSO_WM_UNIT_ID" val="diagram20191571_2*r_i*1_4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5"/>
  <p:tag name="KSO_WM_UNIT_COLOR_SCHEME_PARENT_PAGE" val="0_2"/>
  <p:tag name="KSO_WM_UNIT_FILL_FORE_SCHEMECOLOR_INDEX" val="1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5"/>
  <p:tag name="KSO_WM_UNIT_ID" val="diagram20191571_2*r_i*1_5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7"/>
  <p:tag name="KSO_WM_UNIT_COLOR_SCHEME_PARENT_PAGE" val="0_2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6"/>
  <p:tag name="KSO_WM_UNIT_ID" val="diagram20191571_2*r_i*1_6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8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7"/>
  <p:tag name="KSO_WM_UNIT_ID" val="diagram20191571_2*r_i*1_7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9"/>
  <p:tag name="KSO_WM_UNIT_COLOR_SCHEME_PARENT_PAGE" val="0_2"/>
  <p:tag name="KSO_WM_UNIT_FILL_FORE_SCHEMECOLOR_INDEX" val="10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8"/>
  <p:tag name="KSO_WM_UNIT_ID" val="diagram20191571_2*r_i*1_8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0"/>
  <p:tag name="KSO_WM_UNIT_COLOR_SCHEME_PARENT_PAGE" val="0_2"/>
  <p:tag name="KSO_WM_UNIT_FILL_FORE_SCHEMECOLOR_INDEX" val="10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3_1"/>
  <p:tag name="KSO_WM_UNIT_ID" val="diagram20169020_4*m_h_i*1_3_1"/>
  <p:tag name="KSO_WM_UNIT_LAYERLEVEL" val="1_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9"/>
  <p:tag name="KSO_WM_UNIT_ID" val="diagram20191571_2*r_i*1_9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1"/>
  <p:tag name="KSO_WM_UNIT_COLOR_SCHEME_PARENT_PAGE" val="0_2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0"/>
  <p:tag name="KSO_WM_UNIT_ID" val="diagram20191571_2*r_i*1_10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2"/>
  <p:tag name="KSO_WM_UNIT_COLOR_SCHEME_PARENT_PAGE" val="0_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1"/>
  <p:tag name="KSO_WM_UNIT_ID" val="diagram20191571_2*r_i*1_11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3"/>
  <p:tag name="KSO_WM_UNIT_COLOR_SCHEME_PARENT_PAGE" val="0_2"/>
  <p:tag name="KSO_WM_UNIT_FILL_FORE_SCHEMECOLOR_INDEX" val="10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2"/>
  <p:tag name="KSO_WM_UNIT_ID" val="diagram20191571_2*r_i*1_12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4"/>
  <p:tag name="KSO_WM_UNIT_COLOR_SCHEME_PARENT_PAGE" val="0_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3"/>
  <p:tag name="KSO_WM_UNIT_ID" val="diagram20191571_2*r_i*1_13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5"/>
  <p:tag name="KSO_WM_UNIT_COLOR_SCHEME_PARENT_PAGE" val="0_2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4"/>
  <p:tag name="KSO_WM_UNIT_ID" val="diagram20191571_2*r_i*1_14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6"/>
  <p:tag name="KSO_WM_UNIT_COLOR_SCHEME_PARENT_PAGE" val="0_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5"/>
  <p:tag name="KSO_WM_UNIT_ID" val="diagram20191571_2*r_i*1_15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7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6"/>
  <p:tag name="KSO_WM_UNIT_ID" val="diagram20191571_2*r_i*1_16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8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7"/>
  <p:tag name="KSO_WM_UNIT_ID" val="diagram20191571_2*r_i*1_17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9"/>
  <p:tag name="KSO_WM_UNIT_COLOR_SCHEME_PARENT_PAGE" val="0_2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8"/>
  <p:tag name="KSO_WM_UNIT_ID" val="diagram20191571_2*r_i*1_18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20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1052</Words>
  <Application>WPS 演示</Application>
  <PresentationFormat>宽屏</PresentationFormat>
  <Paragraphs>207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Arial</vt:lpstr>
      <vt:lpstr>宋体</vt:lpstr>
      <vt:lpstr>Wingdings</vt:lpstr>
      <vt:lpstr>黑体</vt:lpstr>
      <vt:lpstr>华文楷体</vt:lpstr>
      <vt:lpstr>微软雅黑</vt:lpstr>
      <vt:lpstr>Calibri</vt:lpstr>
      <vt:lpstr>Times New Roman</vt:lpstr>
      <vt:lpstr>Arial Unicode MS</vt:lpstr>
      <vt:lpstr>Calibri Light</vt:lpstr>
      <vt:lpstr>Office 主题</vt:lpstr>
      <vt:lpstr>2019物理中考考前指导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近三年广州物理中考考点分布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全卷各分数段人数</vt:lpstr>
      <vt:lpstr>客观题各分数段人数          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Kidding</cp:lastModifiedBy>
  <cp:revision>27</cp:revision>
  <dcterms:created xsi:type="dcterms:W3CDTF">2015-05-05T08:02:00Z</dcterms:created>
  <dcterms:modified xsi:type="dcterms:W3CDTF">2019-04-23T13:01:29Z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2052-11.1.0.8567</vt:lpwstr>
  </property>
</Properties>
</file>