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3"/>
    <p:sldId id="262" r:id="rId4"/>
    <p:sldId id="272" r:id="rId5"/>
    <p:sldId id="275" r:id="rId6"/>
    <p:sldId id="276" r:id="rId8"/>
    <p:sldId id="280" r:id="rId9"/>
    <p:sldId id="278" r:id="rId10"/>
    <p:sldId id="279" r:id="rId11"/>
    <p:sldId id="269" r:id="rId12"/>
    <p:sldId id="281" r:id="rId13"/>
    <p:sldId id="282" r:id="rId14"/>
    <p:sldId id="283" r:id="rId15"/>
    <p:sldId id="284" r:id="rId16"/>
    <p:sldId id="285" r:id="rId17"/>
    <p:sldId id="270" r:id="rId18"/>
    <p:sldId id="286" r:id="rId19"/>
    <p:sldId id="287" r:id="rId20"/>
    <p:sldId id="271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6E8"/>
    <a:srgbClr val="F6D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7020304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65" y="-18415"/>
            <a:ext cx="12216130" cy="36588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ctr" fontAlgn="ctr">
              <a:lnSpc>
                <a:spcPct val="300000"/>
              </a:lnSpc>
              <a:defRPr sz="5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9090" y="3979863"/>
            <a:ext cx="9144000" cy="16557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5340" y="23241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7930" y="-22860"/>
            <a:ext cx="7183120" cy="6903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6205" y="282575"/>
            <a:ext cx="5817870" cy="745490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48920" y="299720"/>
            <a:ext cx="4533265" cy="61595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endParaRPr lang="zh-CN" altLang="en-US"/>
          </a:p>
        </p:txBody>
      </p:sp>
      <p:pic>
        <p:nvPicPr>
          <p:cNvPr id="7" name="图片 6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9805" y="123190"/>
            <a:ext cx="798195" cy="90487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22" name="文本占位符 21"/>
          <p:cNvSpPr>
            <a:spLocks noGrp="1"/>
          </p:cNvSpPr>
          <p:nvPr>
            <p:ph type="body" idx="13"/>
          </p:nvPr>
        </p:nvSpPr>
        <p:spPr>
          <a:xfrm>
            <a:off x="5964555" y="1313815"/>
            <a:ext cx="5157470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5723890"/>
            <a:ext cx="12212320" cy="1141730"/>
          </a:xfrm>
          <a:prstGeom prst="rect">
            <a:avLst/>
          </a:prstGeom>
        </p:spPr>
      </p:pic>
      <p:pic>
        <p:nvPicPr>
          <p:cNvPr id="2" name="图片 1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8483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397740419,556986137&amp;fm=27&amp;gp=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160" y="3851275"/>
            <a:ext cx="12212320" cy="30257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7135"/>
            <a:ext cx="5181600" cy="22987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4900" y="1207135"/>
            <a:ext cx="5181600" cy="229933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9" name="图片 8" descr="logo_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0225" y="5543550"/>
            <a:ext cx="897255" cy="1017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175875" cy="745490"/>
          </a:xfrm>
        </p:spPr>
        <p:txBody>
          <a:bodyPr/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idx="13"/>
          </p:nvPr>
        </p:nvSpPr>
        <p:spPr>
          <a:xfrm>
            <a:off x="1575435" y="4107180"/>
            <a:ext cx="9791065" cy="47244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12.png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13.png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4.png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4" Type="http://schemas.openxmlformats.org/officeDocument/2006/relationships/slideLayout" Target="../slideLayouts/slideLayout4.xml"/><Relationship Id="rId53" Type="http://schemas.openxmlformats.org/officeDocument/2006/relationships/tags" Target="../tags/tag133.xml"/><Relationship Id="rId52" Type="http://schemas.openxmlformats.org/officeDocument/2006/relationships/tags" Target="../tags/tag132.xml"/><Relationship Id="rId51" Type="http://schemas.openxmlformats.org/officeDocument/2006/relationships/image" Target="../media/image22.png"/><Relationship Id="rId50" Type="http://schemas.openxmlformats.org/officeDocument/2006/relationships/tags" Target="../tags/tag131.xml"/><Relationship Id="rId5" Type="http://schemas.openxmlformats.org/officeDocument/2006/relationships/tags" Target="../tags/tag86.xml"/><Relationship Id="rId49" Type="http://schemas.openxmlformats.org/officeDocument/2006/relationships/tags" Target="../tags/tag130.xml"/><Relationship Id="rId48" Type="http://schemas.openxmlformats.org/officeDocument/2006/relationships/tags" Target="../tags/tag129.xml"/><Relationship Id="rId47" Type="http://schemas.openxmlformats.org/officeDocument/2006/relationships/tags" Target="../tags/tag128.xml"/><Relationship Id="rId46" Type="http://schemas.openxmlformats.org/officeDocument/2006/relationships/tags" Target="../tags/tag127.xml"/><Relationship Id="rId45" Type="http://schemas.openxmlformats.org/officeDocument/2006/relationships/tags" Target="../tags/tag126.xml"/><Relationship Id="rId44" Type="http://schemas.openxmlformats.org/officeDocument/2006/relationships/tags" Target="../tags/tag125.xml"/><Relationship Id="rId43" Type="http://schemas.openxmlformats.org/officeDocument/2006/relationships/tags" Target="../tags/tag124.xml"/><Relationship Id="rId42" Type="http://schemas.openxmlformats.org/officeDocument/2006/relationships/tags" Target="../tags/tag123.xml"/><Relationship Id="rId41" Type="http://schemas.openxmlformats.org/officeDocument/2006/relationships/tags" Target="../tags/tag122.xml"/><Relationship Id="rId40" Type="http://schemas.openxmlformats.org/officeDocument/2006/relationships/tags" Target="../tags/tag121.xml"/><Relationship Id="rId4" Type="http://schemas.openxmlformats.org/officeDocument/2006/relationships/tags" Target="../tags/tag85.xml"/><Relationship Id="rId39" Type="http://schemas.openxmlformats.org/officeDocument/2006/relationships/tags" Target="../tags/tag120.xml"/><Relationship Id="rId38" Type="http://schemas.openxmlformats.org/officeDocument/2006/relationships/tags" Target="../tags/tag119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84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7" Type="http://schemas.openxmlformats.org/officeDocument/2006/relationships/slideLayout" Target="../slideLayouts/slideLayout4.xml"/><Relationship Id="rId56" Type="http://schemas.openxmlformats.org/officeDocument/2006/relationships/tags" Target="../tags/tag189.xml"/><Relationship Id="rId55" Type="http://schemas.openxmlformats.org/officeDocument/2006/relationships/tags" Target="../tags/tag188.xml"/><Relationship Id="rId54" Type="http://schemas.openxmlformats.org/officeDocument/2006/relationships/tags" Target="../tags/tag187.xml"/><Relationship Id="rId53" Type="http://schemas.openxmlformats.org/officeDocument/2006/relationships/tags" Target="../tags/tag186.xml"/><Relationship Id="rId52" Type="http://schemas.openxmlformats.org/officeDocument/2006/relationships/tags" Target="../tags/tag185.xml"/><Relationship Id="rId51" Type="http://schemas.openxmlformats.org/officeDocument/2006/relationships/tags" Target="../tags/tag184.xml"/><Relationship Id="rId50" Type="http://schemas.openxmlformats.org/officeDocument/2006/relationships/tags" Target="../tags/tag183.xml"/><Relationship Id="rId5" Type="http://schemas.openxmlformats.org/officeDocument/2006/relationships/tags" Target="../tags/tag138.xml"/><Relationship Id="rId49" Type="http://schemas.openxmlformats.org/officeDocument/2006/relationships/tags" Target="../tags/tag182.xml"/><Relationship Id="rId48" Type="http://schemas.openxmlformats.org/officeDocument/2006/relationships/tags" Target="../tags/tag181.xml"/><Relationship Id="rId47" Type="http://schemas.openxmlformats.org/officeDocument/2006/relationships/tags" Target="../tags/tag180.xml"/><Relationship Id="rId46" Type="http://schemas.openxmlformats.org/officeDocument/2006/relationships/tags" Target="../tags/tag179.xml"/><Relationship Id="rId45" Type="http://schemas.openxmlformats.org/officeDocument/2006/relationships/tags" Target="../tags/tag178.xml"/><Relationship Id="rId44" Type="http://schemas.openxmlformats.org/officeDocument/2006/relationships/tags" Target="../tags/tag177.xml"/><Relationship Id="rId43" Type="http://schemas.openxmlformats.org/officeDocument/2006/relationships/tags" Target="../tags/tag176.xml"/><Relationship Id="rId42" Type="http://schemas.openxmlformats.org/officeDocument/2006/relationships/tags" Target="../tags/tag175.xml"/><Relationship Id="rId41" Type="http://schemas.openxmlformats.org/officeDocument/2006/relationships/tags" Target="../tags/tag174.xml"/><Relationship Id="rId40" Type="http://schemas.openxmlformats.org/officeDocument/2006/relationships/tags" Target="../tags/tag173.xml"/><Relationship Id="rId4" Type="http://schemas.openxmlformats.org/officeDocument/2006/relationships/tags" Target="../tags/tag137.xml"/><Relationship Id="rId39" Type="http://schemas.openxmlformats.org/officeDocument/2006/relationships/tags" Target="../tags/tag172.xml"/><Relationship Id="rId38" Type="http://schemas.openxmlformats.org/officeDocument/2006/relationships/tags" Target="../tags/tag171.xml"/><Relationship Id="rId37" Type="http://schemas.openxmlformats.org/officeDocument/2006/relationships/tags" Target="../tags/tag170.xml"/><Relationship Id="rId36" Type="http://schemas.openxmlformats.org/officeDocument/2006/relationships/tags" Target="../tags/tag169.xml"/><Relationship Id="rId35" Type="http://schemas.openxmlformats.org/officeDocument/2006/relationships/tags" Target="../tags/tag168.xml"/><Relationship Id="rId34" Type="http://schemas.openxmlformats.org/officeDocument/2006/relationships/tags" Target="../tags/tag167.xml"/><Relationship Id="rId33" Type="http://schemas.openxmlformats.org/officeDocument/2006/relationships/tags" Target="../tags/tag166.xml"/><Relationship Id="rId32" Type="http://schemas.openxmlformats.org/officeDocument/2006/relationships/tags" Target="../tags/tag165.xml"/><Relationship Id="rId31" Type="http://schemas.openxmlformats.org/officeDocument/2006/relationships/tags" Target="../tags/tag164.xml"/><Relationship Id="rId30" Type="http://schemas.openxmlformats.org/officeDocument/2006/relationships/tags" Target="../tags/tag163.xml"/><Relationship Id="rId3" Type="http://schemas.openxmlformats.org/officeDocument/2006/relationships/tags" Target="../tags/tag136.xml"/><Relationship Id="rId29" Type="http://schemas.openxmlformats.org/officeDocument/2006/relationships/tags" Target="../tags/tag162.xml"/><Relationship Id="rId28" Type="http://schemas.openxmlformats.org/officeDocument/2006/relationships/tags" Target="../tags/tag161.xml"/><Relationship Id="rId27" Type="http://schemas.openxmlformats.org/officeDocument/2006/relationships/tags" Target="../tags/tag160.xml"/><Relationship Id="rId26" Type="http://schemas.openxmlformats.org/officeDocument/2006/relationships/tags" Target="../tags/tag159.xml"/><Relationship Id="rId25" Type="http://schemas.openxmlformats.org/officeDocument/2006/relationships/tags" Target="../tags/tag158.xml"/><Relationship Id="rId24" Type="http://schemas.openxmlformats.org/officeDocument/2006/relationships/tags" Target="../tags/tag157.xml"/><Relationship Id="rId23" Type="http://schemas.openxmlformats.org/officeDocument/2006/relationships/tags" Target="../tags/tag156.xml"/><Relationship Id="rId22" Type="http://schemas.openxmlformats.org/officeDocument/2006/relationships/tags" Target="../tags/tag155.xml"/><Relationship Id="rId21" Type="http://schemas.openxmlformats.org/officeDocument/2006/relationships/tags" Target="../tags/tag154.xml"/><Relationship Id="rId20" Type="http://schemas.openxmlformats.org/officeDocument/2006/relationships/tags" Target="../tags/tag153.xml"/><Relationship Id="rId2" Type="http://schemas.openxmlformats.org/officeDocument/2006/relationships/tags" Target="../tags/tag135.xml"/><Relationship Id="rId19" Type="http://schemas.openxmlformats.org/officeDocument/2006/relationships/tags" Target="../tags/tag152.xml"/><Relationship Id="rId18" Type="http://schemas.openxmlformats.org/officeDocument/2006/relationships/tags" Target="../tags/tag151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slideLayout" Target="../slideLayouts/slideLayout4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5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6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ym typeface="+mn-ea"/>
              </a:rPr>
              <a:t>2019</a:t>
            </a:r>
            <a:r>
              <a:rPr lang="zh-CN" altLang="en-US" dirty="0">
                <a:sym typeface="+mn-ea"/>
              </a:rPr>
              <a:t>物理中考考前指导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 b="1" dirty="0">
                <a:sym typeface="+mn-ea"/>
              </a:rPr>
              <a:t>主讲：物理科科长 区凯欣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（1）突出物理学科特点，创设合理情景，有效考查学生的实验能力。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106805"/>
            <a:ext cx="8725535" cy="5506720"/>
          </a:xfrm>
          <a:prstGeom prst="rect">
            <a:avLst/>
          </a:prstGeom>
        </p:spPr>
      </p:pic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8929959" y="1116965"/>
            <a:ext cx="2898232" cy="3429000"/>
            <a:chOff x="1017985" y="2149475"/>
            <a:chExt cx="1568450" cy="1855401"/>
          </a:xfrm>
        </p:grpSpPr>
        <p:sp>
          <p:nvSpPr>
            <p:cNvPr id="16" name="菱形 15"/>
            <p:cNvSpPr/>
            <p:nvPr>
              <p:custDataLst>
                <p:tags r:id="rId4"/>
              </p:custDataLst>
            </p:nvPr>
          </p:nvSpPr>
          <p:spPr>
            <a:xfrm>
              <a:off x="1578373" y="3557201"/>
              <a:ext cx="447675" cy="447675"/>
            </a:xfrm>
            <a:prstGeom prst="diamond">
              <a:avLst/>
            </a:prstGeom>
            <a:noFill/>
            <a:ln w="25400"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lnSpcReduction="20000"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5"/>
              </p:custDataLst>
            </p:nvPr>
          </p:nvSpPr>
          <p:spPr>
            <a:xfrm>
              <a:off x="1100535" y="2454275"/>
              <a:ext cx="1403350" cy="1403350"/>
            </a:xfrm>
            <a:prstGeom prst="diamond">
              <a:avLst/>
            </a:prstGeom>
            <a:noFill/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6"/>
              </p:custDataLst>
            </p:nvPr>
          </p:nvSpPr>
          <p:spPr>
            <a:xfrm>
              <a:off x="1017985" y="2149475"/>
              <a:ext cx="1568450" cy="156845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30000"/>
                </a:lnSpc>
              </a:pPr>
              <a:r>
                <a:rPr lang="zh-CN">
                  <a:solidFill>
                    <a:srgbClr val="7030A0"/>
                  </a:solidFill>
                </a:rPr>
                <a:t>试题除注重对实验知识和技能的考查外,还考查了实验能力中的科学观察能力、思辨能力。</a:t>
              </a:r>
              <a:endParaRPr lang="zh-CN" altLang="zh-CN" dirty="0">
                <a:solidFill>
                  <a:srgbClr val="7030A0"/>
                </a:solidFill>
                <a:sym typeface="Arial" panose="020B0604020202090204" pitchFamily="34" charset="0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（2）注重对“科学思维”、“实验探究”等物理学科素养的考查。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1057275"/>
            <a:ext cx="10782935" cy="4491990"/>
          </a:xfrm>
          <a:prstGeom prst="rect">
            <a:avLst/>
          </a:prstGeom>
        </p:spPr>
      </p:pic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 rot="0">
            <a:off x="9258300" y="1871980"/>
            <a:ext cx="2293620" cy="2021205"/>
            <a:chOff x="1933755" y="2441276"/>
            <a:chExt cx="2130725" cy="1634527"/>
          </a:xfrm>
        </p:grpSpPr>
        <p:sp>
          <p:nvSpPr>
            <p:cNvPr id="61" name="任意多边形 60"/>
            <p:cNvSpPr/>
            <p:nvPr>
              <p:custDataLst>
                <p:tags r:id="rId4"/>
              </p:custDataLst>
            </p:nvPr>
          </p:nvSpPr>
          <p:spPr>
            <a:xfrm>
              <a:off x="1933755" y="2631059"/>
              <a:ext cx="2130725" cy="362309"/>
            </a:xfrm>
            <a:custGeom>
              <a:avLst/>
              <a:gdLst>
                <a:gd name="connsiteX0" fmla="*/ 1738223 w 2130725"/>
                <a:gd name="connsiteY0" fmla="*/ 60387 h 362309"/>
                <a:gd name="connsiteX1" fmla="*/ 1621767 w 2130725"/>
                <a:gd name="connsiteY1" fmla="*/ 176843 h 362309"/>
                <a:gd name="connsiteX2" fmla="*/ 1738223 w 2130725"/>
                <a:gd name="connsiteY2" fmla="*/ 293299 h 362309"/>
                <a:gd name="connsiteX3" fmla="*/ 1854679 w 2130725"/>
                <a:gd name="connsiteY3" fmla="*/ 176843 h 362309"/>
                <a:gd name="connsiteX4" fmla="*/ 1738223 w 2130725"/>
                <a:gd name="connsiteY4" fmla="*/ 60387 h 362309"/>
                <a:gd name="connsiteX5" fmla="*/ 392502 w 2130725"/>
                <a:gd name="connsiteY5" fmla="*/ 60387 h 362309"/>
                <a:gd name="connsiteX6" fmla="*/ 276046 w 2130725"/>
                <a:gd name="connsiteY6" fmla="*/ 176843 h 362309"/>
                <a:gd name="connsiteX7" fmla="*/ 392502 w 2130725"/>
                <a:gd name="connsiteY7" fmla="*/ 293299 h 362309"/>
                <a:gd name="connsiteX8" fmla="*/ 508958 w 2130725"/>
                <a:gd name="connsiteY8" fmla="*/ 176843 h 362309"/>
                <a:gd name="connsiteX9" fmla="*/ 392502 w 2130725"/>
                <a:gd name="connsiteY9" fmla="*/ 60387 h 362309"/>
                <a:gd name="connsiteX10" fmla="*/ 0 w 2130725"/>
                <a:gd name="connsiteY10" fmla="*/ 0 h 362309"/>
                <a:gd name="connsiteX11" fmla="*/ 2130725 w 2130725"/>
                <a:gd name="connsiteY11" fmla="*/ 0 h 362309"/>
                <a:gd name="connsiteX12" fmla="*/ 2130725 w 2130725"/>
                <a:gd name="connsiteY12" fmla="*/ 362309 h 362309"/>
                <a:gd name="connsiteX13" fmla="*/ 0 w 2130725"/>
                <a:gd name="connsiteY13" fmla="*/ 362309 h 36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0725" h="362309">
                  <a:moveTo>
                    <a:pt x="1738223" y="60387"/>
                  </a:moveTo>
                  <a:cubicBezTo>
                    <a:pt x="1673906" y="60387"/>
                    <a:pt x="1621767" y="112526"/>
                    <a:pt x="1621767" y="176843"/>
                  </a:cubicBezTo>
                  <a:cubicBezTo>
                    <a:pt x="1621767" y="241160"/>
                    <a:pt x="1673906" y="293299"/>
                    <a:pt x="1738223" y="293299"/>
                  </a:cubicBezTo>
                  <a:cubicBezTo>
                    <a:pt x="1802540" y="293299"/>
                    <a:pt x="1854679" y="241160"/>
                    <a:pt x="1854679" y="176843"/>
                  </a:cubicBezTo>
                  <a:cubicBezTo>
                    <a:pt x="1854679" y="112526"/>
                    <a:pt x="1802540" y="60387"/>
                    <a:pt x="1738223" y="60387"/>
                  </a:cubicBezTo>
                  <a:close/>
                  <a:moveTo>
                    <a:pt x="392502" y="60387"/>
                  </a:moveTo>
                  <a:cubicBezTo>
                    <a:pt x="328185" y="60387"/>
                    <a:pt x="276046" y="112526"/>
                    <a:pt x="276046" y="176843"/>
                  </a:cubicBezTo>
                  <a:cubicBezTo>
                    <a:pt x="276046" y="241160"/>
                    <a:pt x="328185" y="293299"/>
                    <a:pt x="392502" y="293299"/>
                  </a:cubicBezTo>
                  <a:cubicBezTo>
                    <a:pt x="456819" y="293299"/>
                    <a:pt x="508958" y="241160"/>
                    <a:pt x="508958" y="176843"/>
                  </a:cubicBezTo>
                  <a:cubicBezTo>
                    <a:pt x="508958" y="112526"/>
                    <a:pt x="456819" y="60387"/>
                    <a:pt x="392502" y="60387"/>
                  </a:cubicBezTo>
                  <a:close/>
                  <a:moveTo>
                    <a:pt x="0" y="0"/>
                  </a:moveTo>
                  <a:lnTo>
                    <a:pt x="2130725" y="0"/>
                  </a:lnTo>
                  <a:lnTo>
                    <a:pt x="2130725" y="362309"/>
                  </a:lnTo>
                  <a:lnTo>
                    <a:pt x="0" y="362309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"/>
              </p:custDataLst>
            </p:nvPr>
          </p:nvSpPr>
          <p:spPr>
            <a:xfrm>
              <a:off x="1933755" y="2993368"/>
              <a:ext cx="2130725" cy="10824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bIns="14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mtClean="0">
                  <a:solidFill>
                    <a:srgbClr val="002060"/>
                  </a:solidFill>
                </a:rPr>
                <a:t>基本公式+物理方法</a:t>
              </a:r>
              <a:endParaRPr lang="zh-CN" altLang="en-US" dirty="0" smtClean="0">
                <a:solidFill>
                  <a:srgbClr val="002060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6"/>
              </p:custDataLst>
            </p:nvPr>
          </p:nvSpPr>
          <p:spPr>
            <a:xfrm>
              <a:off x="2248620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90204" pitchFamily="34" charset="0"/>
              </a:endParaRPr>
            </a:p>
          </p:txBody>
        </p:sp>
        <p:sp>
          <p:nvSpPr>
            <p:cNvPr id="64" name="圆角矩形 63"/>
            <p:cNvSpPr/>
            <p:nvPr>
              <p:custDataLst>
                <p:tags r:id="rId7"/>
              </p:custDataLst>
            </p:nvPr>
          </p:nvSpPr>
          <p:spPr>
            <a:xfrm>
              <a:off x="3594341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9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（3）注重考查学生是否具有根据概念、规律解决问题的能力。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986155"/>
            <a:ext cx="10429875" cy="5106670"/>
          </a:xfrm>
          <a:prstGeom prst="rect">
            <a:avLst/>
          </a:prstGeom>
        </p:spPr>
      </p:pic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837045" y="5507355"/>
            <a:ext cx="5158740" cy="796290"/>
            <a:chOff x="1143000" y="1538287"/>
            <a:chExt cx="4057650" cy="590550"/>
          </a:xfrm>
          <a:effectLst/>
        </p:grpSpPr>
        <p:sp>
          <p:nvSpPr>
            <p:cNvPr id="52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43000" y="1538287"/>
              <a:ext cx="4057650" cy="590550"/>
            </a:xfrm>
            <a:custGeom>
              <a:avLst/>
              <a:gdLst>
                <a:gd name="connsiteX0" fmla="*/ 3752240 w 4057650"/>
                <a:gd name="connsiteY0" fmla="*/ 219075 h 590550"/>
                <a:gd name="connsiteX1" fmla="*/ 3676040 w 4057650"/>
                <a:gd name="connsiteY1" fmla="*/ 295275 h 590550"/>
                <a:gd name="connsiteX2" fmla="*/ 3752240 w 4057650"/>
                <a:gd name="connsiteY2" fmla="*/ 371475 h 590550"/>
                <a:gd name="connsiteX3" fmla="*/ 3828440 w 4057650"/>
                <a:gd name="connsiteY3" fmla="*/ 295275 h 590550"/>
                <a:gd name="connsiteX4" fmla="*/ 3752240 w 4057650"/>
                <a:gd name="connsiteY4" fmla="*/ 219075 h 590550"/>
                <a:gd name="connsiteX5" fmla="*/ 305411 w 4057650"/>
                <a:gd name="connsiteY5" fmla="*/ 219075 h 590550"/>
                <a:gd name="connsiteX6" fmla="*/ 229211 w 4057650"/>
                <a:gd name="connsiteY6" fmla="*/ 295275 h 590550"/>
                <a:gd name="connsiteX7" fmla="*/ 305411 w 4057650"/>
                <a:gd name="connsiteY7" fmla="*/ 371475 h 590550"/>
                <a:gd name="connsiteX8" fmla="*/ 381611 w 4057650"/>
                <a:gd name="connsiteY8" fmla="*/ 295275 h 590550"/>
                <a:gd name="connsiteX9" fmla="*/ 305411 w 4057650"/>
                <a:gd name="connsiteY9" fmla="*/ 219075 h 590550"/>
                <a:gd name="connsiteX10" fmla="*/ 295275 w 4057650"/>
                <a:gd name="connsiteY10" fmla="*/ 0 h 590550"/>
                <a:gd name="connsiteX11" fmla="*/ 3762375 w 4057650"/>
                <a:gd name="connsiteY11" fmla="*/ 0 h 590550"/>
                <a:gd name="connsiteX12" fmla="*/ 4057650 w 4057650"/>
                <a:gd name="connsiteY12" fmla="*/ 295275 h 590550"/>
                <a:gd name="connsiteX13" fmla="*/ 3762375 w 4057650"/>
                <a:gd name="connsiteY13" fmla="*/ 590550 h 590550"/>
                <a:gd name="connsiteX14" fmla="*/ 295275 w 4057650"/>
                <a:gd name="connsiteY14" fmla="*/ 590550 h 590550"/>
                <a:gd name="connsiteX15" fmla="*/ 0 w 4057650"/>
                <a:gd name="connsiteY15" fmla="*/ 295275 h 590550"/>
                <a:gd name="connsiteX16" fmla="*/ 295275 w 4057650"/>
                <a:gd name="connsiteY16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7650" h="590550">
                  <a:moveTo>
                    <a:pt x="3752240" y="219075"/>
                  </a:moveTo>
                  <a:cubicBezTo>
                    <a:pt x="3710156" y="219075"/>
                    <a:pt x="3676040" y="253191"/>
                    <a:pt x="3676040" y="295275"/>
                  </a:cubicBezTo>
                  <a:cubicBezTo>
                    <a:pt x="3676040" y="337359"/>
                    <a:pt x="3710156" y="371475"/>
                    <a:pt x="3752240" y="371475"/>
                  </a:cubicBezTo>
                  <a:cubicBezTo>
                    <a:pt x="3794324" y="371475"/>
                    <a:pt x="3828440" y="337359"/>
                    <a:pt x="3828440" y="295275"/>
                  </a:cubicBezTo>
                  <a:cubicBezTo>
                    <a:pt x="3828440" y="253191"/>
                    <a:pt x="3794324" y="219075"/>
                    <a:pt x="3752240" y="219075"/>
                  </a:cubicBezTo>
                  <a:close/>
                  <a:moveTo>
                    <a:pt x="305411" y="219075"/>
                  </a:moveTo>
                  <a:cubicBezTo>
                    <a:pt x="263327" y="219075"/>
                    <a:pt x="229211" y="253191"/>
                    <a:pt x="229211" y="295275"/>
                  </a:cubicBezTo>
                  <a:cubicBezTo>
                    <a:pt x="229211" y="337359"/>
                    <a:pt x="263327" y="371475"/>
                    <a:pt x="305411" y="371475"/>
                  </a:cubicBezTo>
                  <a:cubicBezTo>
                    <a:pt x="347495" y="371475"/>
                    <a:pt x="381611" y="337359"/>
                    <a:pt x="381611" y="295275"/>
                  </a:cubicBezTo>
                  <a:cubicBezTo>
                    <a:pt x="381611" y="253191"/>
                    <a:pt x="347495" y="219075"/>
                    <a:pt x="305411" y="219075"/>
                  </a:cubicBezTo>
                  <a:close/>
                  <a:moveTo>
                    <a:pt x="295275" y="0"/>
                  </a:moveTo>
                  <a:lnTo>
                    <a:pt x="3762375" y="0"/>
                  </a:lnTo>
                  <a:cubicBezTo>
                    <a:pt x="3925451" y="0"/>
                    <a:pt x="4057650" y="132199"/>
                    <a:pt x="4057650" y="295275"/>
                  </a:cubicBezTo>
                  <a:cubicBezTo>
                    <a:pt x="4057650" y="458351"/>
                    <a:pt x="3925451" y="590550"/>
                    <a:pt x="3762375" y="590550"/>
                  </a:cubicBezTo>
                  <a:lnTo>
                    <a:pt x="295275" y="590550"/>
                  </a:lnTo>
                  <a:cubicBezTo>
                    <a:pt x="132199" y="590550"/>
                    <a:pt x="0" y="458351"/>
                    <a:pt x="0" y="295275"/>
                  </a:cubicBezTo>
                  <a:cubicBezTo>
                    <a:pt x="0" y="132199"/>
                    <a:pt x="132199" y="0"/>
                    <a:pt x="295275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1621842" y="1585854"/>
              <a:ext cx="3280953" cy="494967"/>
            </a:xfrm>
            <a:custGeom>
              <a:avLst/>
              <a:gdLst>
                <a:gd name="connsiteX0" fmla="*/ 95250 w 3095381"/>
                <a:gd name="connsiteY0" fmla="*/ 0 h 638175"/>
                <a:gd name="connsiteX1" fmla="*/ 171694 w 3095381"/>
                <a:gd name="connsiteY1" fmla="*/ 68799 h 638175"/>
                <a:gd name="connsiteX2" fmla="*/ 248138 w 3095381"/>
                <a:gd name="connsiteY2" fmla="*/ 0 h 638175"/>
                <a:gd name="connsiteX3" fmla="*/ 324582 w 3095381"/>
                <a:gd name="connsiteY3" fmla="*/ 68799 h 638175"/>
                <a:gd name="connsiteX4" fmla="*/ 401026 w 3095381"/>
                <a:gd name="connsiteY4" fmla="*/ 0 h 638175"/>
                <a:gd name="connsiteX5" fmla="*/ 477470 w 3095381"/>
                <a:gd name="connsiteY5" fmla="*/ 68799 h 638175"/>
                <a:gd name="connsiteX6" fmla="*/ 553914 w 3095381"/>
                <a:gd name="connsiteY6" fmla="*/ 0 h 638175"/>
                <a:gd name="connsiteX7" fmla="*/ 630358 w 3095381"/>
                <a:gd name="connsiteY7" fmla="*/ 68799 h 638175"/>
                <a:gd name="connsiteX8" fmla="*/ 706802 w 3095381"/>
                <a:gd name="connsiteY8" fmla="*/ 0 h 638175"/>
                <a:gd name="connsiteX9" fmla="*/ 783246 w 3095381"/>
                <a:gd name="connsiteY9" fmla="*/ 68799 h 638175"/>
                <a:gd name="connsiteX10" fmla="*/ 859690 w 3095381"/>
                <a:gd name="connsiteY10" fmla="*/ 0 h 638175"/>
                <a:gd name="connsiteX11" fmla="*/ 936134 w 3095381"/>
                <a:gd name="connsiteY11" fmla="*/ 68799 h 638175"/>
                <a:gd name="connsiteX12" fmla="*/ 1012578 w 3095381"/>
                <a:gd name="connsiteY12" fmla="*/ 0 h 638175"/>
                <a:gd name="connsiteX13" fmla="*/ 1089022 w 3095381"/>
                <a:gd name="connsiteY13" fmla="*/ 68799 h 638175"/>
                <a:gd name="connsiteX14" fmla="*/ 1165466 w 3095381"/>
                <a:gd name="connsiteY14" fmla="*/ 0 h 638175"/>
                <a:gd name="connsiteX15" fmla="*/ 1241910 w 3095381"/>
                <a:gd name="connsiteY15" fmla="*/ 68799 h 638175"/>
                <a:gd name="connsiteX16" fmla="*/ 1318354 w 3095381"/>
                <a:gd name="connsiteY16" fmla="*/ 0 h 638175"/>
                <a:gd name="connsiteX17" fmla="*/ 1394798 w 3095381"/>
                <a:gd name="connsiteY17" fmla="*/ 68799 h 638175"/>
                <a:gd name="connsiteX18" fmla="*/ 1471242 w 3095381"/>
                <a:gd name="connsiteY18" fmla="*/ 0 h 638175"/>
                <a:gd name="connsiteX19" fmla="*/ 1547686 w 3095381"/>
                <a:gd name="connsiteY19" fmla="*/ 68799 h 638175"/>
                <a:gd name="connsiteX20" fmla="*/ 1624130 w 3095381"/>
                <a:gd name="connsiteY20" fmla="*/ 0 h 638175"/>
                <a:gd name="connsiteX21" fmla="*/ 1700574 w 3095381"/>
                <a:gd name="connsiteY21" fmla="*/ 68799 h 638175"/>
                <a:gd name="connsiteX22" fmla="*/ 1777018 w 3095381"/>
                <a:gd name="connsiteY22" fmla="*/ 0 h 638175"/>
                <a:gd name="connsiteX23" fmla="*/ 1853462 w 3095381"/>
                <a:gd name="connsiteY23" fmla="*/ 68799 h 638175"/>
                <a:gd name="connsiteX24" fmla="*/ 1929906 w 3095381"/>
                <a:gd name="connsiteY24" fmla="*/ 0 h 638175"/>
                <a:gd name="connsiteX25" fmla="*/ 2006350 w 3095381"/>
                <a:gd name="connsiteY25" fmla="*/ 68799 h 638175"/>
                <a:gd name="connsiteX26" fmla="*/ 2082794 w 3095381"/>
                <a:gd name="connsiteY26" fmla="*/ 0 h 638175"/>
                <a:gd name="connsiteX27" fmla="*/ 2159238 w 3095381"/>
                <a:gd name="connsiteY27" fmla="*/ 68799 h 638175"/>
                <a:gd name="connsiteX28" fmla="*/ 2235682 w 3095381"/>
                <a:gd name="connsiteY28" fmla="*/ 0 h 638175"/>
                <a:gd name="connsiteX29" fmla="*/ 2312126 w 3095381"/>
                <a:gd name="connsiteY29" fmla="*/ 68799 h 638175"/>
                <a:gd name="connsiteX30" fmla="*/ 2388570 w 3095381"/>
                <a:gd name="connsiteY30" fmla="*/ 0 h 638175"/>
                <a:gd name="connsiteX31" fmla="*/ 2465014 w 3095381"/>
                <a:gd name="connsiteY31" fmla="*/ 68799 h 638175"/>
                <a:gd name="connsiteX32" fmla="*/ 2541458 w 3095381"/>
                <a:gd name="connsiteY32" fmla="*/ 0 h 638175"/>
                <a:gd name="connsiteX33" fmla="*/ 2617902 w 3095381"/>
                <a:gd name="connsiteY33" fmla="*/ 68799 h 638175"/>
                <a:gd name="connsiteX34" fmla="*/ 2694346 w 3095381"/>
                <a:gd name="connsiteY34" fmla="*/ 0 h 638175"/>
                <a:gd name="connsiteX35" fmla="*/ 2770790 w 3095381"/>
                <a:gd name="connsiteY35" fmla="*/ 68799 h 638175"/>
                <a:gd name="connsiteX36" fmla="*/ 2847234 w 3095381"/>
                <a:gd name="connsiteY36" fmla="*/ 0 h 638175"/>
                <a:gd name="connsiteX37" fmla="*/ 2923678 w 3095381"/>
                <a:gd name="connsiteY37" fmla="*/ 68799 h 638175"/>
                <a:gd name="connsiteX38" fmla="*/ 3000122 w 3095381"/>
                <a:gd name="connsiteY38" fmla="*/ 0 h 638175"/>
                <a:gd name="connsiteX39" fmla="*/ 3095372 w 3095381"/>
                <a:gd name="connsiteY39" fmla="*/ 85725 h 638175"/>
                <a:gd name="connsiteX40" fmla="*/ 3095372 w 3095381"/>
                <a:gd name="connsiteY40" fmla="*/ 552450 h 638175"/>
                <a:gd name="connsiteX41" fmla="*/ 3095381 w 3095381"/>
                <a:gd name="connsiteY41" fmla="*/ 552450 h 638175"/>
                <a:gd name="connsiteX42" fmla="*/ 3000131 w 3095381"/>
                <a:gd name="connsiteY42" fmla="*/ 638175 h 638175"/>
                <a:gd name="connsiteX43" fmla="*/ 2923683 w 3095381"/>
                <a:gd name="connsiteY43" fmla="*/ 569372 h 638175"/>
                <a:gd name="connsiteX44" fmla="*/ 2847234 w 3095381"/>
                <a:gd name="connsiteY44" fmla="*/ 638175 h 638175"/>
                <a:gd name="connsiteX45" fmla="*/ 2770790 w 3095381"/>
                <a:gd name="connsiteY45" fmla="*/ 569376 h 638175"/>
                <a:gd name="connsiteX46" fmla="*/ 2694346 w 3095381"/>
                <a:gd name="connsiteY46" fmla="*/ 638175 h 638175"/>
                <a:gd name="connsiteX47" fmla="*/ 2617902 w 3095381"/>
                <a:gd name="connsiteY47" fmla="*/ 569376 h 638175"/>
                <a:gd name="connsiteX48" fmla="*/ 2541458 w 3095381"/>
                <a:gd name="connsiteY48" fmla="*/ 638175 h 638175"/>
                <a:gd name="connsiteX49" fmla="*/ 2465014 w 3095381"/>
                <a:gd name="connsiteY49" fmla="*/ 569376 h 638175"/>
                <a:gd name="connsiteX50" fmla="*/ 2388570 w 3095381"/>
                <a:gd name="connsiteY50" fmla="*/ 638175 h 638175"/>
                <a:gd name="connsiteX51" fmla="*/ 2312126 w 3095381"/>
                <a:gd name="connsiteY51" fmla="*/ 569376 h 638175"/>
                <a:gd name="connsiteX52" fmla="*/ 2235682 w 3095381"/>
                <a:gd name="connsiteY52" fmla="*/ 638175 h 638175"/>
                <a:gd name="connsiteX53" fmla="*/ 2159238 w 3095381"/>
                <a:gd name="connsiteY53" fmla="*/ 569376 h 638175"/>
                <a:gd name="connsiteX54" fmla="*/ 2082794 w 3095381"/>
                <a:gd name="connsiteY54" fmla="*/ 638175 h 638175"/>
                <a:gd name="connsiteX55" fmla="*/ 2006350 w 3095381"/>
                <a:gd name="connsiteY55" fmla="*/ 569376 h 638175"/>
                <a:gd name="connsiteX56" fmla="*/ 1929906 w 3095381"/>
                <a:gd name="connsiteY56" fmla="*/ 638175 h 638175"/>
                <a:gd name="connsiteX57" fmla="*/ 1853462 w 3095381"/>
                <a:gd name="connsiteY57" fmla="*/ 569376 h 638175"/>
                <a:gd name="connsiteX58" fmla="*/ 1777018 w 3095381"/>
                <a:gd name="connsiteY58" fmla="*/ 638175 h 638175"/>
                <a:gd name="connsiteX59" fmla="*/ 1700574 w 3095381"/>
                <a:gd name="connsiteY59" fmla="*/ 569376 h 638175"/>
                <a:gd name="connsiteX60" fmla="*/ 1624130 w 3095381"/>
                <a:gd name="connsiteY60" fmla="*/ 638175 h 638175"/>
                <a:gd name="connsiteX61" fmla="*/ 1547686 w 3095381"/>
                <a:gd name="connsiteY61" fmla="*/ 569376 h 638175"/>
                <a:gd name="connsiteX62" fmla="*/ 1471242 w 3095381"/>
                <a:gd name="connsiteY62" fmla="*/ 638175 h 638175"/>
                <a:gd name="connsiteX63" fmla="*/ 1394798 w 3095381"/>
                <a:gd name="connsiteY63" fmla="*/ 569376 h 638175"/>
                <a:gd name="connsiteX64" fmla="*/ 1318354 w 3095381"/>
                <a:gd name="connsiteY64" fmla="*/ 638175 h 638175"/>
                <a:gd name="connsiteX65" fmla="*/ 1241910 w 3095381"/>
                <a:gd name="connsiteY65" fmla="*/ 569376 h 638175"/>
                <a:gd name="connsiteX66" fmla="*/ 1165466 w 3095381"/>
                <a:gd name="connsiteY66" fmla="*/ 638175 h 638175"/>
                <a:gd name="connsiteX67" fmla="*/ 1089022 w 3095381"/>
                <a:gd name="connsiteY67" fmla="*/ 569376 h 638175"/>
                <a:gd name="connsiteX68" fmla="*/ 1012578 w 3095381"/>
                <a:gd name="connsiteY68" fmla="*/ 638175 h 638175"/>
                <a:gd name="connsiteX69" fmla="*/ 936134 w 3095381"/>
                <a:gd name="connsiteY69" fmla="*/ 569376 h 638175"/>
                <a:gd name="connsiteX70" fmla="*/ 859690 w 3095381"/>
                <a:gd name="connsiteY70" fmla="*/ 638175 h 638175"/>
                <a:gd name="connsiteX71" fmla="*/ 783246 w 3095381"/>
                <a:gd name="connsiteY71" fmla="*/ 569376 h 638175"/>
                <a:gd name="connsiteX72" fmla="*/ 706802 w 3095381"/>
                <a:gd name="connsiteY72" fmla="*/ 638175 h 638175"/>
                <a:gd name="connsiteX73" fmla="*/ 630358 w 3095381"/>
                <a:gd name="connsiteY73" fmla="*/ 569376 h 638175"/>
                <a:gd name="connsiteX74" fmla="*/ 553914 w 3095381"/>
                <a:gd name="connsiteY74" fmla="*/ 638175 h 638175"/>
                <a:gd name="connsiteX75" fmla="*/ 477470 w 3095381"/>
                <a:gd name="connsiteY75" fmla="*/ 569376 h 638175"/>
                <a:gd name="connsiteX76" fmla="*/ 401026 w 3095381"/>
                <a:gd name="connsiteY76" fmla="*/ 638175 h 638175"/>
                <a:gd name="connsiteX77" fmla="*/ 324582 w 3095381"/>
                <a:gd name="connsiteY77" fmla="*/ 569376 h 638175"/>
                <a:gd name="connsiteX78" fmla="*/ 248138 w 3095381"/>
                <a:gd name="connsiteY78" fmla="*/ 638175 h 638175"/>
                <a:gd name="connsiteX79" fmla="*/ 171694 w 3095381"/>
                <a:gd name="connsiteY79" fmla="*/ 569376 h 638175"/>
                <a:gd name="connsiteX80" fmla="*/ 95250 w 3095381"/>
                <a:gd name="connsiteY80" fmla="*/ 638175 h 638175"/>
                <a:gd name="connsiteX81" fmla="*/ 0 w 3095381"/>
                <a:gd name="connsiteY81" fmla="*/ 552450 h 638175"/>
                <a:gd name="connsiteX82" fmla="*/ 0 w 3095381"/>
                <a:gd name="connsiteY82" fmla="*/ 8572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95381" h="638175">
                  <a:moveTo>
                    <a:pt x="95250" y="0"/>
                  </a:moveTo>
                  <a:lnTo>
                    <a:pt x="171694" y="68799"/>
                  </a:lnTo>
                  <a:lnTo>
                    <a:pt x="248138" y="0"/>
                  </a:lnTo>
                  <a:lnTo>
                    <a:pt x="324582" y="68799"/>
                  </a:lnTo>
                  <a:lnTo>
                    <a:pt x="401026" y="0"/>
                  </a:lnTo>
                  <a:lnTo>
                    <a:pt x="477470" y="68799"/>
                  </a:lnTo>
                  <a:lnTo>
                    <a:pt x="553914" y="0"/>
                  </a:lnTo>
                  <a:lnTo>
                    <a:pt x="630358" y="68799"/>
                  </a:lnTo>
                  <a:lnTo>
                    <a:pt x="706802" y="0"/>
                  </a:lnTo>
                  <a:lnTo>
                    <a:pt x="783246" y="68799"/>
                  </a:lnTo>
                  <a:lnTo>
                    <a:pt x="859690" y="0"/>
                  </a:lnTo>
                  <a:lnTo>
                    <a:pt x="936134" y="68799"/>
                  </a:lnTo>
                  <a:lnTo>
                    <a:pt x="1012578" y="0"/>
                  </a:lnTo>
                  <a:lnTo>
                    <a:pt x="1089022" y="68799"/>
                  </a:lnTo>
                  <a:lnTo>
                    <a:pt x="1165466" y="0"/>
                  </a:lnTo>
                  <a:lnTo>
                    <a:pt x="1241910" y="68799"/>
                  </a:lnTo>
                  <a:lnTo>
                    <a:pt x="1318354" y="0"/>
                  </a:lnTo>
                  <a:lnTo>
                    <a:pt x="1394798" y="68799"/>
                  </a:lnTo>
                  <a:lnTo>
                    <a:pt x="1471242" y="0"/>
                  </a:lnTo>
                  <a:lnTo>
                    <a:pt x="1547686" y="68799"/>
                  </a:lnTo>
                  <a:lnTo>
                    <a:pt x="1624130" y="0"/>
                  </a:lnTo>
                  <a:lnTo>
                    <a:pt x="1700574" y="68799"/>
                  </a:lnTo>
                  <a:lnTo>
                    <a:pt x="1777018" y="0"/>
                  </a:lnTo>
                  <a:lnTo>
                    <a:pt x="1853462" y="68799"/>
                  </a:lnTo>
                  <a:lnTo>
                    <a:pt x="1929906" y="0"/>
                  </a:lnTo>
                  <a:lnTo>
                    <a:pt x="2006350" y="68799"/>
                  </a:lnTo>
                  <a:lnTo>
                    <a:pt x="2082794" y="0"/>
                  </a:lnTo>
                  <a:lnTo>
                    <a:pt x="2159238" y="68799"/>
                  </a:lnTo>
                  <a:lnTo>
                    <a:pt x="2235682" y="0"/>
                  </a:lnTo>
                  <a:lnTo>
                    <a:pt x="2312126" y="68799"/>
                  </a:lnTo>
                  <a:lnTo>
                    <a:pt x="2388570" y="0"/>
                  </a:lnTo>
                  <a:lnTo>
                    <a:pt x="2465014" y="68799"/>
                  </a:lnTo>
                  <a:lnTo>
                    <a:pt x="2541458" y="0"/>
                  </a:lnTo>
                  <a:lnTo>
                    <a:pt x="2617902" y="68799"/>
                  </a:lnTo>
                  <a:lnTo>
                    <a:pt x="2694346" y="0"/>
                  </a:lnTo>
                  <a:lnTo>
                    <a:pt x="2770790" y="68799"/>
                  </a:lnTo>
                  <a:lnTo>
                    <a:pt x="2847234" y="0"/>
                  </a:lnTo>
                  <a:lnTo>
                    <a:pt x="2923678" y="68799"/>
                  </a:lnTo>
                  <a:lnTo>
                    <a:pt x="3000122" y="0"/>
                  </a:lnTo>
                  <a:lnTo>
                    <a:pt x="3095372" y="85725"/>
                  </a:lnTo>
                  <a:lnTo>
                    <a:pt x="3095372" y="552450"/>
                  </a:lnTo>
                  <a:lnTo>
                    <a:pt x="3095381" y="552450"/>
                  </a:lnTo>
                  <a:lnTo>
                    <a:pt x="3000131" y="638175"/>
                  </a:lnTo>
                  <a:lnTo>
                    <a:pt x="2923683" y="569372"/>
                  </a:lnTo>
                  <a:lnTo>
                    <a:pt x="2847234" y="638175"/>
                  </a:lnTo>
                  <a:lnTo>
                    <a:pt x="2770790" y="569376"/>
                  </a:lnTo>
                  <a:lnTo>
                    <a:pt x="2694346" y="638175"/>
                  </a:lnTo>
                  <a:lnTo>
                    <a:pt x="2617902" y="569376"/>
                  </a:lnTo>
                  <a:lnTo>
                    <a:pt x="2541458" y="638175"/>
                  </a:lnTo>
                  <a:lnTo>
                    <a:pt x="2465014" y="569376"/>
                  </a:lnTo>
                  <a:lnTo>
                    <a:pt x="2388570" y="638175"/>
                  </a:lnTo>
                  <a:lnTo>
                    <a:pt x="2312126" y="569376"/>
                  </a:lnTo>
                  <a:lnTo>
                    <a:pt x="2235682" y="638175"/>
                  </a:lnTo>
                  <a:lnTo>
                    <a:pt x="2159238" y="569376"/>
                  </a:lnTo>
                  <a:lnTo>
                    <a:pt x="2082794" y="638175"/>
                  </a:lnTo>
                  <a:lnTo>
                    <a:pt x="2006350" y="569376"/>
                  </a:lnTo>
                  <a:lnTo>
                    <a:pt x="1929906" y="638175"/>
                  </a:lnTo>
                  <a:lnTo>
                    <a:pt x="1853462" y="569376"/>
                  </a:lnTo>
                  <a:lnTo>
                    <a:pt x="1777018" y="638175"/>
                  </a:lnTo>
                  <a:lnTo>
                    <a:pt x="1700574" y="569376"/>
                  </a:lnTo>
                  <a:lnTo>
                    <a:pt x="1624130" y="638175"/>
                  </a:lnTo>
                  <a:lnTo>
                    <a:pt x="1547686" y="569376"/>
                  </a:lnTo>
                  <a:lnTo>
                    <a:pt x="1471242" y="638175"/>
                  </a:lnTo>
                  <a:lnTo>
                    <a:pt x="1394798" y="569376"/>
                  </a:lnTo>
                  <a:lnTo>
                    <a:pt x="1318354" y="638175"/>
                  </a:lnTo>
                  <a:lnTo>
                    <a:pt x="1241910" y="569376"/>
                  </a:lnTo>
                  <a:lnTo>
                    <a:pt x="1165466" y="638175"/>
                  </a:lnTo>
                  <a:lnTo>
                    <a:pt x="1089022" y="569376"/>
                  </a:lnTo>
                  <a:lnTo>
                    <a:pt x="1012578" y="638175"/>
                  </a:lnTo>
                  <a:lnTo>
                    <a:pt x="936134" y="569376"/>
                  </a:lnTo>
                  <a:lnTo>
                    <a:pt x="859690" y="638175"/>
                  </a:lnTo>
                  <a:lnTo>
                    <a:pt x="783246" y="569376"/>
                  </a:lnTo>
                  <a:lnTo>
                    <a:pt x="706802" y="638175"/>
                  </a:lnTo>
                  <a:lnTo>
                    <a:pt x="630358" y="569376"/>
                  </a:lnTo>
                  <a:lnTo>
                    <a:pt x="553914" y="638175"/>
                  </a:lnTo>
                  <a:lnTo>
                    <a:pt x="477470" y="569376"/>
                  </a:lnTo>
                  <a:lnTo>
                    <a:pt x="401026" y="638175"/>
                  </a:lnTo>
                  <a:lnTo>
                    <a:pt x="324582" y="569376"/>
                  </a:lnTo>
                  <a:lnTo>
                    <a:pt x="248138" y="638175"/>
                  </a:lnTo>
                  <a:lnTo>
                    <a:pt x="171694" y="569376"/>
                  </a:lnTo>
                  <a:lnTo>
                    <a:pt x="95250" y="638175"/>
                  </a:lnTo>
                  <a:lnTo>
                    <a:pt x="0" y="55245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2000" smtClean="0">
                  <a:solidFill>
                    <a:schemeClr val="accent6">
                      <a:lumMod val="75000"/>
                    </a:schemeClr>
                  </a:solidFill>
                </a:rPr>
                <a:t>熟悉的情景+学过的概念→解决问题</a:t>
              </a:r>
              <a:endParaRPr lang="zh-CN" altLang="en-US" sz="20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  <a:prstGeom prst="rect">
            <a:avLst/>
          </a:prstGeom>
        </p:spPr>
        <p:txBody>
          <a:bodyPr vert="horz" lIns="101600" tIns="0" rIns="82550" bIns="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（4）注重理论联系实际，着重对逻辑推理、信息加工等关键能力的考查。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090295"/>
            <a:ext cx="10826750" cy="2820670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4141444" y="4398203"/>
            <a:ext cx="3903728" cy="8880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r"/>
            <a:r>
              <a:rPr lang="zh-CN" altLang="en-US" sz="1600">
                <a:solidFill>
                  <a:srgbClr val="FC4653"/>
                </a:solidFill>
              </a:rPr>
              <a:t>从“解题”到“解决问题”</a:t>
            </a:r>
            <a:endParaRPr lang="zh-CN" altLang="en-US" sz="1600" dirty="0">
              <a:solidFill>
                <a:srgbClr val="FC4653"/>
              </a:solidFill>
              <a:sym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 rot="0">
            <a:off x="1296035" y="4250690"/>
            <a:ext cx="1752108" cy="1752108"/>
            <a:chOff x="4857750" y="2503488"/>
            <a:chExt cx="1924050" cy="1924050"/>
          </a:xfrm>
        </p:grpSpPr>
        <p:sp>
          <p:nvSpPr>
            <p:cNvPr id="38" name="椭圆 37"/>
            <p:cNvSpPr/>
            <p:nvPr>
              <p:custDataLst>
                <p:tags r:id="rId5"/>
              </p:custDataLst>
            </p:nvPr>
          </p:nvSpPr>
          <p:spPr>
            <a:xfrm>
              <a:off x="4857750" y="2503488"/>
              <a:ext cx="1924050" cy="1924050"/>
            </a:xfrm>
            <a:prstGeom prst="ellipse">
              <a:avLst/>
            </a:pr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5019675" y="2665413"/>
              <a:ext cx="1600200" cy="1600200"/>
            </a:xfrm>
            <a:prstGeom prst="ellipse">
              <a:avLst/>
            </a:prstGeom>
            <a:solidFill>
              <a:srgbClr val="3269B5">
                <a:lumMod val="20000"/>
                <a:lumOff val="8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90204" pitchFamily="34" charset="0"/>
              </a:endParaRPr>
            </a:p>
          </p:txBody>
        </p:sp>
        <p:sp>
          <p:nvSpPr>
            <p:cNvPr id="40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362575" y="2949594"/>
              <a:ext cx="914400" cy="1101687"/>
            </a:xfrm>
            <a:custGeom>
              <a:avLst/>
              <a:gdLst>
                <a:gd name="T0" fmla="*/ 331508 w 2789238"/>
                <a:gd name="T1" fmla="*/ 2017550 h 3357562"/>
                <a:gd name="T2" fmla="*/ 181631 w 2789238"/>
                <a:gd name="T3" fmla="*/ 2232892 h 3357562"/>
                <a:gd name="T4" fmla="*/ 106692 w 2789238"/>
                <a:gd name="T5" fmla="*/ 2733769 h 3357562"/>
                <a:gd name="T6" fmla="*/ 550290 w 2789238"/>
                <a:gd name="T7" fmla="*/ 2596878 h 3357562"/>
                <a:gd name="T8" fmla="*/ 597286 w 2789238"/>
                <a:gd name="T9" fmla="*/ 2503817 h 3357562"/>
                <a:gd name="T10" fmla="*/ 1234898 w 2789238"/>
                <a:gd name="T11" fmla="*/ 2133162 h 3357562"/>
                <a:gd name="T12" fmla="*/ 1089149 w 2789238"/>
                <a:gd name="T13" fmla="*/ 2339611 h 3357562"/>
                <a:gd name="T14" fmla="*/ 921490 w 2789238"/>
                <a:gd name="T15" fmla="*/ 2098542 h 3357562"/>
                <a:gd name="T16" fmla="*/ 1959198 w 2789238"/>
                <a:gd name="T17" fmla="*/ 1818089 h 3357562"/>
                <a:gd name="T18" fmla="*/ 1826151 w 2789238"/>
                <a:gd name="T19" fmla="*/ 2146184 h 3357562"/>
                <a:gd name="T20" fmla="*/ 1678814 w 2789238"/>
                <a:gd name="T21" fmla="*/ 2334211 h 3357562"/>
                <a:gd name="T22" fmla="*/ 1477814 w 2789238"/>
                <a:gd name="T23" fmla="*/ 2242738 h 3357562"/>
                <a:gd name="T24" fmla="*/ 2150990 w 2789238"/>
                <a:gd name="T25" fmla="*/ 2817937 h 3357562"/>
                <a:gd name="T26" fmla="*/ 2201161 w 2789238"/>
                <a:gd name="T27" fmla="*/ 2503182 h 3357562"/>
                <a:gd name="T28" fmla="*/ 2516157 w 2789238"/>
                <a:gd name="T29" fmla="*/ 3210507 h 3357562"/>
                <a:gd name="T30" fmla="*/ 2641266 w 2789238"/>
                <a:gd name="T31" fmla="*/ 2341834 h 3357562"/>
                <a:gd name="T32" fmla="*/ 2519332 w 2789238"/>
                <a:gd name="T33" fmla="*/ 2076309 h 3357562"/>
                <a:gd name="T34" fmla="*/ 1782331 w 2789238"/>
                <a:gd name="T35" fmla="*/ 1695490 h 3357562"/>
                <a:gd name="T36" fmla="*/ 1612131 w 2789238"/>
                <a:gd name="T37" fmla="*/ 1899716 h 3357562"/>
                <a:gd name="T38" fmla="*/ 1707392 w 2789238"/>
                <a:gd name="T39" fmla="*/ 2184615 h 3357562"/>
                <a:gd name="T40" fmla="*/ 1859810 w 2789238"/>
                <a:gd name="T41" fmla="*/ 1880976 h 3357562"/>
                <a:gd name="T42" fmla="*/ 944353 w 2789238"/>
                <a:gd name="T43" fmla="*/ 1922584 h 3357562"/>
                <a:gd name="T44" fmla="*/ 1109154 w 2789238"/>
                <a:gd name="T45" fmla="*/ 2222411 h 3357562"/>
                <a:gd name="T46" fmla="*/ 1176789 w 2789238"/>
                <a:gd name="T47" fmla="*/ 1899716 h 3357562"/>
                <a:gd name="T48" fmla="*/ 1006907 w 2789238"/>
                <a:gd name="T49" fmla="*/ 1695490 h 3357562"/>
                <a:gd name="T50" fmla="*/ 1060889 w 2789238"/>
                <a:gd name="T51" fmla="*/ 1664046 h 3357562"/>
                <a:gd name="T52" fmla="*/ 1278718 w 2789238"/>
                <a:gd name="T53" fmla="*/ 1877165 h 3357562"/>
                <a:gd name="T54" fmla="*/ 1578155 w 2789238"/>
                <a:gd name="T55" fmla="*/ 1833652 h 3357562"/>
                <a:gd name="T56" fmla="*/ 1751847 w 2789238"/>
                <a:gd name="T57" fmla="*/ 1614499 h 3357562"/>
                <a:gd name="T58" fmla="*/ 1802018 w 2789238"/>
                <a:gd name="T59" fmla="*/ 1588137 h 3357562"/>
                <a:gd name="T60" fmla="*/ 2504726 w 2789238"/>
                <a:gd name="T61" fmla="*/ 1940370 h 3357562"/>
                <a:gd name="T62" fmla="*/ 2686039 w 2789238"/>
                <a:gd name="T63" fmla="*/ 2163335 h 3357562"/>
                <a:gd name="T64" fmla="*/ 2781617 w 2789238"/>
                <a:gd name="T65" fmla="*/ 2597830 h 3357562"/>
                <a:gd name="T66" fmla="*/ 2775584 w 2789238"/>
                <a:gd name="T67" fmla="*/ 3264501 h 3357562"/>
                <a:gd name="T68" fmla="*/ 1967137 w 2789238"/>
                <a:gd name="T69" fmla="*/ 3344858 h 3357562"/>
                <a:gd name="T70" fmla="*/ 745893 w 2789238"/>
                <a:gd name="T71" fmla="*/ 3342634 h 3357562"/>
                <a:gd name="T72" fmla="*/ 9209 w 2789238"/>
                <a:gd name="T73" fmla="*/ 3261008 h 3357562"/>
                <a:gd name="T74" fmla="*/ 15877 w 2789238"/>
                <a:gd name="T75" fmla="*/ 2510804 h 3357562"/>
                <a:gd name="T76" fmla="*/ 137493 w 2789238"/>
                <a:gd name="T77" fmla="*/ 2096318 h 3357562"/>
                <a:gd name="T78" fmla="*/ 426134 w 2789238"/>
                <a:gd name="T79" fmla="*/ 1872401 h 3357562"/>
                <a:gd name="T80" fmla="*/ 1002462 w 2789238"/>
                <a:gd name="T81" fmla="*/ 1582737 h 3357562"/>
                <a:gd name="T82" fmla="*/ 1636927 w 2789238"/>
                <a:gd name="T83" fmla="*/ 52060 h 3357562"/>
                <a:gd name="T84" fmla="*/ 1829059 w 2789238"/>
                <a:gd name="T85" fmla="*/ 205700 h 3357562"/>
                <a:gd name="T86" fmla="*/ 1951960 w 2789238"/>
                <a:gd name="T87" fmla="*/ 437112 h 3357562"/>
                <a:gd name="T88" fmla="*/ 2016745 w 2789238"/>
                <a:gd name="T89" fmla="*/ 679317 h 3357562"/>
                <a:gd name="T90" fmla="*/ 2078037 w 2789238"/>
                <a:gd name="T91" fmla="*/ 818672 h 3357562"/>
                <a:gd name="T92" fmla="*/ 2026273 w 2789238"/>
                <a:gd name="T93" fmla="*/ 978343 h 3357562"/>
                <a:gd name="T94" fmla="*/ 1899243 w 2789238"/>
                <a:gd name="T95" fmla="*/ 1210073 h 3357562"/>
                <a:gd name="T96" fmla="*/ 1742044 w 2789238"/>
                <a:gd name="T97" fmla="*/ 1466563 h 3357562"/>
                <a:gd name="T98" fmla="*/ 1567061 w 2789238"/>
                <a:gd name="T99" fmla="*/ 1590047 h 3357562"/>
                <a:gd name="T100" fmla="*/ 1348253 w 2789238"/>
                <a:gd name="T101" fmla="*/ 1619251 h 3357562"/>
                <a:gd name="T102" fmla="*/ 1149452 w 2789238"/>
                <a:gd name="T103" fmla="*/ 1543065 h 3357562"/>
                <a:gd name="T104" fmla="*/ 996699 w 2789238"/>
                <a:gd name="T105" fmla="*/ 1385616 h 3357562"/>
                <a:gd name="T106" fmla="*/ 834736 w 2789238"/>
                <a:gd name="T107" fmla="*/ 1043101 h 3357562"/>
                <a:gd name="T108" fmla="*/ 729937 w 2789238"/>
                <a:gd name="T109" fmla="*/ 914538 h 3357562"/>
                <a:gd name="T110" fmla="*/ 722633 w 2789238"/>
                <a:gd name="T111" fmla="*/ 735186 h 3357562"/>
                <a:gd name="T112" fmla="*/ 819175 w 2789238"/>
                <a:gd name="T113" fmla="*/ 578372 h 3357562"/>
                <a:gd name="T114" fmla="*/ 901109 w 2789238"/>
                <a:gd name="T115" fmla="*/ 317438 h 3357562"/>
                <a:gd name="T116" fmla="*/ 1057991 w 2789238"/>
                <a:gd name="T117" fmla="*/ 121261 h 3357562"/>
                <a:gd name="T118" fmla="*/ 1278704 w 2789238"/>
                <a:gd name="T119" fmla="*/ 13332 h 3357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238" h="3357562">
                  <a:moveTo>
                    <a:pt x="823371" y="1838416"/>
                  </a:moveTo>
                  <a:lnTo>
                    <a:pt x="786220" y="1851756"/>
                  </a:lnTo>
                  <a:lnTo>
                    <a:pt x="750338" y="1864461"/>
                  </a:lnTo>
                  <a:lnTo>
                    <a:pt x="715409" y="1875895"/>
                  </a:lnTo>
                  <a:lnTo>
                    <a:pt x="681433" y="1886693"/>
                  </a:lnTo>
                  <a:lnTo>
                    <a:pt x="616338" y="1907338"/>
                  </a:lnTo>
                  <a:lnTo>
                    <a:pt x="554736" y="1927030"/>
                  </a:lnTo>
                  <a:lnTo>
                    <a:pt x="524570" y="1936876"/>
                  </a:lnTo>
                  <a:lnTo>
                    <a:pt x="494721" y="1947040"/>
                  </a:lnTo>
                  <a:lnTo>
                    <a:pt x="465191" y="1957839"/>
                  </a:lnTo>
                  <a:lnTo>
                    <a:pt x="435660" y="1969273"/>
                  </a:lnTo>
                  <a:lnTo>
                    <a:pt x="406129" y="1981660"/>
                  </a:lnTo>
                  <a:lnTo>
                    <a:pt x="391205" y="1988330"/>
                  </a:lnTo>
                  <a:lnTo>
                    <a:pt x="376598" y="1995000"/>
                  </a:lnTo>
                  <a:lnTo>
                    <a:pt x="361674" y="2002305"/>
                  </a:lnTo>
                  <a:lnTo>
                    <a:pt x="346750" y="2009928"/>
                  </a:lnTo>
                  <a:lnTo>
                    <a:pt x="331508" y="2017550"/>
                  </a:lnTo>
                  <a:lnTo>
                    <a:pt x="316266" y="2025808"/>
                  </a:lnTo>
                  <a:lnTo>
                    <a:pt x="303882" y="2038513"/>
                  </a:lnTo>
                  <a:lnTo>
                    <a:pt x="290546" y="2052488"/>
                  </a:lnTo>
                  <a:lnTo>
                    <a:pt x="276892" y="2068051"/>
                  </a:lnTo>
                  <a:lnTo>
                    <a:pt x="269906" y="2076309"/>
                  </a:lnTo>
                  <a:lnTo>
                    <a:pt x="262602" y="2085202"/>
                  </a:lnTo>
                  <a:lnTo>
                    <a:pt x="255617" y="2095048"/>
                  </a:lnTo>
                  <a:lnTo>
                    <a:pt x="248313" y="2104894"/>
                  </a:lnTo>
                  <a:lnTo>
                    <a:pt x="240692" y="2115693"/>
                  </a:lnTo>
                  <a:lnTo>
                    <a:pt x="233707" y="2127445"/>
                  </a:lnTo>
                  <a:lnTo>
                    <a:pt x="226403" y="2139514"/>
                  </a:lnTo>
                  <a:lnTo>
                    <a:pt x="218782" y="2152536"/>
                  </a:lnTo>
                  <a:lnTo>
                    <a:pt x="211479" y="2166829"/>
                  </a:lnTo>
                  <a:lnTo>
                    <a:pt x="204176" y="2181121"/>
                  </a:lnTo>
                  <a:lnTo>
                    <a:pt x="196555" y="2197637"/>
                  </a:lnTo>
                  <a:lnTo>
                    <a:pt x="189252" y="2214788"/>
                  </a:lnTo>
                  <a:lnTo>
                    <a:pt x="181631" y="2232892"/>
                  </a:lnTo>
                  <a:lnTo>
                    <a:pt x="174645" y="2252267"/>
                  </a:lnTo>
                  <a:lnTo>
                    <a:pt x="167659" y="2272594"/>
                  </a:lnTo>
                  <a:lnTo>
                    <a:pt x="160991" y="2294509"/>
                  </a:lnTo>
                  <a:lnTo>
                    <a:pt x="154323" y="2317695"/>
                  </a:lnTo>
                  <a:lnTo>
                    <a:pt x="147972" y="2341834"/>
                  </a:lnTo>
                  <a:lnTo>
                    <a:pt x="141939" y="2367561"/>
                  </a:lnTo>
                  <a:lnTo>
                    <a:pt x="135906" y="2394558"/>
                  </a:lnTo>
                  <a:lnTo>
                    <a:pt x="130825" y="2422825"/>
                  </a:lnTo>
                  <a:lnTo>
                    <a:pt x="125744" y="2452999"/>
                  </a:lnTo>
                  <a:lnTo>
                    <a:pt x="121299" y="2484125"/>
                  </a:lnTo>
                  <a:lnTo>
                    <a:pt x="116853" y="2517157"/>
                  </a:lnTo>
                  <a:lnTo>
                    <a:pt x="113043" y="2551776"/>
                  </a:lnTo>
                  <a:lnTo>
                    <a:pt x="109550" y="2588302"/>
                  </a:lnTo>
                  <a:lnTo>
                    <a:pt x="109232" y="2597195"/>
                  </a:lnTo>
                  <a:lnTo>
                    <a:pt x="108597" y="2613393"/>
                  </a:lnTo>
                  <a:lnTo>
                    <a:pt x="107645" y="2663576"/>
                  </a:lnTo>
                  <a:lnTo>
                    <a:pt x="106692" y="2733769"/>
                  </a:lnTo>
                  <a:lnTo>
                    <a:pt x="105422" y="2818572"/>
                  </a:lnTo>
                  <a:lnTo>
                    <a:pt x="103834" y="3000882"/>
                  </a:lnTo>
                  <a:lnTo>
                    <a:pt x="101929" y="3189862"/>
                  </a:lnTo>
                  <a:lnTo>
                    <a:pt x="154005" y="3196850"/>
                  </a:lnTo>
                  <a:lnTo>
                    <a:pt x="207351" y="3203837"/>
                  </a:lnTo>
                  <a:lnTo>
                    <a:pt x="261332" y="3210507"/>
                  </a:lnTo>
                  <a:lnTo>
                    <a:pt x="316266" y="3216542"/>
                  </a:lnTo>
                  <a:lnTo>
                    <a:pt x="371835" y="3222259"/>
                  </a:lnTo>
                  <a:lnTo>
                    <a:pt x="428039" y="3227976"/>
                  </a:lnTo>
                  <a:lnTo>
                    <a:pt x="484560" y="3233375"/>
                  </a:lnTo>
                  <a:lnTo>
                    <a:pt x="541082" y="3238139"/>
                  </a:lnTo>
                  <a:lnTo>
                    <a:pt x="542669" y="3047254"/>
                  </a:lnTo>
                  <a:lnTo>
                    <a:pt x="543940" y="2927831"/>
                  </a:lnTo>
                  <a:lnTo>
                    <a:pt x="545527" y="2805867"/>
                  </a:lnTo>
                  <a:lnTo>
                    <a:pt x="547750" y="2691844"/>
                  </a:lnTo>
                  <a:lnTo>
                    <a:pt x="548703" y="2641343"/>
                  </a:lnTo>
                  <a:lnTo>
                    <a:pt x="550290" y="2596878"/>
                  </a:lnTo>
                  <a:lnTo>
                    <a:pt x="552196" y="2559082"/>
                  </a:lnTo>
                  <a:lnTo>
                    <a:pt x="554101" y="2530179"/>
                  </a:lnTo>
                  <a:lnTo>
                    <a:pt x="554736" y="2519380"/>
                  </a:lnTo>
                  <a:lnTo>
                    <a:pt x="556006" y="2511122"/>
                  </a:lnTo>
                  <a:lnTo>
                    <a:pt x="556959" y="2505722"/>
                  </a:lnTo>
                  <a:lnTo>
                    <a:pt x="557276" y="2504134"/>
                  </a:lnTo>
                  <a:lnTo>
                    <a:pt x="558229" y="2503182"/>
                  </a:lnTo>
                  <a:lnTo>
                    <a:pt x="561404" y="2500958"/>
                  </a:lnTo>
                  <a:lnTo>
                    <a:pt x="565532" y="2498735"/>
                  </a:lnTo>
                  <a:lnTo>
                    <a:pt x="569342" y="2497464"/>
                  </a:lnTo>
                  <a:lnTo>
                    <a:pt x="573470" y="2496512"/>
                  </a:lnTo>
                  <a:lnTo>
                    <a:pt x="577916" y="2496512"/>
                  </a:lnTo>
                  <a:lnTo>
                    <a:pt x="582044" y="2496829"/>
                  </a:lnTo>
                  <a:lnTo>
                    <a:pt x="585854" y="2497464"/>
                  </a:lnTo>
                  <a:lnTo>
                    <a:pt x="589982" y="2499370"/>
                  </a:lnTo>
                  <a:lnTo>
                    <a:pt x="593793" y="2501276"/>
                  </a:lnTo>
                  <a:lnTo>
                    <a:pt x="597286" y="2503817"/>
                  </a:lnTo>
                  <a:lnTo>
                    <a:pt x="600144" y="2506675"/>
                  </a:lnTo>
                  <a:lnTo>
                    <a:pt x="602684" y="2510169"/>
                  </a:lnTo>
                  <a:lnTo>
                    <a:pt x="604589" y="2513980"/>
                  </a:lnTo>
                  <a:lnTo>
                    <a:pt x="606177" y="2517792"/>
                  </a:lnTo>
                  <a:lnTo>
                    <a:pt x="606812" y="2521921"/>
                  </a:lnTo>
                  <a:lnTo>
                    <a:pt x="607129" y="2526367"/>
                  </a:lnTo>
                  <a:lnTo>
                    <a:pt x="607129" y="3247985"/>
                  </a:lnTo>
                  <a:lnTo>
                    <a:pt x="668096" y="3251479"/>
                  </a:lnTo>
                  <a:lnTo>
                    <a:pt x="732874" y="3254973"/>
                  </a:lnTo>
                  <a:lnTo>
                    <a:pt x="800509" y="3257832"/>
                  </a:lnTo>
                  <a:lnTo>
                    <a:pt x="870367" y="3260690"/>
                  </a:lnTo>
                  <a:lnTo>
                    <a:pt x="940860" y="3263231"/>
                  </a:lnTo>
                  <a:lnTo>
                    <a:pt x="1011670" y="3265454"/>
                  </a:lnTo>
                  <a:lnTo>
                    <a:pt x="1081211" y="3267360"/>
                  </a:lnTo>
                  <a:lnTo>
                    <a:pt x="1148846" y="3268630"/>
                  </a:lnTo>
                  <a:lnTo>
                    <a:pt x="1313012" y="2233210"/>
                  </a:lnTo>
                  <a:lnTo>
                    <a:pt x="1234898" y="2133162"/>
                  </a:lnTo>
                  <a:lnTo>
                    <a:pt x="1232676" y="2135385"/>
                  </a:lnTo>
                  <a:lnTo>
                    <a:pt x="1229818" y="2138879"/>
                  </a:lnTo>
                  <a:lnTo>
                    <a:pt x="1223150" y="2148089"/>
                  </a:lnTo>
                  <a:lnTo>
                    <a:pt x="1215529" y="2160159"/>
                  </a:lnTo>
                  <a:lnTo>
                    <a:pt x="1206638" y="2174451"/>
                  </a:lnTo>
                  <a:lnTo>
                    <a:pt x="1185998" y="2207801"/>
                  </a:lnTo>
                  <a:lnTo>
                    <a:pt x="1164088" y="2244326"/>
                  </a:lnTo>
                  <a:lnTo>
                    <a:pt x="1143130" y="2280534"/>
                  </a:lnTo>
                  <a:lnTo>
                    <a:pt x="1124078" y="2311025"/>
                  </a:lnTo>
                  <a:lnTo>
                    <a:pt x="1116140" y="2323095"/>
                  </a:lnTo>
                  <a:lnTo>
                    <a:pt x="1109789" y="2332623"/>
                  </a:lnTo>
                  <a:lnTo>
                    <a:pt x="1105026" y="2338658"/>
                  </a:lnTo>
                  <a:lnTo>
                    <a:pt x="1103121" y="2340563"/>
                  </a:lnTo>
                  <a:lnTo>
                    <a:pt x="1102168" y="2340881"/>
                  </a:lnTo>
                  <a:lnTo>
                    <a:pt x="1097723" y="2341516"/>
                  </a:lnTo>
                  <a:lnTo>
                    <a:pt x="1093595" y="2340563"/>
                  </a:lnTo>
                  <a:lnTo>
                    <a:pt x="1089149" y="2339611"/>
                  </a:lnTo>
                  <a:lnTo>
                    <a:pt x="1084704" y="2337705"/>
                  </a:lnTo>
                  <a:lnTo>
                    <a:pt x="1080576" y="2335164"/>
                  </a:lnTo>
                  <a:lnTo>
                    <a:pt x="1076448" y="2332623"/>
                  </a:lnTo>
                  <a:lnTo>
                    <a:pt x="1073273" y="2329447"/>
                  </a:lnTo>
                  <a:lnTo>
                    <a:pt x="1070097" y="2326588"/>
                  </a:lnTo>
                  <a:lnTo>
                    <a:pt x="1054855" y="2307214"/>
                  </a:lnTo>
                  <a:lnTo>
                    <a:pt x="1040566" y="2287839"/>
                  </a:lnTo>
                  <a:lnTo>
                    <a:pt x="1025960" y="2268465"/>
                  </a:lnTo>
                  <a:lnTo>
                    <a:pt x="1012623" y="2249091"/>
                  </a:lnTo>
                  <a:lnTo>
                    <a:pt x="999287" y="2230034"/>
                  </a:lnTo>
                  <a:lnTo>
                    <a:pt x="986585" y="2210659"/>
                  </a:lnTo>
                  <a:lnTo>
                    <a:pt x="974519" y="2191603"/>
                  </a:lnTo>
                  <a:lnTo>
                    <a:pt x="963087" y="2172546"/>
                  </a:lnTo>
                  <a:lnTo>
                    <a:pt x="951974" y="2153807"/>
                  </a:lnTo>
                  <a:lnTo>
                    <a:pt x="941177" y="2135067"/>
                  </a:lnTo>
                  <a:lnTo>
                    <a:pt x="931334" y="2116963"/>
                  </a:lnTo>
                  <a:lnTo>
                    <a:pt x="921490" y="2098542"/>
                  </a:lnTo>
                  <a:lnTo>
                    <a:pt x="912599" y="2080755"/>
                  </a:lnTo>
                  <a:lnTo>
                    <a:pt x="904026" y="2063287"/>
                  </a:lnTo>
                  <a:lnTo>
                    <a:pt x="895770" y="2046136"/>
                  </a:lnTo>
                  <a:lnTo>
                    <a:pt x="888149" y="2029620"/>
                  </a:lnTo>
                  <a:lnTo>
                    <a:pt x="880528" y="2013104"/>
                  </a:lnTo>
                  <a:lnTo>
                    <a:pt x="873860" y="1997223"/>
                  </a:lnTo>
                  <a:lnTo>
                    <a:pt x="867509" y="1981978"/>
                  </a:lnTo>
                  <a:lnTo>
                    <a:pt x="861793" y="1967050"/>
                  </a:lnTo>
                  <a:lnTo>
                    <a:pt x="851315" y="1938782"/>
                  </a:lnTo>
                  <a:lnTo>
                    <a:pt x="842741" y="1913373"/>
                  </a:lnTo>
                  <a:lnTo>
                    <a:pt x="835438" y="1889870"/>
                  </a:lnTo>
                  <a:lnTo>
                    <a:pt x="830040" y="1869860"/>
                  </a:lnTo>
                  <a:lnTo>
                    <a:pt x="825912" y="1852391"/>
                  </a:lnTo>
                  <a:lnTo>
                    <a:pt x="824642" y="1844768"/>
                  </a:lnTo>
                  <a:lnTo>
                    <a:pt x="823371" y="1838416"/>
                  </a:lnTo>
                  <a:close/>
                  <a:moveTo>
                    <a:pt x="1960151" y="1811419"/>
                  </a:moveTo>
                  <a:lnTo>
                    <a:pt x="1959198" y="1818089"/>
                  </a:lnTo>
                  <a:lnTo>
                    <a:pt x="1957928" y="1825394"/>
                  </a:lnTo>
                  <a:lnTo>
                    <a:pt x="1953483" y="1843498"/>
                  </a:lnTo>
                  <a:lnTo>
                    <a:pt x="1947767" y="1864778"/>
                  </a:lnTo>
                  <a:lnTo>
                    <a:pt x="1940146" y="1889870"/>
                  </a:lnTo>
                  <a:lnTo>
                    <a:pt x="1930620" y="1917184"/>
                  </a:lnTo>
                  <a:lnTo>
                    <a:pt x="1919506" y="1947358"/>
                  </a:lnTo>
                  <a:lnTo>
                    <a:pt x="1913473" y="1963238"/>
                  </a:lnTo>
                  <a:lnTo>
                    <a:pt x="1906805" y="1980072"/>
                  </a:lnTo>
                  <a:lnTo>
                    <a:pt x="1899819" y="1997223"/>
                  </a:lnTo>
                  <a:lnTo>
                    <a:pt x="1892198" y="2014692"/>
                  </a:lnTo>
                  <a:lnTo>
                    <a:pt x="1884260" y="2032478"/>
                  </a:lnTo>
                  <a:lnTo>
                    <a:pt x="1875686" y="2050582"/>
                  </a:lnTo>
                  <a:lnTo>
                    <a:pt x="1866795" y="2069321"/>
                  </a:lnTo>
                  <a:lnTo>
                    <a:pt x="1857587" y="2088061"/>
                  </a:lnTo>
                  <a:lnTo>
                    <a:pt x="1847426" y="2107117"/>
                  </a:lnTo>
                  <a:lnTo>
                    <a:pt x="1836947" y="2126492"/>
                  </a:lnTo>
                  <a:lnTo>
                    <a:pt x="1826151" y="2146184"/>
                  </a:lnTo>
                  <a:lnTo>
                    <a:pt x="1814719" y="2165558"/>
                  </a:lnTo>
                  <a:lnTo>
                    <a:pt x="1803288" y="2185568"/>
                  </a:lnTo>
                  <a:lnTo>
                    <a:pt x="1790587" y="2205260"/>
                  </a:lnTo>
                  <a:lnTo>
                    <a:pt x="1777885" y="2224952"/>
                  </a:lnTo>
                  <a:lnTo>
                    <a:pt x="1764549" y="2245279"/>
                  </a:lnTo>
                  <a:lnTo>
                    <a:pt x="1750895" y="2264971"/>
                  </a:lnTo>
                  <a:lnTo>
                    <a:pt x="1736606" y="2284663"/>
                  </a:lnTo>
                  <a:lnTo>
                    <a:pt x="1721999" y="2304355"/>
                  </a:lnTo>
                  <a:lnTo>
                    <a:pt x="1706757" y="2323412"/>
                  </a:lnTo>
                  <a:lnTo>
                    <a:pt x="1703899" y="2326588"/>
                  </a:lnTo>
                  <a:lnTo>
                    <a:pt x="1700724" y="2328812"/>
                  </a:lnTo>
                  <a:lnTo>
                    <a:pt x="1697866" y="2331035"/>
                  </a:lnTo>
                  <a:lnTo>
                    <a:pt x="1694056" y="2332623"/>
                  </a:lnTo>
                  <a:lnTo>
                    <a:pt x="1690245" y="2333576"/>
                  </a:lnTo>
                  <a:lnTo>
                    <a:pt x="1686435" y="2334211"/>
                  </a:lnTo>
                  <a:lnTo>
                    <a:pt x="1682624" y="2334846"/>
                  </a:lnTo>
                  <a:lnTo>
                    <a:pt x="1678814" y="2334211"/>
                  </a:lnTo>
                  <a:lnTo>
                    <a:pt x="1677544" y="2333576"/>
                  </a:lnTo>
                  <a:lnTo>
                    <a:pt x="1675956" y="2331988"/>
                  </a:lnTo>
                  <a:lnTo>
                    <a:pt x="1670876" y="2326906"/>
                  </a:lnTo>
                  <a:lnTo>
                    <a:pt x="1664525" y="2318330"/>
                  </a:lnTo>
                  <a:lnTo>
                    <a:pt x="1657222" y="2307532"/>
                  </a:lnTo>
                  <a:lnTo>
                    <a:pt x="1638804" y="2280534"/>
                  </a:lnTo>
                  <a:lnTo>
                    <a:pt x="1618165" y="2248773"/>
                  </a:lnTo>
                  <a:lnTo>
                    <a:pt x="1596572" y="2216059"/>
                  </a:lnTo>
                  <a:lnTo>
                    <a:pt x="1576885" y="2185886"/>
                  </a:lnTo>
                  <a:lnTo>
                    <a:pt x="1568311" y="2173499"/>
                  </a:lnTo>
                  <a:lnTo>
                    <a:pt x="1560690" y="2162700"/>
                  </a:lnTo>
                  <a:lnTo>
                    <a:pt x="1554340" y="2154124"/>
                  </a:lnTo>
                  <a:lnTo>
                    <a:pt x="1549577" y="2148407"/>
                  </a:lnTo>
                  <a:lnTo>
                    <a:pt x="1537828" y="2161429"/>
                  </a:lnTo>
                  <a:lnTo>
                    <a:pt x="1512743" y="2190967"/>
                  </a:lnTo>
                  <a:lnTo>
                    <a:pt x="1475908" y="2233210"/>
                  </a:lnTo>
                  <a:lnTo>
                    <a:pt x="1477814" y="2242738"/>
                  </a:lnTo>
                  <a:lnTo>
                    <a:pt x="1482259" y="2270053"/>
                  </a:lnTo>
                  <a:lnTo>
                    <a:pt x="1498136" y="2368831"/>
                  </a:lnTo>
                  <a:lnTo>
                    <a:pt x="1546719" y="2680410"/>
                  </a:lnTo>
                  <a:lnTo>
                    <a:pt x="1601653" y="3027244"/>
                  </a:lnTo>
                  <a:lnTo>
                    <a:pt x="1624198" y="3169853"/>
                  </a:lnTo>
                  <a:lnTo>
                    <a:pt x="1640075" y="3268630"/>
                  </a:lnTo>
                  <a:lnTo>
                    <a:pt x="1706122" y="3267360"/>
                  </a:lnTo>
                  <a:lnTo>
                    <a:pt x="1772805" y="3265454"/>
                  </a:lnTo>
                  <a:lnTo>
                    <a:pt x="1838535" y="3263231"/>
                  </a:lnTo>
                  <a:lnTo>
                    <a:pt x="1903630" y="3261008"/>
                  </a:lnTo>
                  <a:lnTo>
                    <a:pt x="1967772" y="3257832"/>
                  </a:lnTo>
                  <a:lnTo>
                    <a:pt x="2030644" y="3254973"/>
                  </a:lnTo>
                  <a:lnTo>
                    <a:pt x="2091929" y="3251479"/>
                  </a:lnTo>
                  <a:lnTo>
                    <a:pt x="2151308" y="3247985"/>
                  </a:lnTo>
                  <a:lnTo>
                    <a:pt x="2150990" y="3163818"/>
                  </a:lnTo>
                  <a:lnTo>
                    <a:pt x="2150673" y="3057100"/>
                  </a:lnTo>
                  <a:lnTo>
                    <a:pt x="2150990" y="2817937"/>
                  </a:lnTo>
                  <a:lnTo>
                    <a:pt x="2152261" y="2526367"/>
                  </a:lnTo>
                  <a:lnTo>
                    <a:pt x="2152261" y="2521921"/>
                  </a:lnTo>
                  <a:lnTo>
                    <a:pt x="2153213" y="2517792"/>
                  </a:lnTo>
                  <a:lnTo>
                    <a:pt x="2154801" y="2513980"/>
                  </a:lnTo>
                  <a:lnTo>
                    <a:pt x="2156706" y="2510169"/>
                  </a:lnTo>
                  <a:lnTo>
                    <a:pt x="2159246" y="2506675"/>
                  </a:lnTo>
                  <a:lnTo>
                    <a:pt x="2162104" y="2503817"/>
                  </a:lnTo>
                  <a:lnTo>
                    <a:pt x="2165597" y="2501276"/>
                  </a:lnTo>
                  <a:lnTo>
                    <a:pt x="2169090" y="2499370"/>
                  </a:lnTo>
                  <a:lnTo>
                    <a:pt x="2173218" y="2497464"/>
                  </a:lnTo>
                  <a:lnTo>
                    <a:pt x="2177346" y="2496829"/>
                  </a:lnTo>
                  <a:lnTo>
                    <a:pt x="2181474" y="2496512"/>
                  </a:lnTo>
                  <a:lnTo>
                    <a:pt x="2185602" y="2496829"/>
                  </a:lnTo>
                  <a:lnTo>
                    <a:pt x="2189730" y="2497464"/>
                  </a:lnTo>
                  <a:lnTo>
                    <a:pt x="2193858" y="2498735"/>
                  </a:lnTo>
                  <a:lnTo>
                    <a:pt x="2197351" y="2500958"/>
                  </a:lnTo>
                  <a:lnTo>
                    <a:pt x="2201161" y="2503182"/>
                  </a:lnTo>
                  <a:lnTo>
                    <a:pt x="2201479" y="2504134"/>
                  </a:lnTo>
                  <a:lnTo>
                    <a:pt x="2201796" y="2506040"/>
                  </a:lnTo>
                  <a:lnTo>
                    <a:pt x="2202749" y="2512710"/>
                  </a:lnTo>
                  <a:lnTo>
                    <a:pt x="2203384" y="2523191"/>
                  </a:lnTo>
                  <a:lnTo>
                    <a:pt x="2204019" y="2537166"/>
                  </a:lnTo>
                  <a:lnTo>
                    <a:pt x="2205607" y="2574009"/>
                  </a:lnTo>
                  <a:lnTo>
                    <a:pt x="2206877" y="2621334"/>
                  </a:lnTo>
                  <a:lnTo>
                    <a:pt x="2207829" y="2676916"/>
                  </a:lnTo>
                  <a:lnTo>
                    <a:pt x="2208782" y="2739168"/>
                  </a:lnTo>
                  <a:lnTo>
                    <a:pt x="2210052" y="2873519"/>
                  </a:lnTo>
                  <a:lnTo>
                    <a:pt x="2211005" y="3007870"/>
                  </a:lnTo>
                  <a:lnTo>
                    <a:pt x="2211640" y="3124434"/>
                  </a:lnTo>
                  <a:lnTo>
                    <a:pt x="2211957" y="3238139"/>
                  </a:lnTo>
                  <a:lnTo>
                    <a:pt x="2330398" y="3227976"/>
                  </a:lnTo>
                  <a:lnTo>
                    <a:pt x="2392635" y="3222259"/>
                  </a:lnTo>
                  <a:lnTo>
                    <a:pt x="2454555" y="3216542"/>
                  </a:lnTo>
                  <a:lnTo>
                    <a:pt x="2516157" y="3210507"/>
                  </a:lnTo>
                  <a:lnTo>
                    <a:pt x="2576489" y="3203837"/>
                  </a:lnTo>
                  <a:lnTo>
                    <a:pt x="2633645" y="3196850"/>
                  </a:lnTo>
                  <a:lnTo>
                    <a:pt x="2687309" y="3189862"/>
                  </a:lnTo>
                  <a:lnTo>
                    <a:pt x="2684134" y="2851921"/>
                  </a:lnTo>
                  <a:lnTo>
                    <a:pt x="2682228" y="2709630"/>
                  </a:lnTo>
                  <a:lnTo>
                    <a:pt x="2681276" y="2654366"/>
                  </a:lnTo>
                  <a:lnTo>
                    <a:pt x="2680641" y="2613393"/>
                  </a:lnTo>
                  <a:lnTo>
                    <a:pt x="2680006" y="2597195"/>
                  </a:lnTo>
                  <a:lnTo>
                    <a:pt x="2679371" y="2588302"/>
                  </a:lnTo>
                  <a:lnTo>
                    <a:pt x="2676195" y="2551776"/>
                  </a:lnTo>
                  <a:lnTo>
                    <a:pt x="2672385" y="2517157"/>
                  </a:lnTo>
                  <a:lnTo>
                    <a:pt x="2668257" y="2484125"/>
                  </a:lnTo>
                  <a:lnTo>
                    <a:pt x="2663494" y="2452999"/>
                  </a:lnTo>
                  <a:lnTo>
                    <a:pt x="2658731" y="2422825"/>
                  </a:lnTo>
                  <a:lnTo>
                    <a:pt x="2653015" y="2394558"/>
                  </a:lnTo>
                  <a:lnTo>
                    <a:pt x="2647299" y="2367561"/>
                  </a:lnTo>
                  <a:lnTo>
                    <a:pt x="2641266" y="2341834"/>
                  </a:lnTo>
                  <a:lnTo>
                    <a:pt x="2634916" y="2317695"/>
                  </a:lnTo>
                  <a:lnTo>
                    <a:pt x="2628565" y="2294509"/>
                  </a:lnTo>
                  <a:lnTo>
                    <a:pt x="2621579" y="2272594"/>
                  </a:lnTo>
                  <a:lnTo>
                    <a:pt x="2614593" y="2252267"/>
                  </a:lnTo>
                  <a:lnTo>
                    <a:pt x="2607290" y="2232892"/>
                  </a:lnTo>
                  <a:lnTo>
                    <a:pt x="2600304" y="2214788"/>
                  </a:lnTo>
                  <a:lnTo>
                    <a:pt x="2592683" y="2197637"/>
                  </a:lnTo>
                  <a:lnTo>
                    <a:pt x="2585062" y="2181121"/>
                  </a:lnTo>
                  <a:lnTo>
                    <a:pt x="2578077" y="2166829"/>
                  </a:lnTo>
                  <a:lnTo>
                    <a:pt x="2570456" y="2152536"/>
                  </a:lnTo>
                  <a:lnTo>
                    <a:pt x="2563152" y="2139514"/>
                  </a:lnTo>
                  <a:lnTo>
                    <a:pt x="2555531" y="2127445"/>
                  </a:lnTo>
                  <a:lnTo>
                    <a:pt x="2548228" y="2115693"/>
                  </a:lnTo>
                  <a:lnTo>
                    <a:pt x="2540925" y="2104894"/>
                  </a:lnTo>
                  <a:lnTo>
                    <a:pt x="2533621" y="2095048"/>
                  </a:lnTo>
                  <a:lnTo>
                    <a:pt x="2526318" y="2085520"/>
                  </a:lnTo>
                  <a:lnTo>
                    <a:pt x="2519332" y="2076309"/>
                  </a:lnTo>
                  <a:lnTo>
                    <a:pt x="2512347" y="2068051"/>
                  </a:lnTo>
                  <a:lnTo>
                    <a:pt x="2498375" y="2052488"/>
                  </a:lnTo>
                  <a:lnTo>
                    <a:pt x="2485356" y="2038513"/>
                  </a:lnTo>
                  <a:lnTo>
                    <a:pt x="2472972" y="2025808"/>
                  </a:lnTo>
                  <a:lnTo>
                    <a:pt x="2442806" y="2009610"/>
                  </a:lnTo>
                  <a:lnTo>
                    <a:pt x="2412640" y="1993729"/>
                  </a:lnTo>
                  <a:lnTo>
                    <a:pt x="2382474" y="1979437"/>
                  </a:lnTo>
                  <a:lnTo>
                    <a:pt x="2352943" y="1965144"/>
                  </a:lnTo>
                  <a:lnTo>
                    <a:pt x="2322777" y="1951487"/>
                  </a:lnTo>
                  <a:lnTo>
                    <a:pt x="2292612" y="1938465"/>
                  </a:lnTo>
                  <a:lnTo>
                    <a:pt x="2262446" y="1925760"/>
                  </a:lnTo>
                  <a:lnTo>
                    <a:pt x="2231645" y="1913373"/>
                  </a:lnTo>
                  <a:lnTo>
                    <a:pt x="2200526" y="1900986"/>
                  </a:lnTo>
                  <a:lnTo>
                    <a:pt x="2168772" y="1888599"/>
                  </a:lnTo>
                  <a:lnTo>
                    <a:pt x="2103042" y="1864143"/>
                  </a:lnTo>
                  <a:lnTo>
                    <a:pt x="1960151" y="1811419"/>
                  </a:lnTo>
                  <a:close/>
                  <a:moveTo>
                    <a:pt x="1782331" y="1695490"/>
                  </a:moveTo>
                  <a:lnTo>
                    <a:pt x="1773122" y="1713594"/>
                  </a:lnTo>
                  <a:lnTo>
                    <a:pt x="1767724" y="1723440"/>
                  </a:lnTo>
                  <a:lnTo>
                    <a:pt x="1761691" y="1733286"/>
                  </a:lnTo>
                  <a:lnTo>
                    <a:pt x="1755340" y="1744085"/>
                  </a:lnTo>
                  <a:lnTo>
                    <a:pt x="1748037" y="1755201"/>
                  </a:lnTo>
                  <a:lnTo>
                    <a:pt x="1740416" y="1766636"/>
                  </a:lnTo>
                  <a:lnTo>
                    <a:pt x="1731843" y="1778705"/>
                  </a:lnTo>
                  <a:lnTo>
                    <a:pt x="1722951" y="1790139"/>
                  </a:lnTo>
                  <a:lnTo>
                    <a:pt x="1713425" y="1802526"/>
                  </a:lnTo>
                  <a:lnTo>
                    <a:pt x="1703264" y="1814278"/>
                  </a:lnTo>
                  <a:lnTo>
                    <a:pt x="1692468" y="1826665"/>
                  </a:lnTo>
                  <a:lnTo>
                    <a:pt x="1681037" y="1838734"/>
                  </a:lnTo>
                  <a:lnTo>
                    <a:pt x="1668653" y="1851121"/>
                  </a:lnTo>
                  <a:lnTo>
                    <a:pt x="1655634" y="1863508"/>
                  </a:lnTo>
                  <a:lnTo>
                    <a:pt x="1641980" y="1875577"/>
                  </a:lnTo>
                  <a:lnTo>
                    <a:pt x="1627373" y="1887964"/>
                  </a:lnTo>
                  <a:lnTo>
                    <a:pt x="1612131" y="1899716"/>
                  </a:lnTo>
                  <a:lnTo>
                    <a:pt x="1596255" y="1911467"/>
                  </a:lnTo>
                  <a:lnTo>
                    <a:pt x="1579425" y="1922901"/>
                  </a:lnTo>
                  <a:lnTo>
                    <a:pt x="1561643" y="1933700"/>
                  </a:lnTo>
                  <a:lnTo>
                    <a:pt x="1543544" y="1944499"/>
                  </a:lnTo>
                  <a:lnTo>
                    <a:pt x="1524174" y="1954980"/>
                  </a:lnTo>
                  <a:lnTo>
                    <a:pt x="1504169" y="1964509"/>
                  </a:lnTo>
                  <a:lnTo>
                    <a:pt x="1506392" y="1967050"/>
                  </a:lnTo>
                  <a:lnTo>
                    <a:pt x="1509250" y="1970543"/>
                  </a:lnTo>
                  <a:lnTo>
                    <a:pt x="1517188" y="1980707"/>
                  </a:lnTo>
                  <a:lnTo>
                    <a:pt x="1527032" y="1995000"/>
                  </a:lnTo>
                  <a:lnTo>
                    <a:pt x="1539416" y="2011833"/>
                  </a:lnTo>
                  <a:lnTo>
                    <a:pt x="1567041" y="2052488"/>
                  </a:lnTo>
                  <a:lnTo>
                    <a:pt x="1597525" y="2097589"/>
                  </a:lnTo>
                  <a:lnTo>
                    <a:pt x="1652776" y="2181439"/>
                  </a:lnTo>
                  <a:lnTo>
                    <a:pt x="1679767" y="2222411"/>
                  </a:lnTo>
                  <a:lnTo>
                    <a:pt x="1694056" y="2203354"/>
                  </a:lnTo>
                  <a:lnTo>
                    <a:pt x="1707392" y="2184615"/>
                  </a:lnTo>
                  <a:lnTo>
                    <a:pt x="1720411" y="2165558"/>
                  </a:lnTo>
                  <a:lnTo>
                    <a:pt x="1732795" y="2146501"/>
                  </a:lnTo>
                  <a:lnTo>
                    <a:pt x="1744544" y="2128080"/>
                  </a:lnTo>
                  <a:lnTo>
                    <a:pt x="1755658" y="2109341"/>
                  </a:lnTo>
                  <a:lnTo>
                    <a:pt x="1766136" y="2090919"/>
                  </a:lnTo>
                  <a:lnTo>
                    <a:pt x="1776615" y="2072815"/>
                  </a:lnTo>
                  <a:lnTo>
                    <a:pt x="1785824" y="2054393"/>
                  </a:lnTo>
                  <a:lnTo>
                    <a:pt x="1795032" y="2036925"/>
                  </a:lnTo>
                  <a:lnTo>
                    <a:pt x="1803606" y="2019456"/>
                  </a:lnTo>
                  <a:lnTo>
                    <a:pt x="1811862" y="2002305"/>
                  </a:lnTo>
                  <a:lnTo>
                    <a:pt x="1819165" y="1985471"/>
                  </a:lnTo>
                  <a:lnTo>
                    <a:pt x="1826151" y="1968955"/>
                  </a:lnTo>
                  <a:lnTo>
                    <a:pt x="1833137" y="1953075"/>
                  </a:lnTo>
                  <a:lnTo>
                    <a:pt x="1839170" y="1937829"/>
                  </a:lnTo>
                  <a:lnTo>
                    <a:pt x="1844885" y="1922584"/>
                  </a:lnTo>
                  <a:lnTo>
                    <a:pt x="1850601" y="1907974"/>
                  </a:lnTo>
                  <a:lnTo>
                    <a:pt x="1859810" y="1880976"/>
                  </a:lnTo>
                  <a:lnTo>
                    <a:pt x="1867430" y="1855885"/>
                  </a:lnTo>
                  <a:lnTo>
                    <a:pt x="1873781" y="1833970"/>
                  </a:lnTo>
                  <a:lnTo>
                    <a:pt x="1878544" y="1815230"/>
                  </a:lnTo>
                  <a:lnTo>
                    <a:pt x="1882037" y="1799032"/>
                  </a:lnTo>
                  <a:lnTo>
                    <a:pt x="1884260" y="1786963"/>
                  </a:lnTo>
                  <a:lnTo>
                    <a:pt x="1885212" y="1778387"/>
                  </a:lnTo>
                  <a:lnTo>
                    <a:pt x="1782331" y="1695490"/>
                  </a:lnTo>
                  <a:close/>
                  <a:moveTo>
                    <a:pt x="1006907" y="1695490"/>
                  </a:moveTo>
                  <a:lnTo>
                    <a:pt x="903708" y="1778387"/>
                  </a:lnTo>
                  <a:lnTo>
                    <a:pt x="904661" y="1786963"/>
                  </a:lnTo>
                  <a:lnTo>
                    <a:pt x="906883" y="1799032"/>
                  </a:lnTo>
                  <a:lnTo>
                    <a:pt x="910376" y="1815230"/>
                  </a:lnTo>
                  <a:lnTo>
                    <a:pt x="915139" y="1833970"/>
                  </a:lnTo>
                  <a:lnTo>
                    <a:pt x="921490" y="1855885"/>
                  </a:lnTo>
                  <a:lnTo>
                    <a:pt x="929428" y="1880976"/>
                  </a:lnTo>
                  <a:lnTo>
                    <a:pt x="938955" y="1907974"/>
                  </a:lnTo>
                  <a:lnTo>
                    <a:pt x="944353" y="1922584"/>
                  </a:lnTo>
                  <a:lnTo>
                    <a:pt x="949751" y="1937829"/>
                  </a:lnTo>
                  <a:lnTo>
                    <a:pt x="956102" y="1953075"/>
                  </a:lnTo>
                  <a:lnTo>
                    <a:pt x="962770" y="1968955"/>
                  </a:lnTo>
                  <a:lnTo>
                    <a:pt x="969756" y="1985471"/>
                  </a:lnTo>
                  <a:lnTo>
                    <a:pt x="977694" y="2002305"/>
                  </a:lnTo>
                  <a:lnTo>
                    <a:pt x="985315" y="2019456"/>
                  </a:lnTo>
                  <a:lnTo>
                    <a:pt x="993888" y="2036925"/>
                  </a:lnTo>
                  <a:lnTo>
                    <a:pt x="1003414" y="2054393"/>
                  </a:lnTo>
                  <a:lnTo>
                    <a:pt x="1012941" y="2072815"/>
                  </a:lnTo>
                  <a:lnTo>
                    <a:pt x="1023102" y="2090919"/>
                  </a:lnTo>
                  <a:lnTo>
                    <a:pt x="1033898" y="2109341"/>
                  </a:lnTo>
                  <a:lnTo>
                    <a:pt x="1045012" y="2128080"/>
                  </a:lnTo>
                  <a:lnTo>
                    <a:pt x="1056443" y="2146501"/>
                  </a:lnTo>
                  <a:lnTo>
                    <a:pt x="1068827" y="2165558"/>
                  </a:lnTo>
                  <a:lnTo>
                    <a:pt x="1081528" y="2184615"/>
                  </a:lnTo>
                  <a:lnTo>
                    <a:pt x="1095182" y="2203354"/>
                  </a:lnTo>
                  <a:lnTo>
                    <a:pt x="1109154" y="2222411"/>
                  </a:lnTo>
                  <a:lnTo>
                    <a:pt x="1134874" y="2183027"/>
                  </a:lnTo>
                  <a:lnTo>
                    <a:pt x="1159325" y="2145231"/>
                  </a:lnTo>
                  <a:lnTo>
                    <a:pt x="1187903" y="2101400"/>
                  </a:lnTo>
                  <a:lnTo>
                    <a:pt x="1217751" y="2056934"/>
                  </a:lnTo>
                  <a:lnTo>
                    <a:pt x="1231723" y="2035972"/>
                  </a:lnTo>
                  <a:lnTo>
                    <a:pt x="1245377" y="2016280"/>
                  </a:lnTo>
                  <a:lnTo>
                    <a:pt x="1258078" y="1998811"/>
                  </a:lnTo>
                  <a:lnTo>
                    <a:pt x="1268875" y="1983883"/>
                  </a:lnTo>
                  <a:lnTo>
                    <a:pt x="1278083" y="1972449"/>
                  </a:lnTo>
                  <a:lnTo>
                    <a:pt x="1281894" y="1968003"/>
                  </a:lnTo>
                  <a:lnTo>
                    <a:pt x="1285387" y="1964509"/>
                  </a:lnTo>
                  <a:lnTo>
                    <a:pt x="1264747" y="1954980"/>
                  </a:lnTo>
                  <a:lnTo>
                    <a:pt x="1246012" y="1944499"/>
                  </a:lnTo>
                  <a:lnTo>
                    <a:pt x="1227277" y="1933700"/>
                  </a:lnTo>
                  <a:lnTo>
                    <a:pt x="1209813" y="1922901"/>
                  </a:lnTo>
                  <a:lnTo>
                    <a:pt x="1192666" y="1911467"/>
                  </a:lnTo>
                  <a:lnTo>
                    <a:pt x="1176789" y="1899716"/>
                  </a:lnTo>
                  <a:lnTo>
                    <a:pt x="1161547" y="1887964"/>
                  </a:lnTo>
                  <a:lnTo>
                    <a:pt x="1146941" y="1875577"/>
                  </a:lnTo>
                  <a:lnTo>
                    <a:pt x="1133604" y="1863508"/>
                  </a:lnTo>
                  <a:lnTo>
                    <a:pt x="1120585" y="1851121"/>
                  </a:lnTo>
                  <a:lnTo>
                    <a:pt x="1108519" y="1838734"/>
                  </a:lnTo>
                  <a:lnTo>
                    <a:pt x="1096453" y="1826665"/>
                  </a:lnTo>
                  <a:lnTo>
                    <a:pt x="1085656" y="1814278"/>
                  </a:lnTo>
                  <a:lnTo>
                    <a:pt x="1075813" y="1802526"/>
                  </a:lnTo>
                  <a:lnTo>
                    <a:pt x="1065969" y="1790139"/>
                  </a:lnTo>
                  <a:lnTo>
                    <a:pt x="1057078" y="1778705"/>
                  </a:lnTo>
                  <a:lnTo>
                    <a:pt x="1048822" y="1766636"/>
                  </a:lnTo>
                  <a:lnTo>
                    <a:pt x="1041201" y="1755201"/>
                  </a:lnTo>
                  <a:lnTo>
                    <a:pt x="1034216" y="1744085"/>
                  </a:lnTo>
                  <a:lnTo>
                    <a:pt x="1027547" y="1733286"/>
                  </a:lnTo>
                  <a:lnTo>
                    <a:pt x="1021514" y="1723440"/>
                  </a:lnTo>
                  <a:lnTo>
                    <a:pt x="1016433" y="1713594"/>
                  </a:lnTo>
                  <a:lnTo>
                    <a:pt x="1006907" y="1695490"/>
                  </a:lnTo>
                  <a:close/>
                  <a:moveTo>
                    <a:pt x="1002462" y="1582737"/>
                  </a:moveTo>
                  <a:lnTo>
                    <a:pt x="1006590" y="1582737"/>
                  </a:lnTo>
                  <a:lnTo>
                    <a:pt x="1010718" y="1583690"/>
                  </a:lnTo>
                  <a:lnTo>
                    <a:pt x="1014528" y="1584643"/>
                  </a:lnTo>
                  <a:lnTo>
                    <a:pt x="1018656" y="1586231"/>
                  </a:lnTo>
                  <a:lnTo>
                    <a:pt x="1021832" y="1588454"/>
                  </a:lnTo>
                  <a:lnTo>
                    <a:pt x="1024689" y="1590995"/>
                  </a:lnTo>
                  <a:lnTo>
                    <a:pt x="1027865" y="1593854"/>
                  </a:lnTo>
                  <a:lnTo>
                    <a:pt x="1030088" y="1597347"/>
                  </a:lnTo>
                  <a:lnTo>
                    <a:pt x="1032310" y="1600524"/>
                  </a:lnTo>
                  <a:lnTo>
                    <a:pt x="1033898" y="1604653"/>
                  </a:lnTo>
                  <a:lnTo>
                    <a:pt x="1034216" y="1606241"/>
                  </a:lnTo>
                  <a:lnTo>
                    <a:pt x="1036756" y="1612593"/>
                  </a:lnTo>
                  <a:lnTo>
                    <a:pt x="1040884" y="1623074"/>
                  </a:lnTo>
                  <a:lnTo>
                    <a:pt x="1047234" y="1637049"/>
                  </a:lnTo>
                  <a:lnTo>
                    <a:pt x="1055808" y="1654518"/>
                  </a:lnTo>
                  <a:lnTo>
                    <a:pt x="1060889" y="1664046"/>
                  </a:lnTo>
                  <a:lnTo>
                    <a:pt x="1066922" y="1674528"/>
                  </a:lnTo>
                  <a:lnTo>
                    <a:pt x="1073273" y="1685326"/>
                  </a:lnTo>
                  <a:lnTo>
                    <a:pt x="1080258" y="1696443"/>
                  </a:lnTo>
                  <a:lnTo>
                    <a:pt x="1088514" y="1708195"/>
                  </a:lnTo>
                  <a:lnTo>
                    <a:pt x="1096770" y="1720264"/>
                  </a:lnTo>
                  <a:lnTo>
                    <a:pt x="1106296" y="1732651"/>
                  </a:lnTo>
                  <a:lnTo>
                    <a:pt x="1117092" y="1745355"/>
                  </a:lnTo>
                  <a:lnTo>
                    <a:pt x="1128841" y="1758695"/>
                  </a:lnTo>
                  <a:lnTo>
                    <a:pt x="1141860" y="1771717"/>
                  </a:lnTo>
                  <a:lnTo>
                    <a:pt x="1155832" y="1785057"/>
                  </a:lnTo>
                  <a:lnTo>
                    <a:pt x="1171074" y="1798715"/>
                  </a:lnTo>
                  <a:lnTo>
                    <a:pt x="1187268" y="1812054"/>
                  </a:lnTo>
                  <a:lnTo>
                    <a:pt x="1203780" y="1825394"/>
                  </a:lnTo>
                  <a:lnTo>
                    <a:pt x="1221244" y="1838734"/>
                  </a:lnTo>
                  <a:lnTo>
                    <a:pt x="1239979" y="1851756"/>
                  </a:lnTo>
                  <a:lnTo>
                    <a:pt x="1259031" y="1864778"/>
                  </a:lnTo>
                  <a:lnTo>
                    <a:pt x="1278718" y="1877165"/>
                  </a:lnTo>
                  <a:lnTo>
                    <a:pt x="1299041" y="1889552"/>
                  </a:lnTo>
                  <a:lnTo>
                    <a:pt x="1319998" y="1900986"/>
                  </a:lnTo>
                  <a:lnTo>
                    <a:pt x="1340955" y="1911785"/>
                  </a:lnTo>
                  <a:lnTo>
                    <a:pt x="1362548" y="1922266"/>
                  </a:lnTo>
                  <a:lnTo>
                    <a:pt x="1427008" y="1922266"/>
                  </a:lnTo>
                  <a:lnTo>
                    <a:pt x="1436216" y="1918772"/>
                  </a:lnTo>
                  <a:lnTo>
                    <a:pt x="1445742" y="1914643"/>
                  </a:lnTo>
                  <a:lnTo>
                    <a:pt x="1454951" y="1910515"/>
                  </a:lnTo>
                  <a:lnTo>
                    <a:pt x="1464795" y="1906068"/>
                  </a:lnTo>
                  <a:lnTo>
                    <a:pt x="1474321" y="1901304"/>
                  </a:lnTo>
                  <a:lnTo>
                    <a:pt x="1484164" y="1896222"/>
                  </a:lnTo>
                  <a:lnTo>
                    <a:pt x="1493690" y="1890822"/>
                  </a:lnTo>
                  <a:lnTo>
                    <a:pt x="1503534" y="1885423"/>
                  </a:lnTo>
                  <a:lnTo>
                    <a:pt x="1522586" y="1873354"/>
                  </a:lnTo>
                  <a:lnTo>
                    <a:pt x="1541638" y="1860967"/>
                  </a:lnTo>
                  <a:lnTo>
                    <a:pt x="1560373" y="1847309"/>
                  </a:lnTo>
                  <a:lnTo>
                    <a:pt x="1578155" y="1833652"/>
                  </a:lnTo>
                  <a:lnTo>
                    <a:pt x="1595619" y="1819677"/>
                  </a:lnTo>
                  <a:lnTo>
                    <a:pt x="1612131" y="1805067"/>
                  </a:lnTo>
                  <a:lnTo>
                    <a:pt x="1628326" y="1791092"/>
                  </a:lnTo>
                  <a:lnTo>
                    <a:pt x="1643250" y="1776482"/>
                  </a:lnTo>
                  <a:lnTo>
                    <a:pt x="1656904" y="1762189"/>
                  </a:lnTo>
                  <a:lnTo>
                    <a:pt x="1668970" y="1748849"/>
                  </a:lnTo>
                  <a:lnTo>
                    <a:pt x="1680719" y="1735509"/>
                  </a:lnTo>
                  <a:lnTo>
                    <a:pt x="1690245" y="1723440"/>
                  </a:lnTo>
                  <a:lnTo>
                    <a:pt x="1698819" y="1711371"/>
                  </a:lnTo>
                  <a:lnTo>
                    <a:pt x="1706757" y="1699937"/>
                  </a:lnTo>
                  <a:lnTo>
                    <a:pt x="1714060" y="1688820"/>
                  </a:lnTo>
                  <a:lnTo>
                    <a:pt x="1720411" y="1678021"/>
                  </a:lnTo>
                  <a:lnTo>
                    <a:pt x="1726444" y="1667540"/>
                  </a:lnTo>
                  <a:lnTo>
                    <a:pt x="1731843" y="1658012"/>
                  </a:lnTo>
                  <a:lnTo>
                    <a:pt x="1740734" y="1640543"/>
                  </a:lnTo>
                  <a:lnTo>
                    <a:pt x="1747084" y="1625615"/>
                  </a:lnTo>
                  <a:lnTo>
                    <a:pt x="1751847" y="1614499"/>
                  </a:lnTo>
                  <a:lnTo>
                    <a:pt x="1754705" y="1607193"/>
                  </a:lnTo>
                  <a:lnTo>
                    <a:pt x="1755340" y="1604335"/>
                  </a:lnTo>
                  <a:lnTo>
                    <a:pt x="1755658" y="1604335"/>
                  </a:lnTo>
                  <a:lnTo>
                    <a:pt x="1757245" y="1600524"/>
                  </a:lnTo>
                  <a:lnTo>
                    <a:pt x="1759151" y="1597347"/>
                  </a:lnTo>
                  <a:lnTo>
                    <a:pt x="1761373" y="1593854"/>
                  </a:lnTo>
                  <a:lnTo>
                    <a:pt x="1764231" y="1590995"/>
                  </a:lnTo>
                  <a:lnTo>
                    <a:pt x="1767089" y="1588454"/>
                  </a:lnTo>
                  <a:lnTo>
                    <a:pt x="1770899" y="1586231"/>
                  </a:lnTo>
                  <a:lnTo>
                    <a:pt x="1774710" y="1584643"/>
                  </a:lnTo>
                  <a:lnTo>
                    <a:pt x="1778838" y="1583690"/>
                  </a:lnTo>
                  <a:lnTo>
                    <a:pt x="1782966" y="1582737"/>
                  </a:lnTo>
                  <a:lnTo>
                    <a:pt x="1786776" y="1582737"/>
                  </a:lnTo>
                  <a:lnTo>
                    <a:pt x="1790904" y="1583690"/>
                  </a:lnTo>
                  <a:lnTo>
                    <a:pt x="1794715" y="1584325"/>
                  </a:lnTo>
                  <a:lnTo>
                    <a:pt x="1798525" y="1585913"/>
                  </a:lnTo>
                  <a:lnTo>
                    <a:pt x="1802018" y="1588137"/>
                  </a:lnTo>
                  <a:lnTo>
                    <a:pt x="1805511" y="1590360"/>
                  </a:lnTo>
                  <a:lnTo>
                    <a:pt x="1808051" y="1593218"/>
                  </a:lnTo>
                  <a:lnTo>
                    <a:pt x="1940781" y="1708195"/>
                  </a:lnTo>
                  <a:lnTo>
                    <a:pt x="1941734" y="1708512"/>
                  </a:lnTo>
                  <a:lnTo>
                    <a:pt x="1943004" y="1708512"/>
                  </a:lnTo>
                  <a:lnTo>
                    <a:pt x="2024611" y="1739321"/>
                  </a:lnTo>
                  <a:lnTo>
                    <a:pt x="2103995" y="1768859"/>
                  </a:lnTo>
                  <a:lnTo>
                    <a:pt x="2179886" y="1798079"/>
                  </a:lnTo>
                  <a:lnTo>
                    <a:pt x="2217673" y="1812372"/>
                  </a:lnTo>
                  <a:lnTo>
                    <a:pt x="2254190" y="1826982"/>
                  </a:lnTo>
                  <a:lnTo>
                    <a:pt x="2291024" y="1841910"/>
                  </a:lnTo>
                  <a:lnTo>
                    <a:pt x="2327223" y="1857155"/>
                  </a:lnTo>
                  <a:lnTo>
                    <a:pt x="2363105" y="1872401"/>
                  </a:lnTo>
                  <a:lnTo>
                    <a:pt x="2398351" y="1888282"/>
                  </a:lnTo>
                  <a:lnTo>
                    <a:pt x="2434233" y="1905115"/>
                  </a:lnTo>
                  <a:lnTo>
                    <a:pt x="2469479" y="1922584"/>
                  </a:lnTo>
                  <a:lnTo>
                    <a:pt x="2504726" y="1940370"/>
                  </a:lnTo>
                  <a:lnTo>
                    <a:pt x="2539655" y="1959427"/>
                  </a:lnTo>
                  <a:lnTo>
                    <a:pt x="2547276" y="1964826"/>
                  </a:lnTo>
                  <a:lnTo>
                    <a:pt x="2560612" y="1978484"/>
                  </a:lnTo>
                  <a:lnTo>
                    <a:pt x="2575219" y="1994365"/>
                  </a:lnTo>
                  <a:lnTo>
                    <a:pt x="2583157" y="2002940"/>
                  </a:lnTo>
                  <a:lnTo>
                    <a:pt x="2591413" y="2012151"/>
                  </a:lnTo>
                  <a:lnTo>
                    <a:pt x="2599669" y="2021679"/>
                  </a:lnTo>
                  <a:lnTo>
                    <a:pt x="2607925" y="2032478"/>
                  </a:lnTo>
                  <a:lnTo>
                    <a:pt x="2616498" y="2043595"/>
                  </a:lnTo>
                  <a:lnTo>
                    <a:pt x="2625072" y="2055664"/>
                  </a:lnTo>
                  <a:lnTo>
                    <a:pt x="2633963" y="2068051"/>
                  </a:lnTo>
                  <a:lnTo>
                    <a:pt x="2642854" y="2082026"/>
                  </a:lnTo>
                  <a:lnTo>
                    <a:pt x="2651427" y="2096318"/>
                  </a:lnTo>
                  <a:lnTo>
                    <a:pt x="2660318" y="2111564"/>
                  </a:lnTo>
                  <a:lnTo>
                    <a:pt x="2668892" y="2128080"/>
                  </a:lnTo>
                  <a:lnTo>
                    <a:pt x="2677465" y="2145231"/>
                  </a:lnTo>
                  <a:lnTo>
                    <a:pt x="2686039" y="2163335"/>
                  </a:lnTo>
                  <a:lnTo>
                    <a:pt x="2694612" y="2182709"/>
                  </a:lnTo>
                  <a:lnTo>
                    <a:pt x="2702868" y="2203037"/>
                  </a:lnTo>
                  <a:lnTo>
                    <a:pt x="2710489" y="2224317"/>
                  </a:lnTo>
                  <a:lnTo>
                    <a:pt x="2718428" y="2246867"/>
                  </a:lnTo>
                  <a:lnTo>
                    <a:pt x="2725731" y="2271006"/>
                  </a:lnTo>
                  <a:lnTo>
                    <a:pt x="2733034" y="2296097"/>
                  </a:lnTo>
                  <a:lnTo>
                    <a:pt x="2740020" y="2322459"/>
                  </a:lnTo>
                  <a:lnTo>
                    <a:pt x="2746371" y="2350409"/>
                  </a:lnTo>
                  <a:lnTo>
                    <a:pt x="2752721" y="2379630"/>
                  </a:lnTo>
                  <a:lnTo>
                    <a:pt x="2758437" y="2410121"/>
                  </a:lnTo>
                  <a:lnTo>
                    <a:pt x="2763835" y="2442200"/>
                  </a:lnTo>
                  <a:lnTo>
                    <a:pt x="2768598" y="2475867"/>
                  </a:lnTo>
                  <a:lnTo>
                    <a:pt x="2773361" y="2510804"/>
                  </a:lnTo>
                  <a:lnTo>
                    <a:pt x="2777172" y="2547647"/>
                  </a:lnTo>
                  <a:lnTo>
                    <a:pt x="2780982" y="2586396"/>
                  </a:lnTo>
                  <a:lnTo>
                    <a:pt x="2780982" y="2586079"/>
                  </a:lnTo>
                  <a:lnTo>
                    <a:pt x="2781617" y="2597830"/>
                  </a:lnTo>
                  <a:lnTo>
                    <a:pt x="2781935" y="2615617"/>
                  </a:lnTo>
                  <a:lnTo>
                    <a:pt x="2783522" y="2668023"/>
                  </a:lnTo>
                  <a:lnTo>
                    <a:pt x="2784158" y="2740439"/>
                  </a:lnTo>
                  <a:lnTo>
                    <a:pt x="2785428" y="2828418"/>
                  </a:lnTo>
                  <a:lnTo>
                    <a:pt x="2787650" y="3030738"/>
                  </a:lnTo>
                  <a:lnTo>
                    <a:pt x="2789238" y="3238775"/>
                  </a:lnTo>
                  <a:lnTo>
                    <a:pt x="2789238" y="3241633"/>
                  </a:lnTo>
                  <a:lnTo>
                    <a:pt x="2788921" y="3244174"/>
                  </a:lnTo>
                  <a:lnTo>
                    <a:pt x="2788286" y="3247033"/>
                  </a:lnTo>
                  <a:lnTo>
                    <a:pt x="2787650" y="3249891"/>
                  </a:lnTo>
                  <a:lnTo>
                    <a:pt x="2786380" y="3252114"/>
                  </a:lnTo>
                  <a:lnTo>
                    <a:pt x="2784793" y="3254655"/>
                  </a:lnTo>
                  <a:lnTo>
                    <a:pt x="2783522" y="3256879"/>
                  </a:lnTo>
                  <a:lnTo>
                    <a:pt x="2781935" y="3259102"/>
                  </a:lnTo>
                  <a:lnTo>
                    <a:pt x="2780030" y="3261008"/>
                  </a:lnTo>
                  <a:lnTo>
                    <a:pt x="2777807" y="3262913"/>
                  </a:lnTo>
                  <a:lnTo>
                    <a:pt x="2775584" y="3264501"/>
                  </a:lnTo>
                  <a:lnTo>
                    <a:pt x="2773361" y="3265772"/>
                  </a:lnTo>
                  <a:lnTo>
                    <a:pt x="2770821" y="3267360"/>
                  </a:lnTo>
                  <a:lnTo>
                    <a:pt x="2768281" y="3267995"/>
                  </a:lnTo>
                  <a:lnTo>
                    <a:pt x="2765740" y="3268948"/>
                  </a:lnTo>
                  <a:lnTo>
                    <a:pt x="2762565" y="3269583"/>
                  </a:lnTo>
                  <a:lnTo>
                    <a:pt x="2730176" y="3274030"/>
                  </a:lnTo>
                  <a:lnTo>
                    <a:pt x="2693660" y="3278476"/>
                  </a:lnTo>
                  <a:lnTo>
                    <a:pt x="2609830" y="3288322"/>
                  </a:lnTo>
                  <a:lnTo>
                    <a:pt x="2519332" y="3298486"/>
                  </a:lnTo>
                  <a:lnTo>
                    <a:pt x="2428199" y="3308650"/>
                  </a:lnTo>
                  <a:lnTo>
                    <a:pt x="2275465" y="3324530"/>
                  </a:lnTo>
                  <a:lnTo>
                    <a:pt x="2208782" y="3331200"/>
                  </a:lnTo>
                  <a:lnTo>
                    <a:pt x="2162422" y="3334376"/>
                  </a:lnTo>
                  <a:lnTo>
                    <a:pt x="2115109" y="3337235"/>
                  </a:lnTo>
                  <a:lnTo>
                    <a:pt x="2066843" y="3340093"/>
                  </a:lnTo>
                  <a:lnTo>
                    <a:pt x="2017308" y="3342634"/>
                  </a:lnTo>
                  <a:lnTo>
                    <a:pt x="1967137" y="3344858"/>
                  </a:lnTo>
                  <a:lnTo>
                    <a:pt x="1915696" y="3347081"/>
                  </a:lnTo>
                  <a:lnTo>
                    <a:pt x="1812497" y="3350575"/>
                  </a:lnTo>
                  <a:lnTo>
                    <a:pt x="1708027" y="3353433"/>
                  </a:lnTo>
                  <a:lnTo>
                    <a:pt x="1603875" y="3355657"/>
                  </a:lnTo>
                  <a:lnTo>
                    <a:pt x="1500359" y="3356927"/>
                  </a:lnTo>
                  <a:lnTo>
                    <a:pt x="1399382" y="3357562"/>
                  </a:lnTo>
                  <a:lnTo>
                    <a:pt x="1397159" y="3357245"/>
                  </a:lnTo>
                  <a:lnTo>
                    <a:pt x="1394619" y="3356292"/>
                  </a:lnTo>
                  <a:lnTo>
                    <a:pt x="1392396" y="3357245"/>
                  </a:lnTo>
                  <a:lnTo>
                    <a:pt x="1389856" y="3357562"/>
                  </a:lnTo>
                  <a:lnTo>
                    <a:pt x="1287609" y="3356927"/>
                  </a:lnTo>
                  <a:lnTo>
                    <a:pt x="1180917" y="3355657"/>
                  </a:lnTo>
                  <a:lnTo>
                    <a:pt x="1071367" y="3353433"/>
                  </a:lnTo>
                  <a:lnTo>
                    <a:pt x="961182" y="3350575"/>
                  </a:lnTo>
                  <a:lnTo>
                    <a:pt x="851950" y="3347081"/>
                  </a:lnTo>
                  <a:lnTo>
                    <a:pt x="798604" y="3344858"/>
                  </a:lnTo>
                  <a:lnTo>
                    <a:pt x="745893" y="3342634"/>
                  </a:lnTo>
                  <a:lnTo>
                    <a:pt x="694452" y="3340093"/>
                  </a:lnTo>
                  <a:lnTo>
                    <a:pt x="644281" y="3337235"/>
                  </a:lnTo>
                  <a:lnTo>
                    <a:pt x="596016" y="3334376"/>
                  </a:lnTo>
                  <a:lnTo>
                    <a:pt x="549973" y="3331200"/>
                  </a:lnTo>
                  <a:lnTo>
                    <a:pt x="488371" y="3324530"/>
                  </a:lnTo>
                  <a:lnTo>
                    <a:pt x="346432" y="3308650"/>
                  </a:lnTo>
                  <a:lnTo>
                    <a:pt x="261332" y="3298804"/>
                  </a:lnTo>
                  <a:lnTo>
                    <a:pt x="175280" y="3288322"/>
                  </a:lnTo>
                  <a:lnTo>
                    <a:pt x="95261" y="3278476"/>
                  </a:lnTo>
                  <a:lnTo>
                    <a:pt x="26356" y="3269583"/>
                  </a:lnTo>
                  <a:lnTo>
                    <a:pt x="23815" y="3268948"/>
                  </a:lnTo>
                  <a:lnTo>
                    <a:pt x="20957" y="3267995"/>
                  </a:lnTo>
                  <a:lnTo>
                    <a:pt x="18100" y="3267360"/>
                  </a:lnTo>
                  <a:lnTo>
                    <a:pt x="15877" y="3265772"/>
                  </a:lnTo>
                  <a:lnTo>
                    <a:pt x="13337" y="3264501"/>
                  </a:lnTo>
                  <a:lnTo>
                    <a:pt x="11114" y="3262913"/>
                  </a:lnTo>
                  <a:lnTo>
                    <a:pt x="9209" y="3261008"/>
                  </a:lnTo>
                  <a:lnTo>
                    <a:pt x="7621" y="3259102"/>
                  </a:lnTo>
                  <a:lnTo>
                    <a:pt x="5716" y="3256879"/>
                  </a:lnTo>
                  <a:lnTo>
                    <a:pt x="4128" y="3254655"/>
                  </a:lnTo>
                  <a:lnTo>
                    <a:pt x="3175" y="3252114"/>
                  </a:lnTo>
                  <a:lnTo>
                    <a:pt x="1905" y="3249891"/>
                  </a:lnTo>
                  <a:lnTo>
                    <a:pt x="635" y="3247033"/>
                  </a:lnTo>
                  <a:lnTo>
                    <a:pt x="318" y="3244174"/>
                  </a:lnTo>
                  <a:lnTo>
                    <a:pt x="0" y="3241633"/>
                  </a:lnTo>
                  <a:lnTo>
                    <a:pt x="0" y="3238775"/>
                  </a:lnTo>
                  <a:lnTo>
                    <a:pt x="3493" y="2876378"/>
                  </a:lnTo>
                  <a:lnTo>
                    <a:pt x="5398" y="2720747"/>
                  </a:lnTo>
                  <a:lnTo>
                    <a:pt x="6033" y="2660718"/>
                  </a:lnTo>
                  <a:lnTo>
                    <a:pt x="6986" y="2615617"/>
                  </a:lnTo>
                  <a:lnTo>
                    <a:pt x="7938" y="2597830"/>
                  </a:lnTo>
                  <a:lnTo>
                    <a:pt x="8256" y="2586396"/>
                  </a:lnTo>
                  <a:lnTo>
                    <a:pt x="12066" y="2547647"/>
                  </a:lnTo>
                  <a:lnTo>
                    <a:pt x="15877" y="2510804"/>
                  </a:lnTo>
                  <a:lnTo>
                    <a:pt x="20640" y="2475867"/>
                  </a:lnTo>
                  <a:lnTo>
                    <a:pt x="25403" y="2442200"/>
                  </a:lnTo>
                  <a:lnTo>
                    <a:pt x="30801" y="2410121"/>
                  </a:lnTo>
                  <a:lnTo>
                    <a:pt x="36517" y="2379630"/>
                  </a:lnTo>
                  <a:lnTo>
                    <a:pt x="42867" y="2350409"/>
                  </a:lnTo>
                  <a:lnTo>
                    <a:pt x="49536" y="2322459"/>
                  </a:lnTo>
                  <a:lnTo>
                    <a:pt x="56204" y="2296097"/>
                  </a:lnTo>
                  <a:lnTo>
                    <a:pt x="63507" y="2271006"/>
                  </a:lnTo>
                  <a:lnTo>
                    <a:pt x="71128" y="2246867"/>
                  </a:lnTo>
                  <a:lnTo>
                    <a:pt x="78431" y="2224317"/>
                  </a:lnTo>
                  <a:lnTo>
                    <a:pt x="86687" y="2203037"/>
                  </a:lnTo>
                  <a:lnTo>
                    <a:pt x="94943" y="2182709"/>
                  </a:lnTo>
                  <a:lnTo>
                    <a:pt x="102882" y="2163335"/>
                  </a:lnTo>
                  <a:lnTo>
                    <a:pt x="111455" y="2145231"/>
                  </a:lnTo>
                  <a:lnTo>
                    <a:pt x="120029" y="2128080"/>
                  </a:lnTo>
                  <a:lnTo>
                    <a:pt x="128602" y="2111564"/>
                  </a:lnTo>
                  <a:lnTo>
                    <a:pt x="137493" y="2096318"/>
                  </a:lnTo>
                  <a:lnTo>
                    <a:pt x="146384" y="2082026"/>
                  </a:lnTo>
                  <a:lnTo>
                    <a:pt x="154958" y="2068051"/>
                  </a:lnTo>
                  <a:lnTo>
                    <a:pt x="163849" y="2055664"/>
                  </a:lnTo>
                  <a:lnTo>
                    <a:pt x="172740" y="2043595"/>
                  </a:lnTo>
                  <a:lnTo>
                    <a:pt x="181313" y="2032478"/>
                  </a:lnTo>
                  <a:lnTo>
                    <a:pt x="189887" y="2021679"/>
                  </a:lnTo>
                  <a:lnTo>
                    <a:pt x="198143" y="2012151"/>
                  </a:lnTo>
                  <a:lnTo>
                    <a:pt x="206399" y="2002940"/>
                  </a:lnTo>
                  <a:lnTo>
                    <a:pt x="214019" y="1994365"/>
                  </a:lnTo>
                  <a:lnTo>
                    <a:pt x="228944" y="1978484"/>
                  </a:lnTo>
                  <a:lnTo>
                    <a:pt x="242280" y="1964826"/>
                  </a:lnTo>
                  <a:lnTo>
                    <a:pt x="249266" y="1959427"/>
                  </a:lnTo>
                  <a:lnTo>
                    <a:pt x="284512" y="1940370"/>
                  </a:lnTo>
                  <a:lnTo>
                    <a:pt x="320077" y="1922584"/>
                  </a:lnTo>
                  <a:lnTo>
                    <a:pt x="355323" y="1905115"/>
                  </a:lnTo>
                  <a:lnTo>
                    <a:pt x="390570" y="1888282"/>
                  </a:lnTo>
                  <a:lnTo>
                    <a:pt x="426134" y="1872401"/>
                  </a:lnTo>
                  <a:lnTo>
                    <a:pt x="462015" y="1857155"/>
                  </a:lnTo>
                  <a:lnTo>
                    <a:pt x="498214" y="1841910"/>
                  </a:lnTo>
                  <a:lnTo>
                    <a:pt x="534731" y="1826982"/>
                  </a:lnTo>
                  <a:lnTo>
                    <a:pt x="571565" y="1812372"/>
                  </a:lnTo>
                  <a:lnTo>
                    <a:pt x="609035" y="1798079"/>
                  </a:lnTo>
                  <a:lnTo>
                    <a:pt x="685561" y="1768859"/>
                  </a:lnTo>
                  <a:lnTo>
                    <a:pt x="764310" y="1739321"/>
                  </a:lnTo>
                  <a:lnTo>
                    <a:pt x="846234" y="1708512"/>
                  </a:lnTo>
                  <a:lnTo>
                    <a:pt x="847504" y="1708512"/>
                  </a:lnTo>
                  <a:lnTo>
                    <a:pt x="848774" y="1708195"/>
                  </a:lnTo>
                  <a:lnTo>
                    <a:pt x="980869" y="1593218"/>
                  </a:lnTo>
                  <a:lnTo>
                    <a:pt x="984045" y="1590360"/>
                  </a:lnTo>
                  <a:lnTo>
                    <a:pt x="987220" y="1588137"/>
                  </a:lnTo>
                  <a:lnTo>
                    <a:pt x="990713" y="1585913"/>
                  </a:lnTo>
                  <a:lnTo>
                    <a:pt x="994206" y="1584325"/>
                  </a:lnTo>
                  <a:lnTo>
                    <a:pt x="998334" y="1583690"/>
                  </a:lnTo>
                  <a:lnTo>
                    <a:pt x="1002462" y="1582737"/>
                  </a:lnTo>
                  <a:close/>
                  <a:moveTo>
                    <a:pt x="1401605" y="0"/>
                  </a:moveTo>
                  <a:lnTo>
                    <a:pt x="1417801" y="317"/>
                  </a:lnTo>
                  <a:lnTo>
                    <a:pt x="1433680" y="952"/>
                  </a:lnTo>
                  <a:lnTo>
                    <a:pt x="1449241" y="2222"/>
                  </a:lnTo>
                  <a:lnTo>
                    <a:pt x="1464802" y="3492"/>
                  </a:lnTo>
                  <a:lnTo>
                    <a:pt x="1480046" y="5396"/>
                  </a:lnTo>
                  <a:lnTo>
                    <a:pt x="1495289" y="7618"/>
                  </a:lnTo>
                  <a:lnTo>
                    <a:pt x="1510215" y="10158"/>
                  </a:lnTo>
                  <a:lnTo>
                    <a:pt x="1525141" y="13332"/>
                  </a:lnTo>
                  <a:lnTo>
                    <a:pt x="1540067" y="17142"/>
                  </a:lnTo>
                  <a:lnTo>
                    <a:pt x="1554358" y="20633"/>
                  </a:lnTo>
                  <a:lnTo>
                    <a:pt x="1568649" y="25077"/>
                  </a:lnTo>
                  <a:lnTo>
                    <a:pt x="1582622" y="29522"/>
                  </a:lnTo>
                  <a:lnTo>
                    <a:pt x="1596278" y="34918"/>
                  </a:lnTo>
                  <a:lnTo>
                    <a:pt x="1610251" y="39997"/>
                  </a:lnTo>
                  <a:lnTo>
                    <a:pt x="1623589" y="46028"/>
                  </a:lnTo>
                  <a:lnTo>
                    <a:pt x="1636927" y="52060"/>
                  </a:lnTo>
                  <a:lnTo>
                    <a:pt x="1649948" y="58726"/>
                  </a:lnTo>
                  <a:lnTo>
                    <a:pt x="1662651" y="65392"/>
                  </a:lnTo>
                  <a:lnTo>
                    <a:pt x="1675354" y="72376"/>
                  </a:lnTo>
                  <a:lnTo>
                    <a:pt x="1687739" y="79677"/>
                  </a:lnTo>
                  <a:lnTo>
                    <a:pt x="1700124" y="87613"/>
                  </a:lnTo>
                  <a:lnTo>
                    <a:pt x="1711875" y="95866"/>
                  </a:lnTo>
                  <a:lnTo>
                    <a:pt x="1723942" y="104437"/>
                  </a:lnTo>
                  <a:lnTo>
                    <a:pt x="1735375" y="113325"/>
                  </a:lnTo>
                  <a:lnTo>
                    <a:pt x="1746490" y="122213"/>
                  </a:lnTo>
                  <a:lnTo>
                    <a:pt x="1757605" y="131737"/>
                  </a:lnTo>
                  <a:lnTo>
                    <a:pt x="1768720" y="141577"/>
                  </a:lnTo>
                  <a:lnTo>
                    <a:pt x="1779200" y="151418"/>
                  </a:lnTo>
                  <a:lnTo>
                    <a:pt x="1789680" y="161893"/>
                  </a:lnTo>
                  <a:lnTo>
                    <a:pt x="1800160" y="172369"/>
                  </a:lnTo>
                  <a:lnTo>
                    <a:pt x="1810005" y="183162"/>
                  </a:lnTo>
                  <a:lnTo>
                    <a:pt x="1819850" y="194272"/>
                  </a:lnTo>
                  <a:lnTo>
                    <a:pt x="1829059" y="205700"/>
                  </a:lnTo>
                  <a:lnTo>
                    <a:pt x="1838269" y="217445"/>
                  </a:lnTo>
                  <a:lnTo>
                    <a:pt x="1847479" y="229507"/>
                  </a:lnTo>
                  <a:lnTo>
                    <a:pt x="1856053" y="241570"/>
                  </a:lnTo>
                  <a:lnTo>
                    <a:pt x="1864628" y="253950"/>
                  </a:lnTo>
                  <a:lnTo>
                    <a:pt x="1872884" y="266965"/>
                  </a:lnTo>
                  <a:lnTo>
                    <a:pt x="1881141" y="279980"/>
                  </a:lnTo>
                  <a:lnTo>
                    <a:pt x="1888763" y="292995"/>
                  </a:lnTo>
                  <a:lnTo>
                    <a:pt x="1896385" y="306327"/>
                  </a:lnTo>
                  <a:lnTo>
                    <a:pt x="1903372" y="319977"/>
                  </a:lnTo>
                  <a:lnTo>
                    <a:pt x="1910358" y="334262"/>
                  </a:lnTo>
                  <a:lnTo>
                    <a:pt x="1917027" y="347912"/>
                  </a:lnTo>
                  <a:lnTo>
                    <a:pt x="1923696" y="362514"/>
                  </a:lnTo>
                  <a:lnTo>
                    <a:pt x="1929730" y="376799"/>
                  </a:lnTo>
                  <a:lnTo>
                    <a:pt x="1935764" y="391718"/>
                  </a:lnTo>
                  <a:lnTo>
                    <a:pt x="1941163" y="406638"/>
                  </a:lnTo>
                  <a:lnTo>
                    <a:pt x="1946879" y="421875"/>
                  </a:lnTo>
                  <a:lnTo>
                    <a:pt x="1951960" y="437112"/>
                  </a:lnTo>
                  <a:lnTo>
                    <a:pt x="1956406" y="452666"/>
                  </a:lnTo>
                  <a:lnTo>
                    <a:pt x="1961488" y="468221"/>
                  </a:lnTo>
                  <a:lnTo>
                    <a:pt x="1965298" y="484410"/>
                  </a:lnTo>
                  <a:lnTo>
                    <a:pt x="1969427" y="500282"/>
                  </a:lnTo>
                  <a:lnTo>
                    <a:pt x="1973238" y="516154"/>
                  </a:lnTo>
                  <a:lnTo>
                    <a:pt x="1976731" y="532661"/>
                  </a:lnTo>
                  <a:lnTo>
                    <a:pt x="1979589" y="549167"/>
                  </a:lnTo>
                  <a:lnTo>
                    <a:pt x="1982447" y="565992"/>
                  </a:lnTo>
                  <a:lnTo>
                    <a:pt x="1984670" y="582816"/>
                  </a:lnTo>
                  <a:lnTo>
                    <a:pt x="1986893" y="599323"/>
                  </a:lnTo>
                  <a:lnTo>
                    <a:pt x="1989116" y="616464"/>
                  </a:lnTo>
                  <a:lnTo>
                    <a:pt x="1990704" y="633923"/>
                  </a:lnTo>
                  <a:lnTo>
                    <a:pt x="1991657" y="651065"/>
                  </a:lnTo>
                  <a:lnTo>
                    <a:pt x="1992927" y="668524"/>
                  </a:lnTo>
                  <a:lnTo>
                    <a:pt x="2001184" y="672016"/>
                  </a:lnTo>
                  <a:lnTo>
                    <a:pt x="2009124" y="675190"/>
                  </a:lnTo>
                  <a:lnTo>
                    <a:pt x="2016745" y="679317"/>
                  </a:lnTo>
                  <a:lnTo>
                    <a:pt x="2024050" y="684078"/>
                  </a:lnTo>
                  <a:lnTo>
                    <a:pt x="2030719" y="688840"/>
                  </a:lnTo>
                  <a:lnTo>
                    <a:pt x="2037070" y="694554"/>
                  </a:lnTo>
                  <a:lnTo>
                    <a:pt x="2043422" y="700903"/>
                  </a:lnTo>
                  <a:lnTo>
                    <a:pt x="2049138" y="707251"/>
                  </a:lnTo>
                  <a:lnTo>
                    <a:pt x="2054219" y="714552"/>
                  </a:lnTo>
                  <a:lnTo>
                    <a:pt x="2058983" y="722171"/>
                  </a:lnTo>
                  <a:lnTo>
                    <a:pt x="2063111" y="730742"/>
                  </a:lnTo>
                  <a:lnTo>
                    <a:pt x="2066922" y="739630"/>
                  </a:lnTo>
                  <a:lnTo>
                    <a:pt x="2070098" y="748836"/>
                  </a:lnTo>
                  <a:lnTo>
                    <a:pt x="2072956" y="758676"/>
                  </a:lnTo>
                  <a:lnTo>
                    <a:pt x="2075179" y="769469"/>
                  </a:lnTo>
                  <a:lnTo>
                    <a:pt x="2076767" y="781214"/>
                  </a:lnTo>
                  <a:lnTo>
                    <a:pt x="2077719" y="790420"/>
                  </a:lnTo>
                  <a:lnTo>
                    <a:pt x="2078037" y="799626"/>
                  </a:lnTo>
                  <a:lnTo>
                    <a:pt x="2078037" y="808831"/>
                  </a:lnTo>
                  <a:lnTo>
                    <a:pt x="2078037" y="818672"/>
                  </a:lnTo>
                  <a:lnTo>
                    <a:pt x="2077402" y="828195"/>
                  </a:lnTo>
                  <a:lnTo>
                    <a:pt x="2076449" y="838353"/>
                  </a:lnTo>
                  <a:lnTo>
                    <a:pt x="2075179" y="847876"/>
                  </a:lnTo>
                  <a:lnTo>
                    <a:pt x="2073591" y="858034"/>
                  </a:lnTo>
                  <a:lnTo>
                    <a:pt x="2071686" y="867558"/>
                  </a:lnTo>
                  <a:lnTo>
                    <a:pt x="2069463" y="877716"/>
                  </a:lnTo>
                  <a:lnTo>
                    <a:pt x="2066922" y="887239"/>
                  </a:lnTo>
                  <a:lnTo>
                    <a:pt x="2064381" y="897079"/>
                  </a:lnTo>
                  <a:lnTo>
                    <a:pt x="2061206" y="906602"/>
                  </a:lnTo>
                  <a:lnTo>
                    <a:pt x="2057712" y="916443"/>
                  </a:lnTo>
                  <a:lnTo>
                    <a:pt x="2054219" y="925966"/>
                  </a:lnTo>
                  <a:lnTo>
                    <a:pt x="2050091" y="935172"/>
                  </a:lnTo>
                  <a:lnTo>
                    <a:pt x="2045645" y="944060"/>
                  </a:lnTo>
                  <a:lnTo>
                    <a:pt x="2041199" y="952948"/>
                  </a:lnTo>
                  <a:lnTo>
                    <a:pt x="2036435" y="962154"/>
                  </a:lnTo>
                  <a:lnTo>
                    <a:pt x="2031671" y="970090"/>
                  </a:lnTo>
                  <a:lnTo>
                    <a:pt x="2026273" y="978343"/>
                  </a:lnTo>
                  <a:lnTo>
                    <a:pt x="2020874" y="986597"/>
                  </a:lnTo>
                  <a:lnTo>
                    <a:pt x="2014840" y="993898"/>
                  </a:lnTo>
                  <a:lnTo>
                    <a:pt x="2008806" y="1001516"/>
                  </a:lnTo>
                  <a:lnTo>
                    <a:pt x="2002455" y="1008182"/>
                  </a:lnTo>
                  <a:lnTo>
                    <a:pt x="1996421" y="1014849"/>
                  </a:lnTo>
                  <a:lnTo>
                    <a:pt x="1989434" y="1020563"/>
                  </a:lnTo>
                  <a:lnTo>
                    <a:pt x="1982765" y="1026276"/>
                  </a:lnTo>
                  <a:lnTo>
                    <a:pt x="1975778" y="1031355"/>
                  </a:lnTo>
                  <a:lnTo>
                    <a:pt x="1968474" y="1036434"/>
                  </a:lnTo>
                  <a:lnTo>
                    <a:pt x="1960852" y="1040244"/>
                  </a:lnTo>
                  <a:lnTo>
                    <a:pt x="1953231" y="1044053"/>
                  </a:lnTo>
                  <a:lnTo>
                    <a:pt x="1945609" y="1072622"/>
                  </a:lnTo>
                  <a:lnTo>
                    <a:pt x="1937987" y="1100557"/>
                  </a:lnTo>
                  <a:lnTo>
                    <a:pt x="1929095" y="1128491"/>
                  </a:lnTo>
                  <a:lnTo>
                    <a:pt x="1919568" y="1155791"/>
                  </a:lnTo>
                  <a:lnTo>
                    <a:pt x="1910041" y="1183408"/>
                  </a:lnTo>
                  <a:lnTo>
                    <a:pt x="1899243" y="1210073"/>
                  </a:lnTo>
                  <a:lnTo>
                    <a:pt x="1888128" y="1236420"/>
                  </a:lnTo>
                  <a:lnTo>
                    <a:pt x="1876695" y="1262133"/>
                  </a:lnTo>
                  <a:lnTo>
                    <a:pt x="1863992" y="1287845"/>
                  </a:lnTo>
                  <a:lnTo>
                    <a:pt x="1850972" y="1312288"/>
                  </a:lnTo>
                  <a:lnTo>
                    <a:pt x="1837316" y="1336731"/>
                  </a:lnTo>
                  <a:lnTo>
                    <a:pt x="1830012" y="1348793"/>
                  </a:lnTo>
                  <a:lnTo>
                    <a:pt x="1823025" y="1360221"/>
                  </a:lnTo>
                  <a:lnTo>
                    <a:pt x="1815721" y="1371649"/>
                  </a:lnTo>
                  <a:lnTo>
                    <a:pt x="1808099" y="1382759"/>
                  </a:lnTo>
                  <a:lnTo>
                    <a:pt x="1800478" y="1394187"/>
                  </a:lnTo>
                  <a:lnTo>
                    <a:pt x="1792538" y="1405297"/>
                  </a:lnTo>
                  <a:lnTo>
                    <a:pt x="1784599" y="1416090"/>
                  </a:lnTo>
                  <a:lnTo>
                    <a:pt x="1776342" y="1426248"/>
                  </a:lnTo>
                  <a:lnTo>
                    <a:pt x="1768085" y="1436724"/>
                  </a:lnTo>
                  <a:lnTo>
                    <a:pt x="1759511" y="1446882"/>
                  </a:lnTo>
                  <a:lnTo>
                    <a:pt x="1750619" y="1456722"/>
                  </a:lnTo>
                  <a:lnTo>
                    <a:pt x="1742044" y="1466563"/>
                  </a:lnTo>
                  <a:lnTo>
                    <a:pt x="1733152" y="1475769"/>
                  </a:lnTo>
                  <a:lnTo>
                    <a:pt x="1723942" y="1484974"/>
                  </a:lnTo>
                  <a:lnTo>
                    <a:pt x="1714733" y="1493862"/>
                  </a:lnTo>
                  <a:lnTo>
                    <a:pt x="1704888" y="1502433"/>
                  </a:lnTo>
                  <a:lnTo>
                    <a:pt x="1695361" y="1511004"/>
                  </a:lnTo>
                  <a:lnTo>
                    <a:pt x="1685516" y="1519258"/>
                  </a:lnTo>
                  <a:lnTo>
                    <a:pt x="1675671" y="1526876"/>
                  </a:lnTo>
                  <a:lnTo>
                    <a:pt x="1665509" y="1534812"/>
                  </a:lnTo>
                  <a:lnTo>
                    <a:pt x="1655029" y="1542113"/>
                  </a:lnTo>
                  <a:lnTo>
                    <a:pt x="1644867" y="1549414"/>
                  </a:lnTo>
                  <a:lnTo>
                    <a:pt x="1634387" y="1556080"/>
                  </a:lnTo>
                  <a:lnTo>
                    <a:pt x="1623589" y="1562746"/>
                  </a:lnTo>
                  <a:lnTo>
                    <a:pt x="1612474" y="1568778"/>
                  </a:lnTo>
                  <a:lnTo>
                    <a:pt x="1601677" y="1574492"/>
                  </a:lnTo>
                  <a:lnTo>
                    <a:pt x="1590244" y="1580206"/>
                  </a:lnTo>
                  <a:lnTo>
                    <a:pt x="1578811" y="1585285"/>
                  </a:lnTo>
                  <a:lnTo>
                    <a:pt x="1567061" y="1590047"/>
                  </a:lnTo>
                  <a:lnTo>
                    <a:pt x="1555628" y="1595126"/>
                  </a:lnTo>
                  <a:lnTo>
                    <a:pt x="1543561" y="1598935"/>
                  </a:lnTo>
                  <a:lnTo>
                    <a:pt x="1531493" y="1603061"/>
                  </a:lnTo>
                  <a:lnTo>
                    <a:pt x="1519107" y="1606553"/>
                  </a:lnTo>
                  <a:lnTo>
                    <a:pt x="1506722" y="1609728"/>
                  </a:lnTo>
                  <a:lnTo>
                    <a:pt x="1494337" y="1612902"/>
                  </a:lnTo>
                  <a:lnTo>
                    <a:pt x="1481634" y="1615442"/>
                  </a:lnTo>
                  <a:lnTo>
                    <a:pt x="1468613" y="1617346"/>
                  </a:lnTo>
                  <a:lnTo>
                    <a:pt x="1455593" y="1619251"/>
                  </a:lnTo>
                  <a:lnTo>
                    <a:pt x="1442255" y="1620521"/>
                  </a:lnTo>
                  <a:lnTo>
                    <a:pt x="1428916" y="1621473"/>
                  </a:lnTo>
                  <a:lnTo>
                    <a:pt x="1415578" y="1622108"/>
                  </a:lnTo>
                  <a:lnTo>
                    <a:pt x="1401605" y="1622425"/>
                  </a:lnTo>
                  <a:lnTo>
                    <a:pt x="1387949" y="1622108"/>
                  </a:lnTo>
                  <a:lnTo>
                    <a:pt x="1374611" y="1621473"/>
                  </a:lnTo>
                  <a:lnTo>
                    <a:pt x="1361273" y="1620521"/>
                  </a:lnTo>
                  <a:lnTo>
                    <a:pt x="1348253" y="1619251"/>
                  </a:lnTo>
                  <a:lnTo>
                    <a:pt x="1335232" y="1617664"/>
                  </a:lnTo>
                  <a:lnTo>
                    <a:pt x="1322212" y="1615442"/>
                  </a:lnTo>
                  <a:lnTo>
                    <a:pt x="1309509" y="1612902"/>
                  </a:lnTo>
                  <a:lnTo>
                    <a:pt x="1296806" y="1610363"/>
                  </a:lnTo>
                  <a:lnTo>
                    <a:pt x="1284738" y="1606871"/>
                  </a:lnTo>
                  <a:lnTo>
                    <a:pt x="1272353" y="1603061"/>
                  </a:lnTo>
                  <a:lnTo>
                    <a:pt x="1260602" y="1599570"/>
                  </a:lnTo>
                  <a:lnTo>
                    <a:pt x="1248535" y="1595443"/>
                  </a:lnTo>
                  <a:lnTo>
                    <a:pt x="1237102" y="1590681"/>
                  </a:lnTo>
                  <a:lnTo>
                    <a:pt x="1225669" y="1585602"/>
                  </a:lnTo>
                  <a:lnTo>
                    <a:pt x="1213919" y="1580523"/>
                  </a:lnTo>
                  <a:lnTo>
                    <a:pt x="1202804" y="1574809"/>
                  </a:lnTo>
                  <a:lnTo>
                    <a:pt x="1191689" y="1569413"/>
                  </a:lnTo>
                  <a:lnTo>
                    <a:pt x="1180891" y="1563064"/>
                  </a:lnTo>
                  <a:lnTo>
                    <a:pt x="1170094" y="1556715"/>
                  </a:lnTo>
                  <a:lnTo>
                    <a:pt x="1159932" y="1550049"/>
                  </a:lnTo>
                  <a:lnTo>
                    <a:pt x="1149452" y="1543065"/>
                  </a:lnTo>
                  <a:lnTo>
                    <a:pt x="1138972" y="1535447"/>
                  </a:lnTo>
                  <a:lnTo>
                    <a:pt x="1128809" y="1528146"/>
                  </a:lnTo>
                  <a:lnTo>
                    <a:pt x="1118965" y="1520210"/>
                  </a:lnTo>
                  <a:lnTo>
                    <a:pt x="1109120" y="1512274"/>
                  </a:lnTo>
                  <a:lnTo>
                    <a:pt x="1099593" y="1504020"/>
                  </a:lnTo>
                  <a:lnTo>
                    <a:pt x="1090383" y="1495450"/>
                  </a:lnTo>
                  <a:lnTo>
                    <a:pt x="1080856" y="1486561"/>
                  </a:lnTo>
                  <a:lnTo>
                    <a:pt x="1071646" y="1477356"/>
                  </a:lnTo>
                  <a:lnTo>
                    <a:pt x="1062754" y="1467833"/>
                  </a:lnTo>
                  <a:lnTo>
                    <a:pt x="1053862" y="1458309"/>
                  </a:lnTo>
                  <a:lnTo>
                    <a:pt x="1045287" y="1448786"/>
                  </a:lnTo>
                  <a:lnTo>
                    <a:pt x="1036713" y="1438628"/>
                  </a:lnTo>
                  <a:lnTo>
                    <a:pt x="1028456" y="1428153"/>
                  </a:lnTo>
                  <a:lnTo>
                    <a:pt x="1020517" y="1417677"/>
                  </a:lnTo>
                  <a:lnTo>
                    <a:pt x="1012260" y="1407519"/>
                  </a:lnTo>
                  <a:lnTo>
                    <a:pt x="1004320" y="1396409"/>
                  </a:lnTo>
                  <a:lnTo>
                    <a:pt x="996699" y="1385616"/>
                  </a:lnTo>
                  <a:lnTo>
                    <a:pt x="989077" y="1374506"/>
                  </a:lnTo>
                  <a:lnTo>
                    <a:pt x="981773" y="1362761"/>
                  </a:lnTo>
                  <a:lnTo>
                    <a:pt x="974786" y="1351333"/>
                  </a:lnTo>
                  <a:lnTo>
                    <a:pt x="967799" y="1339588"/>
                  </a:lnTo>
                  <a:lnTo>
                    <a:pt x="953826" y="1315145"/>
                  </a:lnTo>
                  <a:lnTo>
                    <a:pt x="940806" y="1290702"/>
                  </a:lnTo>
                  <a:lnTo>
                    <a:pt x="928738" y="1265942"/>
                  </a:lnTo>
                  <a:lnTo>
                    <a:pt x="916670" y="1239912"/>
                  </a:lnTo>
                  <a:lnTo>
                    <a:pt x="905555" y="1213882"/>
                  </a:lnTo>
                  <a:lnTo>
                    <a:pt x="894758" y="1187217"/>
                  </a:lnTo>
                  <a:lnTo>
                    <a:pt x="885230" y="1160235"/>
                  </a:lnTo>
                  <a:lnTo>
                    <a:pt x="876021" y="1132936"/>
                  </a:lnTo>
                  <a:lnTo>
                    <a:pt x="866811" y="1105319"/>
                  </a:lnTo>
                  <a:lnTo>
                    <a:pt x="858872" y="1077701"/>
                  </a:lnTo>
                  <a:lnTo>
                    <a:pt x="851250" y="1049449"/>
                  </a:lnTo>
                  <a:lnTo>
                    <a:pt x="842675" y="1046592"/>
                  </a:lnTo>
                  <a:lnTo>
                    <a:pt x="834736" y="1043101"/>
                  </a:lnTo>
                  <a:lnTo>
                    <a:pt x="826479" y="1039291"/>
                  </a:lnTo>
                  <a:lnTo>
                    <a:pt x="818222" y="1034530"/>
                  </a:lnTo>
                  <a:lnTo>
                    <a:pt x="810918" y="1029768"/>
                  </a:lnTo>
                  <a:lnTo>
                    <a:pt x="802979" y="1023737"/>
                  </a:lnTo>
                  <a:lnTo>
                    <a:pt x="795992" y="1017706"/>
                  </a:lnTo>
                  <a:lnTo>
                    <a:pt x="789006" y="1011039"/>
                  </a:lnTo>
                  <a:lnTo>
                    <a:pt x="782336" y="1004056"/>
                  </a:lnTo>
                  <a:lnTo>
                    <a:pt x="775667" y="996437"/>
                  </a:lnTo>
                  <a:lnTo>
                    <a:pt x="769316" y="988501"/>
                  </a:lnTo>
                  <a:lnTo>
                    <a:pt x="763282" y="980248"/>
                  </a:lnTo>
                  <a:lnTo>
                    <a:pt x="757566" y="971677"/>
                  </a:lnTo>
                  <a:lnTo>
                    <a:pt x="752167" y="962789"/>
                  </a:lnTo>
                  <a:lnTo>
                    <a:pt x="747403" y="953583"/>
                  </a:lnTo>
                  <a:lnTo>
                    <a:pt x="742322" y="944060"/>
                  </a:lnTo>
                  <a:lnTo>
                    <a:pt x="737876" y="934537"/>
                  </a:lnTo>
                  <a:lnTo>
                    <a:pt x="733430" y="924379"/>
                  </a:lnTo>
                  <a:lnTo>
                    <a:pt x="729937" y="914538"/>
                  </a:lnTo>
                  <a:lnTo>
                    <a:pt x="726126" y="904380"/>
                  </a:lnTo>
                  <a:lnTo>
                    <a:pt x="722633" y="893905"/>
                  </a:lnTo>
                  <a:lnTo>
                    <a:pt x="720092" y="883747"/>
                  </a:lnTo>
                  <a:lnTo>
                    <a:pt x="717551" y="873271"/>
                  </a:lnTo>
                  <a:lnTo>
                    <a:pt x="715328" y="862796"/>
                  </a:lnTo>
                  <a:lnTo>
                    <a:pt x="713423" y="852320"/>
                  </a:lnTo>
                  <a:lnTo>
                    <a:pt x="712153" y="842162"/>
                  </a:lnTo>
                  <a:lnTo>
                    <a:pt x="710882" y="831687"/>
                  </a:lnTo>
                  <a:lnTo>
                    <a:pt x="710247" y="821212"/>
                  </a:lnTo>
                  <a:lnTo>
                    <a:pt x="709612" y="810736"/>
                  </a:lnTo>
                  <a:lnTo>
                    <a:pt x="709612" y="800896"/>
                  </a:lnTo>
                  <a:lnTo>
                    <a:pt x="710565" y="790738"/>
                  </a:lnTo>
                  <a:lnTo>
                    <a:pt x="711200" y="781214"/>
                  </a:lnTo>
                  <a:lnTo>
                    <a:pt x="713105" y="768517"/>
                  </a:lnTo>
                  <a:lnTo>
                    <a:pt x="715646" y="756454"/>
                  </a:lnTo>
                  <a:lnTo>
                    <a:pt x="718822" y="745344"/>
                  </a:lnTo>
                  <a:lnTo>
                    <a:pt x="722633" y="735186"/>
                  </a:lnTo>
                  <a:lnTo>
                    <a:pt x="727079" y="725663"/>
                  </a:lnTo>
                  <a:lnTo>
                    <a:pt x="732160" y="716775"/>
                  </a:lnTo>
                  <a:lnTo>
                    <a:pt x="737559" y="708521"/>
                  </a:lnTo>
                  <a:lnTo>
                    <a:pt x="743910" y="701220"/>
                  </a:lnTo>
                  <a:lnTo>
                    <a:pt x="750579" y="694236"/>
                  </a:lnTo>
                  <a:lnTo>
                    <a:pt x="757566" y="688205"/>
                  </a:lnTo>
                  <a:lnTo>
                    <a:pt x="765505" y="682809"/>
                  </a:lnTo>
                  <a:lnTo>
                    <a:pt x="773762" y="677412"/>
                  </a:lnTo>
                  <a:lnTo>
                    <a:pt x="782336" y="673286"/>
                  </a:lnTo>
                  <a:lnTo>
                    <a:pt x="791546" y="669159"/>
                  </a:lnTo>
                  <a:lnTo>
                    <a:pt x="800756" y="666302"/>
                  </a:lnTo>
                  <a:lnTo>
                    <a:pt x="810600" y="663762"/>
                  </a:lnTo>
                  <a:lnTo>
                    <a:pt x="811553" y="646303"/>
                  </a:lnTo>
                  <a:lnTo>
                    <a:pt x="813141" y="629162"/>
                  </a:lnTo>
                  <a:lnTo>
                    <a:pt x="814411" y="612020"/>
                  </a:lnTo>
                  <a:lnTo>
                    <a:pt x="816634" y="594878"/>
                  </a:lnTo>
                  <a:lnTo>
                    <a:pt x="819175" y="578372"/>
                  </a:lnTo>
                  <a:lnTo>
                    <a:pt x="821716" y="561547"/>
                  </a:lnTo>
                  <a:lnTo>
                    <a:pt x="824574" y="544723"/>
                  </a:lnTo>
                  <a:lnTo>
                    <a:pt x="827432" y="528534"/>
                  </a:lnTo>
                  <a:lnTo>
                    <a:pt x="830925" y="512662"/>
                  </a:lnTo>
                  <a:lnTo>
                    <a:pt x="834736" y="496155"/>
                  </a:lnTo>
                  <a:lnTo>
                    <a:pt x="838865" y="480283"/>
                  </a:lnTo>
                  <a:lnTo>
                    <a:pt x="843311" y="464729"/>
                  </a:lnTo>
                  <a:lnTo>
                    <a:pt x="847757" y="448857"/>
                  </a:lnTo>
                  <a:lnTo>
                    <a:pt x="852520" y="433937"/>
                  </a:lnTo>
                  <a:lnTo>
                    <a:pt x="857601" y="418700"/>
                  </a:lnTo>
                  <a:lnTo>
                    <a:pt x="863318" y="403463"/>
                  </a:lnTo>
                  <a:lnTo>
                    <a:pt x="868717" y="388544"/>
                  </a:lnTo>
                  <a:lnTo>
                    <a:pt x="874750" y="373942"/>
                  </a:lnTo>
                  <a:lnTo>
                    <a:pt x="881102" y="359340"/>
                  </a:lnTo>
                  <a:lnTo>
                    <a:pt x="887453" y="345372"/>
                  </a:lnTo>
                  <a:lnTo>
                    <a:pt x="894122" y="331405"/>
                  </a:lnTo>
                  <a:lnTo>
                    <a:pt x="901109" y="317438"/>
                  </a:lnTo>
                  <a:lnTo>
                    <a:pt x="908731" y="304105"/>
                  </a:lnTo>
                  <a:lnTo>
                    <a:pt x="916035" y="290773"/>
                  </a:lnTo>
                  <a:lnTo>
                    <a:pt x="923657" y="277441"/>
                  </a:lnTo>
                  <a:lnTo>
                    <a:pt x="931596" y="264743"/>
                  </a:lnTo>
                  <a:lnTo>
                    <a:pt x="940171" y="252046"/>
                  </a:lnTo>
                  <a:lnTo>
                    <a:pt x="948427" y="239348"/>
                  </a:lnTo>
                  <a:lnTo>
                    <a:pt x="957320" y="227603"/>
                  </a:lnTo>
                  <a:lnTo>
                    <a:pt x="966212" y="215858"/>
                  </a:lnTo>
                  <a:lnTo>
                    <a:pt x="975421" y="204112"/>
                  </a:lnTo>
                  <a:lnTo>
                    <a:pt x="985266" y="192685"/>
                  </a:lnTo>
                  <a:lnTo>
                    <a:pt x="994793" y="181574"/>
                  </a:lnTo>
                  <a:lnTo>
                    <a:pt x="1004956" y="170781"/>
                  </a:lnTo>
                  <a:lnTo>
                    <a:pt x="1014800" y="160306"/>
                  </a:lnTo>
                  <a:lnTo>
                    <a:pt x="1025280" y="149831"/>
                  </a:lnTo>
                  <a:lnTo>
                    <a:pt x="1036078" y="140307"/>
                  </a:lnTo>
                  <a:lnTo>
                    <a:pt x="1046875" y="130784"/>
                  </a:lnTo>
                  <a:lnTo>
                    <a:pt x="1057991" y="121261"/>
                  </a:lnTo>
                  <a:lnTo>
                    <a:pt x="1069105" y="112055"/>
                  </a:lnTo>
                  <a:lnTo>
                    <a:pt x="1080538" y="103485"/>
                  </a:lnTo>
                  <a:lnTo>
                    <a:pt x="1092606" y="94914"/>
                  </a:lnTo>
                  <a:lnTo>
                    <a:pt x="1104356" y="86978"/>
                  </a:lnTo>
                  <a:lnTo>
                    <a:pt x="1116742" y="79359"/>
                  </a:lnTo>
                  <a:lnTo>
                    <a:pt x="1128809" y="72058"/>
                  </a:lnTo>
                  <a:lnTo>
                    <a:pt x="1141512" y="64440"/>
                  </a:lnTo>
                  <a:lnTo>
                    <a:pt x="1154533" y="57774"/>
                  </a:lnTo>
                  <a:lnTo>
                    <a:pt x="1167553" y="51425"/>
                  </a:lnTo>
                  <a:lnTo>
                    <a:pt x="1180574" y="45711"/>
                  </a:lnTo>
                  <a:lnTo>
                    <a:pt x="1193912" y="39680"/>
                  </a:lnTo>
                  <a:lnTo>
                    <a:pt x="1207568" y="34601"/>
                  </a:lnTo>
                  <a:lnTo>
                    <a:pt x="1221541" y="29522"/>
                  </a:lnTo>
                  <a:lnTo>
                    <a:pt x="1235514" y="24760"/>
                  </a:lnTo>
                  <a:lnTo>
                    <a:pt x="1249805" y="20633"/>
                  </a:lnTo>
                  <a:lnTo>
                    <a:pt x="1264096" y="16507"/>
                  </a:lnTo>
                  <a:lnTo>
                    <a:pt x="1278704" y="13332"/>
                  </a:lnTo>
                  <a:lnTo>
                    <a:pt x="1293630" y="10158"/>
                  </a:lnTo>
                  <a:lnTo>
                    <a:pt x="1308556" y="7618"/>
                  </a:lnTo>
                  <a:lnTo>
                    <a:pt x="1323164" y="5396"/>
                  </a:lnTo>
                  <a:lnTo>
                    <a:pt x="1339043" y="3174"/>
                  </a:lnTo>
                  <a:lnTo>
                    <a:pt x="1354287" y="1905"/>
                  </a:lnTo>
                  <a:lnTo>
                    <a:pt x="1369848" y="952"/>
                  </a:lnTo>
                  <a:lnTo>
                    <a:pt x="1385726" y="317"/>
                  </a:lnTo>
                  <a:lnTo>
                    <a:pt x="1401605" y="0"/>
                  </a:lnTo>
                  <a:close/>
                </a:path>
              </a:pathLst>
            </a:custGeom>
            <a:solidFill>
              <a:srgbClr val="FC4653">
                <a:lumMod val="50000"/>
              </a:srgbClr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4132386" y="4398102"/>
            <a:ext cx="780914" cy="7809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46" name="KSO_Shape"/>
          <p:cNvSpPr/>
          <p:nvPr>
            <p:custDataLst>
              <p:tags r:id="rId9"/>
            </p:custDataLst>
          </p:nvPr>
        </p:nvSpPr>
        <p:spPr bwMode="auto">
          <a:xfrm>
            <a:off x="4305161" y="4598278"/>
            <a:ext cx="436125" cy="414812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C4653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sym typeface="Arial" panose="020B0604020202090204" pitchFamily="34" charset="0"/>
            </a:endParaRPr>
          </a:p>
        </p:txBody>
      </p:sp>
      <p:cxnSp>
        <p:nvCxnSpPr>
          <p:cNvPr id="51" name="直接连接符 50"/>
          <p:cNvCxnSpPr>
            <a:stCxn id="38" idx="6"/>
          </p:cNvCxnSpPr>
          <p:nvPr>
            <p:custDataLst>
              <p:tags r:id="rId10"/>
            </p:custDataLst>
          </p:nvPr>
        </p:nvCxnSpPr>
        <p:spPr>
          <a:xfrm>
            <a:off x="3048143" y="5126745"/>
            <a:ext cx="1063290" cy="1522"/>
          </a:xfrm>
          <a:prstGeom prst="line">
            <a:avLst/>
          </a:prstGeom>
          <a:ln>
            <a:solidFill>
              <a:srgbClr val="FC465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3365" y="334010"/>
            <a:ext cx="10617835" cy="9493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（5）注重通过科学史展示物理规律的发现过程，考查学生是否掌握相关的物理知识及解决问题的方法。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70025"/>
            <a:ext cx="9218295" cy="5060950"/>
          </a:xfrm>
          <a:prstGeom prst="rect">
            <a:avLst/>
          </a:prstGeom>
        </p:spPr>
      </p:pic>
      <p:sp>
        <p:nvSpPr>
          <p:cNvPr id="8" name="任意多边形 7"/>
          <p:cNvSpPr/>
          <p:nvPr>
            <p:custDataLst>
              <p:tags r:id="rId3"/>
            </p:custDataLst>
          </p:nvPr>
        </p:nvSpPr>
        <p:spPr bwMode="auto">
          <a:xfrm flipH="1">
            <a:off x="8131175" y="2588260"/>
            <a:ext cx="1036320" cy="1067435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 bwMode="auto">
          <a:xfrm flipH="1">
            <a:off x="8983345" y="3655695"/>
            <a:ext cx="184150" cy="345440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rgbClr val="35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defRPr/>
            </a:pP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276582" y="3637076"/>
            <a:ext cx="3328168" cy="363564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zh-CN" altLang="en-US" sz="2000" kern="0" smtClean="0">
                <a:solidFill>
                  <a:srgbClr val="C00000"/>
                </a:solidFill>
              </a:rPr>
              <a:t>逻辑推理+实验验证</a:t>
            </a:r>
            <a:endParaRPr lang="zh-CN" altLang="en-US" sz="2000" kern="0" dirty="0" smtClean="0">
              <a:solidFill>
                <a:srgbClr val="C00000"/>
              </a:solidFill>
              <a:sym typeface="Arial" panose="020B060402020209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6" name="内容占位符 5" descr="1"/>
          <p:cNvPicPr>
            <a:picLocks noChangeAspect="1"/>
          </p:cNvPicPr>
          <p:nvPr>
            <p:ph idx="1"/>
          </p:nvPr>
        </p:nvPicPr>
        <p:blipFill>
          <a:blip r:embed="rId1"/>
          <a:srcRect t="15838"/>
          <a:stretch>
            <a:fillRect/>
          </a:stretch>
        </p:blipFill>
        <p:spPr>
          <a:xfrm>
            <a:off x="16510" y="1786255"/>
            <a:ext cx="498221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121289"/>
            <a:ext cx="10852237" cy="441964"/>
          </a:xfrm>
        </p:spPr>
        <p:txBody>
          <a:bodyPr>
            <a:noAutofit/>
          </a:bodyPr>
          <a:p>
            <a:pPr algn="ctr"/>
            <a:r>
              <a:rPr lang="zh-CN" altLang="en-US" sz="3200"/>
              <a:t>全卷各分数段人数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653415"/>
            <a:ext cx="8403590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0340" y="262890"/>
            <a:ext cx="4521835" cy="441960"/>
          </a:xfrm>
        </p:spPr>
        <p:txBody>
          <a:bodyPr>
            <a:normAutofit fontScale="90000"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客观题各分数段人数</a:t>
            </a:r>
            <a:r>
              <a:rPr lang="zh-CN" altLang="en-US" sz="2800"/>
              <a:t> </a:t>
            </a:r>
            <a:r>
              <a:rPr lang="zh-CN" altLang="en-US" sz="3200"/>
              <a:t>   </a:t>
            </a:r>
            <a:r>
              <a:rPr lang="zh-CN" altLang="en-US"/>
              <a:t>      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795655"/>
            <a:ext cx="5929630" cy="35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515" y="1979930"/>
            <a:ext cx="6073140" cy="35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515" y="1311275"/>
            <a:ext cx="364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主观题各分数段人数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80" y="1008380"/>
            <a:ext cx="4841240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2" name="任意多边形 2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4" name="任意多边形 2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8" name="任意多边形 2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29" name="矩形 2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0" name="任意多边形 2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3" name="矩形 3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3"/>
            </p:custDataLst>
          </p:nvPr>
        </p:nvSpPr>
        <p:spPr bwMode="auto">
          <a:xfrm rot="607256">
            <a:off x="7225173" y="21289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48" name="任意多边形 4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279400" y="3975100"/>
            <a:ext cx="4443730" cy="982345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要明确必考知识点</a:t>
            </a: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对各个考点考查的深度、广度、难度以及可能的考试题型都要做到胸有成竹。</a:t>
            </a:r>
            <a:endParaRPr lang="en-US" altLang="zh-CN" sz="2400" dirty="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7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7898765" y="2567305"/>
            <a:ext cx="4179570" cy="51562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基于教材，夯实基础</a:t>
            </a: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，全面细致地复习和梳理整个初中的知识概念。</a:t>
            </a:r>
            <a:endParaRPr lang="zh-CN" altLang="en-US" sz="2400" dirty="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49"/>
            </p:custDataLst>
          </p:nvPr>
        </p:nvSpPr>
        <p:spPr>
          <a:xfrm>
            <a:off x="8025130" y="1953895"/>
            <a:ext cx="3638550" cy="520700"/>
          </a:xfrm>
          <a:prstGeom prst="rect">
            <a:avLst/>
          </a:prstGeom>
          <a:solidFill>
            <a:srgbClr val="FFBA21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rPr>
              <a:t>第二点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0"/>
            </p:custDataLst>
          </p:nvPr>
        </p:nvSpPr>
        <p:spPr bwMode="auto">
          <a:xfrm>
            <a:off x="11168380" y="2084070"/>
            <a:ext cx="413385" cy="34861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/>
          </a:bodyPr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07135" y="69596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物理的复习要注意五点，即能实现从“量变”成为“质变”。</a:t>
            </a:r>
            <a:endParaRPr lang="zh-CN" altLang="en-US" sz="2400" b="1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2" name="图片 51" descr="3481816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64465" y="-154305"/>
            <a:ext cx="1310640" cy="1310640"/>
          </a:xfrm>
          <a:prstGeom prst="rect">
            <a:avLst/>
          </a:prstGeom>
        </p:spPr>
      </p:pic>
      <p:sp>
        <p:nvSpPr>
          <p:cNvPr id="137" name="矩形 136"/>
          <p:cNvSpPr/>
          <p:nvPr>
            <p:custDataLst>
              <p:tags r:id="rId52"/>
            </p:custDataLst>
          </p:nvPr>
        </p:nvSpPr>
        <p:spPr>
          <a:xfrm>
            <a:off x="438150" y="3351530"/>
            <a:ext cx="3916680" cy="563880"/>
          </a:xfrm>
          <a:prstGeom prst="rect">
            <a:avLst/>
          </a:prstGeom>
          <a:solidFill>
            <a:srgbClr val="30506A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rPr>
              <a:t>第一点：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53" name="任意多边形 52"/>
          <p:cNvSpPr/>
          <p:nvPr>
            <p:custDataLst>
              <p:tags r:id="rId53"/>
            </p:custDataLst>
          </p:nvPr>
        </p:nvSpPr>
        <p:spPr bwMode="auto">
          <a:xfrm>
            <a:off x="3876040" y="3514090"/>
            <a:ext cx="400050" cy="30035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 lnSpcReduction="2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</a:t>
            </a:r>
            <a:r>
              <a:rPr lang="zh-CN" altLang="en-US" sz="36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8" name="内容占位符 7" descr="timg"/>
          <p:cNvPicPr>
            <a:picLocks noChangeAspect="1"/>
          </p:cNvPicPr>
          <p:nvPr>
            <p:ph idx="1"/>
          </p:nvPr>
        </p:nvPicPr>
        <p:blipFill>
          <a:blip r:embed="rId1"/>
          <a:srcRect b="7147"/>
          <a:stretch>
            <a:fillRect/>
          </a:stretch>
        </p:blipFill>
        <p:spPr>
          <a:xfrm>
            <a:off x="84455" y="1129030"/>
            <a:ext cx="4798060" cy="42640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任意多边形 7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5" name="任意多边形 7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8" name="任意多边形 7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79" name="任意多边形 78"/>
          <p:cNvSpPr/>
          <p:nvPr>
            <p:custDataLst>
              <p:tags r:id="rId6"/>
            </p:custDataLst>
          </p:nvPr>
        </p:nvSpPr>
        <p:spPr bwMode="auto">
          <a:xfrm rot="607256">
            <a:off x="5273929" y="4212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 bwMode="auto">
          <a:xfrm rot="607256">
            <a:off x="581679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2" name="任意多边形 8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3" name="任意多边形 8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6" name="任意多边形 8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7" name="任意多边形 8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88" name="任意多边形 8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89" name="任意多边形 88"/>
          <p:cNvSpPr/>
          <p:nvPr>
            <p:custDataLst>
              <p:tags r:id="rId16"/>
            </p:custDataLst>
          </p:nvPr>
        </p:nvSpPr>
        <p:spPr bwMode="auto">
          <a:xfrm rot="607256">
            <a:off x="5723686" y="4521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0" name="任意多边形 8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p>
            <a:pPr algn="ctr"/>
          </a:p>
        </p:txBody>
      </p:sp>
      <p:sp>
        <p:nvSpPr>
          <p:cNvPr id="91" name="任意多边形 9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4" name="任意多边形 9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5" name="矩形 9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 bwMode="auto">
          <a:xfrm rot="607256">
            <a:off x="7864248" y="2288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7" name="矩形 9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8" name="任意多边形 9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99" name="矩形 98"/>
          <p:cNvSpPr/>
          <p:nvPr>
            <p:custDataLst>
              <p:tags r:id="rId26"/>
            </p:custDataLst>
          </p:nvPr>
        </p:nvSpPr>
        <p:spPr bwMode="auto">
          <a:xfrm rot="607256">
            <a:off x="7864650" y="2288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0" name="任意多边形 99"/>
          <p:cNvSpPr/>
          <p:nvPr>
            <p:custDataLst>
              <p:tags r:id="rId27"/>
            </p:custDataLst>
          </p:nvPr>
        </p:nvSpPr>
        <p:spPr bwMode="auto">
          <a:xfrm rot="607256">
            <a:off x="7865085" y="2288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1" name="矩形 100"/>
          <p:cNvSpPr/>
          <p:nvPr>
            <p:custDataLst>
              <p:tags r:id="rId28"/>
            </p:custDataLst>
          </p:nvPr>
        </p:nvSpPr>
        <p:spPr bwMode="auto">
          <a:xfrm rot="607256">
            <a:off x="7991650" y="2415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2" name="矩形 101"/>
          <p:cNvSpPr/>
          <p:nvPr>
            <p:custDataLst>
              <p:tags r:id="rId29"/>
            </p:custDataLst>
          </p:nvPr>
        </p:nvSpPr>
        <p:spPr bwMode="auto">
          <a:xfrm rot="607256">
            <a:off x="8118650" y="2542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auto">
          <a:xfrm rot="607256">
            <a:off x="8245650" y="2669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4" name="任意多边形 103"/>
          <p:cNvSpPr/>
          <p:nvPr>
            <p:custDataLst>
              <p:tags r:id="rId31"/>
            </p:custDataLst>
          </p:nvPr>
        </p:nvSpPr>
        <p:spPr bwMode="auto">
          <a:xfrm rot="607256">
            <a:off x="7992085" y="2415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05" name="任意多边形 10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6" name="任意多边形 10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7" name="任意多边形 10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8" name="任意多边形 10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09" name="任意多边形 10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0" name="任意多边形 10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1" name="任意多边形 11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2" name="任意多边形 11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3" name="任意多边形 11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4" name="任意多边形 113"/>
          <p:cNvSpPr/>
          <p:nvPr>
            <p:custDataLst>
              <p:tags r:id="rId41"/>
            </p:custDataLst>
          </p:nvPr>
        </p:nvSpPr>
        <p:spPr bwMode="auto">
          <a:xfrm rot="607256">
            <a:off x="8119085" y="2542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5" name="任意多边形 11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6" name="任意多边形 115"/>
          <p:cNvSpPr/>
          <p:nvPr>
            <p:custDataLst>
              <p:tags r:id="rId43"/>
            </p:custDataLst>
          </p:nvPr>
        </p:nvSpPr>
        <p:spPr bwMode="auto">
          <a:xfrm rot="607256">
            <a:off x="7230253" y="213652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17" name="任意多边形 11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</a:p>
        </p:txBody>
      </p:sp>
      <p:sp>
        <p:nvSpPr>
          <p:cNvPr id="118" name="任意多边形 11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p>
            <a:pPr algn="ctr"/>
          </a:p>
        </p:txBody>
      </p:sp>
      <p:sp>
        <p:nvSpPr>
          <p:cNvPr id="136" name="文本框 135"/>
          <p:cNvSpPr txBox="1"/>
          <p:nvPr>
            <p:custDataLst>
              <p:tags r:id="rId46"/>
            </p:custDataLst>
          </p:nvPr>
        </p:nvSpPr>
        <p:spPr>
          <a:xfrm>
            <a:off x="467995" y="4320540"/>
            <a:ext cx="3903980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" panose="020B0604020202090204" pitchFamily="34" charset="0"/>
                <a:ea typeface="微软雅黑" panose="020B0503020204020204" charset="-122"/>
              </a:rPr>
              <a:t>查找弱点，专项突破</a:t>
            </a:r>
            <a:r>
              <a:rPr lang="zh-CN" altLang="en-US" sz="2400" dirty="0" err="1">
                <a:latin typeface="Arial" panose="020B0604020202090204" pitchFamily="34" charset="0"/>
                <a:ea typeface="微软雅黑" panose="020B0503020204020204" charset="-122"/>
              </a:rPr>
              <a:t>。</a:t>
            </a:r>
            <a:r>
              <a:rPr lang="en-US" altLang="zh-CN" sz="2400" dirty="0" err="1">
                <a:latin typeface="Arial" panose="020B0604020202090204" pitchFamily="34" charset="0"/>
                <a:ea typeface="微软雅黑" panose="020B0503020204020204" charset="-122"/>
              </a:rPr>
              <a:t>对自己的薄弱环节，易丢分项做到心中有数。</a:t>
            </a:r>
            <a:endParaRPr lang="en-US" altLang="zh-CN" sz="2400" dirty="0" err="1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547370" y="3739515"/>
            <a:ext cx="3679190" cy="48958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rPr>
              <a:t>第三点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38" name="任意多边形 137"/>
          <p:cNvSpPr/>
          <p:nvPr>
            <p:custDataLst>
              <p:tags r:id="rId48"/>
            </p:custDataLst>
          </p:nvPr>
        </p:nvSpPr>
        <p:spPr bwMode="auto">
          <a:xfrm>
            <a:off x="3776933" y="3091027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p>
            <a:endParaRPr lang="zh-CN" altLang="en-US"/>
          </a:p>
        </p:txBody>
      </p:sp>
      <p:sp>
        <p:nvSpPr>
          <p:cNvPr id="143" name="文本框 142"/>
          <p:cNvSpPr txBox="1"/>
          <p:nvPr>
            <p:custDataLst>
              <p:tags r:id="rId49"/>
            </p:custDataLst>
          </p:nvPr>
        </p:nvSpPr>
        <p:spPr>
          <a:xfrm>
            <a:off x="7787640" y="128714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>
            <a:no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整理错题，</a:t>
            </a: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并进行</a:t>
            </a: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反思</a:t>
            </a: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Arial" panose="020B0604020202090204" pitchFamily="34" charset="0"/>
                <a:ea typeface="微软雅黑" panose="020B0503020204020204" charset="-122"/>
              </a:rPr>
              <a:t>总结</a:t>
            </a: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，避免一错再错。</a:t>
            </a:r>
            <a:endParaRPr lang="zh-CN" altLang="en-US" sz="2400" dirty="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>
            <p:custDataLst>
              <p:tags r:id="rId50"/>
            </p:custDataLst>
          </p:nvPr>
        </p:nvSpPr>
        <p:spPr>
          <a:xfrm>
            <a:off x="7787640" y="3718560"/>
            <a:ext cx="3638550" cy="490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rPr>
              <a:t>第五点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51"/>
            </p:custDataLst>
          </p:nvPr>
        </p:nvSpPr>
        <p:spPr>
          <a:xfrm>
            <a:off x="7715885" y="434022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90204" pitchFamily="34" charset="0"/>
                <a:ea typeface="微软雅黑" panose="020B0503020204020204" charset="-122"/>
              </a:rPr>
              <a:t>规范答题，书写工整，合理分配考试中的做题时间。</a:t>
            </a:r>
            <a:endParaRPr lang="zh-CN" altLang="en-US" sz="2400" dirty="0"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52"/>
            </p:custDataLst>
          </p:nvPr>
        </p:nvSpPr>
        <p:spPr bwMode="auto">
          <a:xfrm>
            <a:off x="3776980" y="382460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3"/>
            </p:custDataLst>
          </p:nvPr>
        </p:nvSpPr>
        <p:spPr>
          <a:xfrm>
            <a:off x="7787640" y="695325"/>
            <a:ext cx="3638550" cy="490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</a:rPr>
              <a:t>第四点</a:t>
            </a:r>
            <a:endParaRPr lang="zh-CN" altLang="en-US" sz="24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>
            <p:custDataLst>
              <p:tags r:id="rId54"/>
            </p:custDataLst>
          </p:nvPr>
        </p:nvSpPr>
        <p:spPr bwMode="auto">
          <a:xfrm>
            <a:off x="10913745" y="78105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55"/>
            </p:custDataLst>
          </p:nvPr>
        </p:nvSpPr>
        <p:spPr bwMode="auto">
          <a:xfrm>
            <a:off x="11164570" y="332168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56"/>
            </p:custDataLst>
          </p:nvPr>
        </p:nvSpPr>
        <p:spPr bwMode="auto">
          <a:xfrm>
            <a:off x="10913745" y="383413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2"/>
          <p:cNvPicPr>
            <a:picLocks noChangeAspect="1"/>
          </p:cNvPicPr>
          <p:nvPr>
            <p:ph sz="half" idx="1"/>
          </p:nvPr>
        </p:nvPicPr>
        <p:blipFill>
          <a:blip r:embed="rId1"/>
          <a:srcRect l="6380" t="12896" r="12141" b="19604"/>
          <a:stretch>
            <a:fillRect/>
          </a:stretch>
        </p:blipFill>
        <p:spPr>
          <a:xfrm>
            <a:off x="-12700" y="165735"/>
            <a:ext cx="12217400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81990" y="1363345"/>
            <a:ext cx="2815590" cy="524510"/>
          </a:xfrm>
          <a:prstGeom prst="rect">
            <a:avLst/>
          </a:prstGeom>
        </p:spPr>
        <p:txBody>
          <a:bodyPr wrap="square" lIns="91440" tIns="45720" rIns="91440" bIns="45720" anchor="b"/>
          <a:p>
            <a:r>
              <a:rPr lang="en-US" altLang="zh-CN" sz="2800" b="1" dirty="0">
                <a:solidFill>
                  <a:schemeClr val="tx2"/>
                </a:solidFill>
              </a:rPr>
              <a:t>GENERALIZE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78180" y="1887888"/>
            <a:ext cx="9023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任意多边形 308"/>
          <p:cNvSpPr/>
          <p:nvPr>
            <p:custDataLst>
              <p:tags r:id="rId3"/>
            </p:custDataLst>
          </p:nvPr>
        </p:nvSpPr>
        <p:spPr>
          <a:xfrm>
            <a:off x="5687575" y="2861530"/>
            <a:ext cx="1222218" cy="1226596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0" name="Freeform 212"/>
          <p:cNvSpPr/>
          <p:nvPr>
            <p:custDataLst>
              <p:tags r:id="rId4"/>
            </p:custDataLst>
          </p:nvPr>
        </p:nvSpPr>
        <p:spPr bwMode="auto">
          <a:xfrm>
            <a:off x="6134869" y="3294961"/>
            <a:ext cx="386731" cy="345869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11" name="Freeform 213"/>
          <p:cNvSpPr/>
          <p:nvPr>
            <p:custDataLst>
              <p:tags r:id="rId5"/>
            </p:custDataLst>
          </p:nvPr>
        </p:nvSpPr>
        <p:spPr bwMode="auto">
          <a:xfrm>
            <a:off x="6296130" y="3347498"/>
            <a:ext cx="62023" cy="60563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2" name="Freeform 2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75035" y="3491245"/>
            <a:ext cx="164179" cy="164179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3" name="Freeform 2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137059" y="3539404"/>
            <a:ext cx="40133" cy="66401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4" name="任意多边形 313"/>
          <p:cNvSpPr/>
          <p:nvPr>
            <p:custDataLst>
              <p:tags r:id="rId8"/>
            </p:custDataLst>
          </p:nvPr>
        </p:nvSpPr>
        <p:spPr>
          <a:xfrm rot="18900000">
            <a:off x="6636891" y="3441627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5" name="任意多边形 314"/>
          <p:cNvSpPr/>
          <p:nvPr>
            <p:custDataLst>
              <p:tags r:id="rId9"/>
            </p:custDataLst>
          </p:nvPr>
        </p:nvSpPr>
        <p:spPr>
          <a:xfrm>
            <a:off x="6848499" y="2652841"/>
            <a:ext cx="815055" cy="81797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6" name="燕尾形 315"/>
          <p:cNvSpPr/>
          <p:nvPr>
            <p:custDataLst>
              <p:tags r:id="rId10"/>
            </p:custDataLst>
          </p:nvPr>
        </p:nvSpPr>
        <p:spPr>
          <a:xfrm flipH="1">
            <a:off x="5092884" y="3354795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燕尾形 316"/>
          <p:cNvSpPr/>
          <p:nvPr>
            <p:custDataLst>
              <p:tags r:id="rId11"/>
            </p:custDataLst>
          </p:nvPr>
        </p:nvSpPr>
        <p:spPr>
          <a:xfrm flipH="1">
            <a:off x="5237360" y="3383253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椭圆 317"/>
          <p:cNvSpPr/>
          <p:nvPr>
            <p:custDataLst>
              <p:tags r:id="rId12"/>
            </p:custDataLst>
          </p:nvPr>
        </p:nvSpPr>
        <p:spPr>
          <a:xfrm>
            <a:off x="4466816" y="3209588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0" name="矩形 319"/>
          <p:cNvSpPr/>
          <p:nvPr>
            <p:custDataLst>
              <p:tags r:id="rId13"/>
            </p:custDataLst>
          </p:nvPr>
        </p:nvSpPr>
        <p:spPr>
          <a:xfrm>
            <a:off x="1259577" y="2671970"/>
            <a:ext cx="3833142" cy="637159"/>
          </a:xfrm>
          <a:prstGeom prst="rect">
            <a:avLst/>
          </a:prstGeom>
        </p:spPr>
        <p:txBody>
          <a:bodyPr wrap="square"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dirty="0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黑体" panose="02010609060101010101" charset="-122"/>
              </a:rPr>
              <a:t>考题难度较往年有所上升</a:t>
            </a:r>
            <a:endParaRPr lang="zh-CN" altLang="en-US" sz="2400" b="1" dirty="0">
              <a:solidFill>
                <a:srgbClr val="1FAC9E"/>
              </a:solidFill>
              <a:latin typeface="Arial" panose="020B0604020202090204" pitchFamily="3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燕尾形 320"/>
          <p:cNvSpPr/>
          <p:nvPr>
            <p:custDataLst>
              <p:tags r:id="rId14"/>
            </p:custDataLst>
          </p:nvPr>
        </p:nvSpPr>
        <p:spPr>
          <a:xfrm flipH="1">
            <a:off x="4663100" y="4698139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2" name="燕尾形 321"/>
          <p:cNvSpPr/>
          <p:nvPr>
            <p:custDataLst>
              <p:tags r:id="rId15"/>
            </p:custDataLst>
          </p:nvPr>
        </p:nvSpPr>
        <p:spPr>
          <a:xfrm flipH="1">
            <a:off x="4807578" y="4726597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椭圆 322"/>
          <p:cNvSpPr/>
          <p:nvPr>
            <p:custDataLst>
              <p:tags r:id="rId16"/>
            </p:custDataLst>
          </p:nvPr>
        </p:nvSpPr>
        <p:spPr>
          <a:xfrm>
            <a:off x="4037033" y="4552933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5" name="矩形 324"/>
          <p:cNvSpPr/>
          <p:nvPr>
            <p:custDataLst>
              <p:tags r:id="rId17"/>
            </p:custDataLst>
          </p:nvPr>
        </p:nvSpPr>
        <p:spPr>
          <a:xfrm>
            <a:off x="347980" y="4137660"/>
            <a:ext cx="3895725" cy="846455"/>
          </a:xfrm>
          <a:prstGeom prst="rect">
            <a:avLst/>
          </a:prstGeom>
        </p:spPr>
        <p:txBody>
          <a:bodyPr wrap="square"/>
          <a:p>
            <a:pPr algn="l"/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在与课内相关联的基础上略作拓展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326" name="燕尾形 325"/>
          <p:cNvSpPr/>
          <p:nvPr>
            <p:custDataLst>
              <p:tags r:id="rId18"/>
            </p:custDataLst>
          </p:nvPr>
        </p:nvSpPr>
        <p:spPr>
          <a:xfrm>
            <a:off x="7974399" y="2932309"/>
            <a:ext cx="232039" cy="232039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7" name="燕尾形 326"/>
          <p:cNvSpPr/>
          <p:nvPr>
            <p:custDataLst>
              <p:tags r:id="rId19"/>
            </p:custDataLst>
          </p:nvPr>
        </p:nvSpPr>
        <p:spPr>
          <a:xfrm>
            <a:off x="7886837" y="2960767"/>
            <a:ext cx="175124" cy="175124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8" name="椭圆 327"/>
          <p:cNvSpPr/>
          <p:nvPr>
            <p:custDataLst>
              <p:tags r:id="rId20"/>
            </p:custDataLst>
          </p:nvPr>
        </p:nvSpPr>
        <p:spPr>
          <a:xfrm flipH="1">
            <a:off x="8310782" y="2787102"/>
            <a:ext cx="521723" cy="521723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0" name="矩形 329"/>
          <p:cNvSpPr/>
          <p:nvPr>
            <p:custDataLst>
              <p:tags r:id="rId21"/>
            </p:custDataLst>
          </p:nvPr>
        </p:nvSpPr>
        <p:spPr>
          <a:xfrm flipH="1">
            <a:off x="8568690" y="2025015"/>
            <a:ext cx="3604895" cy="647065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2.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易错点增多，出现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“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冷门</a:t>
            </a:r>
            <a:r>
              <a:rPr lang="en-US" altLang="zh-CN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”</a:t>
            </a:r>
            <a:r>
              <a:rPr lang="zh-CN" altLang="en-US" sz="2400" b="1">
                <a:solidFill>
                  <a:srgbClr val="1FAC9E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知识</a:t>
            </a:r>
            <a:endParaRPr lang="zh-CN" altLang="en-US" sz="2400" b="1">
              <a:solidFill>
                <a:srgbClr val="1FAC9E"/>
              </a:solidFill>
              <a:latin typeface="Arial" panose="020B060402020209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1" name="燕尾形 330"/>
          <p:cNvSpPr/>
          <p:nvPr>
            <p:custDataLst>
              <p:tags r:id="rId22"/>
            </p:custDataLst>
          </p:nvPr>
        </p:nvSpPr>
        <p:spPr>
          <a:xfrm>
            <a:off x="8658841" y="4160364"/>
            <a:ext cx="232039" cy="23203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4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2" name="燕尾形 331"/>
          <p:cNvSpPr/>
          <p:nvPr>
            <p:custDataLst>
              <p:tags r:id="rId23"/>
            </p:custDataLst>
          </p:nvPr>
        </p:nvSpPr>
        <p:spPr>
          <a:xfrm>
            <a:off x="8571279" y="4188091"/>
            <a:ext cx="175124" cy="1751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3" name="椭圆 332"/>
          <p:cNvSpPr/>
          <p:nvPr>
            <p:custDataLst>
              <p:tags r:id="rId24"/>
            </p:custDataLst>
          </p:nvPr>
        </p:nvSpPr>
        <p:spPr>
          <a:xfrm flipH="1">
            <a:off x="8995954" y="4015157"/>
            <a:ext cx="521723" cy="5217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5" name="矩形 334"/>
          <p:cNvSpPr/>
          <p:nvPr>
            <p:custDataLst>
              <p:tags r:id="rId25"/>
            </p:custDataLst>
          </p:nvPr>
        </p:nvSpPr>
        <p:spPr>
          <a:xfrm flipH="1">
            <a:off x="9518015" y="3768090"/>
            <a:ext cx="2748280" cy="455930"/>
          </a:xfrm>
          <a:prstGeom prst="rect">
            <a:avLst/>
          </a:prstGeom>
        </p:spPr>
        <p:txBody>
          <a:bodyPr wrap="square"/>
          <a:p>
            <a:r>
              <a:rPr lang="en-US" altLang="zh-CN" sz="2400" b="1">
                <a:solidFill>
                  <a:schemeClr val="accent2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4.</a:t>
            </a:r>
            <a:r>
              <a:rPr lang="zh-CN" altLang="en-US" sz="2400" b="1">
                <a:solidFill>
                  <a:schemeClr val="accent2"/>
                </a:solidFill>
                <a:latin typeface="Arial" panose="020B0604020202090204" pitchFamily="34" charset="0"/>
                <a:ea typeface="黑体" panose="02010609060101010101" charset="-122"/>
                <a:cs typeface="+mn-ea"/>
              </a:rPr>
              <a:t>实验探究题更多以课外实验为背景材料</a:t>
            </a:r>
            <a:endParaRPr lang="zh-CN" altLang="en-US" sz="2400" b="1">
              <a:solidFill>
                <a:schemeClr val="accent2"/>
              </a:solidFill>
              <a:latin typeface="Arial" panose="020B060402020209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6" name="Freeform 143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7139642" y="2883420"/>
            <a:ext cx="255389" cy="342221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37" name="Freeform 175"/>
          <p:cNvSpPr/>
          <p:nvPr>
            <p:custDataLst>
              <p:tags r:id="rId27"/>
            </p:custDataLst>
          </p:nvPr>
        </p:nvSpPr>
        <p:spPr bwMode="auto">
          <a:xfrm>
            <a:off x="7349790" y="4307363"/>
            <a:ext cx="269983" cy="26268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38" name="Freeform 176"/>
          <p:cNvSpPr/>
          <p:nvPr>
            <p:custDataLst>
              <p:tags r:id="rId28"/>
            </p:custDataLst>
          </p:nvPr>
        </p:nvSpPr>
        <p:spPr bwMode="auto">
          <a:xfrm>
            <a:off x="7346872" y="4137744"/>
            <a:ext cx="269252" cy="26268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9" name="Freeform 177"/>
          <p:cNvSpPr/>
          <p:nvPr>
            <p:custDataLst>
              <p:tags r:id="rId29"/>
            </p:custDataLst>
          </p:nvPr>
        </p:nvSpPr>
        <p:spPr bwMode="auto">
          <a:xfrm>
            <a:off x="7346872" y="4194288"/>
            <a:ext cx="269252" cy="27728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0" name="Freeform 178"/>
          <p:cNvSpPr/>
          <p:nvPr>
            <p:custDataLst>
              <p:tags r:id="rId30"/>
            </p:custDataLst>
          </p:nvPr>
        </p:nvSpPr>
        <p:spPr bwMode="auto">
          <a:xfrm>
            <a:off x="7346872" y="4245959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1" name="Freeform 179"/>
          <p:cNvSpPr/>
          <p:nvPr>
            <p:custDataLst>
              <p:tags r:id="rId31"/>
            </p:custDataLst>
          </p:nvPr>
        </p:nvSpPr>
        <p:spPr bwMode="auto">
          <a:xfrm>
            <a:off x="7346872" y="4073552"/>
            <a:ext cx="269252" cy="28458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2" name="Oval 18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263866" y="4539244"/>
            <a:ext cx="83184" cy="83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3" name="Freeform 181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7234111" y="4498882"/>
            <a:ext cx="148855" cy="147396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4" name="Freeform 182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7215502" y="4009137"/>
            <a:ext cx="543614" cy="680794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45" name="Freeform 345"/>
          <p:cNvSpPr/>
          <p:nvPr>
            <p:custDataLst>
              <p:tags r:id="rId35"/>
            </p:custDataLst>
          </p:nvPr>
        </p:nvSpPr>
        <p:spPr bwMode="auto">
          <a:xfrm>
            <a:off x="6090359" y="4799566"/>
            <a:ext cx="48888" cy="20431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6" name="Freeform 346"/>
          <p:cNvSpPr/>
          <p:nvPr>
            <p:custDataLst>
              <p:tags r:id="rId36"/>
            </p:custDataLst>
          </p:nvPr>
        </p:nvSpPr>
        <p:spPr bwMode="auto">
          <a:xfrm>
            <a:off x="6091818" y="4664575"/>
            <a:ext cx="48159" cy="33566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7" name="Freeform 347"/>
          <p:cNvSpPr/>
          <p:nvPr>
            <p:custDataLst>
              <p:tags r:id="rId37"/>
            </p:custDataLst>
          </p:nvPr>
        </p:nvSpPr>
        <p:spPr bwMode="auto">
          <a:xfrm>
            <a:off x="6091818" y="4909747"/>
            <a:ext cx="48159" cy="32836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8" name="Freeform 348"/>
          <p:cNvSpPr/>
          <p:nvPr>
            <p:custDataLst>
              <p:tags r:id="rId38"/>
            </p:custDataLst>
          </p:nvPr>
        </p:nvSpPr>
        <p:spPr bwMode="auto">
          <a:xfrm>
            <a:off x="6007905" y="4604011"/>
            <a:ext cx="47429" cy="410081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349" name="Freeform 349"/>
          <p:cNvSpPr/>
          <p:nvPr>
            <p:custDataLst>
              <p:tags r:id="rId39"/>
            </p:custDataLst>
          </p:nvPr>
        </p:nvSpPr>
        <p:spPr bwMode="auto">
          <a:xfrm>
            <a:off x="5796297" y="4623712"/>
            <a:ext cx="188988" cy="369219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50" name="Freeform 350"/>
          <p:cNvSpPr/>
          <p:nvPr>
            <p:custDataLst>
              <p:tags r:id="rId40"/>
            </p:custDataLst>
          </p:nvPr>
        </p:nvSpPr>
        <p:spPr bwMode="auto">
          <a:xfrm>
            <a:off x="5721870" y="4897343"/>
            <a:ext cx="104345" cy="117479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51" name="Freeform 351"/>
          <p:cNvSpPr/>
          <p:nvPr>
            <p:custDataLst>
              <p:tags r:id="rId41"/>
            </p:custDataLst>
          </p:nvPr>
        </p:nvSpPr>
        <p:spPr bwMode="auto">
          <a:xfrm>
            <a:off x="5686115" y="4688654"/>
            <a:ext cx="86833" cy="188258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352" name="任意多边形 351"/>
          <p:cNvSpPr/>
          <p:nvPr>
            <p:custDataLst>
              <p:tags r:id="rId42"/>
            </p:custDataLst>
          </p:nvPr>
        </p:nvSpPr>
        <p:spPr>
          <a:xfrm rot="18900000">
            <a:off x="5052021" y="3977943"/>
            <a:ext cx="1689944" cy="1695782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n>
                <a:solidFill>
                  <a:schemeClr val="accent2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30558" y="5180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全卷结构分析</a:t>
            </a:r>
            <a:endParaRPr lang="zh-CN" altLang="en-US" sz="4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30860" y="932180"/>
          <a:ext cx="7449185" cy="42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/>
                <a:gridCol w="1242060"/>
                <a:gridCol w="1435735"/>
                <a:gridCol w="1045845"/>
                <a:gridCol w="1425575"/>
                <a:gridCol w="1059180"/>
              </a:tblGrid>
              <a:tr h="4540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常考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五大模块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填空作图题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实验探究题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702030404030204" charset="0"/>
                          <a:cs typeface="Calibri" panose="020F0702030404030204" charset="0"/>
                        </a:rPr>
                        <a:t> </a:t>
                      </a:r>
                      <a:endParaRPr lang="en-US" altLang="en-US" sz="2000" b="0">
                        <a:latin typeface="Calibri" panose="020F0702030404030204" charset="0"/>
                        <a:ea typeface="Calibri" panose="020F0702030404030204" charset="0"/>
                        <a:cs typeface="Calibri" panose="020F07020304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热学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73150" y="5495290"/>
            <a:ext cx="105791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7020304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702030404030204" charset="0"/>
                <a:ea typeface="宋体" panose="02010600030101010101" pitchFamily="2" charset="-122"/>
                <a:cs typeface="Times New Roman" panose="02020703060505090304" charset="0"/>
              </a:rPr>
              <a:t>1.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702030404030204" charset="0"/>
                <a:ea typeface="宋体" panose="02010600030101010101" pitchFamily="2" charset="-122"/>
              </a:rPr>
              <a:t>全卷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libri" panose="020F0702030404030204" charset="0"/>
                <a:ea typeface="宋体" panose="02010600030101010101" pitchFamily="2" charset="-122"/>
              </a:rPr>
              <a:t>24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latin typeface="Calibri" panose="020F0702030404030204" charset="0"/>
                <a:ea typeface="宋体" panose="02010600030101010101" pitchFamily="2" charset="-122"/>
              </a:rPr>
              <a:t>题，题型分为选择题，填空作图题、计算题、实验探究题，模块占比：力学</a:t>
            </a:r>
            <a:r>
              <a:rPr lang="zh-CN" b="1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&gt;电学&gt;热学&gt;光学&gt;声学；          2.满分100分，其中八年级的内容占54分，九年级的内容占46分</a:t>
            </a:r>
            <a:endParaRPr lang="zh-CN" altLang="en-US" b="1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328285"/>
            <a:ext cx="542290" cy="542290"/>
          </a:xfrm>
          <a:prstGeom prst="rect">
            <a:avLst/>
          </a:prstGeom>
        </p:spPr>
      </p:pic>
      <p:pic>
        <p:nvPicPr>
          <p:cNvPr id="10" name="图片 2" descr="4b935f10c820d3d8cae755c821513f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70" y="657225"/>
            <a:ext cx="3642995" cy="4683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8b512ba03327298e0d0b56bb02f9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770890"/>
            <a:ext cx="7961630" cy="4471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860" y="1341120"/>
            <a:ext cx="32372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40030" fontAlgn="auto">
              <a:lnSpc>
                <a:spcPct val="150000"/>
              </a:lnSpc>
            </a:pP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分析：声、光分值占比较为稳定，这两大模块分值总和在近三年保持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分上下；热、力、电比例稍有波动，力学比例保持在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40%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以上，</a:t>
            </a:r>
            <a:r>
              <a:rPr lang="en-US" alt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年热学比例上升，电学比例下降到</a:t>
            </a:r>
            <a:r>
              <a:rPr lang="en-US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30%</a:t>
            </a:r>
            <a:r>
              <a:rPr lang="zh-CN" sz="2000" b="1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，但依然是继力学后的第二大模块</a:t>
            </a:r>
            <a:endParaRPr lang="zh-CN" altLang="en-US" sz="2000" b="1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 descr="3476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385" y="1341120"/>
            <a:ext cx="464820" cy="464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 descr="daa21009f7eeb4c4e2a2f00d2d59def"/>
          <p:cNvPicPr>
            <a:picLocks noChangeAspect="1"/>
          </p:cNvPicPr>
          <p:nvPr/>
        </p:nvPicPr>
        <p:blipFill>
          <a:blip r:embed="rId1"/>
          <a:srcRect t="4891"/>
          <a:stretch>
            <a:fillRect/>
          </a:stretch>
        </p:blipFill>
        <p:spPr>
          <a:xfrm>
            <a:off x="8622030" y="537210"/>
            <a:ext cx="3306445" cy="3984625"/>
          </a:xfrm>
          <a:prstGeom prst="rect">
            <a:avLst/>
          </a:prstGeom>
        </p:spPr>
      </p:pic>
      <p:pic>
        <p:nvPicPr>
          <p:cNvPr id="6" name="图片 6" descr="90d2da08c3d57b95e8a2836fec2ecdb"/>
          <p:cNvPicPr>
            <a:picLocks noChangeAspect="1"/>
          </p:cNvPicPr>
          <p:nvPr/>
        </p:nvPicPr>
        <p:blipFill>
          <a:blip r:embed="rId2"/>
          <a:srcRect t="9815"/>
          <a:stretch>
            <a:fillRect/>
          </a:stretch>
        </p:blipFill>
        <p:spPr>
          <a:xfrm>
            <a:off x="53340" y="309245"/>
            <a:ext cx="8363585" cy="443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5725" y="5111115"/>
            <a:ext cx="102889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分析：</a:t>
            </a:r>
            <a:r>
              <a:rPr lang="en-US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cs typeface="Times New Roman" panose="02020703060505090304" charset="0"/>
                <a:sym typeface="+mn-ea"/>
              </a:rPr>
              <a:t>2018</a:t>
            </a:r>
            <a:r>
              <a:rPr lang="zh-CN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年难度分布：中</a:t>
            </a:r>
            <a:r>
              <a:rPr lang="zh-CN" b="1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&gt;难&gt;易近四年，简单题占比基本稳定在</a:t>
            </a:r>
            <a:r>
              <a:rPr lang="en-US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20%</a:t>
            </a:r>
            <a:r>
              <a:rPr lang="zh-CN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上下，中档题与难题比例有明显波动，今年难题达到</a:t>
            </a:r>
            <a:r>
              <a:rPr lang="en-US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23%</a:t>
            </a:r>
            <a:r>
              <a:rPr lang="zh-CN" b="1">
                <a:solidFill>
                  <a:srgbClr val="7030A0"/>
                </a:solidFill>
                <a:latin typeface="Calibri" panose="020F0702030404030204" charset="0"/>
                <a:ea typeface="宋体" panose="02010600030101010101" pitchFamily="2" charset="-122"/>
                <a:sym typeface="+mn-ea"/>
              </a:rPr>
              <a:t>的占比。仔细考究试题，所谓“难”并非在知识点的深度上难，而是全卷题目设置较多干扰因素或者问法反常，存在很多易错点，考察学生对知识点的理解是否到位，审题作答是否足够细心</a:t>
            </a:r>
            <a:endParaRPr lang="zh-CN" altLang="en-US"/>
          </a:p>
        </p:txBody>
      </p:sp>
      <p:pic>
        <p:nvPicPr>
          <p:cNvPr id="7" name="图片 6" descr="34766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" y="4950460"/>
            <a:ext cx="46482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460" y="-178435"/>
            <a:ext cx="10515600" cy="1325563"/>
          </a:xfrm>
        </p:spPr>
        <p:txBody>
          <a:bodyPr/>
          <a:p>
            <a:r>
              <a:rPr lang="zh-CN" altLang="en-US" sz="2800">
                <a:solidFill>
                  <a:srgbClr val="7030A0"/>
                </a:solidFill>
              </a:rPr>
              <a:t>近三年广州物理中考考点分布</a:t>
            </a:r>
            <a:endParaRPr lang="zh-CN" altLang="en-US" sz="2800">
              <a:solidFill>
                <a:srgbClr val="7030A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94" b="279"/>
          <a:stretch>
            <a:fillRect/>
          </a:stretch>
        </p:blipFill>
        <p:spPr>
          <a:xfrm>
            <a:off x="1055370" y="1070610"/>
            <a:ext cx="9914255" cy="4588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4480" y="70231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第一部分：客观题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95" r="662" b="1501"/>
          <a:stretch>
            <a:fillRect/>
          </a:stretch>
        </p:blipFill>
        <p:spPr>
          <a:xfrm>
            <a:off x="986790" y="616585"/>
            <a:ext cx="9832340" cy="5057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055" y="16700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第二部分：主观题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5965190" y="1313815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近</a:t>
            </a:r>
            <a:r>
              <a:rPr lang="zh-CN" altLang="en-US" sz="36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年中考考情分析</a:t>
            </a:r>
            <a:endParaRPr lang="zh-CN" altLang="en-US" sz="36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5440" y="1468120"/>
            <a:ext cx="387985" cy="163830"/>
            <a:chOff x="11629" y="2731"/>
            <a:chExt cx="848" cy="468"/>
          </a:xfrm>
        </p:grpSpPr>
        <p:sp>
          <p:nvSpPr>
            <p:cNvPr id="14" name="燕尾形 1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占位符 27"/>
          <p:cNvSpPr/>
          <p:nvPr>
            <p:ph type="body" idx="13"/>
          </p:nvPr>
        </p:nvSpPr>
        <p:spPr>
          <a:xfrm>
            <a:off x="5965190" y="2409190"/>
            <a:ext cx="5590540" cy="472440"/>
          </a:xfrm>
        </p:spPr>
        <p:txBody>
          <a:bodyPr>
            <a:no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中考考题特点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25440" y="2563495"/>
            <a:ext cx="387985" cy="163830"/>
            <a:chOff x="11629" y="2731"/>
            <a:chExt cx="848" cy="468"/>
          </a:xfrm>
        </p:grpSpPr>
        <p:sp>
          <p:nvSpPr>
            <p:cNvPr id="34" name="燕尾形 3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燕尾形 3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425440" y="3658870"/>
            <a:ext cx="387985" cy="163830"/>
            <a:chOff x="11629" y="2731"/>
            <a:chExt cx="848" cy="468"/>
          </a:xfrm>
        </p:grpSpPr>
        <p:sp>
          <p:nvSpPr>
            <p:cNvPr id="39" name="燕尾形 38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燕尾形 39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燕尾形 40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文本占位符 27"/>
          <p:cNvSpPr/>
          <p:nvPr/>
        </p:nvSpPr>
        <p:spPr>
          <a:xfrm>
            <a:off x="5965190" y="3504565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2018</a:t>
            </a:r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年中考各分数段人数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5440" y="4754245"/>
            <a:ext cx="387985" cy="163830"/>
            <a:chOff x="11629" y="2731"/>
            <a:chExt cx="848" cy="468"/>
          </a:xfrm>
        </p:grpSpPr>
        <p:sp>
          <p:nvSpPr>
            <p:cNvPr id="44" name="燕尾形 43"/>
            <p:cNvSpPr/>
            <p:nvPr/>
          </p:nvSpPr>
          <p:spPr>
            <a:xfrm>
              <a:off x="11629" y="2731"/>
              <a:ext cx="375" cy="469"/>
            </a:xfrm>
            <a:prstGeom prst="chevr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燕尾形 44"/>
            <p:cNvSpPr/>
            <p:nvPr/>
          </p:nvSpPr>
          <p:spPr>
            <a:xfrm>
              <a:off x="11866" y="2731"/>
              <a:ext cx="375" cy="469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燕尾形 45"/>
            <p:cNvSpPr/>
            <p:nvPr/>
          </p:nvSpPr>
          <p:spPr>
            <a:xfrm>
              <a:off x="12103" y="2731"/>
              <a:ext cx="375" cy="469"/>
            </a:xfrm>
            <a:prstGeom prst="chevron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文本占位符 27"/>
          <p:cNvSpPr/>
          <p:nvPr/>
        </p:nvSpPr>
        <p:spPr>
          <a:xfrm>
            <a:off x="5965190" y="4599940"/>
            <a:ext cx="5590540" cy="472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中考复习策略</a:t>
            </a:r>
            <a:endParaRPr lang="zh-CN" altLang="en-US" sz="36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3" name="内容占位符 2" descr="1"/>
          <p:cNvPicPr>
            <a:picLocks noChangeAspect="1"/>
          </p:cNvPicPr>
          <p:nvPr>
            <p:ph idx="1"/>
          </p:nvPr>
        </p:nvPicPr>
        <p:blipFill>
          <a:blip r:embed="rId1"/>
          <a:srcRect l="24322" r="18836"/>
          <a:stretch>
            <a:fillRect/>
          </a:stretch>
        </p:blipFill>
        <p:spPr>
          <a:xfrm>
            <a:off x="287655" y="1094740"/>
            <a:ext cx="4734560" cy="431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diagram20191073_5*a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VALUE" val="5"/>
  <p:tag name="KSO_WM_DIAGRAM_GROUP_CODE" val="m1-1"/>
  <p:tag name="KSO_WM_UNIT_TYPE" val="a"/>
  <p:tag name="KSO_WM_UNIT_INDEX" val="1"/>
  <p:tag name="KSO_WM_UNIT_COLOR_SCHEME_SHAPE_ID" val="5"/>
  <p:tag name="KSO_WM_UNIT_COLOR_SCHEME_PARENT_PAGE" val="0_5"/>
  <p:tag name="KSO_WM_UNIT_TEXT_FILL_FORE_SCHEMECOLOR_INDEX" val="1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4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2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2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2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2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2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2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2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2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2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2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4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2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2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2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2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2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2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2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2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2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2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4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2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2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2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2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2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2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2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2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COLOR_SCHEME_SHAPE_ID" val="4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2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2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5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1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2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56"/>
  <p:tag name="KSO_WM_UNIT_COLOR_SCHEME_PARENT_PAGE" val="0_2"/>
  <p:tag name="KSO_WM_UNIT_TEXT_FILL_FORE_SCHEMECOLOR_INDEX" val="14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3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4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3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5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3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6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3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7"/>
  <p:tag name="KSO_WM_UNIT_COLOR_SCHEME_PARENT_PAGE" val="0_3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3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3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3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0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3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1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3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2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3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3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3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4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3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5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3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3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7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3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3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3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3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3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3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3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3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3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3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3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3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4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3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3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3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3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3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3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3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3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3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3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2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3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3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3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3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3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3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3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6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3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3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3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3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4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3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3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6"/>
  <p:tag name="KSO_WM_UNIT_ID" val="diagram20191571_3*r_v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4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diagram20191073_5*i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  <p:tag name="KSO_WM_UNIT_COLOR_SCHEME_SHAPE_ID" val="6"/>
  <p:tag name="KSO_WM_UNIT_COLOR_SCHEME_PARENT_PAGE" val="0_5"/>
  <p:tag name="KSO_WM_UNIT_ABSOLUTE_COLOR" val="1"/>
  <p:tag name="KSO_WM_UNIT_LINE_FORE_SCHEMECOLOR_INDEX" val="13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4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3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4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4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4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4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4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4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4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4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4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4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4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4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4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4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4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4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4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4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4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4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4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4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3"/>
  <p:tag name="KSO_WM_UNIT_TYPE" val="a"/>
  <p:tag name="KSO_WM_UNIT_INDEX" val="1"/>
  <p:tag name="KSO_WM_UNIT_ID" val="custom3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custom20191294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294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49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4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9_6*i*1"/>
  <p:tag name="KSO_WM_TEMPLATE_CATEGORY" val="diagram"/>
  <p:tag name="KSO_WM_TEMPLATE_INDEX" val="160279"/>
  <p:tag name="KSO_WM_UNIT_INDEX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1"/>
  <p:tag name="KSO_WM_UNIT_ID" val="261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2"/>
  <p:tag name="KSO_WM_UNIT_ID" val="261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h_f"/>
  <p:tag name="KSO_WM_UNIT_INDEX" val="1_1_1"/>
  <p:tag name="KSO_WM_UNIT_ID" val="261*l_h_f*1_1_1"/>
  <p:tag name="KSO_WM_UNIT_CLEAR" val="1"/>
  <p:tag name="KSO_WM_UNIT_LAYERLEVEL" val="1_1_1"/>
  <p:tag name="KSO_WM_UNIT_VALUE" val="126"/>
  <p:tag name="KSO_WM_UNIT_HIGHLIGHT" val="0"/>
  <p:tag name="KSO_WM_UNIT_COMPATIBLE" val="0"/>
  <p:tag name="KSO_WM_UNIT_PRESET_TEXT" val="LOREM IPSUM DOLOR SI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SLIDE_ID" val="custom20191294_9"/>
  <p:tag name="KSO_WM_SLIDE_TYPE" val="text"/>
  <p:tag name="KSO_WM_SLIDE_SUBTYPE" val="picTxt"/>
  <p:tag name="KSO_WM_SLIDE_ITEM_CNT" val="1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294"/>
  <p:tag name="KSO_WM_SLIDE_LAYOUT" val="a_d_f"/>
  <p:tag name="KSO_WM_SLIDE_LAYOUT_CNT" val="1_1_1"/>
  <p:tag name="KSO_WM_TEMPLATE_SUBCATEGORY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54_1*i*1"/>
  <p:tag name="KSO_WM_TEMPLATE_CATEGORY" val="diagram"/>
  <p:tag name="KSO_WM_TEMPLATE_INDEX" val="754"/>
  <p:tag name="KSO_WM_UNIT_INDEX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4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8_1*i*0"/>
  <p:tag name="KSO_WM_TEMPLATE_CATEGORY" val="diagram"/>
  <p:tag name="KSO_WM_TEMPLATE_INDEX" val="71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i"/>
  <p:tag name="KSO_WM_UNIT_INDEX" val="1_1"/>
  <p:tag name="KSO_WM_UNIT_ID" val="diagram718_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h_f"/>
  <p:tag name="KSO_WM_UNIT_INDEX" val="1_1_1"/>
  <p:tag name="KSO_WM_UNIT_ID" val="diagram718_1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UNIT_TYPE" val="l_h_f"/>
  <p:tag name="KSO_WM_UNIT_INDEX" val="1_1_1"/>
  <p:tag name="KSO_WM_UNIT_ID" val="diagram649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UNIT_DIAGRAM_SCHEMECOLOR_ID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49_6*i*1"/>
  <p:tag name="KSO_WM_TEMPLATE_CATEGORY" val="diagram"/>
  <p:tag name="KSO_WM_TEMPLATE_INDEX" val="649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4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1"/>
  <p:tag name="KSO_WM_UNIT_ID" val="diagram649_6*l_i*1_1"/>
  <p:tag name="KSO_WM_UNIT_CLEAR" val="1"/>
  <p:tag name="KSO_WM_UNIT_LAYERLEVEL" val="1_1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2"/>
  <p:tag name="KSO_WM_UNIT_ID" val="diagram649_6*l_i*1_2"/>
  <p:tag name="KSO_WM_UNIT_CLEAR" val="1"/>
  <p:tag name="KSO_WM_UNIT_LAYERLEVEL" val="1_1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3"/>
  <p:tag name="KSO_WM_UNIT_ID" val="diagram649_6*l_i*1_3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USESOURCEFORMAT_APPLY" val="0"/>
  <p:tag name="KSO_WM_UNIT_DIAGRAM_SCHEMECOLOR_ID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4"/>
  <p:tag name="KSO_WM_UNIT_ID" val="diagram649_6*l_i*1_4"/>
  <p:tag name="KSO_WM_UNIT_CLEAR" val="1"/>
  <p:tag name="KSO_WM_UNIT_LAYERLEVEL" val="1_1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5"/>
  <p:tag name="KSO_WM_UNIT_ID" val="diagram649_6*l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6"/>
  <p:tag name="KSO_WM_UNIT_ID" val="diagram649_6*l_i*1_6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DIAGRAM_SCHEMECOLOR_ID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7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diagram160554_6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  <p:tag name="KSO_WM_UNIT_DIAGRAM_SCHEMECOLOR_ID" val="6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diagram160554_6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  <p:tag name="KSO_WM_UNIT_DIAGRAM_SCHEMECOLOR_ID" val="6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4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diagram160554_6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8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2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2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2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2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"/>
  <p:tag name="KSO_WM_UNIT_COLOR_SCHEME_PARENT_PAGE" val="0_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2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2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2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2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4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2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2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2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2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2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2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2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6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2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2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2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9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2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文字</Application>
  <PresentationFormat>宽屏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方正书宋_GBK</vt:lpstr>
      <vt:lpstr>Wingdings</vt:lpstr>
      <vt:lpstr>黑体</vt:lpstr>
      <vt:lpstr>华文楷体</vt:lpstr>
      <vt:lpstr>微软雅黑</vt:lpstr>
      <vt:lpstr>宋体</vt:lpstr>
      <vt:lpstr>Calibri</vt:lpstr>
      <vt:lpstr>Times New Roman</vt:lpstr>
      <vt:lpstr>Arial Unicode MS</vt:lpstr>
      <vt:lpstr>Calibri Light</vt:lpstr>
      <vt:lpstr>Helvetica Neue</vt:lpstr>
      <vt:lpstr>Office 主题</vt:lpstr>
      <vt:lpstr>2019物理中考考前指导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近三年广州物理中考考点分布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全卷各分数段人数</vt:lpstr>
      <vt:lpstr>客观题各分数段人数     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18</cp:revision>
  <dcterms:created xsi:type="dcterms:W3CDTF">2019-04-18T05:19:58Z</dcterms:created>
  <dcterms:modified xsi:type="dcterms:W3CDTF">2019-04-18T05:19:58Z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2052-1.0.0.1330</vt:lpwstr>
  </property>
</Properties>
</file>