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73" r:id="rId9"/>
    <p:sldId id="274" r:id="rId10"/>
    <p:sldId id="275" r:id="rId11"/>
    <p:sldId id="276" r:id="rId12"/>
    <p:sldId id="278" r:id="rId13"/>
    <p:sldId id="277" r:id="rId14"/>
    <p:sldId id="280" r:id="rId15"/>
    <p:sldId id="283" r:id="rId16"/>
    <p:sldId id="286" r:id="rId17"/>
    <p:sldId id="288" r:id="rId18"/>
    <p:sldId id="291" r:id="rId19"/>
    <p:sldId id="290" r:id="rId20"/>
    <p:sldId id="292" r:id="rId21"/>
    <p:sldId id="293" r:id="rId22"/>
    <p:sldId id="267" r:id="rId23"/>
    <p:sldId id="268" r:id="rId24"/>
    <p:sldId id="29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0">
              <a:schemeClr val="bg2">
                <a:lumMod val="50000"/>
                <a:lumOff val="50000"/>
              </a:schemeClr>
            </a:gs>
            <a:gs pos="100000">
              <a:schemeClr val="bg2"/>
            </a:gs>
            <a:gs pos="6200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526"/>
          <p:cNvSpPr/>
          <p:nvPr/>
        </p:nvSpPr>
        <p:spPr bwMode="auto">
          <a:xfrm>
            <a:off x="0" y="0"/>
            <a:ext cx="4552950" cy="6230938"/>
          </a:xfrm>
          <a:custGeom>
            <a:avLst/>
            <a:gdLst>
              <a:gd name="T0" fmla="*/ 0 w 2402"/>
              <a:gd name="T1" fmla="*/ 3293 h 3293"/>
              <a:gd name="T2" fmla="*/ 2402 w 2402"/>
              <a:gd name="T3" fmla="*/ 415 h 3293"/>
              <a:gd name="T4" fmla="*/ 2371 w 2402"/>
              <a:gd name="T5" fmla="*/ 0 h 3293"/>
              <a:gd name="T6" fmla="*/ 0 w 2402"/>
              <a:gd name="T7" fmla="*/ 0 h 3293"/>
              <a:gd name="T8" fmla="*/ 0 w 2402"/>
              <a:gd name="T9" fmla="*/ 3293 h 3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3293">
                <a:moveTo>
                  <a:pt x="0" y="3293"/>
                </a:moveTo>
                <a:cubicBezTo>
                  <a:pt x="1379" y="2978"/>
                  <a:pt x="2402" y="1809"/>
                  <a:pt x="2402" y="415"/>
                </a:cubicBezTo>
                <a:cubicBezTo>
                  <a:pt x="2402" y="274"/>
                  <a:pt x="2392" y="135"/>
                  <a:pt x="2371" y="0"/>
                </a:cubicBezTo>
                <a:cubicBezTo>
                  <a:pt x="0" y="0"/>
                  <a:pt x="0" y="0"/>
                  <a:pt x="0" y="0"/>
                </a:cubicBezTo>
                <a:lnTo>
                  <a:pt x="0" y="3293"/>
                </a:lnTo>
                <a:close/>
              </a:path>
            </a:pathLst>
          </a:custGeom>
          <a:solidFill>
            <a:srgbClr val="347A91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527"/>
          <p:cNvSpPr/>
          <p:nvPr/>
        </p:nvSpPr>
        <p:spPr bwMode="auto">
          <a:xfrm>
            <a:off x="0" y="-794"/>
            <a:ext cx="5484813" cy="6859588"/>
          </a:xfrm>
          <a:custGeom>
            <a:avLst/>
            <a:gdLst>
              <a:gd name="T0" fmla="*/ 0 w 2894"/>
              <a:gd name="T1" fmla="*/ 3625 h 3625"/>
              <a:gd name="T2" fmla="*/ 2894 w 2894"/>
              <a:gd name="T3" fmla="*/ 675 h 3625"/>
              <a:gd name="T4" fmla="*/ 2812 w 2894"/>
              <a:gd name="T5" fmla="*/ 0 h 3625"/>
              <a:gd name="T6" fmla="*/ 0 w 2894"/>
              <a:gd name="T7" fmla="*/ 0 h 3625"/>
              <a:gd name="T8" fmla="*/ 0 w 2894"/>
              <a:gd name="T9" fmla="*/ 3625 h 3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4" h="3625">
                <a:moveTo>
                  <a:pt x="0" y="3625"/>
                </a:moveTo>
                <a:cubicBezTo>
                  <a:pt x="1621" y="3497"/>
                  <a:pt x="2894" y="2225"/>
                  <a:pt x="2894" y="675"/>
                </a:cubicBezTo>
                <a:cubicBezTo>
                  <a:pt x="2894" y="442"/>
                  <a:pt x="2866" y="217"/>
                  <a:pt x="2812" y="0"/>
                </a:cubicBezTo>
                <a:cubicBezTo>
                  <a:pt x="0" y="0"/>
                  <a:pt x="0" y="0"/>
                  <a:pt x="0" y="0"/>
                </a:cubicBezTo>
                <a:lnTo>
                  <a:pt x="0" y="3625"/>
                </a:lnTo>
                <a:close/>
              </a:path>
            </a:pathLst>
          </a:custGeom>
          <a:solidFill>
            <a:srgbClr val="347A91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906" name="组合 12905"/>
          <p:cNvGrpSpPr/>
          <p:nvPr/>
        </p:nvGrpSpPr>
        <p:grpSpPr>
          <a:xfrm>
            <a:off x="9924008" y="0"/>
            <a:ext cx="2281657" cy="2569824"/>
            <a:chOff x="9924008" y="0"/>
            <a:chExt cx="2281657" cy="2569824"/>
          </a:xfrm>
        </p:grpSpPr>
        <p:sp>
          <p:nvSpPr>
            <p:cNvPr id="1223" name="任意多边形: 形状 1222"/>
            <p:cNvSpPr/>
            <p:nvPr/>
          </p:nvSpPr>
          <p:spPr>
            <a:xfrm>
              <a:off x="9924008" y="0"/>
              <a:ext cx="2281657" cy="2569824"/>
            </a:xfrm>
            <a:custGeom>
              <a:avLst/>
              <a:gdLst>
                <a:gd name="connsiteX0" fmla="*/ 211819 w 2281657"/>
                <a:gd name="connsiteY0" fmla="*/ 0 h 2569824"/>
                <a:gd name="connsiteX1" fmla="*/ 2281657 w 2281657"/>
                <a:gd name="connsiteY1" fmla="*/ 0 h 2569824"/>
                <a:gd name="connsiteX2" fmla="*/ 2281657 w 2281657"/>
                <a:gd name="connsiteY2" fmla="*/ 2481872 h 2569824"/>
                <a:gd name="connsiteX3" fmla="*/ 2254841 w 2281657"/>
                <a:gd name="connsiteY3" fmla="*/ 2491687 h 2569824"/>
                <a:gd name="connsiteX4" fmla="*/ 1738010 w 2281657"/>
                <a:gd name="connsiteY4" fmla="*/ 2569824 h 2569824"/>
                <a:gd name="connsiteX5" fmla="*/ 0 w 2281657"/>
                <a:gd name="connsiteY5" fmla="*/ 831814 h 2569824"/>
                <a:gd name="connsiteX6" fmla="*/ 209768 w 2281657"/>
                <a:gd name="connsiteY6" fmla="*/ 3375 h 256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1657" h="2569824">
                  <a:moveTo>
                    <a:pt x="211819" y="0"/>
                  </a:moveTo>
                  <a:lnTo>
                    <a:pt x="2281657" y="0"/>
                  </a:lnTo>
                  <a:lnTo>
                    <a:pt x="2281657" y="2481872"/>
                  </a:lnTo>
                  <a:lnTo>
                    <a:pt x="2254841" y="2491687"/>
                  </a:lnTo>
                  <a:cubicBezTo>
                    <a:pt x="2091574" y="2542468"/>
                    <a:pt x="1917987" y="2569824"/>
                    <a:pt x="1738010" y="2569824"/>
                  </a:cubicBezTo>
                  <a:cubicBezTo>
                    <a:pt x="778134" y="2569824"/>
                    <a:pt x="0" y="1791690"/>
                    <a:pt x="0" y="831814"/>
                  </a:cubicBezTo>
                  <a:cubicBezTo>
                    <a:pt x="0" y="531853"/>
                    <a:pt x="75990" y="249640"/>
                    <a:pt x="209768" y="3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5" name="任意多边形: 形状 1224"/>
            <p:cNvSpPr/>
            <p:nvPr/>
          </p:nvSpPr>
          <p:spPr>
            <a:xfrm>
              <a:off x="10026690" y="0"/>
              <a:ext cx="2165310" cy="2469344"/>
            </a:xfrm>
            <a:custGeom>
              <a:avLst/>
              <a:gdLst>
                <a:gd name="connsiteX0" fmla="*/ 230499 w 2165310"/>
                <a:gd name="connsiteY0" fmla="*/ 0 h 2469344"/>
                <a:gd name="connsiteX1" fmla="*/ 2165310 w 2165310"/>
                <a:gd name="connsiteY1" fmla="*/ 0 h 2469344"/>
                <a:gd name="connsiteX2" fmla="*/ 2165310 w 2165310"/>
                <a:gd name="connsiteY2" fmla="*/ 2379833 h 2469344"/>
                <a:gd name="connsiteX3" fmla="*/ 2121623 w 2165310"/>
                <a:gd name="connsiteY3" fmla="*/ 2395823 h 2469344"/>
                <a:gd name="connsiteX4" fmla="*/ 1635327 w 2165310"/>
                <a:gd name="connsiteY4" fmla="*/ 2469344 h 2469344"/>
                <a:gd name="connsiteX5" fmla="*/ 0 w 2165310"/>
                <a:gd name="connsiteY5" fmla="*/ 834017 h 2469344"/>
                <a:gd name="connsiteX6" fmla="*/ 197375 w 2165310"/>
                <a:gd name="connsiteY6" fmla="*/ 54523 h 246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310" h="2469344">
                  <a:moveTo>
                    <a:pt x="230499" y="0"/>
                  </a:moveTo>
                  <a:lnTo>
                    <a:pt x="2165310" y="0"/>
                  </a:lnTo>
                  <a:lnTo>
                    <a:pt x="2165310" y="2379833"/>
                  </a:lnTo>
                  <a:lnTo>
                    <a:pt x="2121623" y="2395823"/>
                  </a:lnTo>
                  <a:cubicBezTo>
                    <a:pt x="1968002" y="2443604"/>
                    <a:pt x="1804671" y="2469344"/>
                    <a:pt x="1635327" y="2469344"/>
                  </a:cubicBezTo>
                  <a:cubicBezTo>
                    <a:pt x="732161" y="2469344"/>
                    <a:pt x="0" y="1737183"/>
                    <a:pt x="0" y="834017"/>
                  </a:cubicBezTo>
                  <a:cubicBezTo>
                    <a:pt x="0" y="551778"/>
                    <a:pt x="71500" y="286238"/>
                    <a:pt x="197375" y="545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05" name="组合 12904"/>
          <p:cNvGrpSpPr/>
          <p:nvPr/>
        </p:nvGrpSpPr>
        <p:grpSpPr>
          <a:xfrm>
            <a:off x="693514" y="2904"/>
            <a:ext cx="9124773" cy="3631888"/>
            <a:chOff x="693514" y="2904"/>
            <a:chExt cx="9124773" cy="3631888"/>
          </a:xfrm>
        </p:grpSpPr>
        <p:sp>
          <p:nvSpPr>
            <p:cNvPr id="12715" name="Oval 3227"/>
            <p:cNvSpPr>
              <a:spLocks noChangeArrowheads="1"/>
            </p:cNvSpPr>
            <p:nvPr/>
          </p:nvSpPr>
          <p:spPr bwMode="auto">
            <a:xfrm>
              <a:off x="9760681" y="1594450"/>
              <a:ext cx="57606" cy="56267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6" name="Oval 3228"/>
            <p:cNvSpPr>
              <a:spLocks noChangeArrowheads="1"/>
            </p:cNvSpPr>
            <p:nvPr/>
          </p:nvSpPr>
          <p:spPr bwMode="auto">
            <a:xfrm>
              <a:off x="9299656" y="604423"/>
              <a:ext cx="57606" cy="56267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12904" name="组合 12903"/>
            <p:cNvGrpSpPr/>
            <p:nvPr/>
          </p:nvGrpSpPr>
          <p:grpSpPr>
            <a:xfrm>
              <a:off x="693514" y="2904"/>
              <a:ext cx="7625493" cy="3631888"/>
              <a:chOff x="693514" y="2904"/>
              <a:chExt cx="7625493" cy="3631888"/>
            </a:xfrm>
          </p:grpSpPr>
          <p:sp>
            <p:nvSpPr>
              <p:cNvPr id="12453" name="Freeform 2851"/>
              <p:cNvSpPr/>
              <p:nvPr/>
            </p:nvSpPr>
            <p:spPr bwMode="auto">
              <a:xfrm>
                <a:off x="6114721" y="2506940"/>
                <a:ext cx="704715" cy="700811"/>
              </a:xfrm>
              <a:custGeom>
                <a:avLst/>
                <a:gdLst>
                  <a:gd name="T0" fmla="*/ 366 w 377"/>
                  <a:gd name="T1" fmla="*/ 168 h 376"/>
                  <a:gd name="T2" fmla="*/ 168 w 377"/>
                  <a:gd name="T3" fmla="*/ 11 h 376"/>
                  <a:gd name="T4" fmla="*/ 12 w 377"/>
                  <a:gd name="T5" fmla="*/ 208 h 376"/>
                  <a:gd name="T6" fmla="*/ 209 w 377"/>
                  <a:gd name="T7" fmla="*/ 365 h 376"/>
                  <a:gd name="T8" fmla="*/ 366 w 377"/>
                  <a:gd name="T9" fmla="*/ 16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7" h="376">
                    <a:moveTo>
                      <a:pt x="366" y="168"/>
                    </a:moveTo>
                    <a:cubicBezTo>
                      <a:pt x="354" y="70"/>
                      <a:pt x="266" y="0"/>
                      <a:pt x="168" y="11"/>
                    </a:cubicBezTo>
                    <a:cubicBezTo>
                      <a:pt x="71" y="22"/>
                      <a:pt x="0" y="110"/>
                      <a:pt x="12" y="208"/>
                    </a:cubicBezTo>
                    <a:cubicBezTo>
                      <a:pt x="23" y="306"/>
                      <a:pt x="111" y="376"/>
                      <a:pt x="209" y="365"/>
                    </a:cubicBezTo>
                    <a:cubicBezTo>
                      <a:pt x="307" y="354"/>
                      <a:pt x="377" y="266"/>
                      <a:pt x="366" y="168"/>
                    </a:cubicBezTo>
                  </a:path>
                </a:pathLst>
              </a:custGeom>
              <a:solidFill>
                <a:srgbClr val="2A4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4" name="Freeform 2852"/>
              <p:cNvSpPr/>
              <p:nvPr/>
            </p:nvSpPr>
            <p:spPr bwMode="auto">
              <a:xfrm>
                <a:off x="6521389" y="2542725"/>
                <a:ext cx="200443" cy="527083"/>
              </a:xfrm>
              <a:custGeom>
                <a:avLst/>
                <a:gdLst>
                  <a:gd name="T0" fmla="*/ 23 w 141"/>
                  <a:gd name="T1" fmla="*/ 265 h 371"/>
                  <a:gd name="T2" fmla="*/ 29 w 141"/>
                  <a:gd name="T3" fmla="*/ 259 h 371"/>
                  <a:gd name="T4" fmla="*/ 47 w 141"/>
                  <a:gd name="T5" fmla="*/ 242 h 371"/>
                  <a:gd name="T6" fmla="*/ 53 w 141"/>
                  <a:gd name="T7" fmla="*/ 238 h 371"/>
                  <a:gd name="T8" fmla="*/ 60 w 141"/>
                  <a:gd name="T9" fmla="*/ 237 h 371"/>
                  <a:gd name="T10" fmla="*/ 67 w 141"/>
                  <a:gd name="T11" fmla="*/ 237 h 371"/>
                  <a:gd name="T12" fmla="*/ 72 w 141"/>
                  <a:gd name="T13" fmla="*/ 237 h 371"/>
                  <a:gd name="T14" fmla="*/ 85 w 141"/>
                  <a:gd name="T15" fmla="*/ 231 h 371"/>
                  <a:gd name="T16" fmla="*/ 84 w 141"/>
                  <a:gd name="T17" fmla="*/ 227 h 371"/>
                  <a:gd name="T18" fmla="*/ 76 w 141"/>
                  <a:gd name="T19" fmla="*/ 209 h 371"/>
                  <a:gd name="T20" fmla="*/ 45 w 141"/>
                  <a:gd name="T21" fmla="*/ 210 h 371"/>
                  <a:gd name="T22" fmla="*/ 14 w 141"/>
                  <a:gd name="T23" fmla="*/ 199 h 371"/>
                  <a:gd name="T24" fmla="*/ 21 w 141"/>
                  <a:gd name="T25" fmla="*/ 174 h 371"/>
                  <a:gd name="T26" fmla="*/ 20 w 141"/>
                  <a:gd name="T27" fmla="*/ 137 h 371"/>
                  <a:gd name="T28" fmla="*/ 31 w 141"/>
                  <a:gd name="T29" fmla="*/ 107 h 371"/>
                  <a:gd name="T30" fmla="*/ 50 w 141"/>
                  <a:gd name="T31" fmla="*/ 115 h 371"/>
                  <a:gd name="T32" fmla="*/ 63 w 141"/>
                  <a:gd name="T33" fmla="*/ 119 h 371"/>
                  <a:gd name="T34" fmla="*/ 64 w 141"/>
                  <a:gd name="T35" fmla="*/ 119 h 371"/>
                  <a:gd name="T36" fmla="*/ 70 w 141"/>
                  <a:gd name="T37" fmla="*/ 116 h 371"/>
                  <a:gd name="T38" fmla="*/ 73 w 141"/>
                  <a:gd name="T39" fmla="*/ 102 h 371"/>
                  <a:gd name="T40" fmla="*/ 57 w 141"/>
                  <a:gd name="T41" fmla="*/ 99 h 371"/>
                  <a:gd name="T42" fmla="*/ 53 w 141"/>
                  <a:gd name="T43" fmla="*/ 82 h 371"/>
                  <a:gd name="T44" fmla="*/ 51 w 141"/>
                  <a:gd name="T45" fmla="*/ 72 h 371"/>
                  <a:gd name="T46" fmla="*/ 46 w 141"/>
                  <a:gd name="T47" fmla="*/ 72 h 371"/>
                  <a:gd name="T48" fmla="*/ 31 w 141"/>
                  <a:gd name="T49" fmla="*/ 70 h 371"/>
                  <a:gd name="T50" fmla="*/ 15 w 141"/>
                  <a:gd name="T51" fmla="*/ 67 h 371"/>
                  <a:gd name="T52" fmla="*/ 7 w 141"/>
                  <a:gd name="T53" fmla="*/ 62 h 371"/>
                  <a:gd name="T54" fmla="*/ 3 w 141"/>
                  <a:gd name="T55" fmla="*/ 37 h 371"/>
                  <a:gd name="T56" fmla="*/ 5 w 141"/>
                  <a:gd name="T57" fmla="*/ 23 h 371"/>
                  <a:gd name="T58" fmla="*/ 7 w 141"/>
                  <a:gd name="T59" fmla="*/ 15 h 371"/>
                  <a:gd name="T60" fmla="*/ 10 w 141"/>
                  <a:gd name="T61" fmla="*/ 14 h 371"/>
                  <a:gd name="T62" fmla="*/ 53 w 141"/>
                  <a:gd name="T63" fmla="*/ 11 h 371"/>
                  <a:gd name="T64" fmla="*/ 88 w 141"/>
                  <a:gd name="T65" fmla="*/ 39 h 371"/>
                  <a:gd name="T66" fmla="*/ 119 w 141"/>
                  <a:gd name="T67" fmla="*/ 62 h 371"/>
                  <a:gd name="T68" fmla="*/ 123 w 141"/>
                  <a:gd name="T69" fmla="*/ 61 h 371"/>
                  <a:gd name="T70" fmla="*/ 138 w 141"/>
                  <a:gd name="T71" fmla="*/ 94 h 371"/>
                  <a:gd name="T72" fmla="*/ 138 w 141"/>
                  <a:gd name="T73" fmla="*/ 130 h 371"/>
                  <a:gd name="T74" fmla="*/ 140 w 141"/>
                  <a:gd name="T75" fmla="*/ 167 h 371"/>
                  <a:gd name="T76" fmla="*/ 129 w 141"/>
                  <a:gd name="T77" fmla="*/ 186 h 371"/>
                  <a:gd name="T78" fmla="*/ 106 w 141"/>
                  <a:gd name="T79" fmla="*/ 209 h 371"/>
                  <a:gd name="T80" fmla="*/ 99 w 141"/>
                  <a:gd name="T81" fmla="*/ 232 h 371"/>
                  <a:gd name="T82" fmla="*/ 83 w 141"/>
                  <a:gd name="T83" fmla="*/ 253 h 371"/>
                  <a:gd name="T84" fmla="*/ 89 w 141"/>
                  <a:gd name="T85" fmla="*/ 275 h 371"/>
                  <a:gd name="T86" fmla="*/ 82 w 141"/>
                  <a:gd name="T87" fmla="*/ 285 h 371"/>
                  <a:gd name="T88" fmla="*/ 81 w 141"/>
                  <a:gd name="T89" fmla="*/ 318 h 371"/>
                  <a:gd name="T90" fmla="*/ 59 w 141"/>
                  <a:gd name="T91" fmla="*/ 366 h 371"/>
                  <a:gd name="T92" fmla="*/ 58 w 141"/>
                  <a:gd name="T93" fmla="*/ 369 h 371"/>
                  <a:gd name="T94" fmla="*/ 53 w 141"/>
                  <a:gd name="T95" fmla="*/ 370 h 371"/>
                  <a:gd name="T96" fmla="*/ 49 w 141"/>
                  <a:gd name="T97" fmla="*/ 369 h 371"/>
                  <a:gd name="T98" fmla="*/ 49 w 141"/>
                  <a:gd name="T99" fmla="*/ 368 h 371"/>
                  <a:gd name="T100" fmla="*/ 47 w 141"/>
                  <a:gd name="T101" fmla="*/ 362 h 371"/>
                  <a:gd name="T102" fmla="*/ 53 w 141"/>
                  <a:gd name="T103" fmla="*/ 338 h 371"/>
                  <a:gd name="T104" fmla="*/ 39 w 141"/>
                  <a:gd name="T105" fmla="*/ 315 h 371"/>
                  <a:gd name="T106" fmla="*/ 35 w 141"/>
                  <a:gd name="T107" fmla="*/ 312 h 371"/>
                  <a:gd name="T108" fmla="*/ 22 w 141"/>
                  <a:gd name="T109" fmla="*/ 300 h 371"/>
                  <a:gd name="T110" fmla="*/ 16 w 141"/>
                  <a:gd name="T111" fmla="*/ 286 h 371"/>
                  <a:gd name="T112" fmla="*/ 23 w 141"/>
                  <a:gd name="T113" fmla="*/ 265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1" h="371">
                    <a:moveTo>
                      <a:pt x="23" y="265"/>
                    </a:moveTo>
                    <a:cubicBezTo>
                      <a:pt x="25" y="263"/>
                      <a:pt x="27" y="261"/>
                      <a:pt x="29" y="259"/>
                    </a:cubicBezTo>
                    <a:cubicBezTo>
                      <a:pt x="30" y="250"/>
                      <a:pt x="38" y="247"/>
                      <a:pt x="47" y="242"/>
                    </a:cubicBezTo>
                    <a:cubicBezTo>
                      <a:pt x="49" y="241"/>
                      <a:pt x="51" y="239"/>
                      <a:pt x="53" y="238"/>
                    </a:cubicBezTo>
                    <a:cubicBezTo>
                      <a:pt x="55" y="237"/>
                      <a:pt x="57" y="237"/>
                      <a:pt x="60" y="237"/>
                    </a:cubicBezTo>
                    <a:cubicBezTo>
                      <a:pt x="62" y="237"/>
                      <a:pt x="65" y="237"/>
                      <a:pt x="67" y="237"/>
                    </a:cubicBezTo>
                    <a:cubicBezTo>
                      <a:pt x="69" y="237"/>
                      <a:pt x="71" y="237"/>
                      <a:pt x="72" y="237"/>
                    </a:cubicBezTo>
                    <a:cubicBezTo>
                      <a:pt x="76" y="237"/>
                      <a:pt x="88" y="236"/>
                      <a:pt x="85" y="231"/>
                    </a:cubicBezTo>
                    <a:cubicBezTo>
                      <a:pt x="85" y="229"/>
                      <a:pt x="84" y="228"/>
                      <a:pt x="84" y="227"/>
                    </a:cubicBezTo>
                    <a:cubicBezTo>
                      <a:pt x="79" y="222"/>
                      <a:pt x="76" y="217"/>
                      <a:pt x="76" y="209"/>
                    </a:cubicBezTo>
                    <a:cubicBezTo>
                      <a:pt x="75" y="192"/>
                      <a:pt x="50" y="209"/>
                      <a:pt x="45" y="210"/>
                    </a:cubicBezTo>
                    <a:cubicBezTo>
                      <a:pt x="37" y="212"/>
                      <a:pt x="14" y="212"/>
                      <a:pt x="14" y="199"/>
                    </a:cubicBezTo>
                    <a:cubicBezTo>
                      <a:pt x="13" y="189"/>
                      <a:pt x="18" y="183"/>
                      <a:pt x="21" y="174"/>
                    </a:cubicBezTo>
                    <a:cubicBezTo>
                      <a:pt x="24" y="161"/>
                      <a:pt x="26" y="149"/>
                      <a:pt x="20" y="137"/>
                    </a:cubicBezTo>
                    <a:cubicBezTo>
                      <a:pt x="13" y="125"/>
                      <a:pt x="14" y="109"/>
                      <a:pt x="31" y="107"/>
                    </a:cubicBezTo>
                    <a:cubicBezTo>
                      <a:pt x="37" y="106"/>
                      <a:pt x="45" y="112"/>
                      <a:pt x="50" y="115"/>
                    </a:cubicBezTo>
                    <a:cubicBezTo>
                      <a:pt x="54" y="117"/>
                      <a:pt x="59" y="119"/>
                      <a:pt x="63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6" y="118"/>
                      <a:pt x="68" y="117"/>
                      <a:pt x="70" y="116"/>
                    </a:cubicBezTo>
                    <a:cubicBezTo>
                      <a:pt x="78" y="113"/>
                      <a:pt x="79" y="108"/>
                      <a:pt x="73" y="102"/>
                    </a:cubicBezTo>
                    <a:cubicBezTo>
                      <a:pt x="66" y="103"/>
                      <a:pt x="62" y="103"/>
                      <a:pt x="57" y="99"/>
                    </a:cubicBezTo>
                    <a:cubicBezTo>
                      <a:pt x="52" y="95"/>
                      <a:pt x="53" y="87"/>
                      <a:pt x="53" y="82"/>
                    </a:cubicBezTo>
                    <a:cubicBezTo>
                      <a:pt x="54" y="79"/>
                      <a:pt x="54" y="75"/>
                      <a:pt x="51" y="72"/>
                    </a:cubicBezTo>
                    <a:cubicBezTo>
                      <a:pt x="50" y="72"/>
                      <a:pt x="48" y="72"/>
                      <a:pt x="46" y="72"/>
                    </a:cubicBezTo>
                    <a:cubicBezTo>
                      <a:pt x="41" y="72"/>
                      <a:pt x="36" y="70"/>
                      <a:pt x="31" y="70"/>
                    </a:cubicBezTo>
                    <a:cubicBezTo>
                      <a:pt x="25" y="70"/>
                      <a:pt x="20" y="70"/>
                      <a:pt x="15" y="67"/>
                    </a:cubicBezTo>
                    <a:cubicBezTo>
                      <a:pt x="12" y="66"/>
                      <a:pt x="10" y="64"/>
                      <a:pt x="7" y="62"/>
                    </a:cubicBezTo>
                    <a:cubicBezTo>
                      <a:pt x="0" y="55"/>
                      <a:pt x="0" y="46"/>
                      <a:pt x="3" y="37"/>
                    </a:cubicBezTo>
                    <a:cubicBezTo>
                      <a:pt x="3" y="32"/>
                      <a:pt x="3" y="27"/>
                      <a:pt x="5" y="23"/>
                    </a:cubicBezTo>
                    <a:cubicBezTo>
                      <a:pt x="5" y="20"/>
                      <a:pt x="6" y="17"/>
                      <a:pt x="7" y="15"/>
                    </a:cubicBezTo>
                    <a:cubicBezTo>
                      <a:pt x="8" y="14"/>
                      <a:pt x="9" y="14"/>
                      <a:pt x="10" y="14"/>
                    </a:cubicBezTo>
                    <a:cubicBezTo>
                      <a:pt x="15" y="0"/>
                      <a:pt x="41" y="6"/>
                      <a:pt x="53" y="11"/>
                    </a:cubicBezTo>
                    <a:cubicBezTo>
                      <a:pt x="67" y="17"/>
                      <a:pt x="81" y="25"/>
                      <a:pt x="88" y="39"/>
                    </a:cubicBezTo>
                    <a:cubicBezTo>
                      <a:pt x="95" y="50"/>
                      <a:pt x="108" y="54"/>
                      <a:pt x="119" y="62"/>
                    </a:cubicBezTo>
                    <a:cubicBezTo>
                      <a:pt x="120" y="61"/>
                      <a:pt x="121" y="61"/>
                      <a:pt x="123" y="61"/>
                    </a:cubicBezTo>
                    <a:cubicBezTo>
                      <a:pt x="132" y="65"/>
                      <a:pt x="137" y="85"/>
                      <a:pt x="138" y="94"/>
                    </a:cubicBezTo>
                    <a:cubicBezTo>
                      <a:pt x="139" y="106"/>
                      <a:pt x="135" y="117"/>
                      <a:pt x="138" y="130"/>
                    </a:cubicBezTo>
                    <a:cubicBezTo>
                      <a:pt x="140" y="142"/>
                      <a:pt x="141" y="155"/>
                      <a:pt x="140" y="167"/>
                    </a:cubicBezTo>
                    <a:cubicBezTo>
                      <a:pt x="139" y="174"/>
                      <a:pt x="133" y="181"/>
                      <a:pt x="129" y="186"/>
                    </a:cubicBezTo>
                    <a:cubicBezTo>
                      <a:pt x="123" y="195"/>
                      <a:pt x="106" y="197"/>
                      <a:pt x="106" y="209"/>
                    </a:cubicBezTo>
                    <a:cubicBezTo>
                      <a:pt x="106" y="218"/>
                      <a:pt x="102" y="223"/>
                      <a:pt x="99" y="232"/>
                    </a:cubicBezTo>
                    <a:cubicBezTo>
                      <a:pt x="97" y="239"/>
                      <a:pt x="84" y="247"/>
                      <a:pt x="83" y="253"/>
                    </a:cubicBezTo>
                    <a:cubicBezTo>
                      <a:pt x="87" y="261"/>
                      <a:pt x="91" y="265"/>
                      <a:pt x="89" y="275"/>
                    </a:cubicBezTo>
                    <a:cubicBezTo>
                      <a:pt x="89" y="278"/>
                      <a:pt x="85" y="282"/>
                      <a:pt x="82" y="285"/>
                    </a:cubicBezTo>
                    <a:cubicBezTo>
                      <a:pt x="73" y="295"/>
                      <a:pt x="80" y="307"/>
                      <a:pt x="81" y="318"/>
                    </a:cubicBezTo>
                    <a:cubicBezTo>
                      <a:pt x="84" y="338"/>
                      <a:pt x="75" y="355"/>
                      <a:pt x="59" y="366"/>
                    </a:cubicBezTo>
                    <a:cubicBezTo>
                      <a:pt x="59" y="367"/>
                      <a:pt x="59" y="368"/>
                      <a:pt x="58" y="369"/>
                    </a:cubicBezTo>
                    <a:cubicBezTo>
                      <a:pt x="56" y="369"/>
                      <a:pt x="55" y="370"/>
                      <a:pt x="53" y="370"/>
                    </a:cubicBezTo>
                    <a:cubicBezTo>
                      <a:pt x="52" y="371"/>
                      <a:pt x="50" y="370"/>
                      <a:pt x="49" y="369"/>
                    </a:cubicBezTo>
                    <a:cubicBezTo>
                      <a:pt x="49" y="368"/>
                      <a:pt x="49" y="368"/>
                      <a:pt x="49" y="368"/>
                    </a:cubicBezTo>
                    <a:cubicBezTo>
                      <a:pt x="47" y="367"/>
                      <a:pt x="47" y="365"/>
                      <a:pt x="47" y="362"/>
                    </a:cubicBezTo>
                    <a:cubicBezTo>
                      <a:pt x="47" y="354"/>
                      <a:pt x="51" y="346"/>
                      <a:pt x="53" y="338"/>
                    </a:cubicBezTo>
                    <a:cubicBezTo>
                      <a:pt x="51" y="328"/>
                      <a:pt x="45" y="322"/>
                      <a:pt x="39" y="315"/>
                    </a:cubicBezTo>
                    <a:cubicBezTo>
                      <a:pt x="37" y="315"/>
                      <a:pt x="36" y="314"/>
                      <a:pt x="35" y="312"/>
                    </a:cubicBezTo>
                    <a:cubicBezTo>
                      <a:pt x="34" y="304"/>
                      <a:pt x="27" y="304"/>
                      <a:pt x="22" y="300"/>
                    </a:cubicBezTo>
                    <a:cubicBezTo>
                      <a:pt x="18" y="297"/>
                      <a:pt x="18" y="289"/>
                      <a:pt x="16" y="286"/>
                    </a:cubicBezTo>
                    <a:cubicBezTo>
                      <a:pt x="10" y="279"/>
                      <a:pt x="18" y="270"/>
                      <a:pt x="23" y="265"/>
                    </a:cubicBezTo>
                  </a:path>
                </a:pathLst>
              </a:custGeom>
              <a:solidFill>
                <a:srgbClr val="86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5" name="Freeform 2853"/>
              <p:cNvSpPr/>
              <p:nvPr/>
            </p:nvSpPr>
            <p:spPr bwMode="auto">
              <a:xfrm>
                <a:off x="6152517" y="2606484"/>
                <a:ext cx="264284" cy="460268"/>
              </a:xfrm>
              <a:custGeom>
                <a:avLst/>
                <a:gdLst>
                  <a:gd name="T0" fmla="*/ 1 w 186"/>
                  <a:gd name="T1" fmla="*/ 124 h 324"/>
                  <a:gd name="T2" fmla="*/ 5 w 186"/>
                  <a:gd name="T3" fmla="*/ 85 h 324"/>
                  <a:gd name="T4" fmla="*/ 21 w 186"/>
                  <a:gd name="T5" fmla="*/ 52 h 324"/>
                  <a:gd name="T6" fmla="*/ 47 w 186"/>
                  <a:gd name="T7" fmla="*/ 29 h 324"/>
                  <a:gd name="T8" fmla="*/ 75 w 186"/>
                  <a:gd name="T9" fmla="*/ 4 h 324"/>
                  <a:gd name="T10" fmla="*/ 78 w 186"/>
                  <a:gd name="T11" fmla="*/ 2 h 324"/>
                  <a:gd name="T12" fmla="*/ 83 w 186"/>
                  <a:gd name="T13" fmla="*/ 3 h 324"/>
                  <a:gd name="T14" fmla="*/ 113 w 186"/>
                  <a:gd name="T15" fmla="*/ 32 h 324"/>
                  <a:gd name="T16" fmla="*/ 130 w 186"/>
                  <a:gd name="T17" fmla="*/ 46 h 324"/>
                  <a:gd name="T18" fmla="*/ 135 w 186"/>
                  <a:gd name="T19" fmla="*/ 77 h 324"/>
                  <a:gd name="T20" fmla="*/ 143 w 186"/>
                  <a:gd name="T21" fmla="*/ 103 h 324"/>
                  <a:gd name="T22" fmla="*/ 119 w 186"/>
                  <a:gd name="T23" fmla="*/ 117 h 324"/>
                  <a:gd name="T24" fmla="*/ 112 w 186"/>
                  <a:gd name="T25" fmla="*/ 101 h 324"/>
                  <a:gd name="T26" fmla="*/ 106 w 186"/>
                  <a:gd name="T27" fmla="*/ 101 h 324"/>
                  <a:gd name="T28" fmla="*/ 106 w 186"/>
                  <a:gd name="T29" fmla="*/ 102 h 324"/>
                  <a:gd name="T30" fmla="*/ 141 w 186"/>
                  <a:gd name="T31" fmla="*/ 135 h 324"/>
                  <a:gd name="T32" fmla="*/ 152 w 186"/>
                  <a:gd name="T33" fmla="*/ 126 h 324"/>
                  <a:gd name="T34" fmla="*/ 161 w 186"/>
                  <a:gd name="T35" fmla="*/ 130 h 324"/>
                  <a:gd name="T36" fmla="*/ 151 w 186"/>
                  <a:gd name="T37" fmla="*/ 164 h 324"/>
                  <a:gd name="T38" fmla="*/ 149 w 186"/>
                  <a:gd name="T39" fmla="*/ 164 h 324"/>
                  <a:gd name="T40" fmla="*/ 153 w 186"/>
                  <a:gd name="T41" fmla="*/ 174 h 324"/>
                  <a:gd name="T42" fmla="*/ 160 w 186"/>
                  <a:gd name="T43" fmla="*/ 175 h 324"/>
                  <a:gd name="T44" fmla="*/ 163 w 186"/>
                  <a:gd name="T45" fmla="*/ 187 h 324"/>
                  <a:gd name="T46" fmla="*/ 146 w 186"/>
                  <a:gd name="T47" fmla="*/ 198 h 324"/>
                  <a:gd name="T48" fmla="*/ 131 w 186"/>
                  <a:gd name="T49" fmla="*/ 187 h 324"/>
                  <a:gd name="T50" fmla="*/ 130 w 186"/>
                  <a:gd name="T51" fmla="*/ 186 h 324"/>
                  <a:gd name="T52" fmla="*/ 123 w 186"/>
                  <a:gd name="T53" fmla="*/ 191 h 324"/>
                  <a:gd name="T54" fmla="*/ 117 w 186"/>
                  <a:gd name="T55" fmla="*/ 198 h 324"/>
                  <a:gd name="T56" fmla="*/ 110 w 186"/>
                  <a:gd name="T57" fmla="*/ 183 h 324"/>
                  <a:gd name="T58" fmla="*/ 109 w 186"/>
                  <a:gd name="T59" fmla="*/ 184 h 324"/>
                  <a:gd name="T60" fmla="*/ 103 w 186"/>
                  <a:gd name="T61" fmla="*/ 186 h 324"/>
                  <a:gd name="T62" fmla="*/ 89 w 186"/>
                  <a:gd name="T63" fmla="*/ 176 h 324"/>
                  <a:gd name="T64" fmla="*/ 85 w 186"/>
                  <a:gd name="T65" fmla="*/ 178 h 324"/>
                  <a:gd name="T66" fmla="*/ 85 w 186"/>
                  <a:gd name="T67" fmla="*/ 178 h 324"/>
                  <a:gd name="T68" fmla="*/ 90 w 186"/>
                  <a:gd name="T69" fmla="*/ 199 h 324"/>
                  <a:gd name="T70" fmla="*/ 105 w 186"/>
                  <a:gd name="T71" fmla="*/ 208 h 324"/>
                  <a:gd name="T72" fmla="*/ 140 w 186"/>
                  <a:gd name="T73" fmla="*/ 207 h 324"/>
                  <a:gd name="T74" fmla="*/ 170 w 186"/>
                  <a:gd name="T75" fmla="*/ 203 h 324"/>
                  <a:gd name="T76" fmla="*/ 173 w 186"/>
                  <a:gd name="T77" fmla="*/ 249 h 324"/>
                  <a:gd name="T78" fmla="*/ 152 w 186"/>
                  <a:gd name="T79" fmla="*/ 271 h 324"/>
                  <a:gd name="T80" fmla="*/ 156 w 186"/>
                  <a:gd name="T81" fmla="*/ 288 h 324"/>
                  <a:gd name="T82" fmla="*/ 142 w 186"/>
                  <a:gd name="T83" fmla="*/ 322 h 324"/>
                  <a:gd name="T84" fmla="*/ 124 w 186"/>
                  <a:gd name="T85" fmla="*/ 304 h 324"/>
                  <a:gd name="T86" fmla="*/ 111 w 186"/>
                  <a:gd name="T87" fmla="*/ 249 h 324"/>
                  <a:gd name="T88" fmla="*/ 107 w 186"/>
                  <a:gd name="T89" fmla="*/ 255 h 324"/>
                  <a:gd name="T90" fmla="*/ 88 w 186"/>
                  <a:gd name="T91" fmla="*/ 256 h 324"/>
                  <a:gd name="T92" fmla="*/ 82 w 186"/>
                  <a:gd name="T93" fmla="*/ 242 h 324"/>
                  <a:gd name="T94" fmla="*/ 80 w 186"/>
                  <a:gd name="T95" fmla="*/ 233 h 324"/>
                  <a:gd name="T96" fmla="*/ 64 w 186"/>
                  <a:gd name="T97" fmla="*/ 243 h 324"/>
                  <a:gd name="T98" fmla="*/ 58 w 186"/>
                  <a:gd name="T99" fmla="*/ 242 h 324"/>
                  <a:gd name="T100" fmla="*/ 57 w 186"/>
                  <a:gd name="T101" fmla="*/ 240 h 324"/>
                  <a:gd name="T102" fmla="*/ 1 w 186"/>
                  <a:gd name="T103" fmla="*/ 124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6" h="324">
                    <a:moveTo>
                      <a:pt x="1" y="124"/>
                    </a:moveTo>
                    <a:cubicBezTo>
                      <a:pt x="1" y="111"/>
                      <a:pt x="1" y="97"/>
                      <a:pt x="5" y="85"/>
                    </a:cubicBezTo>
                    <a:cubicBezTo>
                      <a:pt x="9" y="74"/>
                      <a:pt x="16" y="63"/>
                      <a:pt x="21" y="52"/>
                    </a:cubicBezTo>
                    <a:cubicBezTo>
                      <a:pt x="26" y="42"/>
                      <a:pt x="39" y="38"/>
                      <a:pt x="47" y="29"/>
                    </a:cubicBezTo>
                    <a:cubicBezTo>
                      <a:pt x="54" y="19"/>
                      <a:pt x="65" y="12"/>
                      <a:pt x="75" y="4"/>
                    </a:cubicBezTo>
                    <a:cubicBezTo>
                      <a:pt x="76" y="3"/>
                      <a:pt x="76" y="3"/>
                      <a:pt x="78" y="2"/>
                    </a:cubicBezTo>
                    <a:cubicBezTo>
                      <a:pt x="79" y="1"/>
                      <a:pt x="82" y="0"/>
                      <a:pt x="83" y="3"/>
                    </a:cubicBezTo>
                    <a:cubicBezTo>
                      <a:pt x="91" y="14"/>
                      <a:pt x="101" y="25"/>
                      <a:pt x="113" y="32"/>
                    </a:cubicBezTo>
                    <a:cubicBezTo>
                      <a:pt x="119" y="35"/>
                      <a:pt x="128" y="40"/>
                      <a:pt x="130" y="46"/>
                    </a:cubicBezTo>
                    <a:cubicBezTo>
                      <a:pt x="133" y="56"/>
                      <a:pt x="130" y="67"/>
                      <a:pt x="135" y="77"/>
                    </a:cubicBezTo>
                    <a:cubicBezTo>
                      <a:pt x="139" y="85"/>
                      <a:pt x="144" y="94"/>
                      <a:pt x="143" y="103"/>
                    </a:cubicBezTo>
                    <a:cubicBezTo>
                      <a:pt x="142" y="117"/>
                      <a:pt x="132" y="124"/>
                      <a:pt x="119" y="117"/>
                    </a:cubicBezTo>
                    <a:cubicBezTo>
                      <a:pt x="114" y="114"/>
                      <a:pt x="113" y="106"/>
                      <a:pt x="112" y="101"/>
                    </a:cubicBezTo>
                    <a:cubicBezTo>
                      <a:pt x="109" y="86"/>
                      <a:pt x="107" y="93"/>
                      <a:pt x="106" y="101"/>
                    </a:cubicBezTo>
                    <a:cubicBezTo>
                      <a:pt x="106" y="101"/>
                      <a:pt x="106" y="101"/>
                      <a:pt x="106" y="102"/>
                    </a:cubicBezTo>
                    <a:cubicBezTo>
                      <a:pt x="105" y="117"/>
                      <a:pt x="117" y="151"/>
                      <a:pt x="141" y="135"/>
                    </a:cubicBezTo>
                    <a:cubicBezTo>
                      <a:pt x="145" y="132"/>
                      <a:pt x="148" y="128"/>
                      <a:pt x="152" y="126"/>
                    </a:cubicBezTo>
                    <a:cubicBezTo>
                      <a:pt x="155" y="125"/>
                      <a:pt x="160" y="127"/>
                      <a:pt x="161" y="130"/>
                    </a:cubicBezTo>
                    <a:cubicBezTo>
                      <a:pt x="164" y="143"/>
                      <a:pt x="167" y="162"/>
                      <a:pt x="151" y="164"/>
                    </a:cubicBezTo>
                    <a:cubicBezTo>
                      <a:pt x="150" y="164"/>
                      <a:pt x="149" y="164"/>
                      <a:pt x="149" y="164"/>
                    </a:cubicBezTo>
                    <a:cubicBezTo>
                      <a:pt x="142" y="160"/>
                      <a:pt x="144" y="164"/>
                      <a:pt x="153" y="174"/>
                    </a:cubicBezTo>
                    <a:cubicBezTo>
                      <a:pt x="155" y="174"/>
                      <a:pt x="158" y="174"/>
                      <a:pt x="160" y="175"/>
                    </a:cubicBezTo>
                    <a:cubicBezTo>
                      <a:pt x="163" y="178"/>
                      <a:pt x="167" y="182"/>
                      <a:pt x="163" y="187"/>
                    </a:cubicBezTo>
                    <a:cubicBezTo>
                      <a:pt x="159" y="192"/>
                      <a:pt x="151" y="196"/>
                      <a:pt x="146" y="198"/>
                    </a:cubicBezTo>
                    <a:cubicBezTo>
                      <a:pt x="141" y="201"/>
                      <a:pt x="134" y="191"/>
                      <a:pt x="131" y="187"/>
                    </a:cubicBezTo>
                    <a:cubicBezTo>
                      <a:pt x="131" y="187"/>
                      <a:pt x="130" y="187"/>
                      <a:pt x="130" y="186"/>
                    </a:cubicBezTo>
                    <a:cubicBezTo>
                      <a:pt x="125" y="182"/>
                      <a:pt x="124" y="186"/>
                      <a:pt x="123" y="191"/>
                    </a:cubicBezTo>
                    <a:cubicBezTo>
                      <a:pt x="122" y="195"/>
                      <a:pt x="121" y="198"/>
                      <a:pt x="117" y="198"/>
                    </a:cubicBezTo>
                    <a:cubicBezTo>
                      <a:pt x="109" y="196"/>
                      <a:pt x="110" y="189"/>
                      <a:pt x="110" y="183"/>
                    </a:cubicBezTo>
                    <a:cubicBezTo>
                      <a:pt x="109" y="183"/>
                      <a:pt x="109" y="184"/>
                      <a:pt x="109" y="184"/>
                    </a:cubicBezTo>
                    <a:cubicBezTo>
                      <a:pt x="107" y="185"/>
                      <a:pt x="104" y="185"/>
                      <a:pt x="103" y="186"/>
                    </a:cubicBezTo>
                    <a:cubicBezTo>
                      <a:pt x="98" y="188"/>
                      <a:pt x="93" y="179"/>
                      <a:pt x="89" y="176"/>
                    </a:cubicBezTo>
                    <a:cubicBezTo>
                      <a:pt x="88" y="177"/>
                      <a:pt x="87" y="178"/>
                      <a:pt x="85" y="178"/>
                    </a:cubicBezTo>
                    <a:cubicBezTo>
                      <a:pt x="85" y="178"/>
                      <a:pt x="85" y="178"/>
                      <a:pt x="85" y="178"/>
                    </a:cubicBezTo>
                    <a:cubicBezTo>
                      <a:pt x="82" y="185"/>
                      <a:pt x="84" y="192"/>
                      <a:pt x="90" y="199"/>
                    </a:cubicBezTo>
                    <a:cubicBezTo>
                      <a:pt x="95" y="202"/>
                      <a:pt x="100" y="205"/>
                      <a:pt x="105" y="208"/>
                    </a:cubicBezTo>
                    <a:cubicBezTo>
                      <a:pt x="116" y="213"/>
                      <a:pt x="129" y="211"/>
                      <a:pt x="140" y="207"/>
                    </a:cubicBezTo>
                    <a:cubicBezTo>
                      <a:pt x="152" y="203"/>
                      <a:pt x="158" y="198"/>
                      <a:pt x="170" y="203"/>
                    </a:cubicBezTo>
                    <a:cubicBezTo>
                      <a:pt x="186" y="211"/>
                      <a:pt x="185" y="243"/>
                      <a:pt x="173" y="249"/>
                    </a:cubicBezTo>
                    <a:cubicBezTo>
                      <a:pt x="161" y="256"/>
                      <a:pt x="146" y="255"/>
                      <a:pt x="152" y="271"/>
                    </a:cubicBezTo>
                    <a:cubicBezTo>
                      <a:pt x="154" y="276"/>
                      <a:pt x="158" y="283"/>
                      <a:pt x="156" y="288"/>
                    </a:cubicBezTo>
                    <a:cubicBezTo>
                      <a:pt x="155" y="293"/>
                      <a:pt x="150" y="324"/>
                      <a:pt x="142" y="322"/>
                    </a:cubicBezTo>
                    <a:cubicBezTo>
                      <a:pt x="132" y="320"/>
                      <a:pt x="128" y="313"/>
                      <a:pt x="124" y="304"/>
                    </a:cubicBezTo>
                    <a:cubicBezTo>
                      <a:pt x="119" y="293"/>
                      <a:pt x="115" y="261"/>
                      <a:pt x="111" y="249"/>
                    </a:cubicBezTo>
                    <a:cubicBezTo>
                      <a:pt x="110" y="251"/>
                      <a:pt x="109" y="254"/>
                      <a:pt x="107" y="255"/>
                    </a:cubicBezTo>
                    <a:cubicBezTo>
                      <a:pt x="101" y="259"/>
                      <a:pt x="94" y="259"/>
                      <a:pt x="88" y="256"/>
                    </a:cubicBezTo>
                    <a:cubicBezTo>
                      <a:pt x="83" y="253"/>
                      <a:pt x="81" y="248"/>
                      <a:pt x="82" y="242"/>
                    </a:cubicBezTo>
                    <a:cubicBezTo>
                      <a:pt x="83" y="238"/>
                      <a:pt x="87" y="232"/>
                      <a:pt x="80" y="233"/>
                    </a:cubicBezTo>
                    <a:cubicBezTo>
                      <a:pt x="73" y="234"/>
                      <a:pt x="68" y="237"/>
                      <a:pt x="64" y="243"/>
                    </a:cubicBezTo>
                    <a:cubicBezTo>
                      <a:pt x="63" y="244"/>
                      <a:pt x="60" y="244"/>
                      <a:pt x="58" y="242"/>
                    </a:cubicBezTo>
                    <a:cubicBezTo>
                      <a:pt x="58" y="242"/>
                      <a:pt x="57" y="241"/>
                      <a:pt x="57" y="240"/>
                    </a:cubicBezTo>
                    <a:cubicBezTo>
                      <a:pt x="15" y="225"/>
                      <a:pt x="0" y="163"/>
                      <a:pt x="1" y="124"/>
                    </a:cubicBezTo>
                  </a:path>
                </a:pathLst>
              </a:custGeom>
              <a:solidFill>
                <a:srgbClr val="86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56" name="Freeform 2854"/>
              <p:cNvSpPr>
                <a:spLocks noEditPoints="1"/>
              </p:cNvSpPr>
              <p:nvPr/>
            </p:nvSpPr>
            <p:spPr bwMode="auto">
              <a:xfrm>
                <a:off x="6136195" y="2887603"/>
                <a:ext cx="384568" cy="302579"/>
              </a:xfrm>
              <a:custGeom>
                <a:avLst/>
                <a:gdLst>
                  <a:gd name="T0" fmla="*/ 177 w 206"/>
                  <a:gd name="T1" fmla="*/ 162 h 162"/>
                  <a:gd name="T2" fmla="*/ 177 w 206"/>
                  <a:gd name="T3" fmla="*/ 162 h 162"/>
                  <a:gd name="T4" fmla="*/ 177 w 206"/>
                  <a:gd name="T5" fmla="*/ 162 h 162"/>
                  <a:gd name="T6" fmla="*/ 177 w 206"/>
                  <a:gd name="T7" fmla="*/ 162 h 162"/>
                  <a:gd name="T8" fmla="*/ 198 w 206"/>
                  <a:gd name="T9" fmla="*/ 161 h 162"/>
                  <a:gd name="T10" fmla="*/ 197 w 206"/>
                  <a:gd name="T11" fmla="*/ 161 h 162"/>
                  <a:gd name="T12" fmla="*/ 198 w 206"/>
                  <a:gd name="T13" fmla="*/ 161 h 162"/>
                  <a:gd name="T14" fmla="*/ 199 w 206"/>
                  <a:gd name="T15" fmla="*/ 161 h 162"/>
                  <a:gd name="T16" fmla="*/ 199 w 206"/>
                  <a:gd name="T17" fmla="*/ 161 h 162"/>
                  <a:gd name="T18" fmla="*/ 199 w 206"/>
                  <a:gd name="T19" fmla="*/ 161 h 162"/>
                  <a:gd name="T20" fmla="*/ 200 w 206"/>
                  <a:gd name="T21" fmla="*/ 161 h 162"/>
                  <a:gd name="T22" fmla="*/ 199 w 206"/>
                  <a:gd name="T23" fmla="*/ 161 h 162"/>
                  <a:gd name="T24" fmla="*/ 200 w 206"/>
                  <a:gd name="T25" fmla="*/ 161 h 162"/>
                  <a:gd name="T26" fmla="*/ 200 w 206"/>
                  <a:gd name="T27" fmla="*/ 161 h 162"/>
                  <a:gd name="T28" fmla="*/ 200 w 206"/>
                  <a:gd name="T29" fmla="*/ 161 h 162"/>
                  <a:gd name="T30" fmla="*/ 200 w 206"/>
                  <a:gd name="T31" fmla="*/ 161 h 162"/>
                  <a:gd name="T32" fmla="*/ 201 w 206"/>
                  <a:gd name="T33" fmla="*/ 161 h 162"/>
                  <a:gd name="T34" fmla="*/ 201 w 206"/>
                  <a:gd name="T35" fmla="*/ 161 h 162"/>
                  <a:gd name="T36" fmla="*/ 201 w 206"/>
                  <a:gd name="T37" fmla="*/ 161 h 162"/>
                  <a:gd name="T38" fmla="*/ 202 w 206"/>
                  <a:gd name="T39" fmla="*/ 161 h 162"/>
                  <a:gd name="T40" fmla="*/ 202 w 206"/>
                  <a:gd name="T41" fmla="*/ 161 h 162"/>
                  <a:gd name="T42" fmla="*/ 202 w 206"/>
                  <a:gd name="T43" fmla="*/ 161 h 162"/>
                  <a:gd name="T44" fmla="*/ 203 w 206"/>
                  <a:gd name="T45" fmla="*/ 160 h 162"/>
                  <a:gd name="T46" fmla="*/ 202 w 206"/>
                  <a:gd name="T47" fmla="*/ 160 h 162"/>
                  <a:gd name="T48" fmla="*/ 203 w 206"/>
                  <a:gd name="T49" fmla="*/ 160 h 162"/>
                  <a:gd name="T50" fmla="*/ 203 w 206"/>
                  <a:gd name="T51" fmla="*/ 160 h 162"/>
                  <a:gd name="T52" fmla="*/ 203 w 206"/>
                  <a:gd name="T53" fmla="*/ 160 h 162"/>
                  <a:gd name="T54" fmla="*/ 203 w 206"/>
                  <a:gd name="T55" fmla="*/ 160 h 162"/>
                  <a:gd name="T56" fmla="*/ 204 w 206"/>
                  <a:gd name="T57" fmla="*/ 160 h 162"/>
                  <a:gd name="T58" fmla="*/ 204 w 206"/>
                  <a:gd name="T59" fmla="*/ 160 h 162"/>
                  <a:gd name="T60" fmla="*/ 204 w 206"/>
                  <a:gd name="T61" fmla="*/ 160 h 162"/>
                  <a:gd name="T62" fmla="*/ 205 w 206"/>
                  <a:gd name="T63" fmla="*/ 160 h 162"/>
                  <a:gd name="T64" fmla="*/ 205 w 206"/>
                  <a:gd name="T65" fmla="*/ 160 h 162"/>
                  <a:gd name="T66" fmla="*/ 205 w 206"/>
                  <a:gd name="T67" fmla="*/ 160 h 162"/>
                  <a:gd name="T68" fmla="*/ 206 w 206"/>
                  <a:gd name="T69" fmla="*/ 160 h 162"/>
                  <a:gd name="T70" fmla="*/ 206 w 206"/>
                  <a:gd name="T71" fmla="*/ 160 h 162"/>
                  <a:gd name="T72" fmla="*/ 206 w 206"/>
                  <a:gd name="T73" fmla="*/ 160 h 162"/>
                  <a:gd name="T74" fmla="*/ 1 w 206"/>
                  <a:gd name="T75" fmla="*/ 6 h 162"/>
                  <a:gd name="T76" fmla="*/ 177 w 206"/>
                  <a:gd name="T77" fmla="*/ 162 h 162"/>
                  <a:gd name="T78" fmla="*/ 1 w 206"/>
                  <a:gd name="T79" fmla="*/ 6 h 162"/>
                  <a:gd name="T80" fmla="*/ 1 w 206"/>
                  <a:gd name="T81" fmla="*/ 3 h 162"/>
                  <a:gd name="T82" fmla="*/ 1 w 206"/>
                  <a:gd name="T83" fmla="*/ 4 h 162"/>
                  <a:gd name="T84" fmla="*/ 1 w 206"/>
                  <a:gd name="T85" fmla="*/ 3 h 162"/>
                  <a:gd name="T86" fmla="*/ 0 w 206"/>
                  <a:gd name="T87" fmla="*/ 3 h 162"/>
                  <a:gd name="T88" fmla="*/ 0 w 206"/>
                  <a:gd name="T89" fmla="*/ 3 h 162"/>
                  <a:gd name="T90" fmla="*/ 0 w 206"/>
                  <a:gd name="T91" fmla="*/ 3 h 162"/>
                  <a:gd name="T92" fmla="*/ 0 w 206"/>
                  <a:gd name="T93" fmla="*/ 2 h 162"/>
                  <a:gd name="T94" fmla="*/ 0 w 206"/>
                  <a:gd name="T95" fmla="*/ 2 h 162"/>
                  <a:gd name="T96" fmla="*/ 0 w 206"/>
                  <a:gd name="T97" fmla="*/ 2 h 162"/>
                  <a:gd name="T98" fmla="*/ 0 w 206"/>
                  <a:gd name="T99" fmla="*/ 1 h 162"/>
                  <a:gd name="T100" fmla="*/ 0 w 206"/>
                  <a:gd name="T101" fmla="*/ 1 h 162"/>
                  <a:gd name="T102" fmla="*/ 0 w 206"/>
                  <a:gd name="T103" fmla="*/ 1 h 162"/>
                  <a:gd name="T104" fmla="*/ 0 w 206"/>
                  <a:gd name="T105" fmla="*/ 0 h 162"/>
                  <a:gd name="T106" fmla="*/ 0 w 206"/>
                  <a:gd name="T107" fmla="*/ 1 h 162"/>
                  <a:gd name="T108" fmla="*/ 0 w 206"/>
                  <a:gd name="T109" fmla="*/ 0 h 162"/>
                  <a:gd name="T110" fmla="*/ 0 w 206"/>
                  <a:gd name="T111" fmla="*/ 0 h 162"/>
                  <a:gd name="T112" fmla="*/ 0 w 206"/>
                  <a:gd name="T113" fmla="*/ 0 h 162"/>
                  <a:gd name="T114" fmla="*/ 0 w 206"/>
                  <a:gd name="T115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6" h="162">
                    <a:moveTo>
                      <a:pt x="177" y="162"/>
                    </a:moveTo>
                    <a:cubicBezTo>
                      <a:pt x="177" y="162"/>
                      <a:pt x="177" y="162"/>
                      <a:pt x="177" y="162"/>
                    </a:cubicBezTo>
                    <a:cubicBezTo>
                      <a:pt x="177" y="162"/>
                      <a:pt x="177" y="162"/>
                      <a:pt x="177" y="162"/>
                    </a:cubicBezTo>
                    <a:cubicBezTo>
                      <a:pt x="177" y="162"/>
                      <a:pt x="177" y="162"/>
                      <a:pt x="177" y="162"/>
                    </a:cubicBezTo>
                    <a:moveTo>
                      <a:pt x="198" y="161"/>
                    </a:moveTo>
                    <a:cubicBezTo>
                      <a:pt x="198" y="161"/>
                      <a:pt x="197" y="161"/>
                      <a:pt x="197" y="161"/>
                    </a:cubicBezTo>
                    <a:cubicBezTo>
                      <a:pt x="197" y="161"/>
                      <a:pt x="198" y="161"/>
                      <a:pt x="198" y="161"/>
                    </a:cubicBezTo>
                    <a:moveTo>
                      <a:pt x="199" y="161"/>
                    </a:moveTo>
                    <a:cubicBezTo>
                      <a:pt x="199" y="161"/>
                      <a:pt x="199" y="161"/>
                      <a:pt x="199" y="161"/>
                    </a:cubicBezTo>
                    <a:cubicBezTo>
                      <a:pt x="199" y="161"/>
                      <a:pt x="199" y="161"/>
                      <a:pt x="199" y="161"/>
                    </a:cubicBezTo>
                    <a:moveTo>
                      <a:pt x="200" y="161"/>
                    </a:moveTo>
                    <a:cubicBezTo>
                      <a:pt x="199" y="161"/>
                      <a:pt x="199" y="161"/>
                      <a:pt x="199" y="161"/>
                    </a:cubicBezTo>
                    <a:cubicBezTo>
                      <a:pt x="199" y="161"/>
                      <a:pt x="199" y="161"/>
                      <a:pt x="200" y="161"/>
                    </a:cubicBezTo>
                    <a:moveTo>
                      <a:pt x="200" y="161"/>
                    </a:moveTo>
                    <a:cubicBezTo>
                      <a:pt x="200" y="161"/>
                      <a:pt x="200" y="161"/>
                      <a:pt x="200" y="161"/>
                    </a:cubicBezTo>
                    <a:cubicBezTo>
                      <a:pt x="200" y="161"/>
                      <a:pt x="200" y="161"/>
                      <a:pt x="200" y="161"/>
                    </a:cubicBezTo>
                    <a:moveTo>
                      <a:pt x="201" y="161"/>
                    </a:moveTo>
                    <a:cubicBezTo>
                      <a:pt x="201" y="161"/>
                      <a:pt x="201" y="161"/>
                      <a:pt x="201" y="161"/>
                    </a:cubicBezTo>
                    <a:cubicBezTo>
                      <a:pt x="201" y="161"/>
                      <a:pt x="201" y="161"/>
                      <a:pt x="201" y="161"/>
                    </a:cubicBezTo>
                    <a:moveTo>
                      <a:pt x="202" y="161"/>
                    </a:moveTo>
                    <a:cubicBezTo>
                      <a:pt x="202" y="161"/>
                      <a:pt x="202" y="161"/>
                      <a:pt x="202" y="161"/>
                    </a:cubicBezTo>
                    <a:cubicBezTo>
                      <a:pt x="202" y="161"/>
                      <a:pt x="202" y="161"/>
                      <a:pt x="202" y="161"/>
                    </a:cubicBezTo>
                    <a:moveTo>
                      <a:pt x="203" y="160"/>
                    </a:moveTo>
                    <a:cubicBezTo>
                      <a:pt x="203" y="160"/>
                      <a:pt x="203" y="160"/>
                      <a:pt x="202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moveTo>
                      <a:pt x="203" y="160"/>
                    </a:move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moveTo>
                      <a:pt x="204" y="160"/>
                    </a:move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moveTo>
                      <a:pt x="205" y="160"/>
                    </a:moveTo>
                    <a:cubicBezTo>
                      <a:pt x="205" y="160"/>
                      <a:pt x="205" y="160"/>
                      <a:pt x="205" y="160"/>
                    </a:cubicBezTo>
                    <a:cubicBezTo>
                      <a:pt x="205" y="160"/>
                      <a:pt x="205" y="160"/>
                      <a:pt x="205" y="160"/>
                    </a:cubicBezTo>
                    <a:moveTo>
                      <a:pt x="206" y="160"/>
                    </a:moveTo>
                    <a:cubicBezTo>
                      <a:pt x="206" y="160"/>
                      <a:pt x="206" y="160"/>
                      <a:pt x="206" y="160"/>
                    </a:cubicBezTo>
                    <a:cubicBezTo>
                      <a:pt x="206" y="160"/>
                      <a:pt x="206" y="160"/>
                      <a:pt x="206" y="160"/>
                    </a:cubicBezTo>
                    <a:moveTo>
                      <a:pt x="1" y="6"/>
                    </a:moveTo>
                    <a:cubicBezTo>
                      <a:pt x="12" y="96"/>
                      <a:pt x="89" y="162"/>
                      <a:pt x="177" y="162"/>
                    </a:cubicBezTo>
                    <a:cubicBezTo>
                      <a:pt x="89" y="162"/>
                      <a:pt x="12" y="96"/>
                      <a:pt x="1" y="6"/>
                    </a:cubicBezTo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3"/>
                      <a:pt x="1" y="3"/>
                      <a:pt x="1" y="3"/>
                    </a:cubicBezTo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1A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1" name="任意多边形: 形状 1210"/>
              <p:cNvSpPr/>
              <p:nvPr/>
            </p:nvSpPr>
            <p:spPr bwMode="auto">
              <a:xfrm rot="21236041">
                <a:off x="6134306" y="2599421"/>
                <a:ext cx="653592" cy="590025"/>
              </a:xfrm>
              <a:custGeom>
                <a:avLst/>
                <a:gdLst>
                  <a:gd name="connsiteX0" fmla="*/ 100493 w 531514"/>
                  <a:gd name="connsiteY0" fmla="*/ 0 h 479820"/>
                  <a:gd name="connsiteX1" fmla="*/ 91404 w 531514"/>
                  <a:gd name="connsiteY1" fmla="*/ 48807 h 479820"/>
                  <a:gd name="connsiteX2" fmla="*/ 92500 w 531514"/>
                  <a:gd name="connsiteY2" fmla="*/ 103601 h 479820"/>
                  <a:gd name="connsiteX3" fmla="*/ 391965 w 531514"/>
                  <a:gd name="connsiteY3" fmla="*/ 341570 h 479820"/>
                  <a:gd name="connsiteX4" fmla="*/ 494455 w 531514"/>
                  <a:gd name="connsiteY4" fmla="*/ 308769 h 479820"/>
                  <a:gd name="connsiteX5" fmla="*/ 531514 w 531514"/>
                  <a:gd name="connsiteY5" fmla="*/ 282992 h 479820"/>
                  <a:gd name="connsiteX6" fmla="*/ 530851 w 531514"/>
                  <a:gd name="connsiteY6" fmla="*/ 286475 h 479820"/>
                  <a:gd name="connsiteX7" fmla="*/ 301478 w 531514"/>
                  <a:gd name="connsiteY7" fmla="*/ 478096 h 479820"/>
                  <a:gd name="connsiteX8" fmla="*/ 2013 w 531514"/>
                  <a:gd name="connsiteY8" fmla="*/ 240127 h 479820"/>
                  <a:gd name="connsiteX9" fmla="*/ 94512 w 531514"/>
                  <a:gd name="connsiteY9" fmla="*/ 4168 h 479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1514" h="479820">
                    <a:moveTo>
                      <a:pt x="100493" y="0"/>
                    </a:moveTo>
                    <a:lnTo>
                      <a:pt x="91404" y="48807"/>
                    </a:lnTo>
                    <a:cubicBezTo>
                      <a:pt x="89911" y="66703"/>
                      <a:pt x="90220" y="85033"/>
                      <a:pt x="92500" y="103601"/>
                    </a:cubicBezTo>
                    <a:cubicBezTo>
                      <a:pt x="109221" y="252142"/>
                      <a:pt x="242992" y="358243"/>
                      <a:pt x="391965" y="341570"/>
                    </a:cubicBezTo>
                    <a:cubicBezTo>
                      <a:pt x="429208" y="337402"/>
                      <a:pt x="463791" y="325939"/>
                      <a:pt x="494455" y="308769"/>
                    </a:cubicBezTo>
                    <a:lnTo>
                      <a:pt x="531514" y="282992"/>
                    </a:lnTo>
                    <a:lnTo>
                      <a:pt x="530851" y="286475"/>
                    </a:lnTo>
                    <a:cubicBezTo>
                      <a:pt x="500995" y="387437"/>
                      <a:pt x="413207" y="465591"/>
                      <a:pt x="301478" y="478096"/>
                    </a:cubicBezTo>
                    <a:cubicBezTo>
                      <a:pt x="152505" y="494769"/>
                      <a:pt x="18734" y="388668"/>
                      <a:pt x="2013" y="240127"/>
                    </a:cubicBezTo>
                    <a:cubicBezTo>
                      <a:pt x="-9388" y="147289"/>
                      <a:pt x="28496" y="60371"/>
                      <a:pt x="94512" y="4168"/>
                    </a:cubicBezTo>
                    <a:close/>
                  </a:path>
                </a:pathLst>
              </a:custGeom>
              <a:solidFill>
                <a:schemeClr val="accent3">
                  <a:alpha val="3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87" name="Oval 3123"/>
              <p:cNvSpPr>
                <a:spLocks noChangeArrowheads="1"/>
              </p:cNvSpPr>
              <p:nvPr/>
            </p:nvSpPr>
            <p:spPr bwMode="auto">
              <a:xfrm>
                <a:off x="7805907" y="1108145"/>
                <a:ext cx="513100" cy="514439"/>
              </a:xfrm>
              <a:prstGeom prst="ellipse">
                <a:avLst/>
              </a:pr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8" name="Freeform 3124"/>
              <p:cNvSpPr/>
              <p:nvPr/>
            </p:nvSpPr>
            <p:spPr bwMode="auto">
              <a:xfrm>
                <a:off x="8246663" y="1298380"/>
                <a:ext cx="6698" cy="4019"/>
              </a:xfrm>
              <a:custGeom>
                <a:avLst/>
                <a:gdLst>
                  <a:gd name="T0" fmla="*/ 0 w 4"/>
                  <a:gd name="T1" fmla="*/ 0 h 2"/>
                  <a:gd name="T2" fmla="*/ 3 w 4"/>
                  <a:gd name="T3" fmla="*/ 2 h 2"/>
                  <a:gd name="T4" fmla="*/ 4 w 4"/>
                  <a:gd name="T5" fmla="*/ 2 h 2"/>
                  <a:gd name="T6" fmla="*/ 0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cubicBezTo>
                      <a:pt x="1" y="0"/>
                      <a:pt x="2" y="1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3" y="1"/>
                      <a:pt x="1" y="1"/>
                      <a:pt x="0" y="0"/>
                    </a:cubicBezTo>
                  </a:path>
                </a:pathLst>
              </a:cu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9" name="Freeform 3125"/>
              <p:cNvSpPr/>
              <p:nvPr/>
            </p:nvSpPr>
            <p:spPr bwMode="auto">
              <a:xfrm>
                <a:off x="7954612" y="1228716"/>
                <a:ext cx="218369" cy="89759"/>
              </a:xfrm>
              <a:custGeom>
                <a:avLst/>
                <a:gdLst>
                  <a:gd name="T0" fmla="*/ 16 w 119"/>
                  <a:gd name="T1" fmla="*/ 0 h 49"/>
                  <a:gd name="T2" fmla="*/ 10 w 119"/>
                  <a:gd name="T3" fmla="*/ 0 h 49"/>
                  <a:gd name="T4" fmla="*/ 0 w 119"/>
                  <a:gd name="T5" fmla="*/ 1 h 49"/>
                  <a:gd name="T6" fmla="*/ 119 w 119"/>
                  <a:gd name="T7" fmla="*/ 49 h 49"/>
                  <a:gd name="T8" fmla="*/ 87 w 119"/>
                  <a:gd name="T9" fmla="*/ 29 h 49"/>
                  <a:gd name="T10" fmla="*/ 19 w 119"/>
                  <a:gd name="T11" fmla="*/ 0 h 49"/>
                  <a:gd name="T12" fmla="*/ 16 w 11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49">
                    <a:moveTo>
                      <a:pt x="16" y="0"/>
                    </a:moveTo>
                    <a:cubicBezTo>
                      <a:pt x="14" y="0"/>
                      <a:pt x="12" y="0"/>
                      <a:pt x="10" y="0"/>
                    </a:cubicBezTo>
                    <a:cubicBezTo>
                      <a:pt x="6" y="0"/>
                      <a:pt x="3" y="0"/>
                      <a:pt x="0" y="1"/>
                    </a:cubicBezTo>
                    <a:cubicBezTo>
                      <a:pt x="39" y="17"/>
                      <a:pt x="79" y="33"/>
                      <a:pt x="119" y="49"/>
                    </a:cubicBezTo>
                    <a:cubicBezTo>
                      <a:pt x="108" y="43"/>
                      <a:pt x="98" y="36"/>
                      <a:pt x="87" y="29"/>
                    </a:cubicBezTo>
                    <a:cubicBezTo>
                      <a:pt x="64" y="20"/>
                      <a:pt x="41" y="1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</a:path>
                </a:pathLst>
              </a:cu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0" name="Freeform 3126"/>
              <p:cNvSpPr>
                <a:spLocks noEditPoints="1"/>
              </p:cNvSpPr>
              <p:nvPr/>
            </p:nvSpPr>
            <p:spPr bwMode="auto">
              <a:xfrm>
                <a:off x="7890307" y="1153694"/>
                <a:ext cx="371093" cy="154064"/>
              </a:xfrm>
              <a:custGeom>
                <a:avLst/>
                <a:gdLst>
                  <a:gd name="T0" fmla="*/ 197 w 202"/>
                  <a:gd name="T1" fmla="*/ 81 h 84"/>
                  <a:gd name="T2" fmla="*/ 202 w 202"/>
                  <a:gd name="T3" fmla="*/ 84 h 84"/>
                  <a:gd name="T4" fmla="*/ 198 w 202"/>
                  <a:gd name="T5" fmla="*/ 81 h 84"/>
                  <a:gd name="T6" fmla="*/ 197 w 202"/>
                  <a:gd name="T7" fmla="*/ 81 h 84"/>
                  <a:gd name="T8" fmla="*/ 54 w 202"/>
                  <a:gd name="T9" fmla="*/ 41 h 84"/>
                  <a:gd name="T10" fmla="*/ 122 w 202"/>
                  <a:gd name="T11" fmla="*/ 70 h 84"/>
                  <a:gd name="T12" fmla="*/ 80 w 202"/>
                  <a:gd name="T13" fmla="*/ 43 h 84"/>
                  <a:gd name="T14" fmla="*/ 54 w 202"/>
                  <a:gd name="T15" fmla="*/ 41 h 84"/>
                  <a:gd name="T16" fmla="*/ 15 w 202"/>
                  <a:gd name="T17" fmla="*/ 0 h 84"/>
                  <a:gd name="T18" fmla="*/ 0 w 202"/>
                  <a:gd name="T19" fmla="*/ 12 h 84"/>
                  <a:gd name="T20" fmla="*/ 31 w 202"/>
                  <a:gd name="T21" fmla="*/ 10 h 84"/>
                  <a:gd name="T22" fmla="*/ 15 w 202"/>
                  <a:gd name="T2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2" h="84">
                    <a:moveTo>
                      <a:pt x="197" y="81"/>
                    </a:moveTo>
                    <a:cubicBezTo>
                      <a:pt x="199" y="82"/>
                      <a:pt x="201" y="83"/>
                      <a:pt x="202" y="84"/>
                    </a:cubicBezTo>
                    <a:cubicBezTo>
                      <a:pt x="201" y="83"/>
                      <a:pt x="199" y="82"/>
                      <a:pt x="198" y="81"/>
                    </a:cubicBezTo>
                    <a:cubicBezTo>
                      <a:pt x="197" y="81"/>
                      <a:pt x="197" y="81"/>
                      <a:pt x="197" y="81"/>
                    </a:cubicBezTo>
                    <a:moveTo>
                      <a:pt x="54" y="41"/>
                    </a:moveTo>
                    <a:cubicBezTo>
                      <a:pt x="76" y="51"/>
                      <a:pt x="99" y="61"/>
                      <a:pt x="122" y="70"/>
                    </a:cubicBezTo>
                    <a:cubicBezTo>
                      <a:pt x="108" y="61"/>
                      <a:pt x="94" y="52"/>
                      <a:pt x="80" y="43"/>
                    </a:cubicBezTo>
                    <a:cubicBezTo>
                      <a:pt x="71" y="42"/>
                      <a:pt x="62" y="41"/>
                      <a:pt x="54" y="41"/>
                    </a:cubicBezTo>
                    <a:moveTo>
                      <a:pt x="15" y="0"/>
                    </a:moveTo>
                    <a:cubicBezTo>
                      <a:pt x="9" y="4"/>
                      <a:pt x="4" y="8"/>
                      <a:pt x="0" y="12"/>
                    </a:cubicBezTo>
                    <a:cubicBezTo>
                      <a:pt x="10" y="11"/>
                      <a:pt x="20" y="11"/>
                      <a:pt x="31" y="10"/>
                    </a:cubicBezTo>
                    <a:cubicBezTo>
                      <a:pt x="25" y="7"/>
                      <a:pt x="20" y="3"/>
                      <a:pt x="15" y="0"/>
                    </a:cubicBezTo>
                  </a:path>
                </a:pathLst>
              </a:cu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1" name="Freeform 3127"/>
              <p:cNvSpPr/>
              <p:nvPr/>
            </p:nvSpPr>
            <p:spPr bwMode="auto">
              <a:xfrm>
                <a:off x="7935856" y="1122881"/>
                <a:ext cx="132629" cy="52248"/>
              </a:xfrm>
              <a:custGeom>
                <a:avLst/>
                <a:gdLst>
                  <a:gd name="T0" fmla="*/ 25 w 72"/>
                  <a:gd name="T1" fmla="*/ 0 h 29"/>
                  <a:gd name="T2" fmla="*/ 0 w 72"/>
                  <a:gd name="T3" fmla="*/ 11 h 29"/>
                  <a:gd name="T4" fmla="*/ 37 w 72"/>
                  <a:gd name="T5" fmla="*/ 27 h 29"/>
                  <a:gd name="T6" fmla="*/ 49 w 72"/>
                  <a:gd name="T7" fmla="*/ 27 h 29"/>
                  <a:gd name="T8" fmla="*/ 72 w 72"/>
                  <a:gd name="T9" fmla="*/ 29 h 29"/>
                  <a:gd name="T10" fmla="*/ 25 w 72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29">
                    <a:moveTo>
                      <a:pt x="25" y="0"/>
                    </a:moveTo>
                    <a:cubicBezTo>
                      <a:pt x="16" y="3"/>
                      <a:pt x="8" y="6"/>
                      <a:pt x="0" y="11"/>
                    </a:cubicBezTo>
                    <a:cubicBezTo>
                      <a:pt x="12" y="16"/>
                      <a:pt x="24" y="21"/>
                      <a:pt x="37" y="27"/>
                    </a:cubicBezTo>
                    <a:cubicBezTo>
                      <a:pt x="41" y="27"/>
                      <a:pt x="45" y="27"/>
                      <a:pt x="49" y="27"/>
                    </a:cubicBezTo>
                    <a:cubicBezTo>
                      <a:pt x="57" y="27"/>
                      <a:pt x="64" y="28"/>
                      <a:pt x="72" y="29"/>
                    </a:cubicBezTo>
                    <a:cubicBezTo>
                      <a:pt x="57" y="18"/>
                      <a:pt x="41" y="9"/>
                      <a:pt x="25" y="0"/>
                    </a:cubicBezTo>
                  </a:path>
                </a:pathLst>
              </a:cu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2" name="Freeform 3128"/>
              <p:cNvSpPr>
                <a:spLocks noEditPoints="1"/>
              </p:cNvSpPr>
              <p:nvPr/>
            </p:nvSpPr>
            <p:spPr bwMode="auto">
              <a:xfrm>
                <a:off x="7925139" y="1142976"/>
                <a:ext cx="326883" cy="159423"/>
              </a:xfrm>
              <a:custGeom>
                <a:avLst/>
                <a:gdLst>
                  <a:gd name="T0" fmla="*/ 133 w 178"/>
                  <a:gd name="T1" fmla="*/ 64 h 87"/>
                  <a:gd name="T2" fmla="*/ 178 w 178"/>
                  <a:gd name="T3" fmla="*/ 87 h 87"/>
                  <a:gd name="T4" fmla="*/ 175 w 178"/>
                  <a:gd name="T5" fmla="*/ 85 h 87"/>
                  <a:gd name="T6" fmla="*/ 133 w 178"/>
                  <a:gd name="T7" fmla="*/ 64 h 87"/>
                  <a:gd name="T8" fmla="*/ 6 w 178"/>
                  <a:gd name="T9" fmla="*/ 0 h 87"/>
                  <a:gd name="T10" fmla="*/ 0 w 178"/>
                  <a:gd name="T11" fmla="*/ 3 h 87"/>
                  <a:gd name="T12" fmla="*/ 29 w 178"/>
                  <a:gd name="T13" fmla="*/ 16 h 87"/>
                  <a:gd name="T14" fmla="*/ 36 w 178"/>
                  <a:gd name="T15" fmla="*/ 16 h 87"/>
                  <a:gd name="T16" fmla="*/ 43 w 178"/>
                  <a:gd name="T17" fmla="*/ 16 h 87"/>
                  <a:gd name="T18" fmla="*/ 6 w 178"/>
                  <a:gd name="T1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8" h="87">
                    <a:moveTo>
                      <a:pt x="133" y="64"/>
                    </a:moveTo>
                    <a:cubicBezTo>
                      <a:pt x="148" y="72"/>
                      <a:pt x="163" y="79"/>
                      <a:pt x="178" y="87"/>
                    </a:cubicBezTo>
                    <a:cubicBezTo>
                      <a:pt x="177" y="86"/>
                      <a:pt x="176" y="85"/>
                      <a:pt x="175" y="85"/>
                    </a:cubicBezTo>
                    <a:cubicBezTo>
                      <a:pt x="162" y="76"/>
                      <a:pt x="148" y="69"/>
                      <a:pt x="133" y="64"/>
                    </a:cubicBezTo>
                    <a:moveTo>
                      <a:pt x="6" y="0"/>
                    </a:moveTo>
                    <a:cubicBezTo>
                      <a:pt x="4" y="1"/>
                      <a:pt x="2" y="2"/>
                      <a:pt x="0" y="3"/>
                    </a:cubicBezTo>
                    <a:cubicBezTo>
                      <a:pt x="10" y="7"/>
                      <a:pt x="20" y="11"/>
                      <a:pt x="29" y="16"/>
                    </a:cubicBezTo>
                    <a:cubicBezTo>
                      <a:pt x="32" y="16"/>
                      <a:pt x="34" y="16"/>
                      <a:pt x="36" y="16"/>
                    </a:cubicBezTo>
                    <a:cubicBezTo>
                      <a:pt x="38" y="16"/>
                      <a:pt x="41" y="16"/>
                      <a:pt x="43" y="16"/>
                    </a:cubicBezTo>
                    <a:cubicBezTo>
                      <a:pt x="30" y="10"/>
                      <a:pt x="18" y="5"/>
                      <a:pt x="6" y="0"/>
                    </a:cubicBezTo>
                  </a:path>
                </a:pathLst>
              </a:cu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3" name="Freeform 3129"/>
              <p:cNvSpPr/>
              <p:nvPr/>
            </p:nvSpPr>
            <p:spPr bwMode="auto">
              <a:xfrm>
                <a:off x="8172981" y="1318475"/>
                <a:ext cx="146026" cy="64305"/>
              </a:xfrm>
              <a:custGeom>
                <a:avLst/>
                <a:gdLst>
                  <a:gd name="T0" fmla="*/ 0 w 80"/>
                  <a:gd name="T1" fmla="*/ 0 h 35"/>
                  <a:gd name="T2" fmla="*/ 21 w 80"/>
                  <a:gd name="T3" fmla="*/ 12 h 35"/>
                  <a:gd name="T4" fmla="*/ 47 w 80"/>
                  <a:gd name="T5" fmla="*/ 21 h 35"/>
                  <a:gd name="T6" fmla="*/ 80 w 80"/>
                  <a:gd name="T7" fmla="*/ 35 h 35"/>
                  <a:gd name="T8" fmla="*/ 80 w 80"/>
                  <a:gd name="T9" fmla="*/ 31 h 35"/>
                  <a:gd name="T10" fmla="*/ 0 w 80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5">
                    <a:moveTo>
                      <a:pt x="0" y="0"/>
                    </a:moveTo>
                    <a:cubicBezTo>
                      <a:pt x="7" y="4"/>
                      <a:pt x="14" y="8"/>
                      <a:pt x="21" y="12"/>
                    </a:cubicBezTo>
                    <a:cubicBezTo>
                      <a:pt x="29" y="15"/>
                      <a:pt x="38" y="18"/>
                      <a:pt x="47" y="21"/>
                    </a:cubicBezTo>
                    <a:cubicBezTo>
                      <a:pt x="56" y="24"/>
                      <a:pt x="69" y="29"/>
                      <a:pt x="80" y="35"/>
                    </a:cubicBezTo>
                    <a:cubicBezTo>
                      <a:pt x="80" y="34"/>
                      <a:pt x="80" y="33"/>
                      <a:pt x="80" y="31"/>
                    </a:cubicBezTo>
                    <a:cubicBezTo>
                      <a:pt x="53" y="21"/>
                      <a:pt x="27" y="11"/>
                      <a:pt x="0" y="0"/>
                    </a:cubicBezTo>
                  </a:path>
                </a:pathLst>
              </a:cu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4" name="Freeform 3130"/>
              <p:cNvSpPr/>
              <p:nvPr/>
            </p:nvSpPr>
            <p:spPr bwMode="auto">
              <a:xfrm>
                <a:off x="8114034" y="1282304"/>
                <a:ext cx="204972" cy="92438"/>
              </a:xfrm>
              <a:custGeom>
                <a:avLst/>
                <a:gdLst>
                  <a:gd name="T0" fmla="*/ 0 w 112"/>
                  <a:gd name="T1" fmla="*/ 0 h 51"/>
                  <a:gd name="T2" fmla="*/ 32 w 112"/>
                  <a:gd name="T3" fmla="*/ 20 h 51"/>
                  <a:gd name="T4" fmla="*/ 112 w 112"/>
                  <a:gd name="T5" fmla="*/ 51 h 51"/>
                  <a:gd name="T6" fmla="*/ 112 w 112"/>
                  <a:gd name="T7" fmla="*/ 48 h 51"/>
                  <a:gd name="T8" fmla="*/ 110 w 112"/>
                  <a:gd name="T9" fmla="*/ 45 h 51"/>
                  <a:gd name="T10" fmla="*/ 0 w 112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51">
                    <a:moveTo>
                      <a:pt x="0" y="0"/>
                    </a:moveTo>
                    <a:cubicBezTo>
                      <a:pt x="11" y="7"/>
                      <a:pt x="21" y="14"/>
                      <a:pt x="32" y="20"/>
                    </a:cubicBezTo>
                    <a:cubicBezTo>
                      <a:pt x="59" y="31"/>
                      <a:pt x="85" y="41"/>
                      <a:pt x="112" y="51"/>
                    </a:cubicBezTo>
                    <a:cubicBezTo>
                      <a:pt x="112" y="50"/>
                      <a:pt x="112" y="49"/>
                      <a:pt x="112" y="48"/>
                    </a:cubicBezTo>
                    <a:cubicBezTo>
                      <a:pt x="112" y="47"/>
                      <a:pt x="111" y="46"/>
                      <a:pt x="110" y="45"/>
                    </a:cubicBezTo>
                    <a:cubicBezTo>
                      <a:pt x="74" y="29"/>
                      <a:pt x="37" y="15"/>
                      <a:pt x="0" y="0"/>
                    </a:cubicBezTo>
                  </a:path>
                </a:pathLst>
              </a:cu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5" name="Freeform 3131"/>
              <p:cNvSpPr>
                <a:spLocks noEditPoints="1"/>
              </p:cNvSpPr>
              <p:nvPr/>
            </p:nvSpPr>
            <p:spPr bwMode="auto">
              <a:xfrm>
                <a:off x="7918440" y="1148335"/>
                <a:ext cx="397887" cy="215689"/>
              </a:xfrm>
              <a:custGeom>
                <a:avLst/>
                <a:gdLst>
                  <a:gd name="T0" fmla="*/ 65 w 217"/>
                  <a:gd name="T1" fmla="*/ 46 h 118"/>
                  <a:gd name="T2" fmla="*/ 107 w 217"/>
                  <a:gd name="T3" fmla="*/ 73 h 118"/>
                  <a:gd name="T4" fmla="*/ 217 w 217"/>
                  <a:gd name="T5" fmla="*/ 118 h 118"/>
                  <a:gd name="T6" fmla="*/ 187 w 217"/>
                  <a:gd name="T7" fmla="*/ 87 h 118"/>
                  <a:gd name="T8" fmla="*/ 182 w 217"/>
                  <a:gd name="T9" fmla="*/ 84 h 118"/>
                  <a:gd name="T10" fmla="*/ 137 w 217"/>
                  <a:gd name="T11" fmla="*/ 61 h 118"/>
                  <a:gd name="T12" fmla="*/ 65 w 217"/>
                  <a:gd name="T13" fmla="*/ 46 h 118"/>
                  <a:gd name="T14" fmla="*/ 4 w 217"/>
                  <a:gd name="T15" fmla="*/ 0 h 118"/>
                  <a:gd name="T16" fmla="*/ 0 w 217"/>
                  <a:gd name="T17" fmla="*/ 3 h 118"/>
                  <a:gd name="T18" fmla="*/ 16 w 217"/>
                  <a:gd name="T19" fmla="*/ 13 h 118"/>
                  <a:gd name="T20" fmla="*/ 33 w 217"/>
                  <a:gd name="T21" fmla="*/ 13 h 118"/>
                  <a:gd name="T22" fmla="*/ 4 w 217"/>
                  <a:gd name="T2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7" h="118">
                    <a:moveTo>
                      <a:pt x="65" y="46"/>
                    </a:moveTo>
                    <a:cubicBezTo>
                      <a:pt x="79" y="55"/>
                      <a:pt x="93" y="64"/>
                      <a:pt x="107" y="73"/>
                    </a:cubicBezTo>
                    <a:cubicBezTo>
                      <a:pt x="144" y="88"/>
                      <a:pt x="181" y="102"/>
                      <a:pt x="217" y="118"/>
                    </a:cubicBezTo>
                    <a:cubicBezTo>
                      <a:pt x="209" y="106"/>
                      <a:pt x="199" y="96"/>
                      <a:pt x="187" y="87"/>
                    </a:cubicBezTo>
                    <a:cubicBezTo>
                      <a:pt x="186" y="86"/>
                      <a:pt x="184" y="85"/>
                      <a:pt x="182" y="84"/>
                    </a:cubicBezTo>
                    <a:cubicBezTo>
                      <a:pt x="167" y="76"/>
                      <a:pt x="152" y="69"/>
                      <a:pt x="137" y="61"/>
                    </a:cubicBezTo>
                    <a:cubicBezTo>
                      <a:pt x="113" y="53"/>
                      <a:pt x="88" y="48"/>
                      <a:pt x="65" y="46"/>
                    </a:cubicBezTo>
                    <a:moveTo>
                      <a:pt x="4" y="0"/>
                    </a:moveTo>
                    <a:cubicBezTo>
                      <a:pt x="2" y="1"/>
                      <a:pt x="1" y="2"/>
                      <a:pt x="0" y="3"/>
                    </a:cubicBezTo>
                    <a:cubicBezTo>
                      <a:pt x="5" y="6"/>
                      <a:pt x="10" y="10"/>
                      <a:pt x="16" y="13"/>
                    </a:cubicBezTo>
                    <a:cubicBezTo>
                      <a:pt x="22" y="13"/>
                      <a:pt x="27" y="13"/>
                      <a:pt x="33" y="13"/>
                    </a:cubicBezTo>
                    <a:cubicBezTo>
                      <a:pt x="24" y="8"/>
                      <a:pt x="14" y="4"/>
                      <a:pt x="4" y="0"/>
                    </a:cubicBezTo>
                  </a:path>
                </a:pathLst>
              </a:custGeom>
              <a:solidFill>
                <a:srgbClr val="C5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6" name="Freeform 3132"/>
              <p:cNvSpPr/>
              <p:nvPr/>
            </p:nvSpPr>
            <p:spPr bwMode="auto">
              <a:xfrm>
                <a:off x="8068485" y="1175129"/>
                <a:ext cx="247842" cy="143346"/>
              </a:xfrm>
              <a:custGeom>
                <a:avLst/>
                <a:gdLst>
                  <a:gd name="T0" fmla="*/ 0 w 135"/>
                  <a:gd name="T1" fmla="*/ 0 h 78"/>
                  <a:gd name="T2" fmla="*/ 59 w 135"/>
                  <a:gd name="T3" fmla="*/ 40 h 78"/>
                  <a:gd name="T4" fmla="*/ 135 w 135"/>
                  <a:gd name="T5" fmla="*/ 78 h 78"/>
                  <a:gd name="T6" fmla="*/ 130 w 135"/>
                  <a:gd name="T7" fmla="*/ 58 h 78"/>
                  <a:gd name="T8" fmla="*/ 0 w 135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78">
                    <a:moveTo>
                      <a:pt x="0" y="0"/>
                    </a:moveTo>
                    <a:cubicBezTo>
                      <a:pt x="20" y="13"/>
                      <a:pt x="40" y="26"/>
                      <a:pt x="59" y="40"/>
                    </a:cubicBezTo>
                    <a:cubicBezTo>
                      <a:pt x="85" y="52"/>
                      <a:pt x="110" y="65"/>
                      <a:pt x="135" y="78"/>
                    </a:cubicBezTo>
                    <a:cubicBezTo>
                      <a:pt x="134" y="71"/>
                      <a:pt x="132" y="65"/>
                      <a:pt x="130" y="58"/>
                    </a:cubicBezTo>
                    <a:cubicBezTo>
                      <a:pt x="98" y="23"/>
                      <a:pt x="49" y="5"/>
                      <a:pt x="0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7" name="Freeform 3133"/>
              <p:cNvSpPr/>
              <p:nvPr/>
            </p:nvSpPr>
            <p:spPr bwMode="auto">
              <a:xfrm>
                <a:off x="7828681" y="1195224"/>
                <a:ext cx="125930" cy="64305"/>
              </a:xfrm>
              <a:custGeom>
                <a:avLst/>
                <a:gdLst>
                  <a:gd name="T0" fmla="*/ 23 w 69"/>
                  <a:gd name="T1" fmla="*/ 0 h 35"/>
                  <a:gd name="T2" fmla="*/ 0 w 69"/>
                  <a:gd name="T3" fmla="*/ 35 h 35"/>
                  <a:gd name="T4" fmla="*/ 69 w 69"/>
                  <a:gd name="T5" fmla="*/ 19 h 35"/>
                  <a:gd name="T6" fmla="*/ 23 w 69"/>
                  <a:gd name="T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35">
                    <a:moveTo>
                      <a:pt x="23" y="0"/>
                    </a:moveTo>
                    <a:cubicBezTo>
                      <a:pt x="14" y="10"/>
                      <a:pt x="6" y="22"/>
                      <a:pt x="0" y="35"/>
                    </a:cubicBezTo>
                    <a:cubicBezTo>
                      <a:pt x="22" y="27"/>
                      <a:pt x="44" y="21"/>
                      <a:pt x="69" y="19"/>
                    </a:cubicBezTo>
                    <a:cubicBezTo>
                      <a:pt x="54" y="12"/>
                      <a:pt x="38" y="6"/>
                      <a:pt x="23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8" name="Freeform 3134"/>
              <p:cNvSpPr/>
              <p:nvPr/>
            </p:nvSpPr>
            <p:spPr bwMode="auto">
              <a:xfrm>
                <a:off x="8177000" y="1248812"/>
                <a:ext cx="140667" cy="85740"/>
              </a:xfrm>
              <a:custGeom>
                <a:avLst/>
                <a:gdLst>
                  <a:gd name="T0" fmla="*/ 0 w 77"/>
                  <a:gd name="T1" fmla="*/ 0 h 47"/>
                  <a:gd name="T2" fmla="*/ 38 w 77"/>
                  <a:gd name="T3" fmla="*/ 27 h 47"/>
                  <a:gd name="T4" fmla="*/ 42 w 77"/>
                  <a:gd name="T5" fmla="*/ 29 h 47"/>
                  <a:gd name="T6" fmla="*/ 77 w 77"/>
                  <a:gd name="T7" fmla="*/ 47 h 47"/>
                  <a:gd name="T8" fmla="*/ 76 w 77"/>
                  <a:gd name="T9" fmla="*/ 38 h 47"/>
                  <a:gd name="T10" fmla="*/ 0 w 77"/>
                  <a:gd name="T1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47">
                    <a:moveTo>
                      <a:pt x="0" y="0"/>
                    </a:moveTo>
                    <a:cubicBezTo>
                      <a:pt x="13" y="9"/>
                      <a:pt x="26" y="18"/>
                      <a:pt x="38" y="27"/>
                    </a:cubicBezTo>
                    <a:cubicBezTo>
                      <a:pt x="39" y="28"/>
                      <a:pt x="41" y="28"/>
                      <a:pt x="42" y="29"/>
                    </a:cubicBezTo>
                    <a:cubicBezTo>
                      <a:pt x="53" y="35"/>
                      <a:pt x="65" y="41"/>
                      <a:pt x="77" y="47"/>
                    </a:cubicBezTo>
                    <a:cubicBezTo>
                      <a:pt x="77" y="44"/>
                      <a:pt x="76" y="41"/>
                      <a:pt x="76" y="38"/>
                    </a:cubicBezTo>
                    <a:cubicBezTo>
                      <a:pt x="51" y="25"/>
                      <a:pt x="26" y="12"/>
                      <a:pt x="0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9" name="Freeform 3135"/>
              <p:cNvSpPr/>
              <p:nvPr/>
            </p:nvSpPr>
            <p:spPr bwMode="auto">
              <a:xfrm>
                <a:off x="7870211" y="1179148"/>
                <a:ext cx="119232" cy="50908"/>
              </a:xfrm>
              <a:custGeom>
                <a:avLst/>
                <a:gdLst>
                  <a:gd name="T0" fmla="*/ 9 w 65"/>
                  <a:gd name="T1" fmla="*/ 0 h 28"/>
                  <a:gd name="T2" fmla="*/ 0 w 65"/>
                  <a:gd name="T3" fmla="*/ 9 h 28"/>
                  <a:gd name="T4" fmla="*/ 46 w 65"/>
                  <a:gd name="T5" fmla="*/ 28 h 28"/>
                  <a:gd name="T6" fmla="*/ 56 w 65"/>
                  <a:gd name="T7" fmla="*/ 27 h 28"/>
                  <a:gd name="T8" fmla="*/ 62 w 65"/>
                  <a:gd name="T9" fmla="*/ 27 h 28"/>
                  <a:gd name="T10" fmla="*/ 65 w 65"/>
                  <a:gd name="T11" fmla="*/ 27 h 28"/>
                  <a:gd name="T12" fmla="*/ 9 w 65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28">
                    <a:moveTo>
                      <a:pt x="9" y="0"/>
                    </a:moveTo>
                    <a:cubicBezTo>
                      <a:pt x="6" y="3"/>
                      <a:pt x="3" y="6"/>
                      <a:pt x="0" y="9"/>
                    </a:cubicBezTo>
                    <a:cubicBezTo>
                      <a:pt x="15" y="15"/>
                      <a:pt x="31" y="21"/>
                      <a:pt x="46" y="28"/>
                    </a:cubicBezTo>
                    <a:cubicBezTo>
                      <a:pt x="49" y="27"/>
                      <a:pt x="52" y="27"/>
                      <a:pt x="56" y="27"/>
                    </a:cubicBezTo>
                    <a:cubicBezTo>
                      <a:pt x="58" y="27"/>
                      <a:pt x="60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46" y="19"/>
                      <a:pt x="27" y="10"/>
                      <a:pt x="9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0" name="Freeform 3136"/>
              <p:cNvSpPr/>
              <p:nvPr/>
            </p:nvSpPr>
            <p:spPr bwMode="auto">
              <a:xfrm>
                <a:off x="7886288" y="1171110"/>
                <a:ext cx="151385" cy="61626"/>
              </a:xfrm>
              <a:custGeom>
                <a:avLst/>
                <a:gdLst>
                  <a:gd name="T0" fmla="*/ 33 w 82"/>
                  <a:gd name="T1" fmla="*/ 0 h 33"/>
                  <a:gd name="T2" fmla="*/ 2 w 82"/>
                  <a:gd name="T3" fmla="*/ 2 h 33"/>
                  <a:gd name="T4" fmla="*/ 0 w 82"/>
                  <a:gd name="T5" fmla="*/ 4 h 33"/>
                  <a:gd name="T6" fmla="*/ 56 w 82"/>
                  <a:gd name="T7" fmla="*/ 31 h 33"/>
                  <a:gd name="T8" fmla="*/ 82 w 82"/>
                  <a:gd name="T9" fmla="*/ 33 h 33"/>
                  <a:gd name="T10" fmla="*/ 33 w 82"/>
                  <a:gd name="T1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33">
                    <a:moveTo>
                      <a:pt x="33" y="0"/>
                    </a:moveTo>
                    <a:cubicBezTo>
                      <a:pt x="22" y="1"/>
                      <a:pt x="12" y="1"/>
                      <a:pt x="2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8" y="14"/>
                      <a:pt x="37" y="23"/>
                      <a:pt x="56" y="31"/>
                    </a:cubicBezTo>
                    <a:cubicBezTo>
                      <a:pt x="64" y="31"/>
                      <a:pt x="73" y="32"/>
                      <a:pt x="82" y="33"/>
                    </a:cubicBezTo>
                    <a:cubicBezTo>
                      <a:pt x="66" y="22"/>
                      <a:pt x="49" y="11"/>
                      <a:pt x="33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1" name="Freeform 3137"/>
              <p:cNvSpPr/>
              <p:nvPr/>
            </p:nvSpPr>
            <p:spPr bwMode="auto">
              <a:xfrm>
                <a:off x="8253362" y="1302399"/>
                <a:ext cx="65645" cy="45549"/>
              </a:xfrm>
              <a:custGeom>
                <a:avLst/>
                <a:gdLst>
                  <a:gd name="T0" fmla="*/ 0 w 36"/>
                  <a:gd name="T1" fmla="*/ 0 h 25"/>
                  <a:gd name="T2" fmla="*/ 4 w 36"/>
                  <a:gd name="T3" fmla="*/ 3 h 25"/>
                  <a:gd name="T4" fmla="*/ 36 w 36"/>
                  <a:gd name="T5" fmla="*/ 25 h 25"/>
                  <a:gd name="T6" fmla="*/ 35 w 36"/>
                  <a:gd name="T7" fmla="*/ 18 h 25"/>
                  <a:gd name="T8" fmla="*/ 0 w 36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25">
                    <a:moveTo>
                      <a:pt x="0" y="0"/>
                    </a:moveTo>
                    <a:cubicBezTo>
                      <a:pt x="1" y="1"/>
                      <a:pt x="3" y="2"/>
                      <a:pt x="4" y="3"/>
                    </a:cubicBezTo>
                    <a:cubicBezTo>
                      <a:pt x="15" y="11"/>
                      <a:pt x="25" y="18"/>
                      <a:pt x="36" y="25"/>
                    </a:cubicBezTo>
                    <a:cubicBezTo>
                      <a:pt x="36" y="22"/>
                      <a:pt x="35" y="20"/>
                      <a:pt x="35" y="18"/>
                    </a:cubicBezTo>
                    <a:cubicBezTo>
                      <a:pt x="23" y="12"/>
                      <a:pt x="11" y="6"/>
                      <a:pt x="0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2" name="Freeform 3138"/>
              <p:cNvSpPr/>
              <p:nvPr/>
            </p:nvSpPr>
            <p:spPr bwMode="auto">
              <a:xfrm>
                <a:off x="8004180" y="1171110"/>
                <a:ext cx="172819" cy="77702"/>
              </a:xfrm>
              <a:custGeom>
                <a:avLst/>
                <a:gdLst>
                  <a:gd name="T0" fmla="*/ 0 w 94"/>
                  <a:gd name="T1" fmla="*/ 0 h 42"/>
                  <a:gd name="T2" fmla="*/ 94 w 94"/>
                  <a:gd name="T3" fmla="*/ 42 h 42"/>
                  <a:gd name="T4" fmla="*/ 35 w 94"/>
                  <a:gd name="T5" fmla="*/ 2 h 42"/>
                  <a:gd name="T6" fmla="*/ 12 w 94"/>
                  <a:gd name="T7" fmla="*/ 0 h 42"/>
                  <a:gd name="T8" fmla="*/ 0 w 94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42">
                    <a:moveTo>
                      <a:pt x="0" y="0"/>
                    </a:moveTo>
                    <a:cubicBezTo>
                      <a:pt x="31" y="13"/>
                      <a:pt x="63" y="27"/>
                      <a:pt x="94" y="42"/>
                    </a:cubicBezTo>
                    <a:cubicBezTo>
                      <a:pt x="75" y="28"/>
                      <a:pt x="55" y="15"/>
                      <a:pt x="35" y="2"/>
                    </a:cubicBezTo>
                    <a:cubicBezTo>
                      <a:pt x="27" y="1"/>
                      <a:pt x="20" y="0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3" name="Freeform 3139"/>
              <p:cNvSpPr/>
              <p:nvPr/>
            </p:nvSpPr>
            <p:spPr bwMode="auto">
              <a:xfrm>
                <a:off x="7978726" y="1171110"/>
                <a:ext cx="267937" cy="127270"/>
              </a:xfrm>
              <a:custGeom>
                <a:avLst/>
                <a:gdLst>
                  <a:gd name="T0" fmla="*/ 7 w 146"/>
                  <a:gd name="T1" fmla="*/ 0 h 69"/>
                  <a:gd name="T2" fmla="*/ 0 w 146"/>
                  <a:gd name="T3" fmla="*/ 0 h 69"/>
                  <a:gd name="T4" fmla="*/ 104 w 146"/>
                  <a:gd name="T5" fmla="*/ 48 h 69"/>
                  <a:gd name="T6" fmla="*/ 146 w 146"/>
                  <a:gd name="T7" fmla="*/ 69 h 69"/>
                  <a:gd name="T8" fmla="*/ 108 w 146"/>
                  <a:gd name="T9" fmla="*/ 42 h 69"/>
                  <a:gd name="T10" fmla="*/ 14 w 146"/>
                  <a:gd name="T11" fmla="*/ 0 h 69"/>
                  <a:gd name="T12" fmla="*/ 7 w 146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69">
                    <a:moveTo>
                      <a:pt x="7" y="0"/>
                    </a:moveTo>
                    <a:cubicBezTo>
                      <a:pt x="5" y="0"/>
                      <a:pt x="3" y="0"/>
                      <a:pt x="0" y="0"/>
                    </a:cubicBezTo>
                    <a:cubicBezTo>
                      <a:pt x="35" y="15"/>
                      <a:pt x="70" y="31"/>
                      <a:pt x="104" y="48"/>
                    </a:cubicBezTo>
                    <a:cubicBezTo>
                      <a:pt x="119" y="53"/>
                      <a:pt x="133" y="60"/>
                      <a:pt x="146" y="69"/>
                    </a:cubicBezTo>
                    <a:cubicBezTo>
                      <a:pt x="134" y="60"/>
                      <a:pt x="121" y="51"/>
                      <a:pt x="108" y="42"/>
                    </a:cubicBezTo>
                    <a:cubicBezTo>
                      <a:pt x="77" y="27"/>
                      <a:pt x="45" y="13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4" name="Freeform 3140"/>
              <p:cNvSpPr/>
              <p:nvPr/>
            </p:nvSpPr>
            <p:spPr bwMode="auto">
              <a:xfrm>
                <a:off x="8316327" y="1364025"/>
                <a:ext cx="2679" cy="5359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3 h 3"/>
                  <a:gd name="T4" fmla="*/ 2 w 2"/>
                  <a:gd name="T5" fmla="*/ 1 h 3"/>
                  <a:gd name="T6" fmla="*/ 0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cubicBezTo>
                      <a:pt x="1" y="1"/>
                      <a:pt x="2" y="2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0"/>
                      <a:pt x="0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2" name="Freeform 3141"/>
              <p:cNvSpPr/>
              <p:nvPr/>
            </p:nvSpPr>
            <p:spPr bwMode="auto">
              <a:xfrm>
                <a:off x="7947913" y="1171110"/>
                <a:ext cx="221048" cy="88419"/>
              </a:xfrm>
              <a:custGeom>
                <a:avLst/>
                <a:gdLst>
                  <a:gd name="T0" fmla="*/ 17 w 121"/>
                  <a:gd name="T1" fmla="*/ 0 h 48"/>
                  <a:gd name="T2" fmla="*/ 0 w 121"/>
                  <a:gd name="T3" fmla="*/ 0 h 48"/>
                  <a:gd name="T4" fmla="*/ 49 w 121"/>
                  <a:gd name="T5" fmla="*/ 33 h 48"/>
                  <a:gd name="T6" fmla="*/ 121 w 121"/>
                  <a:gd name="T7" fmla="*/ 48 h 48"/>
                  <a:gd name="T8" fmla="*/ 17 w 121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48">
                    <a:moveTo>
                      <a:pt x="17" y="0"/>
                    </a:moveTo>
                    <a:cubicBezTo>
                      <a:pt x="11" y="0"/>
                      <a:pt x="6" y="0"/>
                      <a:pt x="0" y="0"/>
                    </a:cubicBezTo>
                    <a:cubicBezTo>
                      <a:pt x="16" y="11"/>
                      <a:pt x="33" y="22"/>
                      <a:pt x="49" y="33"/>
                    </a:cubicBezTo>
                    <a:cubicBezTo>
                      <a:pt x="72" y="35"/>
                      <a:pt x="97" y="40"/>
                      <a:pt x="121" y="48"/>
                    </a:cubicBezTo>
                    <a:cubicBezTo>
                      <a:pt x="87" y="31"/>
                      <a:pt x="52" y="15"/>
                      <a:pt x="17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3" name="Freeform 3142"/>
              <p:cNvSpPr/>
              <p:nvPr/>
            </p:nvSpPr>
            <p:spPr bwMode="auto">
              <a:xfrm>
                <a:off x="8261400" y="1307758"/>
                <a:ext cx="57606" cy="57606"/>
              </a:xfrm>
              <a:custGeom>
                <a:avLst/>
                <a:gdLst>
                  <a:gd name="T0" fmla="*/ 0 w 32"/>
                  <a:gd name="T1" fmla="*/ 0 h 32"/>
                  <a:gd name="T2" fmla="*/ 30 w 32"/>
                  <a:gd name="T3" fmla="*/ 31 h 32"/>
                  <a:gd name="T4" fmla="*/ 32 w 32"/>
                  <a:gd name="T5" fmla="*/ 32 h 32"/>
                  <a:gd name="T6" fmla="*/ 32 w 32"/>
                  <a:gd name="T7" fmla="*/ 32 h 32"/>
                  <a:gd name="T8" fmla="*/ 32 w 32"/>
                  <a:gd name="T9" fmla="*/ 22 h 32"/>
                  <a:gd name="T10" fmla="*/ 0 w 32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0"/>
                    </a:moveTo>
                    <a:cubicBezTo>
                      <a:pt x="12" y="9"/>
                      <a:pt x="22" y="19"/>
                      <a:pt x="30" y="31"/>
                    </a:cubicBezTo>
                    <a:cubicBezTo>
                      <a:pt x="31" y="31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28"/>
                      <a:pt x="32" y="25"/>
                      <a:pt x="32" y="22"/>
                    </a:cubicBezTo>
                    <a:cubicBezTo>
                      <a:pt x="21" y="15"/>
                      <a:pt x="11" y="8"/>
                      <a:pt x="0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5" name="Freeform 3143"/>
              <p:cNvSpPr/>
              <p:nvPr/>
            </p:nvSpPr>
            <p:spPr bwMode="auto">
              <a:xfrm>
                <a:off x="7808586" y="1268907"/>
                <a:ext cx="509081" cy="164781"/>
              </a:xfrm>
              <a:custGeom>
                <a:avLst/>
                <a:gdLst>
                  <a:gd name="T0" fmla="*/ 9 w 278"/>
                  <a:gd name="T1" fmla="*/ 0 h 90"/>
                  <a:gd name="T2" fmla="*/ 0 w 278"/>
                  <a:gd name="T3" fmla="*/ 36 h 90"/>
                  <a:gd name="T4" fmla="*/ 139 w 278"/>
                  <a:gd name="T5" fmla="*/ 55 h 90"/>
                  <a:gd name="T6" fmla="*/ 248 w 278"/>
                  <a:gd name="T7" fmla="*/ 80 h 90"/>
                  <a:gd name="T8" fmla="*/ 274 w 278"/>
                  <a:gd name="T9" fmla="*/ 90 h 90"/>
                  <a:gd name="T10" fmla="*/ 278 w 278"/>
                  <a:gd name="T11" fmla="*/ 68 h 90"/>
                  <a:gd name="T12" fmla="*/ 220 w 278"/>
                  <a:gd name="T13" fmla="*/ 39 h 90"/>
                  <a:gd name="T14" fmla="*/ 144 w 278"/>
                  <a:gd name="T15" fmla="*/ 19 h 90"/>
                  <a:gd name="T16" fmla="*/ 9 w 278"/>
                  <a:gd name="T1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8" h="90">
                    <a:moveTo>
                      <a:pt x="9" y="0"/>
                    </a:moveTo>
                    <a:cubicBezTo>
                      <a:pt x="5" y="11"/>
                      <a:pt x="1" y="24"/>
                      <a:pt x="0" y="36"/>
                    </a:cubicBezTo>
                    <a:cubicBezTo>
                      <a:pt x="46" y="42"/>
                      <a:pt x="93" y="46"/>
                      <a:pt x="139" y="55"/>
                    </a:cubicBezTo>
                    <a:cubicBezTo>
                      <a:pt x="175" y="62"/>
                      <a:pt x="215" y="66"/>
                      <a:pt x="248" y="80"/>
                    </a:cubicBezTo>
                    <a:cubicBezTo>
                      <a:pt x="255" y="83"/>
                      <a:pt x="265" y="87"/>
                      <a:pt x="274" y="90"/>
                    </a:cubicBezTo>
                    <a:cubicBezTo>
                      <a:pt x="276" y="83"/>
                      <a:pt x="278" y="76"/>
                      <a:pt x="278" y="68"/>
                    </a:cubicBezTo>
                    <a:cubicBezTo>
                      <a:pt x="258" y="60"/>
                      <a:pt x="239" y="50"/>
                      <a:pt x="220" y="39"/>
                    </a:cubicBezTo>
                    <a:cubicBezTo>
                      <a:pt x="195" y="31"/>
                      <a:pt x="170" y="25"/>
                      <a:pt x="144" y="19"/>
                    </a:cubicBezTo>
                    <a:cubicBezTo>
                      <a:pt x="100" y="10"/>
                      <a:pt x="55" y="3"/>
                      <a:pt x="9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6" name="Freeform 3144"/>
              <p:cNvSpPr/>
              <p:nvPr/>
            </p:nvSpPr>
            <p:spPr bwMode="auto">
              <a:xfrm>
                <a:off x="8211831" y="1339910"/>
                <a:ext cx="107175" cy="53587"/>
              </a:xfrm>
              <a:custGeom>
                <a:avLst/>
                <a:gdLst>
                  <a:gd name="T0" fmla="*/ 0 w 59"/>
                  <a:gd name="T1" fmla="*/ 0 h 29"/>
                  <a:gd name="T2" fmla="*/ 58 w 59"/>
                  <a:gd name="T3" fmla="*/ 29 h 29"/>
                  <a:gd name="T4" fmla="*/ 59 w 59"/>
                  <a:gd name="T5" fmla="*/ 23 h 29"/>
                  <a:gd name="T6" fmla="*/ 26 w 59"/>
                  <a:gd name="T7" fmla="*/ 9 h 29"/>
                  <a:gd name="T8" fmla="*/ 0 w 59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9">
                    <a:moveTo>
                      <a:pt x="0" y="0"/>
                    </a:moveTo>
                    <a:cubicBezTo>
                      <a:pt x="19" y="11"/>
                      <a:pt x="38" y="21"/>
                      <a:pt x="58" y="29"/>
                    </a:cubicBezTo>
                    <a:cubicBezTo>
                      <a:pt x="59" y="27"/>
                      <a:pt x="59" y="25"/>
                      <a:pt x="59" y="23"/>
                    </a:cubicBezTo>
                    <a:cubicBezTo>
                      <a:pt x="48" y="17"/>
                      <a:pt x="35" y="12"/>
                      <a:pt x="26" y="9"/>
                    </a:cubicBezTo>
                    <a:cubicBezTo>
                      <a:pt x="17" y="6"/>
                      <a:pt x="8" y="3"/>
                      <a:pt x="0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7" name="Freeform 3145"/>
              <p:cNvSpPr/>
              <p:nvPr/>
            </p:nvSpPr>
            <p:spPr bwMode="auto">
              <a:xfrm>
                <a:off x="7805907" y="1347948"/>
                <a:ext cx="491665" cy="182197"/>
              </a:xfrm>
              <a:custGeom>
                <a:avLst/>
                <a:gdLst>
                  <a:gd name="T0" fmla="*/ 0 w 268"/>
                  <a:gd name="T1" fmla="*/ 0 h 100"/>
                  <a:gd name="T2" fmla="*/ 0 w 268"/>
                  <a:gd name="T3" fmla="*/ 10 h 100"/>
                  <a:gd name="T4" fmla="*/ 5 w 268"/>
                  <a:gd name="T5" fmla="*/ 48 h 100"/>
                  <a:gd name="T6" fmla="*/ 116 w 268"/>
                  <a:gd name="T7" fmla="*/ 92 h 100"/>
                  <a:gd name="T8" fmla="*/ 191 w 268"/>
                  <a:gd name="T9" fmla="*/ 100 h 100"/>
                  <a:gd name="T10" fmla="*/ 257 w 268"/>
                  <a:gd name="T11" fmla="*/ 88 h 100"/>
                  <a:gd name="T12" fmla="*/ 268 w 268"/>
                  <a:gd name="T13" fmla="*/ 67 h 100"/>
                  <a:gd name="T14" fmla="*/ 212 w 268"/>
                  <a:gd name="T15" fmla="*/ 77 h 100"/>
                  <a:gd name="T16" fmla="*/ 101 w 268"/>
                  <a:gd name="T17" fmla="*/ 55 h 100"/>
                  <a:gd name="T18" fmla="*/ 0 w 268"/>
                  <a:gd name="T1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8" h="100">
                    <a:moveTo>
                      <a:pt x="0" y="0"/>
                    </a:moveTo>
                    <a:cubicBezTo>
                      <a:pt x="0" y="3"/>
                      <a:pt x="0" y="6"/>
                      <a:pt x="0" y="10"/>
                    </a:cubicBezTo>
                    <a:cubicBezTo>
                      <a:pt x="0" y="23"/>
                      <a:pt x="2" y="36"/>
                      <a:pt x="5" y="48"/>
                    </a:cubicBezTo>
                    <a:cubicBezTo>
                      <a:pt x="40" y="69"/>
                      <a:pt x="78" y="85"/>
                      <a:pt x="116" y="92"/>
                    </a:cubicBezTo>
                    <a:cubicBezTo>
                      <a:pt x="135" y="96"/>
                      <a:pt x="163" y="100"/>
                      <a:pt x="191" y="100"/>
                    </a:cubicBezTo>
                    <a:cubicBezTo>
                      <a:pt x="215" y="100"/>
                      <a:pt x="238" y="97"/>
                      <a:pt x="257" y="88"/>
                    </a:cubicBezTo>
                    <a:cubicBezTo>
                      <a:pt x="261" y="81"/>
                      <a:pt x="265" y="75"/>
                      <a:pt x="268" y="67"/>
                    </a:cubicBezTo>
                    <a:cubicBezTo>
                      <a:pt x="251" y="74"/>
                      <a:pt x="232" y="77"/>
                      <a:pt x="212" y="77"/>
                    </a:cubicBezTo>
                    <a:cubicBezTo>
                      <a:pt x="173" y="77"/>
                      <a:pt x="131" y="66"/>
                      <a:pt x="101" y="55"/>
                    </a:cubicBezTo>
                    <a:cubicBezTo>
                      <a:pt x="64" y="40"/>
                      <a:pt x="32" y="21"/>
                      <a:pt x="0" y="0"/>
                    </a:cubicBezTo>
                  </a:path>
                </a:pathLst>
              </a:custGeom>
              <a:solidFill>
                <a:srgbClr val="BBBD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0" name="Freeform 3146"/>
              <p:cNvSpPr/>
              <p:nvPr/>
            </p:nvSpPr>
            <p:spPr bwMode="auto">
              <a:xfrm>
                <a:off x="7805907" y="1148335"/>
                <a:ext cx="412623" cy="474249"/>
              </a:xfrm>
              <a:custGeom>
                <a:avLst/>
                <a:gdLst>
                  <a:gd name="T0" fmla="*/ 65 w 225"/>
                  <a:gd name="T1" fmla="*/ 0 h 259"/>
                  <a:gd name="T2" fmla="*/ 40 w 225"/>
                  <a:gd name="T3" fmla="*/ 82 h 259"/>
                  <a:gd name="T4" fmla="*/ 192 w 225"/>
                  <a:gd name="T5" fmla="*/ 234 h 259"/>
                  <a:gd name="T6" fmla="*/ 225 w 225"/>
                  <a:gd name="T7" fmla="*/ 230 h 259"/>
                  <a:gd name="T8" fmla="*/ 140 w 225"/>
                  <a:gd name="T9" fmla="*/ 259 h 259"/>
                  <a:gd name="T10" fmla="*/ 0 w 225"/>
                  <a:gd name="T11" fmla="*/ 119 h 259"/>
                  <a:gd name="T12" fmla="*/ 65 w 225"/>
                  <a:gd name="T13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5" h="259">
                    <a:moveTo>
                      <a:pt x="65" y="0"/>
                    </a:moveTo>
                    <a:cubicBezTo>
                      <a:pt x="50" y="24"/>
                      <a:pt x="40" y="52"/>
                      <a:pt x="40" y="82"/>
                    </a:cubicBezTo>
                    <a:cubicBezTo>
                      <a:pt x="40" y="165"/>
                      <a:pt x="109" y="234"/>
                      <a:pt x="192" y="234"/>
                    </a:cubicBezTo>
                    <a:cubicBezTo>
                      <a:pt x="203" y="234"/>
                      <a:pt x="214" y="233"/>
                      <a:pt x="225" y="230"/>
                    </a:cubicBezTo>
                    <a:cubicBezTo>
                      <a:pt x="201" y="248"/>
                      <a:pt x="172" y="259"/>
                      <a:pt x="140" y="259"/>
                    </a:cubicBezTo>
                    <a:cubicBezTo>
                      <a:pt x="63" y="259"/>
                      <a:pt x="0" y="196"/>
                      <a:pt x="0" y="119"/>
                    </a:cubicBezTo>
                    <a:cubicBezTo>
                      <a:pt x="0" y="69"/>
                      <a:pt x="26" y="25"/>
                      <a:pt x="65" y="0"/>
                    </a:cubicBezTo>
                    <a:close/>
                  </a:path>
                </a:pathLst>
              </a:custGeom>
              <a:solidFill>
                <a:srgbClr val="949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8" name="Freeform 3150"/>
              <p:cNvSpPr>
                <a:spLocks noEditPoints="1"/>
              </p:cNvSpPr>
              <p:nvPr/>
            </p:nvSpPr>
            <p:spPr bwMode="auto">
              <a:xfrm>
                <a:off x="5829870" y="2442472"/>
                <a:ext cx="372433" cy="302769"/>
              </a:xfrm>
              <a:custGeom>
                <a:avLst/>
                <a:gdLst>
                  <a:gd name="T0" fmla="*/ 177 w 203"/>
                  <a:gd name="T1" fmla="*/ 165 h 165"/>
                  <a:gd name="T2" fmla="*/ 177 w 203"/>
                  <a:gd name="T3" fmla="*/ 165 h 165"/>
                  <a:gd name="T4" fmla="*/ 177 w 203"/>
                  <a:gd name="T5" fmla="*/ 165 h 165"/>
                  <a:gd name="T6" fmla="*/ 177 w 203"/>
                  <a:gd name="T7" fmla="*/ 165 h 165"/>
                  <a:gd name="T8" fmla="*/ 198 w 203"/>
                  <a:gd name="T9" fmla="*/ 164 h 165"/>
                  <a:gd name="T10" fmla="*/ 197 w 203"/>
                  <a:gd name="T11" fmla="*/ 164 h 165"/>
                  <a:gd name="T12" fmla="*/ 198 w 203"/>
                  <a:gd name="T13" fmla="*/ 164 h 165"/>
                  <a:gd name="T14" fmla="*/ 199 w 203"/>
                  <a:gd name="T15" fmla="*/ 164 h 165"/>
                  <a:gd name="T16" fmla="*/ 199 w 203"/>
                  <a:gd name="T17" fmla="*/ 164 h 165"/>
                  <a:gd name="T18" fmla="*/ 199 w 203"/>
                  <a:gd name="T19" fmla="*/ 164 h 165"/>
                  <a:gd name="T20" fmla="*/ 199 w 203"/>
                  <a:gd name="T21" fmla="*/ 164 h 165"/>
                  <a:gd name="T22" fmla="*/ 199 w 203"/>
                  <a:gd name="T23" fmla="*/ 164 h 165"/>
                  <a:gd name="T24" fmla="*/ 199 w 203"/>
                  <a:gd name="T25" fmla="*/ 164 h 165"/>
                  <a:gd name="T26" fmla="*/ 200 w 203"/>
                  <a:gd name="T27" fmla="*/ 164 h 165"/>
                  <a:gd name="T28" fmla="*/ 200 w 203"/>
                  <a:gd name="T29" fmla="*/ 164 h 165"/>
                  <a:gd name="T30" fmla="*/ 200 w 203"/>
                  <a:gd name="T31" fmla="*/ 164 h 165"/>
                  <a:gd name="T32" fmla="*/ 201 w 203"/>
                  <a:gd name="T33" fmla="*/ 164 h 165"/>
                  <a:gd name="T34" fmla="*/ 201 w 203"/>
                  <a:gd name="T35" fmla="*/ 164 h 165"/>
                  <a:gd name="T36" fmla="*/ 201 w 203"/>
                  <a:gd name="T37" fmla="*/ 164 h 165"/>
                  <a:gd name="T38" fmla="*/ 202 w 203"/>
                  <a:gd name="T39" fmla="*/ 164 h 165"/>
                  <a:gd name="T40" fmla="*/ 202 w 203"/>
                  <a:gd name="T41" fmla="*/ 164 h 165"/>
                  <a:gd name="T42" fmla="*/ 202 w 203"/>
                  <a:gd name="T43" fmla="*/ 164 h 165"/>
                  <a:gd name="T44" fmla="*/ 203 w 203"/>
                  <a:gd name="T45" fmla="*/ 163 h 165"/>
                  <a:gd name="T46" fmla="*/ 203 w 203"/>
                  <a:gd name="T47" fmla="*/ 163 h 165"/>
                  <a:gd name="T48" fmla="*/ 203 w 203"/>
                  <a:gd name="T49" fmla="*/ 163 h 165"/>
                  <a:gd name="T50" fmla="*/ 1 w 203"/>
                  <a:gd name="T51" fmla="*/ 10 h 165"/>
                  <a:gd name="T52" fmla="*/ 177 w 203"/>
                  <a:gd name="T53" fmla="*/ 165 h 165"/>
                  <a:gd name="T54" fmla="*/ 1 w 203"/>
                  <a:gd name="T55" fmla="*/ 10 h 165"/>
                  <a:gd name="T56" fmla="*/ 1 w 203"/>
                  <a:gd name="T57" fmla="*/ 9 h 165"/>
                  <a:gd name="T58" fmla="*/ 1 w 203"/>
                  <a:gd name="T59" fmla="*/ 10 h 165"/>
                  <a:gd name="T60" fmla="*/ 1 w 203"/>
                  <a:gd name="T61" fmla="*/ 9 h 165"/>
                  <a:gd name="T62" fmla="*/ 1 w 203"/>
                  <a:gd name="T63" fmla="*/ 6 h 165"/>
                  <a:gd name="T64" fmla="*/ 1 w 203"/>
                  <a:gd name="T65" fmla="*/ 7 h 165"/>
                  <a:gd name="T66" fmla="*/ 1 w 203"/>
                  <a:gd name="T67" fmla="*/ 6 h 165"/>
                  <a:gd name="T68" fmla="*/ 0 w 203"/>
                  <a:gd name="T69" fmla="*/ 6 h 165"/>
                  <a:gd name="T70" fmla="*/ 0 w 203"/>
                  <a:gd name="T71" fmla="*/ 6 h 165"/>
                  <a:gd name="T72" fmla="*/ 0 w 203"/>
                  <a:gd name="T73" fmla="*/ 6 h 165"/>
                  <a:gd name="T74" fmla="*/ 0 w 203"/>
                  <a:gd name="T75" fmla="*/ 5 h 165"/>
                  <a:gd name="T76" fmla="*/ 0 w 203"/>
                  <a:gd name="T77" fmla="*/ 5 h 165"/>
                  <a:gd name="T78" fmla="*/ 0 w 203"/>
                  <a:gd name="T79" fmla="*/ 5 h 165"/>
                  <a:gd name="T80" fmla="*/ 0 w 203"/>
                  <a:gd name="T81" fmla="*/ 4 h 165"/>
                  <a:gd name="T82" fmla="*/ 0 w 203"/>
                  <a:gd name="T83" fmla="*/ 5 h 165"/>
                  <a:gd name="T84" fmla="*/ 0 w 203"/>
                  <a:gd name="T85" fmla="*/ 4 h 165"/>
                  <a:gd name="T86" fmla="*/ 0 w 203"/>
                  <a:gd name="T87" fmla="*/ 3 h 165"/>
                  <a:gd name="T88" fmla="*/ 0 w 203"/>
                  <a:gd name="T89" fmla="*/ 4 h 165"/>
                  <a:gd name="T90" fmla="*/ 0 w 203"/>
                  <a:gd name="T91" fmla="*/ 3 h 165"/>
                  <a:gd name="T92" fmla="*/ 0 w 203"/>
                  <a:gd name="T93" fmla="*/ 3 h 165"/>
                  <a:gd name="T94" fmla="*/ 0 w 203"/>
                  <a:gd name="T95" fmla="*/ 3 h 165"/>
                  <a:gd name="T96" fmla="*/ 0 w 203"/>
                  <a:gd name="T97" fmla="*/ 3 h 165"/>
                  <a:gd name="T98" fmla="*/ 0 w 203"/>
                  <a:gd name="T99" fmla="*/ 2 h 165"/>
                  <a:gd name="T100" fmla="*/ 0 w 203"/>
                  <a:gd name="T101" fmla="*/ 2 h 165"/>
                  <a:gd name="T102" fmla="*/ 0 w 203"/>
                  <a:gd name="T103" fmla="*/ 2 h 165"/>
                  <a:gd name="T104" fmla="*/ 0 w 203"/>
                  <a:gd name="T105" fmla="*/ 1 h 165"/>
                  <a:gd name="T106" fmla="*/ 0 w 203"/>
                  <a:gd name="T107" fmla="*/ 1 h 165"/>
                  <a:gd name="T108" fmla="*/ 0 w 203"/>
                  <a:gd name="T109" fmla="*/ 1 h 165"/>
                  <a:gd name="T110" fmla="*/ 0 w 203"/>
                  <a:gd name="T111" fmla="*/ 1 h 165"/>
                  <a:gd name="T112" fmla="*/ 0 w 203"/>
                  <a:gd name="T113" fmla="*/ 1 h 165"/>
                  <a:gd name="T114" fmla="*/ 0 w 203"/>
                  <a:gd name="T115" fmla="*/ 1 h 165"/>
                  <a:gd name="T116" fmla="*/ 0 w 203"/>
                  <a:gd name="T117" fmla="*/ 0 h 165"/>
                  <a:gd name="T118" fmla="*/ 0 w 203"/>
                  <a:gd name="T119" fmla="*/ 0 h 165"/>
                  <a:gd name="T120" fmla="*/ 0 w 203"/>
                  <a:gd name="T12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3" h="165">
                    <a:moveTo>
                      <a:pt x="177" y="165"/>
                    </a:moveTo>
                    <a:cubicBezTo>
                      <a:pt x="177" y="165"/>
                      <a:pt x="177" y="165"/>
                      <a:pt x="177" y="165"/>
                    </a:cubicBezTo>
                    <a:cubicBezTo>
                      <a:pt x="177" y="165"/>
                      <a:pt x="177" y="165"/>
                      <a:pt x="177" y="165"/>
                    </a:cubicBezTo>
                    <a:cubicBezTo>
                      <a:pt x="177" y="165"/>
                      <a:pt x="177" y="165"/>
                      <a:pt x="177" y="165"/>
                    </a:cubicBezTo>
                    <a:moveTo>
                      <a:pt x="198" y="164"/>
                    </a:moveTo>
                    <a:cubicBezTo>
                      <a:pt x="198" y="164"/>
                      <a:pt x="197" y="164"/>
                      <a:pt x="197" y="164"/>
                    </a:cubicBezTo>
                    <a:cubicBezTo>
                      <a:pt x="197" y="164"/>
                      <a:pt x="198" y="164"/>
                      <a:pt x="198" y="164"/>
                    </a:cubicBezTo>
                    <a:moveTo>
                      <a:pt x="199" y="164"/>
                    </a:moveTo>
                    <a:cubicBezTo>
                      <a:pt x="199" y="164"/>
                      <a:pt x="199" y="164"/>
                      <a:pt x="199" y="164"/>
                    </a:cubicBezTo>
                    <a:cubicBezTo>
                      <a:pt x="199" y="164"/>
                      <a:pt x="199" y="164"/>
                      <a:pt x="199" y="164"/>
                    </a:cubicBezTo>
                    <a:moveTo>
                      <a:pt x="199" y="164"/>
                    </a:moveTo>
                    <a:cubicBezTo>
                      <a:pt x="199" y="164"/>
                      <a:pt x="199" y="164"/>
                      <a:pt x="199" y="164"/>
                    </a:cubicBezTo>
                    <a:cubicBezTo>
                      <a:pt x="199" y="164"/>
                      <a:pt x="199" y="164"/>
                      <a:pt x="199" y="164"/>
                    </a:cubicBezTo>
                    <a:moveTo>
                      <a:pt x="200" y="164"/>
                    </a:moveTo>
                    <a:cubicBezTo>
                      <a:pt x="200" y="164"/>
                      <a:pt x="200" y="164"/>
                      <a:pt x="200" y="164"/>
                    </a:cubicBezTo>
                    <a:cubicBezTo>
                      <a:pt x="200" y="164"/>
                      <a:pt x="200" y="164"/>
                      <a:pt x="200" y="164"/>
                    </a:cubicBezTo>
                    <a:moveTo>
                      <a:pt x="201" y="164"/>
                    </a:moveTo>
                    <a:cubicBezTo>
                      <a:pt x="201" y="164"/>
                      <a:pt x="201" y="164"/>
                      <a:pt x="201" y="164"/>
                    </a:cubicBezTo>
                    <a:cubicBezTo>
                      <a:pt x="201" y="164"/>
                      <a:pt x="201" y="164"/>
                      <a:pt x="201" y="164"/>
                    </a:cubicBezTo>
                    <a:moveTo>
                      <a:pt x="202" y="164"/>
                    </a:moveTo>
                    <a:cubicBezTo>
                      <a:pt x="202" y="164"/>
                      <a:pt x="202" y="164"/>
                      <a:pt x="202" y="164"/>
                    </a:cubicBezTo>
                    <a:cubicBezTo>
                      <a:pt x="202" y="164"/>
                      <a:pt x="202" y="164"/>
                      <a:pt x="202" y="164"/>
                    </a:cubicBezTo>
                    <a:moveTo>
                      <a:pt x="203" y="163"/>
                    </a:moveTo>
                    <a:cubicBezTo>
                      <a:pt x="203" y="163"/>
                      <a:pt x="203" y="163"/>
                      <a:pt x="203" y="163"/>
                    </a:cubicBezTo>
                    <a:cubicBezTo>
                      <a:pt x="203" y="163"/>
                      <a:pt x="203" y="163"/>
                      <a:pt x="203" y="163"/>
                    </a:cubicBezTo>
                    <a:moveTo>
                      <a:pt x="1" y="10"/>
                    </a:moveTo>
                    <a:cubicBezTo>
                      <a:pt x="13" y="100"/>
                      <a:pt x="89" y="165"/>
                      <a:pt x="177" y="165"/>
                    </a:cubicBezTo>
                    <a:cubicBezTo>
                      <a:pt x="89" y="165"/>
                      <a:pt x="13" y="100"/>
                      <a:pt x="1" y="10"/>
                    </a:cubicBezTo>
                    <a:moveTo>
                      <a:pt x="1" y="9"/>
                    </a:move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moveTo>
                      <a:pt x="1" y="6"/>
                    </a:moveTo>
                    <a:cubicBezTo>
                      <a:pt x="1" y="6"/>
                      <a:pt x="1" y="6"/>
                      <a:pt x="1" y="7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3"/>
                      <a:pt x="0" y="3"/>
                    </a:cubicBezTo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A1A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0" name="Freeform 3182"/>
              <p:cNvSpPr/>
              <p:nvPr/>
            </p:nvSpPr>
            <p:spPr bwMode="auto">
              <a:xfrm>
                <a:off x="5185481" y="439641"/>
                <a:ext cx="995387" cy="995387"/>
              </a:xfrm>
              <a:custGeom>
                <a:avLst/>
                <a:gdLst>
                  <a:gd name="T0" fmla="*/ 23 w 543"/>
                  <a:gd name="T1" fmla="*/ 315 h 544"/>
                  <a:gd name="T2" fmla="*/ 315 w 543"/>
                  <a:gd name="T3" fmla="*/ 520 h 544"/>
                  <a:gd name="T4" fmla="*/ 519 w 543"/>
                  <a:gd name="T5" fmla="*/ 228 h 544"/>
                  <a:gd name="T6" fmla="*/ 228 w 543"/>
                  <a:gd name="T7" fmla="*/ 23 h 544"/>
                  <a:gd name="T8" fmla="*/ 23 w 543"/>
                  <a:gd name="T9" fmla="*/ 315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3" h="544">
                    <a:moveTo>
                      <a:pt x="23" y="315"/>
                    </a:moveTo>
                    <a:cubicBezTo>
                      <a:pt x="47" y="452"/>
                      <a:pt x="178" y="544"/>
                      <a:pt x="315" y="520"/>
                    </a:cubicBezTo>
                    <a:cubicBezTo>
                      <a:pt x="452" y="496"/>
                      <a:pt x="543" y="365"/>
                      <a:pt x="519" y="228"/>
                    </a:cubicBezTo>
                    <a:cubicBezTo>
                      <a:pt x="496" y="91"/>
                      <a:pt x="365" y="0"/>
                      <a:pt x="228" y="23"/>
                    </a:cubicBezTo>
                    <a:cubicBezTo>
                      <a:pt x="91" y="47"/>
                      <a:pt x="0" y="178"/>
                      <a:pt x="23" y="315"/>
                    </a:cubicBezTo>
                  </a:path>
                </a:pathLst>
              </a:custGeom>
              <a:solidFill>
                <a:srgbClr val="E7EB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1" name="Freeform 3183"/>
              <p:cNvSpPr>
                <a:spLocks noEditPoints="1"/>
              </p:cNvSpPr>
              <p:nvPr/>
            </p:nvSpPr>
            <p:spPr bwMode="auto">
              <a:xfrm>
                <a:off x="5231030" y="724994"/>
                <a:ext cx="912326" cy="278655"/>
              </a:xfrm>
              <a:custGeom>
                <a:avLst/>
                <a:gdLst>
                  <a:gd name="T0" fmla="*/ 6 w 498"/>
                  <a:gd name="T1" fmla="*/ 40 h 152"/>
                  <a:gd name="T2" fmla="*/ 0 w 498"/>
                  <a:gd name="T3" fmla="*/ 65 h 152"/>
                  <a:gd name="T4" fmla="*/ 0 w 498"/>
                  <a:gd name="T5" fmla="*/ 65 h 152"/>
                  <a:gd name="T6" fmla="*/ 6 w 498"/>
                  <a:gd name="T7" fmla="*/ 40 h 152"/>
                  <a:gd name="T8" fmla="*/ 6 w 498"/>
                  <a:gd name="T9" fmla="*/ 40 h 152"/>
                  <a:gd name="T10" fmla="*/ 142 w 498"/>
                  <a:gd name="T11" fmla="*/ 54 h 152"/>
                  <a:gd name="T12" fmla="*/ 125 w 498"/>
                  <a:gd name="T13" fmla="*/ 46 h 152"/>
                  <a:gd name="T14" fmla="*/ 126 w 498"/>
                  <a:gd name="T15" fmla="*/ 42 h 152"/>
                  <a:gd name="T16" fmla="*/ 127 w 498"/>
                  <a:gd name="T17" fmla="*/ 43 h 152"/>
                  <a:gd name="T18" fmla="*/ 142 w 498"/>
                  <a:gd name="T19" fmla="*/ 50 h 152"/>
                  <a:gd name="T20" fmla="*/ 143 w 498"/>
                  <a:gd name="T21" fmla="*/ 50 h 152"/>
                  <a:gd name="T22" fmla="*/ 143 w 498"/>
                  <a:gd name="T23" fmla="*/ 50 h 152"/>
                  <a:gd name="T24" fmla="*/ 143 w 498"/>
                  <a:gd name="T25" fmla="*/ 54 h 152"/>
                  <a:gd name="T26" fmla="*/ 142 w 498"/>
                  <a:gd name="T27" fmla="*/ 54 h 152"/>
                  <a:gd name="T28" fmla="*/ 23 w 498"/>
                  <a:gd name="T29" fmla="*/ 0 h 152"/>
                  <a:gd name="T30" fmla="*/ 13 w 498"/>
                  <a:gd name="T31" fmla="*/ 22 h 152"/>
                  <a:gd name="T32" fmla="*/ 144 w 498"/>
                  <a:gd name="T33" fmla="*/ 63 h 152"/>
                  <a:gd name="T34" fmla="*/ 39 w 498"/>
                  <a:gd name="T35" fmla="*/ 48 h 152"/>
                  <a:gd name="T36" fmla="*/ 10 w 498"/>
                  <a:gd name="T37" fmla="*/ 41 h 152"/>
                  <a:gd name="T38" fmla="*/ 12 w 498"/>
                  <a:gd name="T39" fmla="*/ 55 h 152"/>
                  <a:gd name="T40" fmla="*/ 13 w 498"/>
                  <a:gd name="T41" fmla="*/ 59 h 152"/>
                  <a:gd name="T42" fmla="*/ 15 w 498"/>
                  <a:gd name="T43" fmla="*/ 69 h 152"/>
                  <a:gd name="T44" fmla="*/ 150 w 498"/>
                  <a:gd name="T45" fmla="*/ 88 h 152"/>
                  <a:gd name="T46" fmla="*/ 289 w 498"/>
                  <a:gd name="T47" fmla="*/ 103 h 152"/>
                  <a:gd name="T48" fmla="*/ 386 w 498"/>
                  <a:gd name="T49" fmla="*/ 122 h 152"/>
                  <a:gd name="T50" fmla="*/ 496 w 498"/>
                  <a:gd name="T51" fmla="*/ 152 h 152"/>
                  <a:gd name="T52" fmla="*/ 498 w 498"/>
                  <a:gd name="T53" fmla="*/ 126 h 152"/>
                  <a:gd name="T54" fmla="*/ 196 w 498"/>
                  <a:gd name="T55" fmla="*/ 56 h 152"/>
                  <a:gd name="T56" fmla="*/ 73 w 498"/>
                  <a:gd name="T57" fmla="*/ 14 h 152"/>
                  <a:gd name="T58" fmla="*/ 49 w 498"/>
                  <a:gd name="T59" fmla="*/ 7 h 152"/>
                  <a:gd name="T60" fmla="*/ 23 w 498"/>
                  <a:gd name="T61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98" h="152">
                    <a:moveTo>
                      <a:pt x="6" y="40"/>
                    </a:moveTo>
                    <a:cubicBezTo>
                      <a:pt x="4" y="48"/>
                      <a:pt x="2" y="57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2" y="57"/>
                      <a:pt x="4" y="48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moveTo>
                      <a:pt x="142" y="54"/>
                    </a:moveTo>
                    <a:cubicBezTo>
                      <a:pt x="135" y="54"/>
                      <a:pt x="130" y="49"/>
                      <a:pt x="125" y="46"/>
                    </a:cubicBezTo>
                    <a:cubicBezTo>
                      <a:pt x="123" y="45"/>
                      <a:pt x="124" y="42"/>
                      <a:pt x="126" y="42"/>
                    </a:cubicBezTo>
                    <a:cubicBezTo>
                      <a:pt x="126" y="42"/>
                      <a:pt x="127" y="43"/>
                      <a:pt x="127" y="43"/>
                    </a:cubicBezTo>
                    <a:cubicBezTo>
                      <a:pt x="131" y="46"/>
                      <a:pt x="136" y="50"/>
                      <a:pt x="142" y="50"/>
                    </a:cubicBezTo>
                    <a:cubicBezTo>
                      <a:pt x="142" y="50"/>
                      <a:pt x="143" y="50"/>
                      <a:pt x="143" y="50"/>
                    </a:cubicBezTo>
                    <a:cubicBezTo>
                      <a:pt x="143" y="50"/>
                      <a:pt x="143" y="50"/>
                      <a:pt x="143" y="50"/>
                    </a:cubicBezTo>
                    <a:cubicBezTo>
                      <a:pt x="145" y="50"/>
                      <a:pt x="146" y="54"/>
                      <a:pt x="143" y="54"/>
                    </a:cubicBezTo>
                    <a:cubicBezTo>
                      <a:pt x="143" y="54"/>
                      <a:pt x="142" y="54"/>
                      <a:pt x="142" y="54"/>
                    </a:cubicBezTo>
                    <a:moveTo>
                      <a:pt x="23" y="0"/>
                    </a:moveTo>
                    <a:cubicBezTo>
                      <a:pt x="19" y="7"/>
                      <a:pt x="16" y="14"/>
                      <a:pt x="13" y="22"/>
                    </a:cubicBezTo>
                    <a:cubicBezTo>
                      <a:pt x="57" y="32"/>
                      <a:pt x="100" y="48"/>
                      <a:pt x="144" y="63"/>
                    </a:cubicBezTo>
                    <a:cubicBezTo>
                      <a:pt x="109" y="60"/>
                      <a:pt x="74" y="55"/>
                      <a:pt x="39" y="48"/>
                    </a:cubicBezTo>
                    <a:cubicBezTo>
                      <a:pt x="30" y="46"/>
                      <a:pt x="20" y="43"/>
                      <a:pt x="10" y="41"/>
                    </a:cubicBezTo>
                    <a:cubicBezTo>
                      <a:pt x="11" y="45"/>
                      <a:pt x="11" y="50"/>
                      <a:pt x="12" y="55"/>
                    </a:cubicBezTo>
                    <a:cubicBezTo>
                      <a:pt x="12" y="56"/>
                      <a:pt x="13" y="58"/>
                      <a:pt x="13" y="59"/>
                    </a:cubicBezTo>
                    <a:cubicBezTo>
                      <a:pt x="14" y="62"/>
                      <a:pt x="14" y="66"/>
                      <a:pt x="15" y="69"/>
                    </a:cubicBezTo>
                    <a:cubicBezTo>
                      <a:pt x="60" y="80"/>
                      <a:pt x="109" y="84"/>
                      <a:pt x="150" y="88"/>
                    </a:cubicBezTo>
                    <a:cubicBezTo>
                      <a:pt x="196" y="92"/>
                      <a:pt x="243" y="96"/>
                      <a:pt x="289" y="103"/>
                    </a:cubicBezTo>
                    <a:cubicBezTo>
                      <a:pt x="322" y="110"/>
                      <a:pt x="354" y="115"/>
                      <a:pt x="386" y="122"/>
                    </a:cubicBezTo>
                    <a:cubicBezTo>
                      <a:pt x="423" y="131"/>
                      <a:pt x="459" y="141"/>
                      <a:pt x="496" y="152"/>
                    </a:cubicBezTo>
                    <a:cubicBezTo>
                      <a:pt x="497" y="144"/>
                      <a:pt x="498" y="135"/>
                      <a:pt x="498" y="126"/>
                    </a:cubicBezTo>
                    <a:cubicBezTo>
                      <a:pt x="403" y="86"/>
                      <a:pt x="294" y="86"/>
                      <a:pt x="196" y="56"/>
                    </a:cubicBezTo>
                    <a:cubicBezTo>
                      <a:pt x="156" y="43"/>
                      <a:pt x="115" y="28"/>
                      <a:pt x="73" y="14"/>
                    </a:cubicBezTo>
                    <a:cubicBezTo>
                      <a:pt x="65" y="12"/>
                      <a:pt x="57" y="9"/>
                      <a:pt x="49" y="7"/>
                    </a:cubicBezTo>
                    <a:cubicBezTo>
                      <a:pt x="40" y="4"/>
                      <a:pt x="32" y="2"/>
                      <a:pt x="23" y="0"/>
                    </a:cubicBezTo>
                  </a:path>
                </a:pathLst>
              </a:custGeom>
              <a:solidFill>
                <a:srgbClr val="E1B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2" name="Freeform 3184"/>
              <p:cNvSpPr/>
              <p:nvPr/>
            </p:nvSpPr>
            <p:spPr bwMode="auto">
              <a:xfrm>
                <a:off x="5456097" y="801356"/>
                <a:ext cx="42870" cy="22775"/>
              </a:xfrm>
              <a:custGeom>
                <a:avLst/>
                <a:gdLst>
                  <a:gd name="T0" fmla="*/ 3 w 23"/>
                  <a:gd name="T1" fmla="*/ 0 h 12"/>
                  <a:gd name="T2" fmla="*/ 2 w 23"/>
                  <a:gd name="T3" fmla="*/ 4 h 12"/>
                  <a:gd name="T4" fmla="*/ 19 w 23"/>
                  <a:gd name="T5" fmla="*/ 12 h 12"/>
                  <a:gd name="T6" fmla="*/ 20 w 23"/>
                  <a:gd name="T7" fmla="*/ 12 h 12"/>
                  <a:gd name="T8" fmla="*/ 20 w 23"/>
                  <a:gd name="T9" fmla="*/ 8 h 12"/>
                  <a:gd name="T10" fmla="*/ 20 w 23"/>
                  <a:gd name="T11" fmla="*/ 8 h 12"/>
                  <a:gd name="T12" fmla="*/ 19 w 23"/>
                  <a:gd name="T13" fmla="*/ 8 h 12"/>
                  <a:gd name="T14" fmla="*/ 4 w 23"/>
                  <a:gd name="T15" fmla="*/ 1 h 12"/>
                  <a:gd name="T16" fmla="*/ 3 w 23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2">
                    <a:moveTo>
                      <a:pt x="3" y="0"/>
                    </a:moveTo>
                    <a:cubicBezTo>
                      <a:pt x="1" y="0"/>
                      <a:pt x="0" y="3"/>
                      <a:pt x="2" y="4"/>
                    </a:cubicBezTo>
                    <a:cubicBezTo>
                      <a:pt x="7" y="7"/>
                      <a:pt x="12" y="12"/>
                      <a:pt x="19" y="12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3" y="12"/>
                      <a:pt x="22" y="8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3" y="8"/>
                      <a:pt x="8" y="4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</a:path>
                </a:pathLst>
              </a:custGeom>
              <a:solidFill>
                <a:srgbClr val="DDA1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3" name="Freeform 3185"/>
              <p:cNvSpPr/>
              <p:nvPr/>
            </p:nvSpPr>
            <p:spPr bwMode="auto">
              <a:xfrm>
                <a:off x="5370357" y="532080"/>
                <a:ext cx="756923" cy="278655"/>
              </a:xfrm>
              <a:custGeom>
                <a:avLst/>
                <a:gdLst>
                  <a:gd name="T0" fmla="*/ 49 w 413"/>
                  <a:gd name="T1" fmla="*/ 0 h 152"/>
                  <a:gd name="T2" fmla="*/ 23 w 413"/>
                  <a:gd name="T3" fmla="*/ 16 h 152"/>
                  <a:gd name="T4" fmla="*/ 210 w 413"/>
                  <a:gd name="T5" fmla="*/ 77 h 152"/>
                  <a:gd name="T6" fmla="*/ 289 w 413"/>
                  <a:gd name="T7" fmla="*/ 108 h 152"/>
                  <a:gd name="T8" fmla="*/ 197 w 413"/>
                  <a:gd name="T9" fmla="*/ 86 h 152"/>
                  <a:gd name="T10" fmla="*/ 15 w 413"/>
                  <a:gd name="T11" fmla="*/ 22 h 152"/>
                  <a:gd name="T12" fmla="*/ 0 w 413"/>
                  <a:gd name="T13" fmla="*/ 35 h 152"/>
                  <a:gd name="T14" fmla="*/ 185 w 413"/>
                  <a:gd name="T15" fmla="*/ 100 h 152"/>
                  <a:gd name="T16" fmla="*/ 413 w 413"/>
                  <a:gd name="T17" fmla="*/ 152 h 152"/>
                  <a:gd name="T18" fmla="*/ 402 w 413"/>
                  <a:gd name="T19" fmla="*/ 121 h 152"/>
                  <a:gd name="T20" fmla="*/ 323 w 413"/>
                  <a:gd name="T21" fmla="*/ 98 h 152"/>
                  <a:gd name="T22" fmla="*/ 203 w 413"/>
                  <a:gd name="T23" fmla="*/ 53 h 152"/>
                  <a:gd name="T24" fmla="*/ 49 w 413"/>
                  <a:gd name="T25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3" h="152">
                    <a:moveTo>
                      <a:pt x="49" y="0"/>
                    </a:moveTo>
                    <a:cubicBezTo>
                      <a:pt x="40" y="5"/>
                      <a:pt x="32" y="10"/>
                      <a:pt x="23" y="16"/>
                    </a:cubicBezTo>
                    <a:cubicBezTo>
                      <a:pt x="88" y="20"/>
                      <a:pt x="153" y="53"/>
                      <a:pt x="210" y="77"/>
                    </a:cubicBezTo>
                    <a:cubicBezTo>
                      <a:pt x="237" y="89"/>
                      <a:pt x="262" y="100"/>
                      <a:pt x="289" y="108"/>
                    </a:cubicBezTo>
                    <a:cubicBezTo>
                      <a:pt x="258" y="101"/>
                      <a:pt x="227" y="95"/>
                      <a:pt x="197" y="86"/>
                    </a:cubicBezTo>
                    <a:cubicBezTo>
                      <a:pt x="135" y="69"/>
                      <a:pt x="73" y="51"/>
                      <a:pt x="15" y="22"/>
                    </a:cubicBezTo>
                    <a:cubicBezTo>
                      <a:pt x="10" y="26"/>
                      <a:pt x="5" y="31"/>
                      <a:pt x="0" y="35"/>
                    </a:cubicBezTo>
                    <a:cubicBezTo>
                      <a:pt x="58" y="65"/>
                      <a:pt x="121" y="85"/>
                      <a:pt x="185" y="100"/>
                    </a:cubicBezTo>
                    <a:cubicBezTo>
                      <a:pt x="260" y="118"/>
                      <a:pt x="336" y="138"/>
                      <a:pt x="413" y="152"/>
                    </a:cubicBezTo>
                    <a:cubicBezTo>
                      <a:pt x="410" y="141"/>
                      <a:pt x="406" y="131"/>
                      <a:pt x="402" y="121"/>
                    </a:cubicBezTo>
                    <a:cubicBezTo>
                      <a:pt x="376" y="111"/>
                      <a:pt x="350" y="104"/>
                      <a:pt x="323" y="98"/>
                    </a:cubicBezTo>
                    <a:cubicBezTo>
                      <a:pt x="281" y="88"/>
                      <a:pt x="243" y="71"/>
                      <a:pt x="203" y="53"/>
                    </a:cubicBezTo>
                    <a:cubicBezTo>
                      <a:pt x="156" y="32"/>
                      <a:pt x="103" y="8"/>
                      <a:pt x="49" y="0"/>
                    </a:cubicBezTo>
                  </a:path>
                </a:pathLst>
              </a:custGeom>
              <a:solidFill>
                <a:srgbClr val="E1B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4" name="Freeform 3186"/>
              <p:cNvSpPr/>
              <p:nvPr/>
            </p:nvSpPr>
            <p:spPr bwMode="auto">
              <a:xfrm>
                <a:off x="5281938" y="933985"/>
                <a:ext cx="782377" cy="266597"/>
              </a:xfrm>
              <a:custGeom>
                <a:avLst/>
                <a:gdLst>
                  <a:gd name="T0" fmla="*/ 2 w 427"/>
                  <a:gd name="T1" fmla="*/ 0 h 146"/>
                  <a:gd name="T2" fmla="*/ 0 w 427"/>
                  <a:gd name="T3" fmla="*/ 0 h 146"/>
                  <a:gd name="T4" fmla="*/ 12 w 427"/>
                  <a:gd name="T5" fmla="*/ 26 h 146"/>
                  <a:gd name="T6" fmla="*/ 17 w 427"/>
                  <a:gd name="T7" fmla="*/ 27 h 146"/>
                  <a:gd name="T8" fmla="*/ 22 w 427"/>
                  <a:gd name="T9" fmla="*/ 26 h 146"/>
                  <a:gd name="T10" fmla="*/ 22 w 427"/>
                  <a:gd name="T11" fmla="*/ 26 h 146"/>
                  <a:gd name="T12" fmla="*/ 89 w 427"/>
                  <a:gd name="T13" fmla="*/ 42 h 146"/>
                  <a:gd name="T14" fmla="*/ 133 w 427"/>
                  <a:gd name="T15" fmla="*/ 53 h 146"/>
                  <a:gd name="T16" fmla="*/ 206 w 427"/>
                  <a:gd name="T17" fmla="*/ 66 h 146"/>
                  <a:gd name="T18" fmla="*/ 229 w 427"/>
                  <a:gd name="T19" fmla="*/ 73 h 146"/>
                  <a:gd name="T20" fmla="*/ 331 w 427"/>
                  <a:gd name="T21" fmla="*/ 105 h 146"/>
                  <a:gd name="T22" fmla="*/ 402 w 427"/>
                  <a:gd name="T23" fmla="*/ 133 h 146"/>
                  <a:gd name="T24" fmla="*/ 384 w 427"/>
                  <a:gd name="T25" fmla="*/ 133 h 146"/>
                  <a:gd name="T26" fmla="*/ 274 w 427"/>
                  <a:gd name="T27" fmla="*/ 119 h 146"/>
                  <a:gd name="T28" fmla="*/ 135 w 427"/>
                  <a:gd name="T29" fmla="*/ 78 h 146"/>
                  <a:gd name="T30" fmla="*/ 131 w 427"/>
                  <a:gd name="T31" fmla="*/ 77 h 146"/>
                  <a:gd name="T32" fmla="*/ 127 w 427"/>
                  <a:gd name="T33" fmla="*/ 98 h 146"/>
                  <a:gd name="T34" fmla="*/ 389 w 427"/>
                  <a:gd name="T35" fmla="*/ 146 h 146"/>
                  <a:gd name="T36" fmla="*/ 420 w 427"/>
                  <a:gd name="T37" fmla="*/ 145 h 146"/>
                  <a:gd name="T38" fmla="*/ 424 w 427"/>
                  <a:gd name="T39" fmla="*/ 134 h 146"/>
                  <a:gd name="T40" fmla="*/ 346 w 427"/>
                  <a:gd name="T41" fmla="*/ 89 h 146"/>
                  <a:gd name="T42" fmla="*/ 243 w 427"/>
                  <a:gd name="T43" fmla="*/ 57 h 146"/>
                  <a:gd name="T44" fmla="*/ 236 w 427"/>
                  <a:gd name="T45" fmla="*/ 55 h 146"/>
                  <a:gd name="T46" fmla="*/ 3 w 427"/>
                  <a:gd name="T47" fmla="*/ 0 h 146"/>
                  <a:gd name="T48" fmla="*/ 2 w 427"/>
                  <a:gd name="T4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7" h="146">
                    <a:moveTo>
                      <a:pt x="2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4" y="9"/>
                      <a:pt x="7" y="17"/>
                      <a:pt x="12" y="26"/>
                    </a:cubicBezTo>
                    <a:cubicBezTo>
                      <a:pt x="13" y="26"/>
                      <a:pt x="15" y="27"/>
                      <a:pt x="17" y="27"/>
                    </a:cubicBezTo>
                    <a:cubicBezTo>
                      <a:pt x="18" y="27"/>
                      <a:pt x="20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45" y="27"/>
                      <a:pt x="67" y="36"/>
                      <a:pt x="89" y="42"/>
                    </a:cubicBezTo>
                    <a:cubicBezTo>
                      <a:pt x="104" y="45"/>
                      <a:pt x="118" y="50"/>
                      <a:pt x="133" y="53"/>
                    </a:cubicBezTo>
                    <a:cubicBezTo>
                      <a:pt x="157" y="58"/>
                      <a:pt x="181" y="61"/>
                      <a:pt x="206" y="66"/>
                    </a:cubicBezTo>
                    <a:cubicBezTo>
                      <a:pt x="213" y="68"/>
                      <a:pt x="221" y="70"/>
                      <a:pt x="229" y="73"/>
                    </a:cubicBezTo>
                    <a:cubicBezTo>
                      <a:pt x="263" y="84"/>
                      <a:pt x="297" y="95"/>
                      <a:pt x="331" y="105"/>
                    </a:cubicBezTo>
                    <a:cubicBezTo>
                      <a:pt x="355" y="111"/>
                      <a:pt x="381" y="118"/>
                      <a:pt x="402" y="133"/>
                    </a:cubicBezTo>
                    <a:cubicBezTo>
                      <a:pt x="396" y="133"/>
                      <a:pt x="390" y="133"/>
                      <a:pt x="384" y="133"/>
                    </a:cubicBezTo>
                    <a:cubicBezTo>
                      <a:pt x="347" y="133"/>
                      <a:pt x="309" y="126"/>
                      <a:pt x="274" y="119"/>
                    </a:cubicBezTo>
                    <a:cubicBezTo>
                      <a:pt x="227" y="108"/>
                      <a:pt x="180" y="95"/>
                      <a:pt x="135" y="78"/>
                    </a:cubicBezTo>
                    <a:cubicBezTo>
                      <a:pt x="133" y="78"/>
                      <a:pt x="132" y="77"/>
                      <a:pt x="131" y="77"/>
                    </a:cubicBezTo>
                    <a:cubicBezTo>
                      <a:pt x="120" y="77"/>
                      <a:pt x="115" y="94"/>
                      <a:pt x="127" y="98"/>
                    </a:cubicBezTo>
                    <a:cubicBezTo>
                      <a:pt x="212" y="127"/>
                      <a:pt x="300" y="146"/>
                      <a:pt x="389" y="146"/>
                    </a:cubicBezTo>
                    <a:cubicBezTo>
                      <a:pt x="399" y="146"/>
                      <a:pt x="410" y="146"/>
                      <a:pt x="420" y="145"/>
                    </a:cubicBezTo>
                    <a:cubicBezTo>
                      <a:pt x="425" y="145"/>
                      <a:pt x="427" y="138"/>
                      <a:pt x="424" y="134"/>
                    </a:cubicBezTo>
                    <a:cubicBezTo>
                      <a:pt x="406" y="107"/>
                      <a:pt x="376" y="98"/>
                      <a:pt x="346" y="89"/>
                    </a:cubicBezTo>
                    <a:cubicBezTo>
                      <a:pt x="313" y="75"/>
                      <a:pt x="278" y="65"/>
                      <a:pt x="243" y="57"/>
                    </a:cubicBezTo>
                    <a:cubicBezTo>
                      <a:pt x="241" y="56"/>
                      <a:pt x="239" y="56"/>
                      <a:pt x="236" y="55"/>
                    </a:cubicBezTo>
                    <a:cubicBezTo>
                      <a:pt x="160" y="31"/>
                      <a:pt x="83" y="6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E1BF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5" name="Freeform 3187"/>
              <p:cNvSpPr/>
              <p:nvPr/>
            </p:nvSpPr>
            <p:spPr bwMode="auto">
              <a:xfrm>
                <a:off x="5658390" y="935325"/>
                <a:ext cx="467550" cy="158083"/>
              </a:xfrm>
              <a:custGeom>
                <a:avLst/>
                <a:gdLst>
                  <a:gd name="T0" fmla="*/ 12 w 255"/>
                  <a:gd name="T1" fmla="*/ 0 h 86"/>
                  <a:gd name="T2" fmla="*/ 9 w 255"/>
                  <a:gd name="T3" fmla="*/ 17 h 86"/>
                  <a:gd name="T4" fmla="*/ 151 w 255"/>
                  <a:gd name="T5" fmla="*/ 59 h 86"/>
                  <a:gd name="T6" fmla="*/ 225 w 255"/>
                  <a:gd name="T7" fmla="*/ 77 h 86"/>
                  <a:gd name="T8" fmla="*/ 243 w 255"/>
                  <a:gd name="T9" fmla="*/ 85 h 86"/>
                  <a:gd name="T10" fmla="*/ 246 w 255"/>
                  <a:gd name="T11" fmla="*/ 86 h 86"/>
                  <a:gd name="T12" fmla="*/ 252 w 255"/>
                  <a:gd name="T13" fmla="*/ 80 h 86"/>
                  <a:gd name="T14" fmla="*/ 252 w 255"/>
                  <a:gd name="T15" fmla="*/ 80 h 86"/>
                  <a:gd name="T16" fmla="*/ 255 w 255"/>
                  <a:gd name="T17" fmla="*/ 71 h 86"/>
                  <a:gd name="T18" fmla="*/ 242 w 255"/>
                  <a:gd name="T19" fmla="*/ 67 h 86"/>
                  <a:gd name="T20" fmla="*/ 105 w 255"/>
                  <a:gd name="T21" fmla="*/ 21 h 86"/>
                  <a:gd name="T22" fmla="*/ 13 w 255"/>
                  <a:gd name="T23" fmla="*/ 0 h 86"/>
                  <a:gd name="T24" fmla="*/ 12 w 255"/>
                  <a:gd name="T2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86">
                    <a:moveTo>
                      <a:pt x="12" y="0"/>
                    </a:moveTo>
                    <a:cubicBezTo>
                      <a:pt x="3" y="0"/>
                      <a:pt x="0" y="14"/>
                      <a:pt x="9" y="17"/>
                    </a:cubicBezTo>
                    <a:cubicBezTo>
                      <a:pt x="56" y="31"/>
                      <a:pt x="104" y="45"/>
                      <a:pt x="151" y="59"/>
                    </a:cubicBezTo>
                    <a:cubicBezTo>
                      <a:pt x="175" y="67"/>
                      <a:pt x="200" y="73"/>
                      <a:pt x="225" y="77"/>
                    </a:cubicBezTo>
                    <a:cubicBezTo>
                      <a:pt x="231" y="80"/>
                      <a:pt x="237" y="82"/>
                      <a:pt x="243" y="85"/>
                    </a:cubicBezTo>
                    <a:cubicBezTo>
                      <a:pt x="244" y="85"/>
                      <a:pt x="245" y="86"/>
                      <a:pt x="246" y="86"/>
                    </a:cubicBezTo>
                    <a:cubicBezTo>
                      <a:pt x="249" y="86"/>
                      <a:pt x="251" y="83"/>
                      <a:pt x="252" y="80"/>
                    </a:cubicBezTo>
                    <a:cubicBezTo>
                      <a:pt x="252" y="80"/>
                      <a:pt x="252" y="80"/>
                      <a:pt x="252" y="80"/>
                    </a:cubicBezTo>
                    <a:cubicBezTo>
                      <a:pt x="253" y="77"/>
                      <a:pt x="254" y="74"/>
                      <a:pt x="255" y="71"/>
                    </a:cubicBezTo>
                    <a:cubicBezTo>
                      <a:pt x="251" y="70"/>
                      <a:pt x="246" y="69"/>
                      <a:pt x="242" y="67"/>
                    </a:cubicBezTo>
                    <a:cubicBezTo>
                      <a:pt x="203" y="41"/>
                      <a:pt x="154" y="31"/>
                      <a:pt x="105" y="21"/>
                    </a:cubicBezTo>
                    <a:cubicBezTo>
                      <a:pt x="75" y="11"/>
                      <a:pt x="45" y="3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</a:path>
                </a:pathLst>
              </a:custGeom>
              <a:solidFill>
                <a:srgbClr val="EEC7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6" name="Freeform 3188"/>
              <p:cNvSpPr/>
              <p:nvPr/>
            </p:nvSpPr>
            <p:spPr bwMode="auto">
              <a:xfrm>
                <a:off x="5835228" y="850925"/>
                <a:ext cx="6698" cy="2679"/>
              </a:xfrm>
              <a:custGeom>
                <a:avLst/>
                <a:gdLst>
                  <a:gd name="T0" fmla="*/ 3 w 3"/>
                  <a:gd name="T1" fmla="*/ 0 h 1"/>
                  <a:gd name="T2" fmla="*/ 3 w 3"/>
                  <a:gd name="T3" fmla="*/ 0 h 1"/>
                  <a:gd name="T4" fmla="*/ 0 w 3"/>
                  <a:gd name="T5" fmla="*/ 1 h 1"/>
                  <a:gd name="T6" fmla="*/ 0 w 3"/>
                  <a:gd name="T7" fmla="*/ 1 h 1"/>
                  <a:gd name="T8" fmla="*/ 1 w 3"/>
                  <a:gd name="T9" fmla="*/ 1 h 1"/>
                  <a:gd name="T10" fmla="*/ 3 w 3"/>
                  <a:gd name="T11" fmla="*/ 1 h 1"/>
                  <a:gd name="T12" fmla="*/ 3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EEC7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7" name="Freeform 3189"/>
              <p:cNvSpPr/>
              <p:nvPr/>
            </p:nvSpPr>
            <p:spPr bwMode="auto">
              <a:xfrm>
                <a:off x="5275240" y="710258"/>
                <a:ext cx="577405" cy="146026"/>
              </a:xfrm>
              <a:custGeom>
                <a:avLst/>
                <a:gdLst>
                  <a:gd name="T0" fmla="*/ 3 w 315"/>
                  <a:gd name="T1" fmla="*/ 0 h 80"/>
                  <a:gd name="T2" fmla="*/ 0 w 315"/>
                  <a:gd name="T3" fmla="*/ 6 h 80"/>
                  <a:gd name="T4" fmla="*/ 25 w 315"/>
                  <a:gd name="T5" fmla="*/ 15 h 80"/>
                  <a:gd name="T6" fmla="*/ 49 w 315"/>
                  <a:gd name="T7" fmla="*/ 22 h 80"/>
                  <a:gd name="T8" fmla="*/ 173 w 315"/>
                  <a:gd name="T9" fmla="*/ 53 h 80"/>
                  <a:gd name="T10" fmla="*/ 268 w 315"/>
                  <a:gd name="T11" fmla="*/ 73 h 80"/>
                  <a:gd name="T12" fmla="*/ 296 w 315"/>
                  <a:gd name="T13" fmla="*/ 79 h 80"/>
                  <a:gd name="T14" fmla="*/ 299 w 315"/>
                  <a:gd name="T15" fmla="*/ 80 h 80"/>
                  <a:gd name="T16" fmla="*/ 306 w 315"/>
                  <a:gd name="T17" fmla="*/ 78 h 80"/>
                  <a:gd name="T18" fmla="*/ 306 w 315"/>
                  <a:gd name="T19" fmla="*/ 78 h 80"/>
                  <a:gd name="T20" fmla="*/ 304 w 315"/>
                  <a:gd name="T21" fmla="*/ 78 h 80"/>
                  <a:gd name="T22" fmla="*/ 306 w 315"/>
                  <a:gd name="T23" fmla="*/ 78 h 80"/>
                  <a:gd name="T24" fmla="*/ 306 w 315"/>
                  <a:gd name="T25" fmla="*/ 78 h 80"/>
                  <a:gd name="T26" fmla="*/ 309 w 315"/>
                  <a:gd name="T27" fmla="*/ 77 h 80"/>
                  <a:gd name="T28" fmla="*/ 306 w 315"/>
                  <a:gd name="T29" fmla="*/ 61 h 80"/>
                  <a:gd name="T30" fmla="*/ 310 w 315"/>
                  <a:gd name="T31" fmla="*/ 62 h 80"/>
                  <a:gd name="T32" fmla="*/ 308 w 315"/>
                  <a:gd name="T33" fmla="*/ 61 h 80"/>
                  <a:gd name="T34" fmla="*/ 299 w 315"/>
                  <a:gd name="T35" fmla="*/ 57 h 80"/>
                  <a:gd name="T36" fmla="*/ 271 w 315"/>
                  <a:gd name="T37" fmla="*/ 51 h 80"/>
                  <a:gd name="T38" fmla="*/ 175 w 315"/>
                  <a:gd name="T39" fmla="*/ 31 h 80"/>
                  <a:gd name="T40" fmla="*/ 3 w 315"/>
                  <a:gd name="T41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5" h="80">
                    <a:moveTo>
                      <a:pt x="3" y="0"/>
                    </a:moveTo>
                    <a:cubicBezTo>
                      <a:pt x="2" y="2"/>
                      <a:pt x="1" y="4"/>
                      <a:pt x="0" y="6"/>
                    </a:cubicBezTo>
                    <a:cubicBezTo>
                      <a:pt x="8" y="9"/>
                      <a:pt x="17" y="12"/>
                      <a:pt x="25" y="15"/>
                    </a:cubicBezTo>
                    <a:cubicBezTo>
                      <a:pt x="33" y="17"/>
                      <a:pt x="41" y="20"/>
                      <a:pt x="49" y="22"/>
                    </a:cubicBezTo>
                    <a:cubicBezTo>
                      <a:pt x="90" y="34"/>
                      <a:pt x="132" y="43"/>
                      <a:pt x="173" y="53"/>
                    </a:cubicBezTo>
                    <a:cubicBezTo>
                      <a:pt x="204" y="60"/>
                      <a:pt x="236" y="67"/>
                      <a:pt x="268" y="73"/>
                    </a:cubicBezTo>
                    <a:cubicBezTo>
                      <a:pt x="277" y="75"/>
                      <a:pt x="287" y="78"/>
                      <a:pt x="296" y="79"/>
                    </a:cubicBezTo>
                    <a:cubicBezTo>
                      <a:pt x="297" y="80"/>
                      <a:pt x="298" y="80"/>
                      <a:pt x="299" y="80"/>
                    </a:cubicBezTo>
                    <a:cubicBezTo>
                      <a:pt x="301" y="80"/>
                      <a:pt x="303" y="79"/>
                      <a:pt x="306" y="78"/>
                    </a:cubicBezTo>
                    <a:cubicBezTo>
                      <a:pt x="306" y="78"/>
                      <a:pt x="306" y="78"/>
                      <a:pt x="306" y="78"/>
                    </a:cubicBezTo>
                    <a:cubicBezTo>
                      <a:pt x="306" y="78"/>
                      <a:pt x="305" y="78"/>
                      <a:pt x="304" y="78"/>
                    </a:cubicBezTo>
                    <a:cubicBezTo>
                      <a:pt x="305" y="78"/>
                      <a:pt x="305" y="78"/>
                      <a:pt x="306" y="78"/>
                    </a:cubicBezTo>
                    <a:cubicBezTo>
                      <a:pt x="306" y="78"/>
                      <a:pt x="306" y="78"/>
                      <a:pt x="306" y="78"/>
                    </a:cubicBezTo>
                    <a:cubicBezTo>
                      <a:pt x="307" y="78"/>
                      <a:pt x="308" y="78"/>
                      <a:pt x="309" y="77"/>
                    </a:cubicBezTo>
                    <a:cubicBezTo>
                      <a:pt x="315" y="75"/>
                      <a:pt x="315" y="63"/>
                      <a:pt x="306" y="61"/>
                    </a:cubicBezTo>
                    <a:cubicBezTo>
                      <a:pt x="308" y="62"/>
                      <a:pt x="309" y="62"/>
                      <a:pt x="310" y="62"/>
                    </a:cubicBezTo>
                    <a:cubicBezTo>
                      <a:pt x="309" y="62"/>
                      <a:pt x="309" y="62"/>
                      <a:pt x="308" y="61"/>
                    </a:cubicBezTo>
                    <a:cubicBezTo>
                      <a:pt x="305" y="59"/>
                      <a:pt x="303" y="57"/>
                      <a:pt x="299" y="57"/>
                    </a:cubicBezTo>
                    <a:cubicBezTo>
                      <a:pt x="289" y="55"/>
                      <a:pt x="280" y="53"/>
                      <a:pt x="271" y="51"/>
                    </a:cubicBezTo>
                    <a:cubicBezTo>
                      <a:pt x="239" y="44"/>
                      <a:pt x="207" y="38"/>
                      <a:pt x="175" y="31"/>
                    </a:cubicBezTo>
                    <a:cubicBezTo>
                      <a:pt x="118" y="20"/>
                      <a:pt x="60" y="12"/>
                      <a:pt x="3" y="0"/>
                    </a:cubicBezTo>
                  </a:path>
                </a:pathLst>
              </a:custGeom>
              <a:solidFill>
                <a:srgbClr val="EEC7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8" name="Freeform 3190"/>
              <p:cNvSpPr/>
              <p:nvPr/>
            </p:nvSpPr>
            <p:spPr bwMode="auto">
              <a:xfrm>
                <a:off x="5320789" y="738391"/>
                <a:ext cx="44210" cy="12057"/>
              </a:xfrm>
              <a:custGeom>
                <a:avLst/>
                <a:gdLst>
                  <a:gd name="T0" fmla="*/ 0 w 24"/>
                  <a:gd name="T1" fmla="*/ 0 h 7"/>
                  <a:gd name="T2" fmla="*/ 24 w 24"/>
                  <a:gd name="T3" fmla="*/ 7 h 7"/>
                  <a:gd name="T4" fmla="*/ 0 w 2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7">
                    <a:moveTo>
                      <a:pt x="0" y="0"/>
                    </a:moveTo>
                    <a:cubicBezTo>
                      <a:pt x="8" y="2"/>
                      <a:pt x="16" y="5"/>
                      <a:pt x="24" y="7"/>
                    </a:cubicBezTo>
                    <a:cubicBezTo>
                      <a:pt x="16" y="5"/>
                      <a:pt x="8" y="2"/>
                      <a:pt x="0" y="0"/>
                    </a:cubicBezTo>
                  </a:path>
                </a:pathLst>
              </a:custGeom>
              <a:solidFill>
                <a:srgbClr val="EAA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79" name="Freeform 3191"/>
              <p:cNvSpPr/>
              <p:nvPr/>
            </p:nvSpPr>
            <p:spPr bwMode="auto">
              <a:xfrm>
                <a:off x="5843267" y="824131"/>
                <a:ext cx="4019" cy="1340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solidFill>
                <a:srgbClr val="EEC7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0" name="Freeform 3192"/>
              <p:cNvSpPr/>
              <p:nvPr/>
            </p:nvSpPr>
            <p:spPr bwMode="auto">
              <a:xfrm>
                <a:off x="5307392" y="983554"/>
                <a:ext cx="296071" cy="71003"/>
              </a:xfrm>
              <a:custGeom>
                <a:avLst/>
                <a:gdLst>
                  <a:gd name="T0" fmla="*/ 3 w 161"/>
                  <a:gd name="T1" fmla="*/ 0 h 39"/>
                  <a:gd name="T2" fmla="*/ 0 w 161"/>
                  <a:gd name="T3" fmla="*/ 4 h 39"/>
                  <a:gd name="T4" fmla="*/ 6 w 161"/>
                  <a:gd name="T5" fmla="*/ 14 h 39"/>
                  <a:gd name="T6" fmla="*/ 81 w 161"/>
                  <a:gd name="T7" fmla="*/ 29 h 39"/>
                  <a:gd name="T8" fmla="*/ 160 w 161"/>
                  <a:gd name="T9" fmla="*/ 39 h 39"/>
                  <a:gd name="T10" fmla="*/ 160 w 161"/>
                  <a:gd name="T11" fmla="*/ 39 h 39"/>
                  <a:gd name="T12" fmla="*/ 160 w 161"/>
                  <a:gd name="T13" fmla="*/ 37 h 39"/>
                  <a:gd name="T14" fmla="*/ 119 w 161"/>
                  <a:gd name="T15" fmla="*/ 26 h 39"/>
                  <a:gd name="T16" fmla="*/ 3 w 161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1" h="39">
                    <a:moveTo>
                      <a:pt x="3" y="0"/>
                    </a:moveTo>
                    <a:cubicBezTo>
                      <a:pt x="2" y="1"/>
                      <a:pt x="1" y="3"/>
                      <a:pt x="0" y="4"/>
                    </a:cubicBezTo>
                    <a:cubicBezTo>
                      <a:pt x="2" y="7"/>
                      <a:pt x="4" y="11"/>
                      <a:pt x="6" y="14"/>
                    </a:cubicBezTo>
                    <a:cubicBezTo>
                      <a:pt x="29" y="23"/>
                      <a:pt x="56" y="25"/>
                      <a:pt x="81" y="29"/>
                    </a:cubicBezTo>
                    <a:cubicBezTo>
                      <a:pt x="107" y="33"/>
                      <a:pt x="133" y="36"/>
                      <a:pt x="160" y="39"/>
                    </a:cubicBezTo>
                    <a:cubicBezTo>
                      <a:pt x="160" y="39"/>
                      <a:pt x="160" y="39"/>
                      <a:pt x="160" y="39"/>
                    </a:cubicBezTo>
                    <a:cubicBezTo>
                      <a:pt x="161" y="39"/>
                      <a:pt x="161" y="37"/>
                      <a:pt x="160" y="37"/>
                    </a:cubicBezTo>
                    <a:cubicBezTo>
                      <a:pt x="146" y="34"/>
                      <a:pt x="133" y="30"/>
                      <a:pt x="119" y="26"/>
                    </a:cubicBezTo>
                    <a:cubicBezTo>
                      <a:pt x="80" y="20"/>
                      <a:pt x="41" y="12"/>
                      <a:pt x="3" y="0"/>
                    </a:cubicBezTo>
                  </a:path>
                </a:pathLst>
              </a:custGeom>
              <a:solidFill>
                <a:srgbClr val="EEC7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1" name="Freeform 3193"/>
              <p:cNvSpPr/>
              <p:nvPr/>
            </p:nvSpPr>
            <p:spPr bwMode="auto">
              <a:xfrm>
                <a:off x="5312751" y="980874"/>
                <a:ext cx="213010" cy="49568"/>
              </a:xfrm>
              <a:custGeom>
                <a:avLst/>
                <a:gdLst>
                  <a:gd name="T0" fmla="*/ 5 w 116"/>
                  <a:gd name="T1" fmla="*/ 0 h 27"/>
                  <a:gd name="T2" fmla="*/ 0 w 116"/>
                  <a:gd name="T3" fmla="*/ 1 h 27"/>
                  <a:gd name="T4" fmla="*/ 116 w 116"/>
                  <a:gd name="T5" fmla="*/ 27 h 27"/>
                  <a:gd name="T6" fmla="*/ 72 w 116"/>
                  <a:gd name="T7" fmla="*/ 16 h 27"/>
                  <a:gd name="T8" fmla="*/ 5 w 116"/>
                  <a:gd name="T9" fmla="*/ 0 h 27"/>
                  <a:gd name="T10" fmla="*/ 5 w 116"/>
                  <a:gd name="T1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27">
                    <a:moveTo>
                      <a:pt x="5" y="0"/>
                    </a:moveTo>
                    <a:cubicBezTo>
                      <a:pt x="3" y="0"/>
                      <a:pt x="1" y="1"/>
                      <a:pt x="0" y="1"/>
                    </a:cubicBezTo>
                    <a:cubicBezTo>
                      <a:pt x="38" y="13"/>
                      <a:pt x="77" y="21"/>
                      <a:pt x="116" y="27"/>
                    </a:cubicBezTo>
                    <a:cubicBezTo>
                      <a:pt x="101" y="24"/>
                      <a:pt x="87" y="19"/>
                      <a:pt x="72" y="16"/>
                    </a:cubicBezTo>
                    <a:cubicBezTo>
                      <a:pt x="50" y="10"/>
                      <a:pt x="28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EAA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2" name="Freeform 3194"/>
              <p:cNvSpPr>
                <a:spLocks noEditPoints="1"/>
              </p:cNvSpPr>
              <p:nvPr/>
            </p:nvSpPr>
            <p:spPr bwMode="auto">
              <a:xfrm>
                <a:off x="5425285" y="1134938"/>
                <a:ext cx="521138" cy="239804"/>
              </a:xfrm>
              <a:custGeom>
                <a:avLst/>
                <a:gdLst>
                  <a:gd name="T0" fmla="*/ 251 w 284"/>
                  <a:gd name="T1" fmla="*/ 118 h 131"/>
                  <a:gd name="T2" fmla="*/ 220 w 284"/>
                  <a:gd name="T3" fmla="*/ 131 h 131"/>
                  <a:gd name="T4" fmla="*/ 220 w 284"/>
                  <a:gd name="T5" fmla="*/ 131 h 131"/>
                  <a:gd name="T6" fmla="*/ 251 w 284"/>
                  <a:gd name="T7" fmla="*/ 118 h 131"/>
                  <a:gd name="T8" fmla="*/ 251 w 284"/>
                  <a:gd name="T9" fmla="*/ 118 h 131"/>
                  <a:gd name="T10" fmla="*/ 284 w 284"/>
                  <a:gd name="T11" fmla="*/ 99 h 131"/>
                  <a:gd name="T12" fmla="*/ 279 w 284"/>
                  <a:gd name="T13" fmla="*/ 102 h 131"/>
                  <a:gd name="T14" fmla="*/ 279 w 284"/>
                  <a:gd name="T15" fmla="*/ 102 h 131"/>
                  <a:gd name="T16" fmla="*/ 284 w 284"/>
                  <a:gd name="T17" fmla="*/ 99 h 131"/>
                  <a:gd name="T18" fmla="*/ 284 w 284"/>
                  <a:gd name="T19" fmla="*/ 99 h 131"/>
                  <a:gd name="T20" fmla="*/ 0 w 284"/>
                  <a:gd name="T21" fmla="*/ 0 h 131"/>
                  <a:gd name="T22" fmla="*/ 28 w 284"/>
                  <a:gd name="T23" fmla="*/ 26 h 131"/>
                  <a:gd name="T24" fmla="*/ 39 w 284"/>
                  <a:gd name="T25" fmla="*/ 33 h 131"/>
                  <a:gd name="T26" fmla="*/ 93 w 284"/>
                  <a:gd name="T27" fmla="*/ 44 h 131"/>
                  <a:gd name="T28" fmla="*/ 221 w 284"/>
                  <a:gd name="T29" fmla="*/ 79 h 131"/>
                  <a:gd name="T30" fmla="*/ 240 w 284"/>
                  <a:gd name="T31" fmla="*/ 77 h 131"/>
                  <a:gd name="T32" fmla="*/ 97 w 284"/>
                  <a:gd name="T33" fmla="*/ 27 h 131"/>
                  <a:gd name="T34" fmla="*/ 0 w 284"/>
                  <a:gd name="T35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4" h="131">
                    <a:moveTo>
                      <a:pt x="251" y="118"/>
                    </a:moveTo>
                    <a:cubicBezTo>
                      <a:pt x="241" y="123"/>
                      <a:pt x="231" y="127"/>
                      <a:pt x="220" y="131"/>
                    </a:cubicBezTo>
                    <a:cubicBezTo>
                      <a:pt x="220" y="131"/>
                      <a:pt x="220" y="131"/>
                      <a:pt x="220" y="131"/>
                    </a:cubicBezTo>
                    <a:cubicBezTo>
                      <a:pt x="231" y="127"/>
                      <a:pt x="241" y="123"/>
                      <a:pt x="251" y="118"/>
                    </a:cubicBezTo>
                    <a:cubicBezTo>
                      <a:pt x="251" y="118"/>
                      <a:pt x="251" y="118"/>
                      <a:pt x="251" y="118"/>
                    </a:cubicBezTo>
                    <a:moveTo>
                      <a:pt x="284" y="99"/>
                    </a:moveTo>
                    <a:cubicBezTo>
                      <a:pt x="282" y="100"/>
                      <a:pt x="281" y="101"/>
                      <a:pt x="279" y="102"/>
                    </a:cubicBezTo>
                    <a:cubicBezTo>
                      <a:pt x="279" y="102"/>
                      <a:pt x="279" y="102"/>
                      <a:pt x="279" y="102"/>
                    </a:cubicBezTo>
                    <a:cubicBezTo>
                      <a:pt x="281" y="101"/>
                      <a:pt x="282" y="100"/>
                      <a:pt x="284" y="99"/>
                    </a:cubicBezTo>
                    <a:cubicBezTo>
                      <a:pt x="284" y="99"/>
                      <a:pt x="284" y="99"/>
                      <a:pt x="284" y="99"/>
                    </a:cubicBezTo>
                    <a:moveTo>
                      <a:pt x="0" y="0"/>
                    </a:moveTo>
                    <a:cubicBezTo>
                      <a:pt x="9" y="8"/>
                      <a:pt x="19" y="17"/>
                      <a:pt x="28" y="26"/>
                    </a:cubicBezTo>
                    <a:cubicBezTo>
                      <a:pt x="32" y="28"/>
                      <a:pt x="35" y="31"/>
                      <a:pt x="39" y="33"/>
                    </a:cubicBezTo>
                    <a:cubicBezTo>
                      <a:pt x="57" y="37"/>
                      <a:pt x="75" y="40"/>
                      <a:pt x="93" y="44"/>
                    </a:cubicBezTo>
                    <a:cubicBezTo>
                      <a:pt x="136" y="53"/>
                      <a:pt x="179" y="64"/>
                      <a:pt x="221" y="79"/>
                    </a:cubicBezTo>
                    <a:cubicBezTo>
                      <a:pt x="227" y="78"/>
                      <a:pt x="234" y="78"/>
                      <a:pt x="240" y="77"/>
                    </a:cubicBezTo>
                    <a:cubicBezTo>
                      <a:pt x="194" y="56"/>
                      <a:pt x="146" y="41"/>
                      <a:pt x="97" y="27"/>
                    </a:cubicBezTo>
                    <a:cubicBezTo>
                      <a:pt x="65" y="18"/>
                      <a:pt x="32" y="9"/>
                      <a:pt x="0" y="0"/>
                    </a:cubicBezTo>
                  </a:path>
                </a:pathLst>
              </a:custGeom>
              <a:solidFill>
                <a:srgbClr val="D2CE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3" name="Freeform 3195"/>
              <p:cNvSpPr/>
              <p:nvPr/>
            </p:nvSpPr>
            <p:spPr bwMode="auto">
              <a:xfrm>
                <a:off x="5555234" y="517343"/>
                <a:ext cx="491665" cy="144686"/>
              </a:xfrm>
              <a:custGeom>
                <a:avLst/>
                <a:gdLst>
                  <a:gd name="T0" fmla="*/ 7 w 268"/>
                  <a:gd name="T1" fmla="*/ 0 h 79"/>
                  <a:gd name="T2" fmla="*/ 6 w 268"/>
                  <a:gd name="T3" fmla="*/ 10 h 79"/>
                  <a:gd name="T4" fmla="*/ 258 w 268"/>
                  <a:gd name="T5" fmla="*/ 78 h 79"/>
                  <a:gd name="T6" fmla="*/ 261 w 268"/>
                  <a:gd name="T7" fmla="*/ 79 h 79"/>
                  <a:gd name="T8" fmla="*/ 268 w 268"/>
                  <a:gd name="T9" fmla="*/ 73 h 79"/>
                  <a:gd name="T10" fmla="*/ 258 w 268"/>
                  <a:gd name="T11" fmla="*/ 62 h 79"/>
                  <a:gd name="T12" fmla="*/ 71 w 268"/>
                  <a:gd name="T13" fmla="*/ 6 h 79"/>
                  <a:gd name="T14" fmla="*/ 71 w 268"/>
                  <a:gd name="T15" fmla="*/ 6 h 79"/>
                  <a:gd name="T16" fmla="*/ 68 w 268"/>
                  <a:gd name="T17" fmla="*/ 9 h 79"/>
                  <a:gd name="T18" fmla="*/ 7 w 268"/>
                  <a:gd name="T19" fmla="*/ 0 h 79"/>
                  <a:gd name="T20" fmla="*/ 7 w 268"/>
                  <a:gd name="T2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8" h="79">
                    <a:moveTo>
                      <a:pt x="7" y="0"/>
                    </a:moveTo>
                    <a:cubicBezTo>
                      <a:pt x="1" y="0"/>
                      <a:pt x="0" y="9"/>
                      <a:pt x="6" y="10"/>
                    </a:cubicBezTo>
                    <a:cubicBezTo>
                      <a:pt x="93" y="23"/>
                      <a:pt x="175" y="51"/>
                      <a:pt x="258" y="78"/>
                    </a:cubicBezTo>
                    <a:cubicBezTo>
                      <a:pt x="259" y="79"/>
                      <a:pt x="260" y="79"/>
                      <a:pt x="261" y="79"/>
                    </a:cubicBezTo>
                    <a:cubicBezTo>
                      <a:pt x="264" y="79"/>
                      <a:pt x="267" y="76"/>
                      <a:pt x="268" y="73"/>
                    </a:cubicBezTo>
                    <a:cubicBezTo>
                      <a:pt x="265" y="70"/>
                      <a:pt x="262" y="66"/>
                      <a:pt x="258" y="62"/>
                    </a:cubicBezTo>
                    <a:cubicBezTo>
                      <a:pt x="198" y="37"/>
                      <a:pt x="136" y="15"/>
                      <a:pt x="71" y="6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69" y="6"/>
                      <a:pt x="68" y="7"/>
                      <a:pt x="68" y="9"/>
                    </a:cubicBezTo>
                    <a:cubicBezTo>
                      <a:pt x="48" y="5"/>
                      <a:pt x="28" y="2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D2CE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4" name="Freeform 3196"/>
              <p:cNvSpPr>
                <a:spLocks noEditPoints="1"/>
              </p:cNvSpPr>
              <p:nvPr/>
            </p:nvSpPr>
            <p:spPr bwMode="auto">
              <a:xfrm>
                <a:off x="5225671" y="998290"/>
                <a:ext cx="547932" cy="400566"/>
              </a:xfrm>
              <a:custGeom>
                <a:avLst/>
                <a:gdLst>
                  <a:gd name="T0" fmla="*/ 249 w 299"/>
                  <a:gd name="T1" fmla="*/ 219 h 219"/>
                  <a:gd name="T2" fmla="*/ 249 w 299"/>
                  <a:gd name="T3" fmla="*/ 219 h 219"/>
                  <a:gd name="T4" fmla="*/ 249 w 299"/>
                  <a:gd name="T5" fmla="*/ 219 h 219"/>
                  <a:gd name="T6" fmla="*/ 249 w 299"/>
                  <a:gd name="T7" fmla="*/ 219 h 219"/>
                  <a:gd name="T8" fmla="*/ 294 w 299"/>
                  <a:gd name="T9" fmla="*/ 215 h 219"/>
                  <a:gd name="T10" fmla="*/ 293 w 299"/>
                  <a:gd name="T11" fmla="*/ 215 h 219"/>
                  <a:gd name="T12" fmla="*/ 294 w 299"/>
                  <a:gd name="T13" fmla="*/ 215 h 219"/>
                  <a:gd name="T14" fmla="*/ 294 w 299"/>
                  <a:gd name="T15" fmla="*/ 215 h 219"/>
                  <a:gd name="T16" fmla="*/ 294 w 299"/>
                  <a:gd name="T17" fmla="*/ 215 h 219"/>
                  <a:gd name="T18" fmla="*/ 294 w 299"/>
                  <a:gd name="T19" fmla="*/ 215 h 219"/>
                  <a:gd name="T20" fmla="*/ 295 w 299"/>
                  <a:gd name="T21" fmla="*/ 214 h 219"/>
                  <a:gd name="T22" fmla="*/ 295 w 299"/>
                  <a:gd name="T23" fmla="*/ 215 h 219"/>
                  <a:gd name="T24" fmla="*/ 295 w 299"/>
                  <a:gd name="T25" fmla="*/ 214 h 219"/>
                  <a:gd name="T26" fmla="*/ 296 w 299"/>
                  <a:gd name="T27" fmla="*/ 214 h 219"/>
                  <a:gd name="T28" fmla="*/ 296 w 299"/>
                  <a:gd name="T29" fmla="*/ 214 h 219"/>
                  <a:gd name="T30" fmla="*/ 296 w 299"/>
                  <a:gd name="T31" fmla="*/ 214 h 219"/>
                  <a:gd name="T32" fmla="*/ 297 w 299"/>
                  <a:gd name="T33" fmla="*/ 214 h 219"/>
                  <a:gd name="T34" fmla="*/ 297 w 299"/>
                  <a:gd name="T35" fmla="*/ 214 h 219"/>
                  <a:gd name="T36" fmla="*/ 297 w 299"/>
                  <a:gd name="T37" fmla="*/ 214 h 219"/>
                  <a:gd name="T38" fmla="*/ 297 w 299"/>
                  <a:gd name="T39" fmla="*/ 214 h 219"/>
                  <a:gd name="T40" fmla="*/ 297 w 299"/>
                  <a:gd name="T41" fmla="*/ 214 h 219"/>
                  <a:gd name="T42" fmla="*/ 297 w 299"/>
                  <a:gd name="T43" fmla="*/ 214 h 219"/>
                  <a:gd name="T44" fmla="*/ 298 w 299"/>
                  <a:gd name="T45" fmla="*/ 214 h 219"/>
                  <a:gd name="T46" fmla="*/ 298 w 299"/>
                  <a:gd name="T47" fmla="*/ 214 h 219"/>
                  <a:gd name="T48" fmla="*/ 298 w 299"/>
                  <a:gd name="T49" fmla="*/ 214 h 219"/>
                  <a:gd name="T50" fmla="*/ 299 w 299"/>
                  <a:gd name="T51" fmla="*/ 214 h 219"/>
                  <a:gd name="T52" fmla="*/ 299 w 299"/>
                  <a:gd name="T53" fmla="*/ 214 h 219"/>
                  <a:gd name="T54" fmla="*/ 299 w 299"/>
                  <a:gd name="T55" fmla="*/ 214 h 219"/>
                  <a:gd name="T56" fmla="*/ 2 w 299"/>
                  <a:gd name="T57" fmla="*/ 14 h 219"/>
                  <a:gd name="T58" fmla="*/ 249 w 299"/>
                  <a:gd name="T59" fmla="*/ 219 h 219"/>
                  <a:gd name="T60" fmla="*/ 2 w 299"/>
                  <a:gd name="T61" fmla="*/ 14 h 219"/>
                  <a:gd name="T62" fmla="*/ 2 w 299"/>
                  <a:gd name="T63" fmla="*/ 11 h 219"/>
                  <a:gd name="T64" fmla="*/ 2 w 299"/>
                  <a:gd name="T65" fmla="*/ 12 h 219"/>
                  <a:gd name="T66" fmla="*/ 2 w 299"/>
                  <a:gd name="T67" fmla="*/ 11 h 219"/>
                  <a:gd name="T68" fmla="*/ 1 w 299"/>
                  <a:gd name="T69" fmla="*/ 9 h 219"/>
                  <a:gd name="T70" fmla="*/ 1 w 299"/>
                  <a:gd name="T71" fmla="*/ 10 h 219"/>
                  <a:gd name="T72" fmla="*/ 1 w 299"/>
                  <a:gd name="T73" fmla="*/ 9 h 219"/>
                  <a:gd name="T74" fmla="*/ 0 w 299"/>
                  <a:gd name="T75" fmla="*/ 4 h 219"/>
                  <a:gd name="T76" fmla="*/ 1 w 299"/>
                  <a:gd name="T77" fmla="*/ 9 h 219"/>
                  <a:gd name="T78" fmla="*/ 0 w 299"/>
                  <a:gd name="T79" fmla="*/ 4 h 219"/>
                  <a:gd name="T80" fmla="*/ 0 w 299"/>
                  <a:gd name="T81" fmla="*/ 2 h 219"/>
                  <a:gd name="T82" fmla="*/ 0 w 299"/>
                  <a:gd name="T83" fmla="*/ 4 h 219"/>
                  <a:gd name="T84" fmla="*/ 0 w 299"/>
                  <a:gd name="T85" fmla="*/ 2 h 219"/>
                  <a:gd name="T86" fmla="*/ 0 w 299"/>
                  <a:gd name="T87" fmla="*/ 1 h 219"/>
                  <a:gd name="T88" fmla="*/ 0 w 299"/>
                  <a:gd name="T89" fmla="*/ 2 h 219"/>
                  <a:gd name="T90" fmla="*/ 0 w 299"/>
                  <a:gd name="T91" fmla="*/ 1 h 219"/>
                  <a:gd name="T92" fmla="*/ 0 w 299"/>
                  <a:gd name="T93" fmla="*/ 1 h 219"/>
                  <a:gd name="T94" fmla="*/ 0 w 299"/>
                  <a:gd name="T95" fmla="*/ 1 h 219"/>
                  <a:gd name="T96" fmla="*/ 0 w 299"/>
                  <a:gd name="T97" fmla="*/ 1 h 219"/>
                  <a:gd name="T98" fmla="*/ 0 w 299"/>
                  <a:gd name="T99" fmla="*/ 0 h 219"/>
                  <a:gd name="T100" fmla="*/ 0 w 299"/>
                  <a:gd name="T101" fmla="*/ 0 h 219"/>
                  <a:gd name="T102" fmla="*/ 0 w 299"/>
                  <a:gd name="T103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99" h="219">
                    <a:moveTo>
                      <a:pt x="249" y="219"/>
                    </a:moveTo>
                    <a:cubicBezTo>
                      <a:pt x="249" y="219"/>
                      <a:pt x="249" y="219"/>
                      <a:pt x="249" y="219"/>
                    </a:cubicBezTo>
                    <a:cubicBezTo>
                      <a:pt x="249" y="219"/>
                      <a:pt x="249" y="219"/>
                      <a:pt x="249" y="219"/>
                    </a:cubicBezTo>
                    <a:cubicBezTo>
                      <a:pt x="249" y="219"/>
                      <a:pt x="249" y="219"/>
                      <a:pt x="249" y="219"/>
                    </a:cubicBezTo>
                    <a:moveTo>
                      <a:pt x="294" y="215"/>
                    </a:moveTo>
                    <a:cubicBezTo>
                      <a:pt x="293" y="215"/>
                      <a:pt x="293" y="215"/>
                      <a:pt x="293" y="215"/>
                    </a:cubicBezTo>
                    <a:cubicBezTo>
                      <a:pt x="293" y="215"/>
                      <a:pt x="293" y="215"/>
                      <a:pt x="294" y="215"/>
                    </a:cubicBezTo>
                    <a:moveTo>
                      <a:pt x="294" y="215"/>
                    </a:moveTo>
                    <a:cubicBezTo>
                      <a:pt x="294" y="215"/>
                      <a:pt x="294" y="215"/>
                      <a:pt x="294" y="215"/>
                    </a:cubicBezTo>
                    <a:cubicBezTo>
                      <a:pt x="294" y="215"/>
                      <a:pt x="294" y="215"/>
                      <a:pt x="294" y="215"/>
                    </a:cubicBezTo>
                    <a:moveTo>
                      <a:pt x="295" y="214"/>
                    </a:moveTo>
                    <a:cubicBezTo>
                      <a:pt x="295" y="214"/>
                      <a:pt x="295" y="214"/>
                      <a:pt x="295" y="215"/>
                    </a:cubicBezTo>
                    <a:cubicBezTo>
                      <a:pt x="295" y="214"/>
                      <a:pt x="295" y="214"/>
                      <a:pt x="295" y="214"/>
                    </a:cubicBezTo>
                    <a:moveTo>
                      <a:pt x="296" y="214"/>
                    </a:moveTo>
                    <a:cubicBezTo>
                      <a:pt x="296" y="214"/>
                      <a:pt x="296" y="214"/>
                      <a:pt x="296" y="214"/>
                    </a:cubicBezTo>
                    <a:cubicBezTo>
                      <a:pt x="296" y="214"/>
                      <a:pt x="296" y="214"/>
                      <a:pt x="296" y="214"/>
                    </a:cubicBezTo>
                    <a:moveTo>
                      <a:pt x="297" y="214"/>
                    </a:moveTo>
                    <a:cubicBezTo>
                      <a:pt x="297" y="214"/>
                      <a:pt x="297" y="214"/>
                      <a:pt x="297" y="214"/>
                    </a:cubicBezTo>
                    <a:cubicBezTo>
                      <a:pt x="297" y="214"/>
                      <a:pt x="297" y="214"/>
                      <a:pt x="297" y="214"/>
                    </a:cubicBezTo>
                    <a:moveTo>
                      <a:pt x="297" y="214"/>
                    </a:moveTo>
                    <a:cubicBezTo>
                      <a:pt x="297" y="214"/>
                      <a:pt x="297" y="214"/>
                      <a:pt x="297" y="214"/>
                    </a:cubicBezTo>
                    <a:cubicBezTo>
                      <a:pt x="297" y="214"/>
                      <a:pt x="297" y="214"/>
                      <a:pt x="297" y="214"/>
                    </a:cubicBezTo>
                    <a:moveTo>
                      <a:pt x="298" y="214"/>
                    </a:moveTo>
                    <a:cubicBezTo>
                      <a:pt x="298" y="214"/>
                      <a:pt x="298" y="214"/>
                      <a:pt x="298" y="214"/>
                    </a:cubicBezTo>
                    <a:cubicBezTo>
                      <a:pt x="298" y="214"/>
                      <a:pt x="298" y="214"/>
                      <a:pt x="298" y="214"/>
                    </a:cubicBezTo>
                    <a:moveTo>
                      <a:pt x="299" y="214"/>
                    </a:moveTo>
                    <a:cubicBezTo>
                      <a:pt x="299" y="214"/>
                      <a:pt x="299" y="214"/>
                      <a:pt x="299" y="214"/>
                    </a:cubicBezTo>
                    <a:cubicBezTo>
                      <a:pt x="299" y="214"/>
                      <a:pt x="299" y="214"/>
                      <a:pt x="299" y="214"/>
                    </a:cubicBezTo>
                    <a:moveTo>
                      <a:pt x="2" y="14"/>
                    </a:moveTo>
                    <a:cubicBezTo>
                      <a:pt x="25" y="134"/>
                      <a:pt x="130" y="219"/>
                      <a:pt x="249" y="219"/>
                    </a:cubicBezTo>
                    <a:cubicBezTo>
                      <a:pt x="130" y="219"/>
                      <a:pt x="25" y="134"/>
                      <a:pt x="2" y="14"/>
                    </a:cubicBezTo>
                    <a:moveTo>
                      <a:pt x="2" y="11"/>
                    </a:moveTo>
                    <a:cubicBezTo>
                      <a:pt x="2" y="11"/>
                      <a:pt x="2" y="12"/>
                      <a:pt x="2" y="12"/>
                    </a:cubicBezTo>
                    <a:cubicBezTo>
                      <a:pt x="2" y="12"/>
                      <a:pt x="2" y="11"/>
                      <a:pt x="2" y="11"/>
                    </a:cubicBezTo>
                    <a:moveTo>
                      <a:pt x="1" y="9"/>
                    </a:move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9"/>
                    </a:cubicBezTo>
                    <a:moveTo>
                      <a:pt x="0" y="4"/>
                    </a:moveTo>
                    <a:cubicBezTo>
                      <a:pt x="1" y="5"/>
                      <a:pt x="1" y="7"/>
                      <a:pt x="1" y="9"/>
                    </a:cubicBezTo>
                    <a:cubicBezTo>
                      <a:pt x="1" y="7"/>
                      <a:pt x="1" y="5"/>
                      <a:pt x="0" y="4"/>
                    </a:cubicBezTo>
                    <a:moveTo>
                      <a:pt x="0" y="2"/>
                    </a:moveTo>
                    <a:cubicBezTo>
                      <a:pt x="0" y="3"/>
                      <a:pt x="0" y="3"/>
                      <a:pt x="0" y="4"/>
                    </a:cubicBezTo>
                    <a:cubicBezTo>
                      <a:pt x="0" y="3"/>
                      <a:pt x="0" y="3"/>
                      <a:pt x="0" y="2"/>
                    </a:cubicBezTo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B9AE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5" name="Freeform 3197"/>
              <p:cNvSpPr>
                <a:spLocks noEditPoints="1"/>
              </p:cNvSpPr>
              <p:nvPr/>
            </p:nvSpPr>
            <p:spPr bwMode="auto">
              <a:xfrm>
                <a:off x="5217633" y="783941"/>
                <a:ext cx="835964" cy="614916"/>
              </a:xfrm>
              <a:custGeom>
                <a:avLst/>
                <a:gdLst>
                  <a:gd name="T0" fmla="*/ 362 w 456"/>
                  <a:gd name="T1" fmla="*/ 267 h 336"/>
                  <a:gd name="T2" fmla="*/ 397 w 456"/>
                  <a:gd name="T3" fmla="*/ 291 h 336"/>
                  <a:gd name="T4" fmla="*/ 44 w 456"/>
                  <a:gd name="T5" fmla="*/ 200 h 336"/>
                  <a:gd name="T6" fmla="*/ 364 w 456"/>
                  <a:gd name="T7" fmla="*/ 310 h 336"/>
                  <a:gd name="T8" fmla="*/ 334 w 456"/>
                  <a:gd name="T9" fmla="*/ 271 h 336"/>
                  <a:gd name="T10" fmla="*/ 152 w 456"/>
                  <a:gd name="T11" fmla="*/ 225 h 336"/>
                  <a:gd name="T12" fmla="*/ 7 w 456"/>
                  <a:gd name="T13" fmla="*/ 33 h 336"/>
                  <a:gd name="T14" fmla="*/ 4 w 456"/>
                  <a:gd name="T15" fmla="*/ 117 h 336"/>
                  <a:gd name="T16" fmla="*/ 4 w 456"/>
                  <a:gd name="T17" fmla="*/ 118 h 336"/>
                  <a:gd name="T18" fmla="*/ 4 w 456"/>
                  <a:gd name="T19" fmla="*/ 119 h 336"/>
                  <a:gd name="T20" fmla="*/ 4 w 456"/>
                  <a:gd name="T21" fmla="*/ 121 h 336"/>
                  <a:gd name="T22" fmla="*/ 5 w 456"/>
                  <a:gd name="T23" fmla="*/ 126 h 336"/>
                  <a:gd name="T24" fmla="*/ 5 w 456"/>
                  <a:gd name="T25" fmla="*/ 127 h 336"/>
                  <a:gd name="T26" fmla="*/ 6 w 456"/>
                  <a:gd name="T27" fmla="*/ 128 h 336"/>
                  <a:gd name="T28" fmla="*/ 6 w 456"/>
                  <a:gd name="T29" fmla="*/ 131 h 336"/>
                  <a:gd name="T30" fmla="*/ 253 w 456"/>
                  <a:gd name="T31" fmla="*/ 336 h 336"/>
                  <a:gd name="T32" fmla="*/ 297 w 456"/>
                  <a:gd name="T33" fmla="*/ 332 h 336"/>
                  <a:gd name="T34" fmla="*/ 298 w 456"/>
                  <a:gd name="T35" fmla="*/ 332 h 336"/>
                  <a:gd name="T36" fmla="*/ 298 w 456"/>
                  <a:gd name="T37" fmla="*/ 332 h 336"/>
                  <a:gd name="T38" fmla="*/ 299 w 456"/>
                  <a:gd name="T39" fmla="*/ 331 h 336"/>
                  <a:gd name="T40" fmla="*/ 300 w 456"/>
                  <a:gd name="T41" fmla="*/ 331 h 336"/>
                  <a:gd name="T42" fmla="*/ 301 w 456"/>
                  <a:gd name="T43" fmla="*/ 331 h 336"/>
                  <a:gd name="T44" fmla="*/ 301 w 456"/>
                  <a:gd name="T45" fmla="*/ 331 h 336"/>
                  <a:gd name="T46" fmla="*/ 302 w 456"/>
                  <a:gd name="T47" fmla="*/ 331 h 336"/>
                  <a:gd name="T48" fmla="*/ 303 w 456"/>
                  <a:gd name="T49" fmla="*/ 331 h 336"/>
                  <a:gd name="T50" fmla="*/ 35 w 456"/>
                  <a:gd name="T51" fmla="*/ 208 h 336"/>
                  <a:gd name="T52" fmla="*/ 113 w 456"/>
                  <a:gd name="T53" fmla="*/ 192 h 336"/>
                  <a:gd name="T54" fmla="*/ 55 w 456"/>
                  <a:gd name="T55" fmla="*/ 123 h 336"/>
                  <a:gd name="T56" fmla="*/ 49 w 456"/>
                  <a:gd name="T57" fmla="*/ 113 h 336"/>
                  <a:gd name="T58" fmla="*/ 32 w 456"/>
                  <a:gd name="T59" fmla="*/ 103 h 336"/>
                  <a:gd name="T60" fmla="*/ 22 w 456"/>
                  <a:gd name="T61" fmla="*/ 37 h 336"/>
                  <a:gd name="T62" fmla="*/ 16 w 456"/>
                  <a:gd name="T63" fmla="*/ 0 h 336"/>
                  <a:gd name="T64" fmla="*/ 17 w 456"/>
                  <a:gd name="T65" fmla="*/ 9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56" h="336">
                    <a:moveTo>
                      <a:pt x="456" y="234"/>
                    </a:moveTo>
                    <a:cubicBezTo>
                      <a:pt x="427" y="250"/>
                      <a:pt x="395" y="261"/>
                      <a:pt x="362" y="267"/>
                    </a:cubicBezTo>
                    <a:cubicBezTo>
                      <a:pt x="359" y="268"/>
                      <a:pt x="356" y="268"/>
                      <a:pt x="353" y="269"/>
                    </a:cubicBezTo>
                    <a:cubicBezTo>
                      <a:pt x="368" y="275"/>
                      <a:pt x="382" y="283"/>
                      <a:pt x="397" y="291"/>
                    </a:cubicBezTo>
                    <a:cubicBezTo>
                      <a:pt x="419" y="275"/>
                      <a:pt x="439" y="256"/>
                      <a:pt x="456" y="234"/>
                    </a:cubicBezTo>
                    <a:moveTo>
                      <a:pt x="44" y="200"/>
                    </a:moveTo>
                    <a:cubicBezTo>
                      <a:pt x="90" y="237"/>
                      <a:pt x="157" y="254"/>
                      <a:pt x="209" y="269"/>
                    </a:cubicBezTo>
                    <a:cubicBezTo>
                      <a:pt x="260" y="283"/>
                      <a:pt x="314" y="293"/>
                      <a:pt x="364" y="310"/>
                    </a:cubicBezTo>
                    <a:cubicBezTo>
                      <a:pt x="374" y="305"/>
                      <a:pt x="383" y="300"/>
                      <a:pt x="392" y="294"/>
                    </a:cubicBezTo>
                    <a:cubicBezTo>
                      <a:pt x="373" y="285"/>
                      <a:pt x="354" y="278"/>
                      <a:pt x="334" y="271"/>
                    </a:cubicBezTo>
                    <a:cubicBezTo>
                      <a:pt x="326" y="271"/>
                      <a:pt x="319" y="272"/>
                      <a:pt x="311" y="272"/>
                    </a:cubicBezTo>
                    <a:cubicBezTo>
                      <a:pt x="255" y="272"/>
                      <a:pt x="200" y="256"/>
                      <a:pt x="152" y="225"/>
                    </a:cubicBezTo>
                    <a:cubicBezTo>
                      <a:pt x="116" y="218"/>
                      <a:pt x="79" y="211"/>
                      <a:pt x="44" y="200"/>
                    </a:cubicBezTo>
                    <a:moveTo>
                      <a:pt x="7" y="33"/>
                    </a:moveTo>
                    <a:cubicBezTo>
                      <a:pt x="1" y="60"/>
                      <a:pt x="0" y="88"/>
                      <a:pt x="4" y="117"/>
                    </a:cubicBezTo>
                    <a:cubicBezTo>
                      <a:pt x="4" y="117"/>
                      <a:pt x="4" y="117"/>
                      <a:pt x="4" y="117"/>
                    </a:cubicBezTo>
                    <a:cubicBezTo>
                      <a:pt x="4" y="117"/>
                      <a:pt x="4" y="117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20"/>
                      <a:pt x="4" y="120"/>
                      <a:pt x="4" y="121"/>
                    </a:cubicBezTo>
                    <a:cubicBezTo>
                      <a:pt x="4" y="121"/>
                      <a:pt x="4" y="121"/>
                      <a:pt x="4" y="121"/>
                    </a:cubicBezTo>
                    <a:cubicBezTo>
                      <a:pt x="5" y="122"/>
                      <a:pt x="5" y="124"/>
                      <a:pt x="5" y="126"/>
                    </a:cubicBezTo>
                    <a:cubicBezTo>
                      <a:pt x="5" y="126"/>
                      <a:pt x="5" y="126"/>
                      <a:pt x="5" y="126"/>
                    </a:cubicBezTo>
                    <a:cubicBezTo>
                      <a:pt x="5" y="127"/>
                      <a:pt x="5" y="127"/>
                      <a:pt x="5" y="127"/>
                    </a:cubicBezTo>
                    <a:cubicBezTo>
                      <a:pt x="5" y="127"/>
                      <a:pt x="5" y="127"/>
                      <a:pt x="5" y="127"/>
                    </a:cubicBezTo>
                    <a:cubicBezTo>
                      <a:pt x="6" y="127"/>
                      <a:pt x="6" y="128"/>
                      <a:pt x="6" y="128"/>
                    </a:cubicBezTo>
                    <a:cubicBezTo>
                      <a:pt x="6" y="128"/>
                      <a:pt x="6" y="129"/>
                      <a:pt x="6" y="129"/>
                    </a:cubicBezTo>
                    <a:cubicBezTo>
                      <a:pt x="6" y="130"/>
                      <a:pt x="6" y="130"/>
                      <a:pt x="6" y="131"/>
                    </a:cubicBezTo>
                    <a:cubicBezTo>
                      <a:pt x="29" y="251"/>
                      <a:pt x="134" y="336"/>
                      <a:pt x="253" y="336"/>
                    </a:cubicBezTo>
                    <a:cubicBezTo>
                      <a:pt x="253" y="336"/>
                      <a:pt x="253" y="336"/>
                      <a:pt x="253" y="336"/>
                    </a:cubicBezTo>
                    <a:cubicBezTo>
                      <a:pt x="253" y="336"/>
                      <a:pt x="253" y="336"/>
                      <a:pt x="253" y="336"/>
                    </a:cubicBezTo>
                    <a:cubicBezTo>
                      <a:pt x="268" y="336"/>
                      <a:pt x="282" y="334"/>
                      <a:pt x="297" y="332"/>
                    </a:cubicBezTo>
                    <a:cubicBezTo>
                      <a:pt x="297" y="332"/>
                      <a:pt x="297" y="332"/>
                      <a:pt x="297" y="332"/>
                    </a:cubicBezTo>
                    <a:cubicBezTo>
                      <a:pt x="297" y="332"/>
                      <a:pt x="297" y="332"/>
                      <a:pt x="298" y="332"/>
                    </a:cubicBezTo>
                    <a:cubicBezTo>
                      <a:pt x="298" y="332"/>
                      <a:pt x="298" y="332"/>
                      <a:pt x="298" y="332"/>
                    </a:cubicBezTo>
                    <a:cubicBezTo>
                      <a:pt x="298" y="332"/>
                      <a:pt x="298" y="332"/>
                      <a:pt x="298" y="332"/>
                    </a:cubicBezTo>
                    <a:cubicBezTo>
                      <a:pt x="299" y="332"/>
                      <a:pt x="299" y="332"/>
                      <a:pt x="299" y="332"/>
                    </a:cubicBezTo>
                    <a:cubicBezTo>
                      <a:pt x="299" y="331"/>
                      <a:pt x="299" y="331"/>
                      <a:pt x="299" y="331"/>
                    </a:cubicBezTo>
                    <a:cubicBezTo>
                      <a:pt x="299" y="331"/>
                      <a:pt x="300" y="331"/>
                      <a:pt x="300" y="331"/>
                    </a:cubicBezTo>
                    <a:cubicBezTo>
                      <a:pt x="300" y="331"/>
                      <a:pt x="300" y="331"/>
                      <a:pt x="300" y="331"/>
                    </a:cubicBezTo>
                    <a:cubicBezTo>
                      <a:pt x="300" y="331"/>
                      <a:pt x="300" y="331"/>
                      <a:pt x="301" y="331"/>
                    </a:cubicBezTo>
                    <a:cubicBezTo>
                      <a:pt x="301" y="331"/>
                      <a:pt x="301" y="331"/>
                      <a:pt x="301" y="331"/>
                    </a:cubicBezTo>
                    <a:cubicBezTo>
                      <a:pt x="301" y="331"/>
                      <a:pt x="301" y="331"/>
                      <a:pt x="301" y="331"/>
                    </a:cubicBezTo>
                    <a:cubicBezTo>
                      <a:pt x="301" y="331"/>
                      <a:pt x="301" y="331"/>
                      <a:pt x="301" y="331"/>
                    </a:cubicBezTo>
                    <a:cubicBezTo>
                      <a:pt x="302" y="331"/>
                      <a:pt x="302" y="331"/>
                      <a:pt x="302" y="331"/>
                    </a:cubicBezTo>
                    <a:cubicBezTo>
                      <a:pt x="302" y="331"/>
                      <a:pt x="302" y="331"/>
                      <a:pt x="302" y="331"/>
                    </a:cubicBezTo>
                    <a:cubicBezTo>
                      <a:pt x="302" y="331"/>
                      <a:pt x="303" y="331"/>
                      <a:pt x="303" y="331"/>
                    </a:cubicBezTo>
                    <a:cubicBezTo>
                      <a:pt x="303" y="331"/>
                      <a:pt x="303" y="331"/>
                      <a:pt x="303" y="331"/>
                    </a:cubicBezTo>
                    <a:cubicBezTo>
                      <a:pt x="313" y="329"/>
                      <a:pt x="323" y="326"/>
                      <a:pt x="333" y="323"/>
                    </a:cubicBezTo>
                    <a:cubicBezTo>
                      <a:pt x="229" y="293"/>
                      <a:pt x="123" y="269"/>
                      <a:pt x="35" y="208"/>
                    </a:cubicBezTo>
                    <a:cubicBezTo>
                      <a:pt x="27" y="196"/>
                      <a:pt x="21" y="182"/>
                      <a:pt x="16" y="168"/>
                    </a:cubicBezTo>
                    <a:cubicBezTo>
                      <a:pt x="48" y="175"/>
                      <a:pt x="81" y="183"/>
                      <a:pt x="113" y="192"/>
                    </a:cubicBezTo>
                    <a:cubicBezTo>
                      <a:pt x="104" y="183"/>
                      <a:pt x="95" y="175"/>
                      <a:pt x="86" y="167"/>
                    </a:cubicBezTo>
                    <a:cubicBezTo>
                      <a:pt x="74" y="153"/>
                      <a:pt x="64" y="138"/>
                      <a:pt x="55" y="123"/>
                    </a:cubicBezTo>
                    <a:cubicBezTo>
                      <a:pt x="54" y="123"/>
                      <a:pt x="54" y="123"/>
                      <a:pt x="53" y="123"/>
                    </a:cubicBezTo>
                    <a:cubicBezTo>
                      <a:pt x="49" y="121"/>
                      <a:pt x="48" y="117"/>
                      <a:pt x="49" y="113"/>
                    </a:cubicBezTo>
                    <a:cubicBezTo>
                      <a:pt x="48" y="111"/>
                      <a:pt x="47" y="109"/>
                      <a:pt x="47" y="108"/>
                    </a:cubicBezTo>
                    <a:cubicBezTo>
                      <a:pt x="42" y="106"/>
                      <a:pt x="37" y="104"/>
                      <a:pt x="32" y="103"/>
                    </a:cubicBezTo>
                    <a:cubicBezTo>
                      <a:pt x="21" y="99"/>
                      <a:pt x="25" y="83"/>
                      <a:pt x="35" y="82"/>
                    </a:cubicBezTo>
                    <a:cubicBezTo>
                      <a:pt x="30" y="68"/>
                      <a:pt x="25" y="53"/>
                      <a:pt x="22" y="37"/>
                    </a:cubicBezTo>
                    <a:cubicBezTo>
                      <a:pt x="17" y="36"/>
                      <a:pt x="12" y="35"/>
                      <a:pt x="7" y="33"/>
                    </a:cubicBezTo>
                    <a:moveTo>
                      <a:pt x="16" y="0"/>
                    </a:moveTo>
                    <a:cubicBezTo>
                      <a:pt x="15" y="3"/>
                      <a:pt x="14" y="5"/>
                      <a:pt x="13" y="8"/>
                    </a:cubicBezTo>
                    <a:cubicBezTo>
                      <a:pt x="15" y="8"/>
                      <a:pt x="16" y="8"/>
                      <a:pt x="17" y="9"/>
                    </a:cubicBezTo>
                    <a:cubicBezTo>
                      <a:pt x="17" y="6"/>
                      <a:pt x="16" y="3"/>
                      <a:pt x="16" y="0"/>
                    </a:cubicBezTo>
                  </a:path>
                </a:pathLst>
              </a:custGeom>
              <a:solidFill>
                <a:srgbClr val="ADA4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6" name="Freeform 3198"/>
              <p:cNvSpPr/>
              <p:nvPr/>
            </p:nvSpPr>
            <p:spPr bwMode="auto">
              <a:xfrm>
                <a:off x="5231030" y="798677"/>
                <a:ext cx="26794" cy="52248"/>
              </a:xfrm>
              <a:custGeom>
                <a:avLst/>
                <a:gdLst>
                  <a:gd name="T0" fmla="*/ 6 w 15"/>
                  <a:gd name="T1" fmla="*/ 0 h 29"/>
                  <a:gd name="T2" fmla="*/ 0 w 15"/>
                  <a:gd name="T3" fmla="*/ 25 h 29"/>
                  <a:gd name="T4" fmla="*/ 15 w 15"/>
                  <a:gd name="T5" fmla="*/ 29 h 29"/>
                  <a:gd name="T6" fmla="*/ 13 w 15"/>
                  <a:gd name="T7" fmla="*/ 19 h 29"/>
                  <a:gd name="T8" fmla="*/ 12 w 15"/>
                  <a:gd name="T9" fmla="*/ 15 h 29"/>
                  <a:gd name="T10" fmla="*/ 10 w 15"/>
                  <a:gd name="T11" fmla="*/ 1 h 29"/>
                  <a:gd name="T12" fmla="*/ 6 w 15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9">
                    <a:moveTo>
                      <a:pt x="6" y="0"/>
                    </a:moveTo>
                    <a:cubicBezTo>
                      <a:pt x="4" y="8"/>
                      <a:pt x="2" y="17"/>
                      <a:pt x="0" y="25"/>
                    </a:cubicBezTo>
                    <a:cubicBezTo>
                      <a:pt x="5" y="27"/>
                      <a:pt x="10" y="28"/>
                      <a:pt x="15" y="29"/>
                    </a:cubicBezTo>
                    <a:cubicBezTo>
                      <a:pt x="14" y="26"/>
                      <a:pt x="14" y="22"/>
                      <a:pt x="13" y="19"/>
                    </a:cubicBezTo>
                    <a:cubicBezTo>
                      <a:pt x="13" y="18"/>
                      <a:pt x="12" y="16"/>
                      <a:pt x="12" y="15"/>
                    </a:cubicBezTo>
                    <a:cubicBezTo>
                      <a:pt x="11" y="10"/>
                      <a:pt x="11" y="5"/>
                      <a:pt x="10" y="1"/>
                    </a:cubicBezTo>
                    <a:cubicBezTo>
                      <a:pt x="9" y="0"/>
                      <a:pt x="8" y="0"/>
                      <a:pt x="6" y="0"/>
                    </a:cubicBezTo>
                  </a:path>
                </a:pathLst>
              </a:custGeom>
              <a:solidFill>
                <a:srgbClr val="AA8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7" name="Freeform 3199"/>
              <p:cNvSpPr/>
              <p:nvPr/>
            </p:nvSpPr>
            <p:spPr bwMode="auto">
              <a:xfrm>
                <a:off x="5256484" y="933985"/>
                <a:ext cx="48229" cy="46889"/>
              </a:xfrm>
              <a:custGeom>
                <a:avLst/>
                <a:gdLst>
                  <a:gd name="T0" fmla="*/ 14 w 26"/>
                  <a:gd name="T1" fmla="*/ 0 h 26"/>
                  <a:gd name="T2" fmla="*/ 11 w 26"/>
                  <a:gd name="T3" fmla="*/ 21 h 26"/>
                  <a:gd name="T4" fmla="*/ 26 w 26"/>
                  <a:gd name="T5" fmla="*/ 26 h 26"/>
                  <a:gd name="T6" fmla="*/ 14 w 26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6">
                    <a:moveTo>
                      <a:pt x="14" y="0"/>
                    </a:moveTo>
                    <a:cubicBezTo>
                      <a:pt x="4" y="1"/>
                      <a:pt x="0" y="17"/>
                      <a:pt x="11" y="21"/>
                    </a:cubicBezTo>
                    <a:cubicBezTo>
                      <a:pt x="16" y="22"/>
                      <a:pt x="21" y="24"/>
                      <a:pt x="26" y="26"/>
                    </a:cubicBezTo>
                    <a:cubicBezTo>
                      <a:pt x="21" y="17"/>
                      <a:pt x="18" y="9"/>
                      <a:pt x="14" y="0"/>
                    </a:cubicBezTo>
                  </a:path>
                </a:pathLst>
              </a:custGeom>
              <a:solidFill>
                <a:srgbClr val="AA8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8" name="Freeform 3200"/>
              <p:cNvSpPr/>
              <p:nvPr/>
            </p:nvSpPr>
            <p:spPr bwMode="auto">
              <a:xfrm>
                <a:off x="5306053" y="990252"/>
                <a:ext cx="13397" cy="18756"/>
              </a:xfrm>
              <a:custGeom>
                <a:avLst/>
                <a:gdLst>
                  <a:gd name="T0" fmla="*/ 1 w 7"/>
                  <a:gd name="T1" fmla="*/ 0 h 10"/>
                  <a:gd name="T2" fmla="*/ 5 w 7"/>
                  <a:gd name="T3" fmla="*/ 10 h 10"/>
                  <a:gd name="T4" fmla="*/ 7 w 7"/>
                  <a:gd name="T5" fmla="*/ 10 h 10"/>
                  <a:gd name="T6" fmla="*/ 1 w 7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0">
                    <a:moveTo>
                      <a:pt x="1" y="0"/>
                    </a:moveTo>
                    <a:cubicBezTo>
                      <a:pt x="0" y="4"/>
                      <a:pt x="1" y="8"/>
                      <a:pt x="5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5" y="7"/>
                      <a:pt x="3" y="3"/>
                      <a:pt x="1" y="0"/>
                    </a:cubicBezTo>
                  </a:path>
                </a:pathLst>
              </a:custGeom>
              <a:solidFill>
                <a:srgbClr val="B09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89" name="Freeform 3201"/>
              <p:cNvSpPr>
                <a:spLocks noEditPoints="1"/>
              </p:cNvSpPr>
              <p:nvPr/>
            </p:nvSpPr>
            <p:spPr bwMode="auto">
              <a:xfrm>
                <a:off x="5247106" y="1090729"/>
                <a:ext cx="699316" cy="284013"/>
              </a:xfrm>
              <a:custGeom>
                <a:avLst/>
                <a:gdLst>
                  <a:gd name="T0" fmla="*/ 337 w 381"/>
                  <a:gd name="T1" fmla="*/ 101 h 155"/>
                  <a:gd name="T2" fmla="*/ 318 w 381"/>
                  <a:gd name="T3" fmla="*/ 103 h 155"/>
                  <a:gd name="T4" fmla="*/ 376 w 381"/>
                  <a:gd name="T5" fmla="*/ 126 h 155"/>
                  <a:gd name="T6" fmla="*/ 381 w 381"/>
                  <a:gd name="T7" fmla="*/ 123 h 155"/>
                  <a:gd name="T8" fmla="*/ 337 w 381"/>
                  <a:gd name="T9" fmla="*/ 101 h 155"/>
                  <a:gd name="T10" fmla="*/ 0 w 381"/>
                  <a:gd name="T11" fmla="*/ 0 h 155"/>
                  <a:gd name="T12" fmla="*/ 19 w 381"/>
                  <a:gd name="T13" fmla="*/ 40 h 155"/>
                  <a:gd name="T14" fmla="*/ 317 w 381"/>
                  <a:gd name="T15" fmla="*/ 155 h 155"/>
                  <a:gd name="T16" fmla="*/ 348 w 381"/>
                  <a:gd name="T17" fmla="*/ 142 h 155"/>
                  <a:gd name="T18" fmla="*/ 193 w 381"/>
                  <a:gd name="T19" fmla="*/ 101 h 155"/>
                  <a:gd name="T20" fmla="*/ 28 w 381"/>
                  <a:gd name="T21" fmla="*/ 32 h 155"/>
                  <a:gd name="T22" fmla="*/ 136 w 381"/>
                  <a:gd name="T23" fmla="*/ 57 h 155"/>
                  <a:gd name="T24" fmla="*/ 125 w 381"/>
                  <a:gd name="T25" fmla="*/ 50 h 155"/>
                  <a:gd name="T26" fmla="*/ 97 w 381"/>
                  <a:gd name="T27" fmla="*/ 24 h 155"/>
                  <a:gd name="T28" fmla="*/ 0 w 381"/>
                  <a:gd name="T2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1" h="155">
                    <a:moveTo>
                      <a:pt x="337" y="101"/>
                    </a:moveTo>
                    <a:cubicBezTo>
                      <a:pt x="331" y="102"/>
                      <a:pt x="324" y="102"/>
                      <a:pt x="318" y="103"/>
                    </a:cubicBezTo>
                    <a:cubicBezTo>
                      <a:pt x="338" y="110"/>
                      <a:pt x="357" y="117"/>
                      <a:pt x="376" y="126"/>
                    </a:cubicBezTo>
                    <a:cubicBezTo>
                      <a:pt x="378" y="125"/>
                      <a:pt x="379" y="124"/>
                      <a:pt x="381" y="123"/>
                    </a:cubicBezTo>
                    <a:cubicBezTo>
                      <a:pt x="366" y="115"/>
                      <a:pt x="352" y="107"/>
                      <a:pt x="337" y="101"/>
                    </a:cubicBezTo>
                    <a:moveTo>
                      <a:pt x="0" y="0"/>
                    </a:moveTo>
                    <a:cubicBezTo>
                      <a:pt x="5" y="14"/>
                      <a:pt x="11" y="28"/>
                      <a:pt x="19" y="40"/>
                    </a:cubicBezTo>
                    <a:cubicBezTo>
                      <a:pt x="107" y="101"/>
                      <a:pt x="213" y="125"/>
                      <a:pt x="317" y="155"/>
                    </a:cubicBezTo>
                    <a:cubicBezTo>
                      <a:pt x="328" y="151"/>
                      <a:pt x="338" y="147"/>
                      <a:pt x="348" y="142"/>
                    </a:cubicBezTo>
                    <a:cubicBezTo>
                      <a:pt x="298" y="125"/>
                      <a:pt x="244" y="115"/>
                      <a:pt x="193" y="101"/>
                    </a:cubicBezTo>
                    <a:cubicBezTo>
                      <a:pt x="141" y="86"/>
                      <a:pt x="74" y="69"/>
                      <a:pt x="28" y="32"/>
                    </a:cubicBezTo>
                    <a:cubicBezTo>
                      <a:pt x="63" y="43"/>
                      <a:pt x="100" y="50"/>
                      <a:pt x="136" y="57"/>
                    </a:cubicBezTo>
                    <a:cubicBezTo>
                      <a:pt x="132" y="55"/>
                      <a:pt x="129" y="52"/>
                      <a:pt x="125" y="50"/>
                    </a:cubicBezTo>
                    <a:cubicBezTo>
                      <a:pt x="116" y="41"/>
                      <a:pt x="106" y="32"/>
                      <a:pt x="97" y="24"/>
                    </a:cubicBezTo>
                    <a:cubicBezTo>
                      <a:pt x="65" y="15"/>
                      <a:pt x="32" y="7"/>
                      <a:pt x="0" y="0"/>
                    </a:cubicBezTo>
                  </a:path>
                </a:pathLst>
              </a:custGeom>
              <a:solidFill>
                <a:srgbClr val="A296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0" name="Oval 3202"/>
              <p:cNvSpPr>
                <a:spLocks noChangeArrowheads="1"/>
              </p:cNvSpPr>
              <p:nvPr/>
            </p:nvSpPr>
            <p:spPr bwMode="auto">
              <a:xfrm>
                <a:off x="693514" y="613800"/>
                <a:ext cx="499703" cy="497023"/>
              </a:xfrm>
              <a:prstGeom prst="ellipse">
                <a:avLst/>
              </a:prstGeom>
              <a:solidFill>
                <a:srgbClr val="86C7A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1" name="Freeform 3203"/>
              <p:cNvSpPr/>
              <p:nvPr/>
            </p:nvSpPr>
            <p:spPr bwMode="auto">
              <a:xfrm>
                <a:off x="693514" y="774563"/>
                <a:ext cx="405925" cy="336261"/>
              </a:xfrm>
              <a:custGeom>
                <a:avLst/>
                <a:gdLst>
                  <a:gd name="T0" fmla="*/ 8 w 221"/>
                  <a:gd name="T1" fmla="*/ 0 h 184"/>
                  <a:gd name="T2" fmla="*/ 176 w 221"/>
                  <a:gd name="T3" fmla="*/ 161 h 184"/>
                  <a:gd name="T4" fmla="*/ 221 w 221"/>
                  <a:gd name="T5" fmla="*/ 154 h 184"/>
                  <a:gd name="T6" fmla="*/ 136 w 221"/>
                  <a:gd name="T7" fmla="*/ 184 h 184"/>
                  <a:gd name="T8" fmla="*/ 0 w 221"/>
                  <a:gd name="T9" fmla="*/ 48 h 184"/>
                  <a:gd name="T10" fmla="*/ 8 w 221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1" h="184">
                    <a:moveTo>
                      <a:pt x="8" y="0"/>
                    </a:moveTo>
                    <a:cubicBezTo>
                      <a:pt x="13" y="88"/>
                      <a:pt x="87" y="161"/>
                      <a:pt x="176" y="161"/>
                    </a:cubicBezTo>
                    <a:cubicBezTo>
                      <a:pt x="192" y="161"/>
                      <a:pt x="207" y="159"/>
                      <a:pt x="221" y="154"/>
                    </a:cubicBezTo>
                    <a:cubicBezTo>
                      <a:pt x="198" y="173"/>
                      <a:pt x="168" y="184"/>
                      <a:pt x="136" y="184"/>
                    </a:cubicBezTo>
                    <a:cubicBezTo>
                      <a:pt x="61" y="184"/>
                      <a:pt x="0" y="123"/>
                      <a:pt x="0" y="48"/>
                    </a:cubicBezTo>
                    <a:cubicBezTo>
                      <a:pt x="0" y="31"/>
                      <a:pt x="3" y="15"/>
                      <a:pt x="8" y="0"/>
                    </a:cubicBezTo>
                    <a:close/>
                  </a:path>
                </a:pathLst>
              </a:custGeom>
              <a:solidFill>
                <a:srgbClr val="6595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2" name="Oval 3204"/>
              <p:cNvSpPr>
                <a:spLocks noChangeArrowheads="1"/>
              </p:cNvSpPr>
              <p:nvPr/>
            </p:nvSpPr>
            <p:spPr bwMode="auto">
              <a:xfrm>
                <a:off x="7023530" y="587007"/>
                <a:ext cx="271956" cy="271956"/>
              </a:xfrm>
              <a:prstGeom prst="ellipse">
                <a:avLst/>
              </a:prstGeom>
              <a:solidFill>
                <a:srgbClr val="2A4D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3" name="Freeform 3205"/>
              <p:cNvSpPr/>
              <p:nvPr/>
            </p:nvSpPr>
            <p:spPr bwMode="auto">
              <a:xfrm>
                <a:off x="7059701" y="625858"/>
                <a:ext cx="235785" cy="97797"/>
              </a:xfrm>
              <a:custGeom>
                <a:avLst/>
                <a:gdLst>
                  <a:gd name="T0" fmla="*/ 2 w 128"/>
                  <a:gd name="T1" fmla="*/ 0 h 53"/>
                  <a:gd name="T2" fmla="*/ 0 w 128"/>
                  <a:gd name="T3" fmla="*/ 2 h 53"/>
                  <a:gd name="T4" fmla="*/ 128 w 128"/>
                  <a:gd name="T5" fmla="*/ 53 h 53"/>
                  <a:gd name="T6" fmla="*/ 128 w 128"/>
                  <a:gd name="T7" fmla="*/ 53 h 53"/>
                  <a:gd name="T8" fmla="*/ 128 w 128"/>
                  <a:gd name="T9" fmla="*/ 51 h 53"/>
                  <a:gd name="T10" fmla="*/ 2 w 128"/>
                  <a:gd name="T11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53">
                    <a:moveTo>
                      <a:pt x="2" y="0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39" y="28"/>
                      <a:pt x="82" y="46"/>
                      <a:pt x="128" y="53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52"/>
                      <a:pt x="128" y="52"/>
                      <a:pt x="128" y="51"/>
                    </a:cubicBezTo>
                    <a:cubicBezTo>
                      <a:pt x="83" y="43"/>
                      <a:pt x="41" y="24"/>
                      <a:pt x="2" y="0"/>
                    </a:cubicBezTo>
                  </a:path>
                </a:pathLst>
              </a:custGeom>
              <a:solidFill>
                <a:srgbClr val="223E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4" name="Freeform 3206"/>
              <p:cNvSpPr/>
              <p:nvPr/>
            </p:nvSpPr>
            <p:spPr bwMode="auto">
              <a:xfrm>
                <a:off x="7034247" y="680785"/>
                <a:ext cx="222388" cy="91099"/>
              </a:xfrm>
              <a:custGeom>
                <a:avLst/>
                <a:gdLst>
                  <a:gd name="T0" fmla="*/ 3 w 121"/>
                  <a:gd name="T1" fmla="*/ 0 h 50"/>
                  <a:gd name="T2" fmla="*/ 2 w 121"/>
                  <a:gd name="T3" fmla="*/ 5 h 50"/>
                  <a:gd name="T4" fmla="*/ 119 w 121"/>
                  <a:gd name="T5" fmla="*/ 50 h 50"/>
                  <a:gd name="T6" fmla="*/ 119 w 121"/>
                  <a:gd name="T7" fmla="*/ 50 h 50"/>
                  <a:gd name="T8" fmla="*/ 120 w 121"/>
                  <a:gd name="T9" fmla="*/ 48 h 50"/>
                  <a:gd name="T10" fmla="*/ 5 w 121"/>
                  <a:gd name="T11" fmla="*/ 0 h 50"/>
                  <a:gd name="T12" fmla="*/ 3 w 121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50">
                    <a:moveTo>
                      <a:pt x="3" y="0"/>
                    </a:moveTo>
                    <a:cubicBezTo>
                      <a:pt x="1" y="0"/>
                      <a:pt x="0" y="3"/>
                      <a:pt x="2" y="5"/>
                    </a:cubicBezTo>
                    <a:cubicBezTo>
                      <a:pt x="38" y="25"/>
                      <a:pt x="78" y="43"/>
                      <a:pt x="119" y="50"/>
                    </a:cubicBezTo>
                    <a:cubicBezTo>
                      <a:pt x="119" y="50"/>
                      <a:pt x="119" y="50"/>
                      <a:pt x="119" y="50"/>
                    </a:cubicBezTo>
                    <a:cubicBezTo>
                      <a:pt x="120" y="50"/>
                      <a:pt x="121" y="48"/>
                      <a:pt x="120" y="48"/>
                    </a:cubicBezTo>
                    <a:cubicBezTo>
                      <a:pt x="79" y="38"/>
                      <a:pt x="42" y="18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solidFill>
                <a:srgbClr val="223E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5" name="Freeform 3207"/>
              <p:cNvSpPr/>
              <p:nvPr/>
            </p:nvSpPr>
            <p:spPr bwMode="auto">
              <a:xfrm>
                <a:off x="7136064" y="628537"/>
                <a:ext cx="152724" cy="56267"/>
              </a:xfrm>
              <a:custGeom>
                <a:avLst/>
                <a:gdLst>
                  <a:gd name="T0" fmla="*/ 2 w 84"/>
                  <a:gd name="T1" fmla="*/ 0 h 31"/>
                  <a:gd name="T2" fmla="*/ 2 w 84"/>
                  <a:gd name="T3" fmla="*/ 4 h 31"/>
                  <a:gd name="T4" fmla="*/ 84 w 84"/>
                  <a:gd name="T5" fmla="*/ 31 h 31"/>
                  <a:gd name="T6" fmla="*/ 83 w 84"/>
                  <a:gd name="T7" fmla="*/ 29 h 31"/>
                  <a:gd name="T8" fmla="*/ 3 w 84"/>
                  <a:gd name="T9" fmla="*/ 1 h 31"/>
                  <a:gd name="T10" fmla="*/ 2 w 84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4" h="31">
                    <a:moveTo>
                      <a:pt x="2" y="0"/>
                    </a:moveTo>
                    <a:cubicBezTo>
                      <a:pt x="0" y="0"/>
                      <a:pt x="0" y="3"/>
                      <a:pt x="2" y="4"/>
                    </a:cubicBezTo>
                    <a:cubicBezTo>
                      <a:pt x="28" y="16"/>
                      <a:pt x="55" y="27"/>
                      <a:pt x="84" y="31"/>
                    </a:cubicBezTo>
                    <a:cubicBezTo>
                      <a:pt x="84" y="31"/>
                      <a:pt x="83" y="30"/>
                      <a:pt x="83" y="29"/>
                    </a:cubicBezTo>
                    <a:cubicBezTo>
                      <a:pt x="55" y="23"/>
                      <a:pt x="30" y="1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4C69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6" name="Freeform 3208"/>
              <p:cNvSpPr/>
              <p:nvPr/>
            </p:nvSpPr>
            <p:spPr bwMode="auto">
              <a:xfrm>
                <a:off x="7086495" y="671407"/>
                <a:ext cx="208991" cy="64305"/>
              </a:xfrm>
              <a:custGeom>
                <a:avLst/>
                <a:gdLst>
                  <a:gd name="T0" fmla="*/ 2 w 114"/>
                  <a:gd name="T1" fmla="*/ 0 h 35"/>
                  <a:gd name="T2" fmla="*/ 2 w 114"/>
                  <a:gd name="T3" fmla="*/ 3 h 35"/>
                  <a:gd name="T4" fmla="*/ 114 w 114"/>
                  <a:gd name="T5" fmla="*/ 35 h 35"/>
                  <a:gd name="T6" fmla="*/ 114 w 114"/>
                  <a:gd name="T7" fmla="*/ 34 h 35"/>
                  <a:gd name="T8" fmla="*/ 3 w 114"/>
                  <a:gd name="T9" fmla="*/ 0 h 35"/>
                  <a:gd name="T10" fmla="*/ 2 w 114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" h="35">
                    <a:moveTo>
                      <a:pt x="2" y="0"/>
                    </a:moveTo>
                    <a:cubicBezTo>
                      <a:pt x="1" y="0"/>
                      <a:pt x="0" y="2"/>
                      <a:pt x="2" y="3"/>
                    </a:cubicBezTo>
                    <a:cubicBezTo>
                      <a:pt x="36" y="19"/>
                      <a:pt x="74" y="35"/>
                      <a:pt x="114" y="35"/>
                    </a:cubicBezTo>
                    <a:cubicBezTo>
                      <a:pt x="114" y="35"/>
                      <a:pt x="114" y="34"/>
                      <a:pt x="114" y="34"/>
                    </a:cubicBezTo>
                    <a:cubicBezTo>
                      <a:pt x="75" y="33"/>
                      <a:pt x="38" y="16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4C69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7" name="Freeform 3209"/>
              <p:cNvSpPr/>
              <p:nvPr/>
            </p:nvSpPr>
            <p:spPr bwMode="auto">
              <a:xfrm>
                <a:off x="7023530" y="716956"/>
                <a:ext cx="168800" cy="69664"/>
              </a:xfrm>
              <a:custGeom>
                <a:avLst/>
                <a:gdLst>
                  <a:gd name="T0" fmla="*/ 0 w 92"/>
                  <a:gd name="T1" fmla="*/ 0 h 38"/>
                  <a:gd name="T2" fmla="*/ 0 w 92"/>
                  <a:gd name="T3" fmla="*/ 3 h 38"/>
                  <a:gd name="T4" fmla="*/ 0 w 92"/>
                  <a:gd name="T5" fmla="*/ 4 h 38"/>
                  <a:gd name="T6" fmla="*/ 90 w 92"/>
                  <a:gd name="T7" fmla="*/ 38 h 38"/>
                  <a:gd name="T8" fmla="*/ 90 w 92"/>
                  <a:gd name="T9" fmla="*/ 38 h 38"/>
                  <a:gd name="T10" fmla="*/ 91 w 92"/>
                  <a:gd name="T11" fmla="*/ 36 h 38"/>
                  <a:gd name="T12" fmla="*/ 0 w 92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38">
                    <a:moveTo>
                      <a:pt x="0" y="0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28" y="19"/>
                      <a:pt x="58" y="32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2" y="38"/>
                      <a:pt x="92" y="36"/>
                      <a:pt x="91" y="36"/>
                    </a:cubicBezTo>
                    <a:cubicBezTo>
                      <a:pt x="59" y="28"/>
                      <a:pt x="29" y="15"/>
                      <a:pt x="0" y="0"/>
                    </a:cubicBezTo>
                  </a:path>
                </a:pathLst>
              </a:custGeom>
              <a:solidFill>
                <a:srgbClr val="4C69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98" name="Freeform 3210"/>
              <p:cNvSpPr/>
              <p:nvPr/>
            </p:nvSpPr>
            <p:spPr bwMode="auto">
              <a:xfrm>
                <a:off x="7023530" y="662029"/>
                <a:ext cx="223728" cy="196934"/>
              </a:xfrm>
              <a:custGeom>
                <a:avLst/>
                <a:gdLst>
                  <a:gd name="T0" fmla="*/ 8 w 122"/>
                  <a:gd name="T1" fmla="*/ 0 h 107"/>
                  <a:gd name="T2" fmla="*/ 8 w 122"/>
                  <a:gd name="T3" fmla="*/ 3 h 107"/>
                  <a:gd name="T4" fmla="*/ 97 w 122"/>
                  <a:gd name="T5" fmla="*/ 93 h 107"/>
                  <a:gd name="T6" fmla="*/ 122 w 122"/>
                  <a:gd name="T7" fmla="*/ 89 h 107"/>
                  <a:gd name="T8" fmla="*/ 74 w 122"/>
                  <a:gd name="T9" fmla="*/ 107 h 107"/>
                  <a:gd name="T10" fmla="*/ 0 w 122"/>
                  <a:gd name="T11" fmla="*/ 33 h 107"/>
                  <a:gd name="T12" fmla="*/ 8 w 122"/>
                  <a:gd name="T1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2" h="107">
                    <a:moveTo>
                      <a:pt x="8" y="0"/>
                    </a:moveTo>
                    <a:cubicBezTo>
                      <a:pt x="8" y="1"/>
                      <a:pt x="8" y="2"/>
                      <a:pt x="8" y="3"/>
                    </a:cubicBezTo>
                    <a:cubicBezTo>
                      <a:pt x="8" y="52"/>
                      <a:pt x="48" y="93"/>
                      <a:pt x="97" y="93"/>
                    </a:cubicBezTo>
                    <a:cubicBezTo>
                      <a:pt x="106" y="93"/>
                      <a:pt x="114" y="91"/>
                      <a:pt x="122" y="89"/>
                    </a:cubicBezTo>
                    <a:cubicBezTo>
                      <a:pt x="109" y="100"/>
                      <a:pt x="92" y="107"/>
                      <a:pt x="74" y="107"/>
                    </a:cubicBezTo>
                    <a:cubicBezTo>
                      <a:pt x="33" y="107"/>
                      <a:pt x="0" y="74"/>
                      <a:pt x="0" y="33"/>
                    </a:cubicBezTo>
                    <a:cubicBezTo>
                      <a:pt x="0" y="21"/>
                      <a:pt x="3" y="10"/>
                      <a:pt x="8" y="0"/>
                    </a:cubicBezTo>
                    <a:close/>
                  </a:path>
                </a:pathLst>
              </a:custGeom>
              <a:solidFill>
                <a:srgbClr val="203A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0" name="Freeform 3212"/>
              <p:cNvSpPr/>
              <p:nvPr/>
            </p:nvSpPr>
            <p:spPr bwMode="auto">
              <a:xfrm>
                <a:off x="6505071" y="1749854"/>
                <a:ext cx="146026" cy="137988"/>
              </a:xfrm>
              <a:custGeom>
                <a:avLst/>
                <a:gdLst>
                  <a:gd name="T0" fmla="*/ 55 w 109"/>
                  <a:gd name="T1" fmla="*/ 0 h 103"/>
                  <a:gd name="T2" fmla="*/ 68 w 109"/>
                  <a:gd name="T3" fmla="*/ 40 h 103"/>
                  <a:gd name="T4" fmla="*/ 109 w 109"/>
                  <a:gd name="T5" fmla="*/ 40 h 103"/>
                  <a:gd name="T6" fmla="*/ 76 w 109"/>
                  <a:gd name="T7" fmla="*/ 63 h 103"/>
                  <a:gd name="T8" fmla="*/ 89 w 109"/>
                  <a:gd name="T9" fmla="*/ 103 h 103"/>
                  <a:gd name="T10" fmla="*/ 55 w 109"/>
                  <a:gd name="T11" fmla="*/ 78 h 103"/>
                  <a:gd name="T12" fmla="*/ 22 w 109"/>
                  <a:gd name="T13" fmla="*/ 103 h 103"/>
                  <a:gd name="T14" fmla="*/ 34 w 109"/>
                  <a:gd name="T15" fmla="*/ 63 h 103"/>
                  <a:gd name="T16" fmla="*/ 0 w 109"/>
                  <a:gd name="T17" fmla="*/ 40 h 103"/>
                  <a:gd name="T18" fmla="*/ 42 w 109"/>
                  <a:gd name="T19" fmla="*/ 40 h 103"/>
                  <a:gd name="T20" fmla="*/ 55 w 109"/>
                  <a:gd name="T21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103">
                    <a:moveTo>
                      <a:pt x="55" y="0"/>
                    </a:moveTo>
                    <a:lnTo>
                      <a:pt x="68" y="40"/>
                    </a:lnTo>
                    <a:lnTo>
                      <a:pt x="109" y="40"/>
                    </a:lnTo>
                    <a:lnTo>
                      <a:pt x="76" y="63"/>
                    </a:lnTo>
                    <a:lnTo>
                      <a:pt x="89" y="103"/>
                    </a:lnTo>
                    <a:lnTo>
                      <a:pt x="55" y="78"/>
                    </a:lnTo>
                    <a:lnTo>
                      <a:pt x="22" y="103"/>
                    </a:lnTo>
                    <a:lnTo>
                      <a:pt x="34" y="63"/>
                    </a:lnTo>
                    <a:lnTo>
                      <a:pt x="0" y="40"/>
                    </a:lnTo>
                    <a:lnTo>
                      <a:pt x="42" y="40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C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1" name="Freeform 3213"/>
              <p:cNvSpPr/>
              <p:nvPr/>
            </p:nvSpPr>
            <p:spPr bwMode="auto">
              <a:xfrm>
                <a:off x="4259758" y="347203"/>
                <a:ext cx="146026" cy="142007"/>
              </a:xfrm>
              <a:custGeom>
                <a:avLst/>
                <a:gdLst>
                  <a:gd name="T0" fmla="*/ 54 w 109"/>
                  <a:gd name="T1" fmla="*/ 0 h 106"/>
                  <a:gd name="T2" fmla="*/ 68 w 109"/>
                  <a:gd name="T3" fmla="*/ 41 h 106"/>
                  <a:gd name="T4" fmla="*/ 109 w 109"/>
                  <a:gd name="T5" fmla="*/ 41 h 106"/>
                  <a:gd name="T6" fmla="*/ 76 w 109"/>
                  <a:gd name="T7" fmla="*/ 66 h 106"/>
                  <a:gd name="T8" fmla="*/ 89 w 109"/>
                  <a:gd name="T9" fmla="*/ 106 h 106"/>
                  <a:gd name="T10" fmla="*/ 54 w 109"/>
                  <a:gd name="T11" fmla="*/ 81 h 106"/>
                  <a:gd name="T12" fmla="*/ 20 w 109"/>
                  <a:gd name="T13" fmla="*/ 106 h 106"/>
                  <a:gd name="T14" fmla="*/ 34 w 109"/>
                  <a:gd name="T15" fmla="*/ 66 h 106"/>
                  <a:gd name="T16" fmla="*/ 0 w 109"/>
                  <a:gd name="T17" fmla="*/ 41 h 106"/>
                  <a:gd name="T18" fmla="*/ 42 w 109"/>
                  <a:gd name="T19" fmla="*/ 41 h 106"/>
                  <a:gd name="T20" fmla="*/ 54 w 109"/>
                  <a:gd name="T2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106">
                    <a:moveTo>
                      <a:pt x="54" y="0"/>
                    </a:moveTo>
                    <a:lnTo>
                      <a:pt x="68" y="41"/>
                    </a:lnTo>
                    <a:lnTo>
                      <a:pt x="109" y="41"/>
                    </a:lnTo>
                    <a:lnTo>
                      <a:pt x="76" y="66"/>
                    </a:lnTo>
                    <a:lnTo>
                      <a:pt x="89" y="106"/>
                    </a:lnTo>
                    <a:lnTo>
                      <a:pt x="54" y="81"/>
                    </a:lnTo>
                    <a:lnTo>
                      <a:pt x="20" y="106"/>
                    </a:lnTo>
                    <a:lnTo>
                      <a:pt x="34" y="66"/>
                    </a:lnTo>
                    <a:lnTo>
                      <a:pt x="0" y="41"/>
                    </a:lnTo>
                    <a:lnTo>
                      <a:pt x="42" y="4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C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2" name="Freeform 3214"/>
              <p:cNvSpPr/>
              <p:nvPr/>
            </p:nvSpPr>
            <p:spPr bwMode="auto">
              <a:xfrm>
                <a:off x="4259758" y="2774714"/>
                <a:ext cx="146026" cy="140667"/>
              </a:xfrm>
              <a:custGeom>
                <a:avLst/>
                <a:gdLst>
                  <a:gd name="T0" fmla="*/ 54 w 109"/>
                  <a:gd name="T1" fmla="*/ 0 h 105"/>
                  <a:gd name="T2" fmla="*/ 68 w 109"/>
                  <a:gd name="T3" fmla="*/ 39 h 105"/>
                  <a:gd name="T4" fmla="*/ 109 w 109"/>
                  <a:gd name="T5" fmla="*/ 39 h 105"/>
                  <a:gd name="T6" fmla="*/ 76 w 109"/>
                  <a:gd name="T7" fmla="*/ 64 h 105"/>
                  <a:gd name="T8" fmla="*/ 89 w 109"/>
                  <a:gd name="T9" fmla="*/ 105 h 105"/>
                  <a:gd name="T10" fmla="*/ 54 w 109"/>
                  <a:gd name="T11" fmla="*/ 80 h 105"/>
                  <a:gd name="T12" fmla="*/ 20 w 109"/>
                  <a:gd name="T13" fmla="*/ 105 h 105"/>
                  <a:gd name="T14" fmla="*/ 34 w 109"/>
                  <a:gd name="T15" fmla="*/ 64 h 105"/>
                  <a:gd name="T16" fmla="*/ 0 w 109"/>
                  <a:gd name="T17" fmla="*/ 39 h 105"/>
                  <a:gd name="T18" fmla="*/ 42 w 109"/>
                  <a:gd name="T19" fmla="*/ 39 h 105"/>
                  <a:gd name="T20" fmla="*/ 54 w 109"/>
                  <a:gd name="T21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105">
                    <a:moveTo>
                      <a:pt x="54" y="0"/>
                    </a:moveTo>
                    <a:lnTo>
                      <a:pt x="68" y="39"/>
                    </a:lnTo>
                    <a:lnTo>
                      <a:pt x="109" y="39"/>
                    </a:lnTo>
                    <a:lnTo>
                      <a:pt x="76" y="64"/>
                    </a:lnTo>
                    <a:lnTo>
                      <a:pt x="89" y="105"/>
                    </a:lnTo>
                    <a:lnTo>
                      <a:pt x="54" y="80"/>
                    </a:lnTo>
                    <a:lnTo>
                      <a:pt x="20" y="105"/>
                    </a:lnTo>
                    <a:lnTo>
                      <a:pt x="34" y="64"/>
                    </a:lnTo>
                    <a:lnTo>
                      <a:pt x="0" y="39"/>
                    </a:lnTo>
                    <a:lnTo>
                      <a:pt x="42" y="39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C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8" name="Freeform 3220"/>
              <p:cNvSpPr/>
              <p:nvPr/>
            </p:nvSpPr>
            <p:spPr bwMode="auto">
              <a:xfrm>
                <a:off x="7465626" y="1847651"/>
                <a:ext cx="120572" cy="121911"/>
              </a:xfrm>
              <a:custGeom>
                <a:avLst/>
                <a:gdLst>
                  <a:gd name="T0" fmla="*/ 38 w 90"/>
                  <a:gd name="T1" fmla="*/ 40 h 91"/>
                  <a:gd name="T2" fmla="*/ 45 w 90"/>
                  <a:gd name="T3" fmla="*/ 0 h 91"/>
                  <a:gd name="T4" fmla="*/ 50 w 90"/>
                  <a:gd name="T5" fmla="*/ 40 h 91"/>
                  <a:gd name="T6" fmla="*/ 90 w 90"/>
                  <a:gd name="T7" fmla="*/ 46 h 91"/>
                  <a:gd name="T8" fmla="*/ 50 w 90"/>
                  <a:gd name="T9" fmla="*/ 52 h 91"/>
                  <a:gd name="T10" fmla="*/ 45 w 90"/>
                  <a:gd name="T11" fmla="*/ 91 h 91"/>
                  <a:gd name="T12" fmla="*/ 38 w 90"/>
                  <a:gd name="T13" fmla="*/ 52 h 91"/>
                  <a:gd name="T14" fmla="*/ 0 w 90"/>
                  <a:gd name="T15" fmla="*/ 45 h 91"/>
                  <a:gd name="T16" fmla="*/ 38 w 90"/>
                  <a:gd name="T17" fmla="*/ 4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91">
                    <a:moveTo>
                      <a:pt x="38" y="40"/>
                    </a:moveTo>
                    <a:lnTo>
                      <a:pt x="45" y="0"/>
                    </a:lnTo>
                    <a:lnTo>
                      <a:pt x="50" y="40"/>
                    </a:lnTo>
                    <a:lnTo>
                      <a:pt x="90" y="46"/>
                    </a:lnTo>
                    <a:lnTo>
                      <a:pt x="50" y="52"/>
                    </a:lnTo>
                    <a:lnTo>
                      <a:pt x="45" y="91"/>
                    </a:lnTo>
                    <a:lnTo>
                      <a:pt x="38" y="52"/>
                    </a:lnTo>
                    <a:lnTo>
                      <a:pt x="0" y="45"/>
                    </a:lnTo>
                    <a:lnTo>
                      <a:pt x="38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09" name="Freeform 3221"/>
              <p:cNvSpPr/>
              <p:nvPr/>
            </p:nvSpPr>
            <p:spPr bwMode="auto">
              <a:xfrm>
                <a:off x="6389858" y="2904"/>
                <a:ext cx="120572" cy="121911"/>
              </a:xfrm>
              <a:custGeom>
                <a:avLst/>
                <a:gdLst>
                  <a:gd name="T0" fmla="*/ 39 w 90"/>
                  <a:gd name="T1" fmla="*/ 39 h 91"/>
                  <a:gd name="T2" fmla="*/ 46 w 90"/>
                  <a:gd name="T3" fmla="*/ 0 h 91"/>
                  <a:gd name="T4" fmla="*/ 52 w 90"/>
                  <a:gd name="T5" fmla="*/ 39 h 91"/>
                  <a:gd name="T6" fmla="*/ 90 w 90"/>
                  <a:gd name="T7" fmla="*/ 45 h 91"/>
                  <a:gd name="T8" fmla="*/ 52 w 90"/>
                  <a:gd name="T9" fmla="*/ 51 h 91"/>
                  <a:gd name="T10" fmla="*/ 45 w 90"/>
                  <a:gd name="T11" fmla="*/ 91 h 91"/>
                  <a:gd name="T12" fmla="*/ 39 w 90"/>
                  <a:gd name="T13" fmla="*/ 51 h 91"/>
                  <a:gd name="T14" fmla="*/ 0 w 90"/>
                  <a:gd name="T15" fmla="*/ 44 h 91"/>
                  <a:gd name="T16" fmla="*/ 39 w 90"/>
                  <a:gd name="T17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91">
                    <a:moveTo>
                      <a:pt x="39" y="39"/>
                    </a:moveTo>
                    <a:lnTo>
                      <a:pt x="46" y="0"/>
                    </a:lnTo>
                    <a:lnTo>
                      <a:pt x="52" y="39"/>
                    </a:lnTo>
                    <a:lnTo>
                      <a:pt x="90" y="45"/>
                    </a:lnTo>
                    <a:lnTo>
                      <a:pt x="52" y="51"/>
                    </a:lnTo>
                    <a:lnTo>
                      <a:pt x="45" y="91"/>
                    </a:lnTo>
                    <a:lnTo>
                      <a:pt x="39" y="51"/>
                    </a:lnTo>
                    <a:lnTo>
                      <a:pt x="0" y="44"/>
                    </a:lnTo>
                    <a:lnTo>
                      <a:pt x="39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0" name="Freeform 3222"/>
              <p:cNvSpPr/>
              <p:nvPr/>
            </p:nvSpPr>
            <p:spPr bwMode="auto">
              <a:xfrm>
                <a:off x="6818558" y="3511541"/>
                <a:ext cx="120572" cy="123251"/>
              </a:xfrm>
              <a:custGeom>
                <a:avLst/>
                <a:gdLst>
                  <a:gd name="T0" fmla="*/ 38 w 90"/>
                  <a:gd name="T1" fmla="*/ 40 h 92"/>
                  <a:gd name="T2" fmla="*/ 45 w 90"/>
                  <a:gd name="T3" fmla="*/ 0 h 92"/>
                  <a:gd name="T4" fmla="*/ 50 w 90"/>
                  <a:gd name="T5" fmla="*/ 40 h 92"/>
                  <a:gd name="T6" fmla="*/ 90 w 90"/>
                  <a:gd name="T7" fmla="*/ 47 h 92"/>
                  <a:gd name="T8" fmla="*/ 50 w 90"/>
                  <a:gd name="T9" fmla="*/ 52 h 92"/>
                  <a:gd name="T10" fmla="*/ 45 w 90"/>
                  <a:gd name="T11" fmla="*/ 92 h 92"/>
                  <a:gd name="T12" fmla="*/ 38 w 90"/>
                  <a:gd name="T13" fmla="*/ 52 h 92"/>
                  <a:gd name="T14" fmla="*/ 0 w 90"/>
                  <a:gd name="T15" fmla="*/ 46 h 92"/>
                  <a:gd name="T16" fmla="*/ 38 w 90"/>
                  <a:gd name="T17" fmla="*/ 4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92">
                    <a:moveTo>
                      <a:pt x="38" y="40"/>
                    </a:moveTo>
                    <a:lnTo>
                      <a:pt x="45" y="0"/>
                    </a:lnTo>
                    <a:lnTo>
                      <a:pt x="50" y="40"/>
                    </a:lnTo>
                    <a:lnTo>
                      <a:pt x="90" y="47"/>
                    </a:lnTo>
                    <a:lnTo>
                      <a:pt x="50" y="52"/>
                    </a:lnTo>
                    <a:lnTo>
                      <a:pt x="45" y="92"/>
                    </a:lnTo>
                    <a:lnTo>
                      <a:pt x="38" y="52"/>
                    </a:lnTo>
                    <a:lnTo>
                      <a:pt x="0" y="46"/>
                    </a:lnTo>
                    <a:lnTo>
                      <a:pt x="38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1" name="Freeform 3223"/>
              <p:cNvSpPr/>
              <p:nvPr/>
            </p:nvSpPr>
            <p:spPr bwMode="auto">
              <a:xfrm>
                <a:off x="5035436" y="1543542"/>
                <a:ext cx="120572" cy="120572"/>
              </a:xfrm>
              <a:custGeom>
                <a:avLst/>
                <a:gdLst>
                  <a:gd name="T0" fmla="*/ 39 w 90"/>
                  <a:gd name="T1" fmla="*/ 38 h 90"/>
                  <a:gd name="T2" fmla="*/ 45 w 90"/>
                  <a:gd name="T3" fmla="*/ 0 h 90"/>
                  <a:gd name="T4" fmla="*/ 51 w 90"/>
                  <a:gd name="T5" fmla="*/ 40 h 90"/>
                  <a:gd name="T6" fmla="*/ 90 w 90"/>
                  <a:gd name="T7" fmla="*/ 45 h 90"/>
                  <a:gd name="T8" fmla="*/ 51 w 90"/>
                  <a:gd name="T9" fmla="*/ 51 h 90"/>
                  <a:gd name="T10" fmla="*/ 45 w 90"/>
                  <a:gd name="T11" fmla="*/ 90 h 90"/>
                  <a:gd name="T12" fmla="*/ 39 w 90"/>
                  <a:gd name="T13" fmla="*/ 51 h 90"/>
                  <a:gd name="T14" fmla="*/ 0 w 90"/>
                  <a:gd name="T15" fmla="*/ 45 h 90"/>
                  <a:gd name="T16" fmla="*/ 39 w 90"/>
                  <a:gd name="T17" fmla="*/ 3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90">
                    <a:moveTo>
                      <a:pt x="39" y="38"/>
                    </a:moveTo>
                    <a:lnTo>
                      <a:pt x="45" y="0"/>
                    </a:lnTo>
                    <a:lnTo>
                      <a:pt x="51" y="40"/>
                    </a:lnTo>
                    <a:lnTo>
                      <a:pt x="90" y="45"/>
                    </a:lnTo>
                    <a:lnTo>
                      <a:pt x="51" y="51"/>
                    </a:lnTo>
                    <a:lnTo>
                      <a:pt x="45" y="90"/>
                    </a:lnTo>
                    <a:lnTo>
                      <a:pt x="39" y="51"/>
                    </a:lnTo>
                    <a:lnTo>
                      <a:pt x="0" y="45"/>
                    </a:lnTo>
                    <a:lnTo>
                      <a:pt x="39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2" name="Freeform 3224"/>
              <p:cNvSpPr/>
              <p:nvPr/>
            </p:nvSpPr>
            <p:spPr bwMode="auto">
              <a:xfrm>
                <a:off x="5401170" y="1633301"/>
                <a:ext cx="251861" cy="250521"/>
              </a:xfrm>
              <a:custGeom>
                <a:avLst/>
                <a:gdLst>
                  <a:gd name="T0" fmla="*/ 81 w 188"/>
                  <a:gd name="T1" fmla="*/ 81 h 187"/>
                  <a:gd name="T2" fmla="*/ 95 w 188"/>
                  <a:gd name="T3" fmla="*/ 0 h 187"/>
                  <a:gd name="T4" fmla="*/ 107 w 188"/>
                  <a:gd name="T5" fmla="*/ 81 h 187"/>
                  <a:gd name="T6" fmla="*/ 188 w 188"/>
                  <a:gd name="T7" fmla="*/ 94 h 187"/>
                  <a:gd name="T8" fmla="*/ 107 w 188"/>
                  <a:gd name="T9" fmla="*/ 107 h 187"/>
                  <a:gd name="T10" fmla="*/ 93 w 188"/>
                  <a:gd name="T11" fmla="*/ 187 h 187"/>
                  <a:gd name="T12" fmla="*/ 81 w 188"/>
                  <a:gd name="T13" fmla="*/ 107 h 187"/>
                  <a:gd name="T14" fmla="*/ 0 w 188"/>
                  <a:gd name="T15" fmla="*/ 93 h 187"/>
                  <a:gd name="T16" fmla="*/ 81 w 188"/>
                  <a:gd name="T17" fmla="*/ 81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8" h="187">
                    <a:moveTo>
                      <a:pt x="81" y="81"/>
                    </a:moveTo>
                    <a:lnTo>
                      <a:pt x="95" y="0"/>
                    </a:lnTo>
                    <a:lnTo>
                      <a:pt x="107" y="81"/>
                    </a:lnTo>
                    <a:lnTo>
                      <a:pt x="188" y="94"/>
                    </a:lnTo>
                    <a:lnTo>
                      <a:pt x="107" y="107"/>
                    </a:lnTo>
                    <a:lnTo>
                      <a:pt x="93" y="187"/>
                    </a:lnTo>
                    <a:lnTo>
                      <a:pt x="81" y="107"/>
                    </a:lnTo>
                    <a:lnTo>
                      <a:pt x="0" y="93"/>
                    </a:lnTo>
                    <a:lnTo>
                      <a:pt x="81" y="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3" name="Oval 3225"/>
              <p:cNvSpPr>
                <a:spLocks noChangeArrowheads="1"/>
              </p:cNvSpPr>
              <p:nvPr/>
            </p:nvSpPr>
            <p:spPr bwMode="auto">
              <a:xfrm>
                <a:off x="5217633" y="2506777"/>
                <a:ext cx="57606" cy="56267"/>
              </a:xfrm>
              <a:prstGeom prst="ellipse">
                <a:avLst/>
              </a:prstGeom>
              <a:solidFill>
                <a:srgbClr val="347A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17" name="Oval 3229"/>
              <p:cNvSpPr>
                <a:spLocks noChangeArrowheads="1"/>
              </p:cNvSpPr>
              <p:nvPr/>
            </p:nvSpPr>
            <p:spPr bwMode="auto">
              <a:xfrm>
                <a:off x="6845352" y="2268312"/>
                <a:ext cx="57606" cy="57606"/>
              </a:xfrm>
              <a:prstGeom prst="ellipse">
                <a:avLst/>
              </a:prstGeom>
              <a:solidFill>
                <a:srgbClr val="347A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903" name="组合 12902"/>
          <p:cNvGrpSpPr/>
          <p:nvPr/>
        </p:nvGrpSpPr>
        <p:grpSpPr>
          <a:xfrm>
            <a:off x="7469645" y="2112196"/>
            <a:ext cx="4729188" cy="4740092"/>
            <a:chOff x="7469645" y="2112196"/>
            <a:chExt cx="4729188" cy="4740092"/>
          </a:xfrm>
        </p:grpSpPr>
        <p:sp>
          <p:nvSpPr>
            <p:cNvPr id="12642" name="Oval 3154"/>
            <p:cNvSpPr>
              <a:spLocks noChangeArrowheads="1"/>
            </p:cNvSpPr>
            <p:nvPr/>
          </p:nvSpPr>
          <p:spPr bwMode="auto">
            <a:xfrm>
              <a:off x="7469645" y="5041462"/>
              <a:ext cx="521138" cy="521138"/>
            </a:xfrm>
            <a:prstGeom prst="ellipse">
              <a:avLst/>
            </a:prstGeom>
            <a:solidFill>
              <a:srgbClr val="D3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3" name="Freeform 3155"/>
            <p:cNvSpPr>
              <a:spLocks noEditPoints="1"/>
            </p:cNvSpPr>
            <p:nvPr/>
          </p:nvSpPr>
          <p:spPr bwMode="auto">
            <a:xfrm>
              <a:off x="7793849" y="5237056"/>
              <a:ext cx="184877" cy="207651"/>
            </a:xfrm>
            <a:custGeom>
              <a:avLst/>
              <a:gdLst>
                <a:gd name="T0" fmla="*/ 76 w 101"/>
                <a:gd name="T1" fmla="*/ 95 h 113"/>
                <a:gd name="T2" fmla="*/ 71 w 101"/>
                <a:gd name="T3" fmla="*/ 89 h 113"/>
                <a:gd name="T4" fmla="*/ 67 w 101"/>
                <a:gd name="T5" fmla="*/ 82 h 113"/>
                <a:gd name="T6" fmla="*/ 71 w 101"/>
                <a:gd name="T7" fmla="*/ 88 h 113"/>
                <a:gd name="T8" fmla="*/ 76 w 101"/>
                <a:gd name="T9" fmla="*/ 95 h 113"/>
                <a:gd name="T10" fmla="*/ 36 w 101"/>
                <a:gd name="T11" fmla="*/ 16 h 113"/>
                <a:gd name="T12" fmla="*/ 44 w 101"/>
                <a:gd name="T13" fmla="*/ 13 h 113"/>
                <a:gd name="T14" fmla="*/ 49 w 101"/>
                <a:gd name="T15" fmla="*/ 14 h 113"/>
                <a:gd name="T16" fmla="*/ 56 w 101"/>
                <a:gd name="T17" fmla="*/ 22 h 113"/>
                <a:gd name="T18" fmla="*/ 58 w 101"/>
                <a:gd name="T19" fmla="*/ 26 h 113"/>
                <a:gd name="T20" fmla="*/ 58 w 101"/>
                <a:gd name="T21" fmla="*/ 29 h 113"/>
                <a:gd name="T22" fmla="*/ 58 w 101"/>
                <a:gd name="T23" fmla="*/ 30 h 113"/>
                <a:gd name="T24" fmla="*/ 58 w 101"/>
                <a:gd name="T25" fmla="*/ 35 h 113"/>
                <a:gd name="T26" fmla="*/ 56 w 101"/>
                <a:gd name="T27" fmla="*/ 45 h 113"/>
                <a:gd name="T28" fmla="*/ 49 w 101"/>
                <a:gd name="T29" fmla="*/ 48 h 113"/>
                <a:gd name="T30" fmla="*/ 44 w 101"/>
                <a:gd name="T31" fmla="*/ 46 h 113"/>
                <a:gd name="T32" fmla="*/ 41 w 101"/>
                <a:gd name="T33" fmla="*/ 44 h 113"/>
                <a:gd name="T34" fmla="*/ 41 w 101"/>
                <a:gd name="T35" fmla="*/ 44 h 113"/>
                <a:gd name="T36" fmla="*/ 31 w 101"/>
                <a:gd name="T37" fmla="*/ 49 h 113"/>
                <a:gd name="T38" fmla="*/ 28 w 101"/>
                <a:gd name="T39" fmla="*/ 49 h 113"/>
                <a:gd name="T40" fmla="*/ 20 w 101"/>
                <a:gd name="T41" fmla="*/ 38 h 113"/>
                <a:gd name="T42" fmla="*/ 23 w 101"/>
                <a:gd name="T43" fmla="*/ 29 h 113"/>
                <a:gd name="T44" fmla="*/ 23 w 101"/>
                <a:gd name="T45" fmla="*/ 29 h 113"/>
                <a:gd name="T46" fmla="*/ 26 w 101"/>
                <a:gd name="T47" fmla="*/ 24 h 113"/>
                <a:gd name="T48" fmla="*/ 31 w 101"/>
                <a:gd name="T49" fmla="*/ 18 h 113"/>
                <a:gd name="T50" fmla="*/ 36 w 101"/>
                <a:gd name="T51" fmla="*/ 16 h 113"/>
                <a:gd name="T52" fmla="*/ 46 w 101"/>
                <a:gd name="T53" fmla="*/ 0 h 113"/>
                <a:gd name="T54" fmla="*/ 15 w 101"/>
                <a:gd name="T55" fmla="*/ 16 h 113"/>
                <a:gd name="T56" fmla="*/ 29 w 101"/>
                <a:gd name="T57" fmla="*/ 60 h 113"/>
                <a:gd name="T58" fmla="*/ 47 w 101"/>
                <a:gd name="T59" fmla="*/ 80 h 113"/>
                <a:gd name="T60" fmla="*/ 51 w 101"/>
                <a:gd name="T61" fmla="*/ 91 h 113"/>
                <a:gd name="T62" fmla="*/ 86 w 101"/>
                <a:gd name="T63" fmla="*/ 113 h 113"/>
                <a:gd name="T64" fmla="*/ 88 w 101"/>
                <a:gd name="T65" fmla="*/ 109 h 113"/>
                <a:gd name="T66" fmla="*/ 78 w 101"/>
                <a:gd name="T67" fmla="*/ 96 h 113"/>
                <a:gd name="T68" fmla="*/ 90 w 101"/>
                <a:gd name="T69" fmla="*/ 105 h 113"/>
                <a:gd name="T70" fmla="*/ 101 w 101"/>
                <a:gd name="T71" fmla="*/ 82 h 113"/>
                <a:gd name="T72" fmla="*/ 84 w 101"/>
                <a:gd name="T73" fmla="*/ 62 h 113"/>
                <a:gd name="T74" fmla="*/ 80 w 101"/>
                <a:gd name="T75" fmla="*/ 48 h 113"/>
                <a:gd name="T76" fmla="*/ 67 w 101"/>
                <a:gd name="T77" fmla="*/ 15 h 113"/>
                <a:gd name="T78" fmla="*/ 46 w 101"/>
                <a:gd name="T7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" h="113">
                  <a:moveTo>
                    <a:pt x="76" y="95"/>
                  </a:moveTo>
                  <a:cubicBezTo>
                    <a:pt x="74" y="93"/>
                    <a:pt x="72" y="91"/>
                    <a:pt x="71" y="89"/>
                  </a:cubicBezTo>
                  <a:cubicBezTo>
                    <a:pt x="68" y="87"/>
                    <a:pt x="67" y="85"/>
                    <a:pt x="67" y="82"/>
                  </a:cubicBezTo>
                  <a:cubicBezTo>
                    <a:pt x="68" y="84"/>
                    <a:pt x="69" y="86"/>
                    <a:pt x="71" y="88"/>
                  </a:cubicBezTo>
                  <a:cubicBezTo>
                    <a:pt x="72" y="90"/>
                    <a:pt x="74" y="93"/>
                    <a:pt x="76" y="95"/>
                  </a:cubicBezTo>
                  <a:moveTo>
                    <a:pt x="36" y="16"/>
                  </a:moveTo>
                  <a:cubicBezTo>
                    <a:pt x="38" y="14"/>
                    <a:pt x="41" y="13"/>
                    <a:pt x="44" y="13"/>
                  </a:cubicBezTo>
                  <a:cubicBezTo>
                    <a:pt x="46" y="13"/>
                    <a:pt x="48" y="13"/>
                    <a:pt x="49" y="14"/>
                  </a:cubicBezTo>
                  <a:cubicBezTo>
                    <a:pt x="52" y="16"/>
                    <a:pt x="55" y="18"/>
                    <a:pt x="56" y="22"/>
                  </a:cubicBezTo>
                  <a:cubicBezTo>
                    <a:pt x="57" y="23"/>
                    <a:pt x="57" y="25"/>
                    <a:pt x="58" y="26"/>
                  </a:cubicBezTo>
                  <a:cubicBezTo>
                    <a:pt x="58" y="27"/>
                    <a:pt x="58" y="28"/>
                    <a:pt x="58" y="29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9" y="32"/>
                    <a:pt x="59" y="33"/>
                    <a:pt x="58" y="35"/>
                  </a:cubicBezTo>
                  <a:cubicBezTo>
                    <a:pt x="59" y="38"/>
                    <a:pt x="59" y="42"/>
                    <a:pt x="56" y="45"/>
                  </a:cubicBezTo>
                  <a:cubicBezTo>
                    <a:pt x="54" y="47"/>
                    <a:pt x="52" y="48"/>
                    <a:pt x="49" y="48"/>
                  </a:cubicBezTo>
                  <a:cubicBezTo>
                    <a:pt x="47" y="48"/>
                    <a:pt x="46" y="47"/>
                    <a:pt x="44" y="46"/>
                  </a:cubicBezTo>
                  <a:cubicBezTo>
                    <a:pt x="43" y="45"/>
                    <a:pt x="42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8"/>
                    <a:pt x="35" y="49"/>
                    <a:pt x="31" y="49"/>
                  </a:cubicBezTo>
                  <a:cubicBezTo>
                    <a:pt x="30" y="49"/>
                    <a:pt x="29" y="49"/>
                    <a:pt x="28" y="49"/>
                  </a:cubicBezTo>
                  <a:cubicBezTo>
                    <a:pt x="24" y="48"/>
                    <a:pt x="19" y="43"/>
                    <a:pt x="20" y="38"/>
                  </a:cubicBezTo>
                  <a:cubicBezTo>
                    <a:pt x="21" y="35"/>
                    <a:pt x="21" y="32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7"/>
                    <a:pt x="24" y="25"/>
                    <a:pt x="26" y="24"/>
                  </a:cubicBezTo>
                  <a:cubicBezTo>
                    <a:pt x="27" y="21"/>
                    <a:pt x="29" y="19"/>
                    <a:pt x="31" y="18"/>
                  </a:cubicBezTo>
                  <a:cubicBezTo>
                    <a:pt x="33" y="17"/>
                    <a:pt x="34" y="16"/>
                    <a:pt x="36" y="16"/>
                  </a:cubicBezTo>
                  <a:moveTo>
                    <a:pt x="46" y="0"/>
                  </a:moveTo>
                  <a:cubicBezTo>
                    <a:pt x="35" y="0"/>
                    <a:pt x="23" y="7"/>
                    <a:pt x="15" y="16"/>
                  </a:cubicBezTo>
                  <a:cubicBezTo>
                    <a:pt x="0" y="34"/>
                    <a:pt x="3" y="59"/>
                    <a:pt x="29" y="60"/>
                  </a:cubicBezTo>
                  <a:cubicBezTo>
                    <a:pt x="43" y="61"/>
                    <a:pt x="47" y="67"/>
                    <a:pt x="47" y="80"/>
                  </a:cubicBezTo>
                  <a:cubicBezTo>
                    <a:pt x="47" y="84"/>
                    <a:pt x="49" y="88"/>
                    <a:pt x="51" y="91"/>
                  </a:cubicBezTo>
                  <a:cubicBezTo>
                    <a:pt x="61" y="101"/>
                    <a:pt x="75" y="104"/>
                    <a:pt x="86" y="113"/>
                  </a:cubicBezTo>
                  <a:cubicBezTo>
                    <a:pt x="86" y="112"/>
                    <a:pt x="87" y="110"/>
                    <a:pt x="88" y="109"/>
                  </a:cubicBezTo>
                  <a:cubicBezTo>
                    <a:pt x="85" y="104"/>
                    <a:pt x="81" y="100"/>
                    <a:pt x="78" y="96"/>
                  </a:cubicBezTo>
                  <a:cubicBezTo>
                    <a:pt x="81" y="100"/>
                    <a:pt x="85" y="103"/>
                    <a:pt x="90" y="105"/>
                  </a:cubicBezTo>
                  <a:cubicBezTo>
                    <a:pt x="94" y="97"/>
                    <a:pt x="98" y="90"/>
                    <a:pt x="101" y="82"/>
                  </a:cubicBezTo>
                  <a:cubicBezTo>
                    <a:pt x="93" y="77"/>
                    <a:pt x="88" y="70"/>
                    <a:pt x="84" y="62"/>
                  </a:cubicBezTo>
                  <a:cubicBezTo>
                    <a:pt x="83" y="57"/>
                    <a:pt x="81" y="51"/>
                    <a:pt x="80" y="48"/>
                  </a:cubicBezTo>
                  <a:cubicBezTo>
                    <a:pt x="76" y="36"/>
                    <a:pt x="71" y="26"/>
                    <a:pt x="67" y="15"/>
                  </a:cubicBezTo>
                  <a:cubicBezTo>
                    <a:pt x="62" y="4"/>
                    <a:pt x="54" y="0"/>
                    <a:pt x="46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4" name="Freeform 3156"/>
            <p:cNvSpPr/>
            <p:nvPr/>
          </p:nvSpPr>
          <p:spPr bwMode="auto">
            <a:xfrm>
              <a:off x="7870211" y="5282606"/>
              <a:ext cx="22775" cy="38851"/>
            </a:xfrm>
            <a:custGeom>
              <a:avLst/>
              <a:gdLst>
                <a:gd name="T0" fmla="*/ 6 w 12"/>
                <a:gd name="T1" fmla="*/ 0 h 21"/>
                <a:gd name="T2" fmla="*/ 6 w 12"/>
                <a:gd name="T3" fmla="*/ 3 h 21"/>
                <a:gd name="T4" fmla="*/ 6 w 12"/>
                <a:gd name="T5" fmla="*/ 2 h 21"/>
                <a:gd name="T6" fmla="*/ 6 w 12"/>
                <a:gd name="T7" fmla="*/ 3 h 21"/>
                <a:gd name="T8" fmla="*/ 3 w 12"/>
                <a:gd name="T9" fmla="*/ 11 h 21"/>
                <a:gd name="T10" fmla="*/ 0 w 12"/>
                <a:gd name="T11" fmla="*/ 17 h 21"/>
                <a:gd name="T12" fmla="*/ 11 w 12"/>
                <a:gd name="T13" fmla="*/ 21 h 21"/>
                <a:gd name="T14" fmla="*/ 10 w 12"/>
                <a:gd name="T15" fmla="*/ 15 h 21"/>
                <a:gd name="T16" fmla="*/ 12 w 12"/>
                <a:gd name="T17" fmla="*/ 11 h 21"/>
                <a:gd name="T18" fmla="*/ 6 w 12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21">
                  <a:moveTo>
                    <a:pt x="6" y="0"/>
                  </a:moveTo>
                  <a:cubicBezTo>
                    <a:pt x="7" y="1"/>
                    <a:pt x="6" y="2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6" y="7"/>
                    <a:pt x="5" y="9"/>
                    <a:pt x="3" y="11"/>
                  </a:cubicBezTo>
                  <a:cubicBezTo>
                    <a:pt x="2" y="13"/>
                    <a:pt x="1" y="15"/>
                    <a:pt x="0" y="17"/>
                  </a:cubicBezTo>
                  <a:cubicBezTo>
                    <a:pt x="4" y="18"/>
                    <a:pt x="8" y="19"/>
                    <a:pt x="11" y="21"/>
                  </a:cubicBezTo>
                  <a:cubicBezTo>
                    <a:pt x="10" y="19"/>
                    <a:pt x="10" y="17"/>
                    <a:pt x="10" y="15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0" y="7"/>
                    <a:pt x="8" y="3"/>
                    <a:pt x="6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5" name="Freeform 3157"/>
            <p:cNvSpPr>
              <a:spLocks noEditPoints="1"/>
            </p:cNvSpPr>
            <p:nvPr/>
          </p:nvSpPr>
          <p:spPr bwMode="auto">
            <a:xfrm>
              <a:off x="7835380" y="5261171"/>
              <a:ext cx="65645" cy="64305"/>
            </a:xfrm>
            <a:custGeom>
              <a:avLst/>
              <a:gdLst>
                <a:gd name="T0" fmla="*/ 3 w 36"/>
                <a:gd name="T1" fmla="*/ 11 h 35"/>
                <a:gd name="T2" fmla="*/ 0 w 36"/>
                <a:gd name="T3" fmla="*/ 16 h 35"/>
                <a:gd name="T4" fmla="*/ 2 w 36"/>
                <a:gd name="T5" fmla="*/ 11 h 35"/>
                <a:gd name="T6" fmla="*/ 3 w 36"/>
                <a:gd name="T7" fmla="*/ 11 h 35"/>
                <a:gd name="T8" fmla="*/ 21 w 36"/>
                <a:gd name="T9" fmla="*/ 0 h 35"/>
                <a:gd name="T10" fmla="*/ 13 w 36"/>
                <a:gd name="T11" fmla="*/ 3 h 35"/>
                <a:gd name="T12" fmla="*/ 14 w 36"/>
                <a:gd name="T13" fmla="*/ 3 h 35"/>
                <a:gd name="T14" fmla="*/ 16 w 36"/>
                <a:gd name="T15" fmla="*/ 3 h 35"/>
                <a:gd name="T16" fmla="*/ 23 w 36"/>
                <a:gd name="T17" fmla="*/ 6 h 35"/>
                <a:gd name="T18" fmla="*/ 25 w 36"/>
                <a:gd name="T19" fmla="*/ 12 h 35"/>
                <a:gd name="T20" fmla="*/ 31 w 36"/>
                <a:gd name="T21" fmla="*/ 23 h 35"/>
                <a:gd name="T22" fmla="*/ 29 w 36"/>
                <a:gd name="T23" fmla="*/ 27 h 35"/>
                <a:gd name="T24" fmla="*/ 30 w 36"/>
                <a:gd name="T25" fmla="*/ 33 h 35"/>
                <a:gd name="T26" fmla="*/ 19 w 36"/>
                <a:gd name="T27" fmla="*/ 29 h 35"/>
                <a:gd name="T28" fmla="*/ 18 w 36"/>
                <a:gd name="T29" fmla="*/ 31 h 35"/>
                <a:gd name="T30" fmla="*/ 21 w 36"/>
                <a:gd name="T31" fmla="*/ 33 h 35"/>
                <a:gd name="T32" fmla="*/ 26 w 36"/>
                <a:gd name="T33" fmla="*/ 35 h 35"/>
                <a:gd name="T34" fmla="*/ 33 w 36"/>
                <a:gd name="T35" fmla="*/ 32 h 35"/>
                <a:gd name="T36" fmla="*/ 35 w 36"/>
                <a:gd name="T37" fmla="*/ 22 h 35"/>
                <a:gd name="T38" fmla="*/ 35 w 36"/>
                <a:gd name="T39" fmla="*/ 17 h 35"/>
                <a:gd name="T40" fmla="*/ 35 w 36"/>
                <a:gd name="T41" fmla="*/ 16 h 35"/>
                <a:gd name="T42" fmla="*/ 35 w 36"/>
                <a:gd name="T43" fmla="*/ 13 h 35"/>
                <a:gd name="T44" fmla="*/ 33 w 36"/>
                <a:gd name="T45" fmla="*/ 9 h 35"/>
                <a:gd name="T46" fmla="*/ 26 w 36"/>
                <a:gd name="T47" fmla="*/ 1 h 35"/>
                <a:gd name="T48" fmla="*/ 21 w 36"/>
                <a:gd name="T4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5">
                  <a:moveTo>
                    <a:pt x="3" y="11"/>
                  </a:moveTo>
                  <a:cubicBezTo>
                    <a:pt x="1" y="12"/>
                    <a:pt x="0" y="14"/>
                    <a:pt x="0" y="16"/>
                  </a:cubicBezTo>
                  <a:cubicBezTo>
                    <a:pt x="1" y="14"/>
                    <a:pt x="2" y="13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moveTo>
                    <a:pt x="21" y="0"/>
                  </a:moveTo>
                  <a:cubicBezTo>
                    <a:pt x="18" y="0"/>
                    <a:pt x="15" y="1"/>
                    <a:pt x="13" y="3"/>
                  </a:cubicBezTo>
                  <a:cubicBezTo>
                    <a:pt x="13" y="3"/>
                    <a:pt x="14" y="3"/>
                    <a:pt x="14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9" y="3"/>
                    <a:pt x="21" y="4"/>
                    <a:pt x="23" y="6"/>
                  </a:cubicBezTo>
                  <a:cubicBezTo>
                    <a:pt x="25" y="7"/>
                    <a:pt x="25" y="10"/>
                    <a:pt x="25" y="12"/>
                  </a:cubicBezTo>
                  <a:cubicBezTo>
                    <a:pt x="27" y="15"/>
                    <a:pt x="29" y="19"/>
                    <a:pt x="31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29" y="29"/>
                    <a:pt x="29" y="31"/>
                    <a:pt x="30" y="33"/>
                  </a:cubicBezTo>
                  <a:cubicBezTo>
                    <a:pt x="27" y="31"/>
                    <a:pt x="23" y="30"/>
                    <a:pt x="19" y="29"/>
                  </a:cubicBezTo>
                  <a:cubicBezTo>
                    <a:pt x="19" y="30"/>
                    <a:pt x="18" y="30"/>
                    <a:pt x="18" y="31"/>
                  </a:cubicBezTo>
                  <a:cubicBezTo>
                    <a:pt x="19" y="31"/>
                    <a:pt x="20" y="32"/>
                    <a:pt x="21" y="33"/>
                  </a:cubicBezTo>
                  <a:cubicBezTo>
                    <a:pt x="23" y="34"/>
                    <a:pt x="24" y="35"/>
                    <a:pt x="26" y="35"/>
                  </a:cubicBezTo>
                  <a:cubicBezTo>
                    <a:pt x="29" y="35"/>
                    <a:pt x="31" y="34"/>
                    <a:pt x="33" y="32"/>
                  </a:cubicBezTo>
                  <a:cubicBezTo>
                    <a:pt x="36" y="29"/>
                    <a:pt x="36" y="25"/>
                    <a:pt x="35" y="22"/>
                  </a:cubicBezTo>
                  <a:cubicBezTo>
                    <a:pt x="36" y="20"/>
                    <a:pt x="36" y="19"/>
                    <a:pt x="35" y="17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4" y="12"/>
                    <a:pt x="34" y="10"/>
                    <a:pt x="33" y="9"/>
                  </a:cubicBezTo>
                  <a:cubicBezTo>
                    <a:pt x="32" y="5"/>
                    <a:pt x="29" y="3"/>
                    <a:pt x="26" y="1"/>
                  </a:cubicBezTo>
                  <a:cubicBezTo>
                    <a:pt x="25" y="0"/>
                    <a:pt x="23" y="0"/>
                    <a:pt x="21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6" name="Freeform 3158"/>
            <p:cNvSpPr/>
            <p:nvPr/>
          </p:nvSpPr>
          <p:spPr bwMode="auto">
            <a:xfrm>
              <a:off x="7840738" y="5266529"/>
              <a:ext cx="18756" cy="14737"/>
            </a:xfrm>
            <a:custGeom>
              <a:avLst/>
              <a:gdLst>
                <a:gd name="T0" fmla="*/ 10 w 10"/>
                <a:gd name="T1" fmla="*/ 0 h 8"/>
                <a:gd name="T2" fmla="*/ 5 w 10"/>
                <a:gd name="T3" fmla="*/ 2 h 8"/>
                <a:gd name="T4" fmla="*/ 0 w 10"/>
                <a:gd name="T5" fmla="*/ 8 h 8"/>
                <a:gd name="T6" fmla="*/ 4 w 10"/>
                <a:gd name="T7" fmla="*/ 6 h 8"/>
                <a:gd name="T8" fmla="*/ 4 w 10"/>
                <a:gd name="T9" fmla="*/ 6 h 8"/>
                <a:gd name="T10" fmla="*/ 5 w 10"/>
                <a:gd name="T11" fmla="*/ 7 h 8"/>
                <a:gd name="T12" fmla="*/ 5 w 10"/>
                <a:gd name="T13" fmla="*/ 7 h 8"/>
                <a:gd name="T14" fmla="*/ 7 w 10"/>
                <a:gd name="T15" fmla="*/ 7 h 8"/>
                <a:gd name="T16" fmla="*/ 8 w 10"/>
                <a:gd name="T17" fmla="*/ 6 h 8"/>
                <a:gd name="T18" fmla="*/ 10 w 10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8" y="0"/>
                    <a:pt x="7" y="1"/>
                    <a:pt x="5" y="2"/>
                  </a:cubicBezTo>
                  <a:cubicBezTo>
                    <a:pt x="3" y="3"/>
                    <a:pt x="1" y="5"/>
                    <a:pt x="0" y="8"/>
                  </a:cubicBezTo>
                  <a:cubicBezTo>
                    <a:pt x="1" y="7"/>
                    <a:pt x="2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4"/>
                    <a:pt x="9" y="2"/>
                    <a:pt x="1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7" name="Freeform 3159"/>
            <p:cNvSpPr/>
            <p:nvPr/>
          </p:nvSpPr>
          <p:spPr bwMode="auto">
            <a:xfrm>
              <a:off x="7839399" y="5302701"/>
              <a:ext cx="25454" cy="10717"/>
            </a:xfrm>
            <a:custGeom>
              <a:avLst/>
              <a:gdLst>
                <a:gd name="T0" fmla="*/ 0 w 14"/>
                <a:gd name="T1" fmla="*/ 0 h 6"/>
                <a:gd name="T2" fmla="*/ 14 w 14"/>
                <a:gd name="T3" fmla="*/ 6 h 6"/>
                <a:gd name="T4" fmla="*/ 12 w 14"/>
                <a:gd name="T5" fmla="*/ 5 h 6"/>
                <a:gd name="T6" fmla="*/ 11 w 14"/>
                <a:gd name="T7" fmla="*/ 4 h 6"/>
                <a:gd name="T8" fmla="*/ 10 w 14"/>
                <a:gd name="T9" fmla="*/ 4 h 6"/>
                <a:gd name="T10" fmla="*/ 3 w 14"/>
                <a:gd name="T11" fmla="*/ 2 h 6"/>
                <a:gd name="T12" fmla="*/ 0 w 1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">
                  <a:moveTo>
                    <a:pt x="0" y="0"/>
                  </a:moveTo>
                  <a:cubicBezTo>
                    <a:pt x="0" y="5"/>
                    <a:pt x="9" y="6"/>
                    <a:pt x="14" y="6"/>
                  </a:cubicBezTo>
                  <a:cubicBezTo>
                    <a:pt x="13" y="6"/>
                    <a:pt x="13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8" y="3"/>
                    <a:pt x="5" y="3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8" name="Freeform 3160"/>
            <p:cNvSpPr/>
            <p:nvPr/>
          </p:nvSpPr>
          <p:spPr bwMode="auto">
            <a:xfrm>
              <a:off x="7828681" y="5290644"/>
              <a:ext cx="40191" cy="36172"/>
            </a:xfrm>
            <a:custGeom>
              <a:avLst/>
              <a:gdLst>
                <a:gd name="T0" fmla="*/ 4 w 22"/>
                <a:gd name="T1" fmla="*/ 0 h 20"/>
                <a:gd name="T2" fmla="*/ 4 w 22"/>
                <a:gd name="T3" fmla="*/ 0 h 20"/>
                <a:gd name="T4" fmla="*/ 1 w 22"/>
                <a:gd name="T5" fmla="*/ 9 h 20"/>
                <a:gd name="T6" fmla="*/ 9 w 22"/>
                <a:gd name="T7" fmla="*/ 20 h 20"/>
                <a:gd name="T8" fmla="*/ 12 w 22"/>
                <a:gd name="T9" fmla="*/ 20 h 20"/>
                <a:gd name="T10" fmla="*/ 22 w 22"/>
                <a:gd name="T11" fmla="*/ 15 h 20"/>
                <a:gd name="T12" fmla="*/ 22 w 22"/>
                <a:gd name="T13" fmla="*/ 15 h 20"/>
                <a:gd name="T14" fmla="*/ 20 w 22"/>
                <a:gd name="T15" fmla="*/ 13 h 20"/>
                <a:gd name="T16" fmla="*/ 6 w 22"/>
                <a:gd name="T17" fmla="*/ 7 h 20"/>
                <a:gd name="T18" fmla="*/ 4 w 2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2" y="6"/>
                    <a:pt x="1" y="9"/>
                  </a:cubicBezTo>
                  <a:cubicBezTo>
                    <a:pt x="0" y="14"/>
                    <a:pt x="5" y="19"/>
                    <a:pt x="9" y="20"/>
                  </a:cubicBezTo>
                  <a:cubicBezTo>
                    <a:pt x="10" y="20"/>
                    <a:pt x="11" y="20"/>
                    <a:pt x="12" y="20"/>
                  </a:cubicBezTo>
                  <a:cubicBezTo>
                    <a:pt x="16" y="20"/>
                    <a:pt x="20" y="19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4"/>
                    <a:pt x="21" y="14"/>
                    <a:pt x="20" y="13"/>
                  </a:cubicBezTo>
                  <a:cubicBezTo>
                    <a:pt x="15" y="13"/>
                    <a:pt x="6" y="12"/>
                    <a:pt x="6" y="7"/>
                  </a:cubicBezTo>
                  <a:cubicBezTo>
                    <a:pt x="5" y="5"/>
                    <a:pt x="4" y="2"/>
                    <a:pt x="4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9" name="Freeform 3161"/>
            <p:cNvSpPr/>
            <p:nvPr/>
          </p:nvSpPr>
          <p:spPr bwMode="auto">
            <a:xfrm>
              <a:off x="7839399" y="5271888"/>
              <a:ext cx="44210" cy="41530"/>
            </a:xfrm>
            <a:custGeom>
              <a:avLst/>
              <a:gdLst>
                <a:gd name="T0" fmla="*/ 17 w 24"/>
                <a:gd name="T1" fmla="*/ 0 h 23"/>
                <a:gd name="T2" fmla="*/ 15 w 24"/>
                <a:gd name="T3" fmla="*/ 1 h 23"/>
                <a:gd name="T4" fmla="*/ 2 w 24"/>
                <a:gd name="T5" fmla="*/ 14 h 23"/>
                <a:gd name="T6" fmla="*/ 0 w 24"/>
                <a:gd name="T7" fmla="*/ 17 h 23"/>
                <a:gd name="T8" fmla="*/ 3 w 24"/>
                <a:gd name="T9" fmla="*/ 19 h 23"/>
                <a:gd name="T10" fmla="*/ 10 w 24"/>
                <a:gd name="T11" fmla="*/ 21 h 23"/>
                <a:gd name="T12" fmla="*/ 11 w 24"/>
                <a:gd name="T13" fmla="*/ 21 h 23"/>
                <a:gd name="T14" fmla="*/ 12 w 24"/>
                <a:gd name="T15" fmla="*/ 22 h 23"/>
                <a:gd name="T16" fmla="*/ 14 w 24"/>
                <a:gd name="T17" fmla="*/ 23 h 23"/>
                <a:gd name="T18" fmla="*/ 17 w 24"/>
                <a:gd name="T19" fmla="*/ 23 h 23"/>
                <a:gd name="T20" fmla="*/ 17 w 24"/>
                <a:gd name="T21" fmla="*/ 23 h 23"/>
                <a:gd name="T22" fmla="*/ 20 w 24"/>
                <a:gd name="T23" fmla="*/ 17 h 23"/>
                <a:gd name="T24" fmla="*/ 23 w 24"/>
                <a:gd name="T25" fmla="*/ 9 h 23"/>
                <a:gd name="T26" fmla="*/ 23 w 24"/>
                <a:gd name="T27" fmla="*/ 8 h 23"/>
                <a:gd name="T28" fmla="*/ 23 w 24"/>
                <a:gd name="T29" fmla="*/ 9 h 23"/>
                <a:gd name="T30" fmla="*/ 23 w 24"/>
                <a:gd name="T31" fmla="*/ 6 h 23"/>
                <a:gd name="T32" fmla="*/ 17 w 24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3">
                  <a:moveTo>
                    <a:pt x="17" y="0"/>
                  </a:moveTo>
                  <a:cubicBezTo>
                    <a:pt x="16" y="0"/>
                    <a:pt x="16" y="0"/>
                    <a:pt x="15" y="1"/>
                  </a:cubicBezTo>
                  <a:cubicBezTo>
                    <a:pt x="10" y="3"/>
                    <a:pt x="5" y="9"/>
                    <a:pt x="2" y="14"/>
                  </a:cubicBezTo>
                  <a:cubicBezTo>
                    <a:pt x="1" y="15"/>
                    <a:pt x="1" y="16"/>
                    <a:pt x="0" y="17"/>
                  </a:cubicBezTo>
                  <a:cubicBezTo>
                    <a:pt x="1" y="18"/>
                    <a:pt x="2" y="18"/>
                    <a:pt x="3" y="19"/>
                  </a:cubicBezTo>
                  <a:cubicBezTo>
                    <a:pt x="5" y="20"/>
                    <a:pt x="8" y="20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3"/>
                    <a:pt x="14" y="23"/>
                  </a:cubicBezTo>
                  <a:cubicBezTo>
                    <a:pt x="15" y="23"/>
                    <a:pt x="16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1"/>
                    <a:pt x="19" y="19"/>
                    <a:pt x="20" y="17"/>
                  </a:cubicBezTo>
                  <a:cubicBezTo>
                    <a:pt x="22" y="15"/>
                    <a:pt x="23" y="13"/>
                    <a:pt x="23" y="9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4" y="7"/>
                    <a:pt x="23" y="6"/>
                  </a:cubicBezTo>
                  <a:cubicBezTo>
                    <a:pt x="21" y="3"/>
                    <a:pt x="19" y="0"/>
                    <a:pt x="17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0" name="Freeform 3162"/>
            <p:cNvSpPr>
              <a:spLocks noEditPoints="1"/>
            </p:cNvSpPr>
            <p:nvPr/>
          </p:nvSpPr>
          <p:spPr bwMode="auto">
            <a:xfrm>
              <a:off x="7835380" y="5266529"/>
              <a:ext cx="45549" cy="50908"/>
            </a:xfrm>
            <a:custGeom>
              <a:avLst/>
              <a:gdLst>
                <a:gd name="T0" fmla="*/ 16 w 25"/>
                <a:gd name="T1" fmla="*/ 26 h 28"/>
                <a:gd name="T2" fmla="*/ 18 w 25"/>
                <a:gd name="T3" fmla="*/ 28 h 28"/>
                <a:gd name="T4" fmla="*/ 19 w 25"/>
                <a:gd name="T5" fmla="*/ 26 h 28"/>
                <a:gd name="T6" fmla="*/ 19 w 25"/>
                <a:gd name="T7" fmla="*/ 26 h 28"/>
                <a:gd name="T8" fmla="*/ 16 w 25"/>
                <a:gd name="T9" fmla="*/ 26 h 28"/>
                <a:gd name="T10" fmla="*/ 16 w 25"/>
                <a:gd name="T11" fmla="*/ 0 h 28"/>
                <a:gd name="T12" fmla="*/ 14 w 25"/>
                <a:gd name="T13" fmla="*/ 0 h 28"/>
                <a:gd name="T14" fmla="*/ 13 w 25"/>
                <a:gd name="T15" fmla="*/ 0 h 28"/>
                <a:gd name="T16" fmla="*/ 11 w 25"/>
                <a:gd name="T17" fmla="*/ 6 h 28"/>
                <a:gd name="T18" fmla="*/ 10 w 25"/>
                <a:gd name="T19" fmla="*/ 7 h 28"/>
                <a:gd name="T20" fmla="*/ 8 w 25"/>
                <a:gd name="T21" fmla="*/ 7 h 28"/>
                <a:gd name="T22" fmla="*/ 8 w 25"/>
                <a:gd name="T23" fmla="*/ 7 h 28"/>
                <a:gd name="T24" fmla="*/ 7 w 25"/>
                <a:gd name="T25" fmla="*/ 6 h 28"/>
                <a:gd name="T26" fmla="*/ 7 w 25"/>
                <a:gd name="T27" fmla="*/ 6 h 28"/>
                <a:gd name="T28" fmla="*/ 3 w 25"/>
                <a:gd name="T29" fmla="*/ 8 h 28"/>
                <a:gd name="T30" fmla="*/ 2 w 25"/>
                <a:gd name="T31" fmla="*/ 8 h 28"/>
                <a:gd name="T32" fmla="*/ 0 w 25"/>
                <a:gd name="T33" fmla="*/ 13 h 28"/>
                <a:gd name="T34" fmla="*/ 2 w 25"/>
                <a:gd name="T35" fmla="*/ 20 h 28"/>
                <a:gd name="T36" fmla="*/ 4 w 25"/>
                <a:gd name="T37" fmla="*/ 17 h 28"/>
                <a:gd name="T38" fmla="*/ 17 w 25"/>
                <a:gd name="T39" fmla="*/ 4 h 28"/>
                <a:gd name="T40" fmla="*/ 19 w 25"/>
                <a:gd name="T41" fmla="*/ 3 h 28"/>
                <a:gd name="T42" fmla="*/ 25 w 25"/>
                <a:gd name="T43" fmla="*/ 9 h 28"/>
                <a:gd name="T44" fmla="*/ 23 w 25"/>
                <a:gd name="T45" fmla="*/ 3 h 28"/>
                <a:gd name="T46" fmla="*/ 16 w 25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28">
                  <a:moveTo>
                    <a:pt x="16" y="26"/>
                  </a:moveTo>
                  <a:cubicBezTo>
                    <a:pt x="17" y="27"/>
                    <a:pt x="17" y="27"/>
                    <a:pt x="18" y="28"/>
                  </a:cubicBezTo>
                  <a:cubicBezTo>
                    <a:pt x="18" y="27"/>
                    <a:pt x="19" y="27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6"/>
                    <a:pt x="17" y="26"/>
                    <a:pt x="16" y="26"/>
                  </a:cubicBezTo>
                  <a:moveTo>
                    <a:pt x="16" y="0"/>
                  </a:move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2"/>
                    <a:pt x="11" y="4"/>
                    <a:pt x="11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10"/>
                    <a:pt x="1" y="11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3" y="19"/>
                    <a:pt x="3" y="18"/>
                    <a:pt x="4" y="17"/>
                  </a:cubicBezTo>
                  <a:cubicBezTo>
                    <a:pt x="7" y="12"/>
                    <a:pt x="12" y="6"/>
                    <a:pt x="17" y="4"/>
                  </a:cubicBezTo>
                  <a:cubicBezTo>
                    <a:pt x="18" y="3"/>
                    <a:pt x="18" y="3"/>
                    <a:pt x="19" y="3"/>
                  </a:cubicBezTo>
                  <a:cubicBezTo>
                    <a:pt x="21" y="3"/>
                    <a:pt x="23" y="6"/>
                    <a:pt x="25" y="9"/>
                  </a:cubicBezTo>
                  <a:cubicBezTo>
                    <a:pt x="25" y="7"/>
                    <a:pt x="25" y="4"/>
                    <a:pt x="23" y="3"/>
                  </a:cubicBezTo>
                  <a:cubicBezTo>
                    <a:pt x="21" y="1"/>
                    <a:pt x="19" y="0"/>
                    <a:pt x="16" y="0"/>
                  </a:cubicBezTo>
                </a:path>
              </a:pathLst>
            </a:custGeom>
            <a:solidFill>
              <a:srgbClr val="B0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1" name="Freeform 3163"/>
            <p:cNvSpPr/>
            <p:nvPr/>
          </p:nvSpPr>
          <p:spPr bwMode="auto">
            <a:xfrm>
              <a:off x="7521893" y="5092370"/>
              <a:ext cx="301429" cy="144686"/>
            </a:xfrm>
            <a:custGeom>
              <a:avLst/>
              <a:gdLst>
                <a:gd name="T0" fmla="*/ 28 w 164"/>
                <a:gd name="T1" fmla="*/ 0 h 79"/>
                <a:gd name="T2" fmla="*/ 19 w 164"/>
                <a:gd name="T3" fmla="*/ 7 h 79"/>
                <a:gd name="T4" fmla="*/ 45 w 164"/>
                <a:gd name="T5" fmla="*/ 28 h 79"/>
                <a:gd name="T6" fmla="*/ 51 w 164"/>
                <a:gd name="T7" fmla="*/ 31 h 79"/>
                <a:gd name="T8" fmla="*/ 68 w 164"/>
                <a:gd name="T9" fmla="*/ 38 h 79"/>
                <a:gd name="T10" fmla="*/ 70 w 164"/>
                <a:gd name="T11" fmla="*/ 39 h 79"/>
                <a:gd name="T12" fmla="*/ 72 w 164"/>
                <a:gd name="T13" fmla="*/ 40 h 79"/>
                <a:gd name="T14" fmla="*/ 75 w 164"/>
                <a:gd name="T15" fmla="*/ 41 h 79"/>
                <a:gd name="T16" fmla="*/ 73 w 164"/>
                <a:gd name="T17" fmla="*/ 54 h 79"/>
                <a:gd name="T18" fmla="*/ 73 w 164"/>
                <a:gd name="T19" fmla="*/ 54 h 79"/>
                <a:gd name="T20" fmla="*/ 47 w 164"/>
                <a:gd name="T21" fmla="*/ 49 h 79"/>
                <a:gd name="T22" fmla="*/ 26 w 164"/>
                <a:gd name="T23" fmla="*/ 37 h 79"/>
                <a:gd name="T24" fmla="*/ 5 w 164"/>
                <a:gd name="T25" fmla="*/ 22 h 79"/>
                <a:gd name="T26" fmla="*/ 0 w 164"/>
                <a:gd name="T27" fmla="*/ 28 h 79"/>
                <a:gd name="T28" fmla="*/ 23 w 164"/>
                <a:gd name="T29" fmla="*/ 45 h 79"/>
                <a:gd name="T30" fmla="*/ 61 w 164"/>
                <a:gd name="T31" fmla="*/ 76 h 79"/>
                <a:gd name="T32" fmla="*/ 70 w 164"/>
                <a:gd name="T33" fmla="*/ 78 h 79"/>
                <a:gd name="T34" fmla="*/ 88 w 164"/>
                <a:gd name="T35" fmla="*/ 74 h 79"/>
                <a:gd name="T36" fmla="*/ 106 w 164"/>
                <a:gd name="T37" fmla="*/ 69 h 79"/>
                <a:gd name="T38" fmla="*/ 116 w 164"/>
                <a:gd name="T39" fmla="*/ 71 h 79"/>
                <a:gd name="T40" fmla="*/ 145 w 164"/>
                <a:gd name="T41" fmla="*/ 79 h 79"/>
                <a:gd name="T42" fmla="*/ 153 w 164"/>
                <a:gd name="T43" fmla="*/ 79 h 79"/>
                <a:gd name="T44" fmla="*/ 161 w 164"/>
                <a:gd name="T45" fmla="*/ 63 h 79"/>
                <a:gd name="T46" fmla="*/ 101 w 164"/>
                <a:gd name="T47" fmla="*/ 38 h 79"/>
                <a:gd name="T48" fmla="*/ 28 w 164"/>
                <a:gd name="T4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79">
                  <a:moveTo>
                    <a:pt x="28" y="0"/>
                  </a:moveTo>
                  <a:cubicBezTo>
                    <a:pt x="25" y="3"/>
                    <a:pt x="22" y="5"/>
                    <a:pt x="19" y="7"/>
                  </a:cubicBezTo>
                  <a:cubicBezTo>
                    <a:pt x="28" y="14"/>
                    <a:pt x="36" y="22"/>
                    <a:pt x="45" y="28"/>
                  </a:cubicBezTo>
                  <a:cubicBezTo>
                    <a:pt x="47" y="29"/>
                    <a:pt x="49" y="30"/>
                    <a:pt x="51" y="31"/>
                  </a:cubicBezTo>
                  <a:cubicBezTo>
                    <a:pt x="57" y="34"/>
                    <a:pt x="62" y="36"/>
                    <a:pt x="68" y="38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1" y="39"/>
                    <a:pt x="72" y="39"/>
                    <a:pt x="72" y="40"/>
                  </a:cubicBezTo>
                  <a:cubicBezTo>
                    <a:pt x="73" y="40"/>
                    <a:pt x="74" y="40"/>
                    <a:pt x="75" y="41"/>
                  </a:cubicBezTo>
                  <a:cubicBezTo>
                    <a:pt x="81" y="43"/>
                    <a:pt x="80" y="54"/>
                    <a:pt x="73" y="54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64" y="53"/>
                    <a:pt x="55" y="51"/>
                    <a:pt x="47" y="49"/>
                  </a:cubicBezTo>
                  <a:cubicBezTo>
                    <a:pt x="39" y="46"/>
                    <a:pt x="30" y="44"/>
                    <a:pt x="26" y="37"/>
                  </a:cubicBezTo>
                  <a:cubicBezTo>
                    <a:pt x="18" y="33"/>
                    <a:pt x="11" y="28"/>
                    <a:pt x="5" y="22"/>
                  </a:cubicBezTo>
                  <a:cubicBezTo>
                    <a:pt x="3" y="24"/>
                    <a:pt x="1" y="26"/>
                    <a:pt x="0" y="28"/>
                  </a:cubicBezTo>
                  <a:cubicBezTo>
                    <a:pt x="8" y="32"/>
                    <a:pt x="17" y="37"/>
                    <a:pt x="23" y="45"/>
                  </a:cubicBezTo>
                  <a:cubicBezTo>
                    <a:pt x="34" y="59"/>
                    <a:pt x="45" y="70"/>
                    <a:pt x="61" y="76"/>
                  </a:cubicBezTo>
                  <a:cubicBezTo>
                    <a:pt x="64" y="78"/>
                    <a:pt x="67" y="78"/>
                    <a:pt x="70" y="78"/>
                  </a:cubicBezTo>
                  <a:cubicBezTo>
                    <a:pt x="76" y="78"/>
                    <a:pt x="82" y="76"/>
                    <a:pt x="88" y="74"/>
                  </a:cubicBezTo>
                  <a:cubicBezTo>
                    <a:pt x="94" y="71"/>
                    <a:pt x="100" y="69"/>
                    <a:pt x="106" y="69"/>
                  </a:cubicBezTo>
                  <a:cubicBezTo>
                    <a:pt x="110" y="69"/>
                    <a:pt x="113" y="70"/>
                    <a:pt x="116" y="71"/>
                  </a:cubicBezTo>
                  <a:cubicBezTo>
                    <a:pt x="127" y="76"/>
                    <a:pt x="135" y="79"/>
                    <a:pt x="145" y="79"/>
                  </a:cubicBezTo>
                  <a:cubicBezTo>
                    <a:pt x="148" y="79"/>
                    <a:pt x="150" y="79"/>
                    <a:pt x="153" y="79"/>
                  </a:cubicBezTo>
                  <a:cubicBezTo>
                    <a:pt x="161" y="78"/>
                    <a:pt x="164" y="69"/>
                    <a:pt x="161" y="63"/>
                  </a:cubicBezTo>
                  <a:cubicBezTo>
                    <a:pt x="148" y="35"/>
                    <a:pt x="127" y="39"/>
                    <a:pt x="101" y="38"/>
                  </a:cubicBezTo>
                  <a:cubicBezTo>
                    <a:pt x="74" y="36"/>
                    <a:pt x="52" y="16"/>
                    <a:pt x="2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2" name="Freeform 3164"/>
            <p:cNvSpPr>
              <a:spLocks noEditPoints="1"/>
            </p:cNvSpPr>
            <p:nvPr/>
          </p:nvSpPr>
          <p:spPr bwMode="auto">
            <a:xfrm>
              <a:off x="7531271" y="5105767"/>
              <a:ext cx="123251" cy="60286"/>
            </a:xfrm>
            <a:custGeom>
              <a:avLst/>
              <a:gdLst>
                <a:gd name="T0" fmla="*/ 63 w 67"/>
                <a:gd name="T1" fmla="*/ 31 h 33"/>
                <a:gd name="T2" fmla="*/ 67 w 67"/>
                <a:gd name="T3" fmla="*/ 33 h 33"/>
                <a:gd name="T4" fmla="*/ 65 w 67"/>
                <a:gd name="T5" fmla="*/ 32 h 33"/>
                <a:gd name="T6" fmla="*/ 63 w 67"/>
                <a:gd name="T7" fmla="*/ 31 h 33"/>
                <a:gd name="T8" fmla="*/ 14 w 67"/>
                <a:gd name="T9" fmla="*/ 0 h 33"/>
                <a:gd name="T10" fmla="*/ 0 w 67"/>
                <a:gd name="T11" fmla="*/ 15 h 33"/>
                <a:gd name="T12" fmla="*/ 21 w 67"/>
                <a:gd name="T13" fmla="*/ 30 h 33"/>
                <a:gd name="T14" fmla="*/ 19 w 67"/>
                <a:gd name="T15" fmla="*/ 26 h 33"/>
                <a:gd name="T16" fmla="*/ 25 w 67"/>
                <a:gd name="T17" fmla="*/ 17 h 33"/>
                <a:gd name="T18" fmla="*/ 28 w 67"/>
                <a:gd name="T19" fmla="*/ 17 h 33"/>
                <a:gd name="T20" fmla="*/ 40 w 67"/>
                <a:gd name="T21" fmla="*/ 21 h 33"/>
                <a:gd name="T22" fmla="*/ 14 w 67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33">
                  <a:moveTo>
                    <a:pt x="63" y="31"/>
                  </a:moveTo>
                  <a:cubicBezTo>
                    <a:pt x="64" y="32"/>
                    <a:pt x="66" y="32"/>
                    <a:pt x="67" y="33"/>
                  </a:cubicBezTo>
                  <a:cubicBezTo>
                    <a:pt x="67" y="32"/>
                    <a:pt x="66" y="32"/>
                    <a:pt x="65" y="32"/>
                  </a:cubicBezTo>
                  <a:cubicBezTo>
                    <a:pt x="64" y="32"/>
                    <a:pt x="64" y="32"/>
                    <a:pt x="63" y="31"/>
                  </a:cubicBezTo>
                  <a:moveTo>
                    <a:pt x="14" y="0"/>
                  </a:moveTo>
                  <a:cubicBezTo>
                    <a:pt x="9" y="5"/>
                    <a:pt x="4" y="10"/>
                    <a:pt x="0" y="15"/>
                  </a:cubicBezTo>
                  <a:cubicBezTo>
                    <a:pt x="6" y="21"/>
                    <a:pt x="13" y="26"/>
                    <a:pt x="21" y="30"/>
                  </a:cubicBezTo>
                  <a:cubicBezTo>
                    <a:pt x="20" y="29"/>
                    <a:pt x="19" y="28"/>
                    <a:pt x="19" y="26"/>
                  </a:cubicBezTo>
                  <a:cubicBezTo>
                    <a:pt x="17" y="22"/>
                    <a:pt x="21" y="18"/>
                    <a:pt x="25" y="17"/>
                  </a:cubicBezTo>
                  <a:cubicBezTo>
                    <a:pt x="26" y="17"/>
                    <a:pt x="27" y="17"/>
                    <a:pt x="28" y="17"/>
                  </a:cubicBezTo>
                  <a:cubicBezTo>
                    <a:pt x="32" y="17"/>
                    <a:pt x="36" y="19"/>
                    <a:pt x="40" y="21"/>
                  </a:cubicBezTo>
                  <a:cubicBezTo>
                    <a:pt x="31" y="15"/>
                    <a:pt x="23" y="7"/>
                    <a:pt x="14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3" name="Freeform 3165"/>
            <p:cNvSpPr/>
            <p:nvPr/>
          </p:nvSpPr>
          <p:spPr bwMode="auto">
            <a:xfrm>
              <a:off x="7724186" y="5045481"/>
              <a:ext cx="140667" cy="92438"/>
            </a:xfrm>
            <a:custGeom>
              <a:avLst/>
              <a:gdLst>
                <a:gd name="T0" fmla="*/ 14 w 77"/>
                <a:gd name="T1" fmla="*/ 0 h 51"/>
                <a:gd name="T2" fmla="*/ 9 w 77"/>
                <a:gd name="T3" fmla="*/ 17 h 51"/>
                <a:gd name="T4" fmla="*/ 10 w 77"/>
                <a:gd name="T5" fmla="*/ 31 h 51"/>
                <a:gd name="T6" fmla="*/ 55 w 77"/>
                <a:gd name="T7" fmla="*/ 50 h 51"/>
                <a:gd name="T8" fmla="*/ 60 w 77"/>
                <a:gd name="T9" fmla="*/ 49 h 51"/>
                <a:gd name="T10" fmla="*/ 64 w 77"/>
                <a:gd name="T11" fmla="*/ 50 h 51"/>
                <a:gd name="T12" fmla="*/ 67 w 77"/>
                <a:gd name="T13" fmla="*/ 51 h 51"/>
                <a:gd name="T14" fmla="*/ 74 w 77"/>
                <a:gd name="T15" fmla="*/ 38 h 51"/>
                <a:gd name="T16" fmla="*/ 19 w 77"/>
                <a:gd name="T17" fmla="*/ 1 h 51"/>
                <a:gd name="T18" fmla="*/ 14 w 77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51">
                  <a:moveTo>
                    <a:pt x="14" y="0"/>
                  </a:moveTo>
                  <a:cubicBezTo>
                    <a:pt x="6" y="0"/>
                    <a:pt x="0" y="11"/>
                    <a:pt x="9" y="17"/>
                  </a:cubicBezTo>
                  <a:cubicBezTo>
                    <a:pt x="5" y="21"/>
                    <a:pt x="6" y="28"/>
                    <a:pt x="10" y="31"/>
                  </a:cubicBezTo>
                  <a:cubicBezTo>
                    <a:pt x="18" y="34"/>
                    <a:pt x="41" y="50"/>
                    <a:pt x="55" y="50"/>
                  </a:cubicBezTo>
                  <a:cubicBezTo>
                    <a:pt x="57" y="50"/>
                    <a:pt x="59" y="49"/>
                    <a:pt x="60" y="49"/>
                  </a:cubicBezTo>
                  <a:cubicBezTo>
                    <a:pt x="62" y="49"/>
                    <a:pt x="63" y="50"/>
                    <a:pt x="64" y="50"/>
                  </a:cubicBezTo>
                  <a:cubicBezTo>
                    <a:pt x="65" y="50"/>
                    <a:pt x="66" y="51"/>
                    <a:pt x="67" y="51"/>
                  </a:cubicBezTo>
                  <a:cubicBezTo>
                    <a:pt x="73" y="51"/>
                    <a:pt x="77" y="44"/>
                    <a:pt x="74" y="38"/>
                  </a:cubicBezTo>
                  <a:cubicBezTo>
                    <a:pt x="65" y="18"/>
                    <a:pt x="37" y="10"/>
                    <a:pt x="19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4" name="Freeform 3166"/>
            <p:cNvSpPr/>
            <p:nvPr/>
          </p:nvSpPr>
          <p:spPr bwMode="auto">
            <a:xfrm>
              <a:off x="7604954" y="5143278"/>
              <a:ext cx="41530" cy="18756"/>
            </a:xfrm>
            <a:custGeom>
              <a:avLst/>
              <a:gdLst>
                <a:gd name="T0" fmla="*/ 0 w 23"/>
                <a:gd name="T1" fmla="*/ 0 h 10"/>
                <a:gd name="T2" fmla="*/ 23 w 23"/>
                <a:gd name="T3" fmla="*/ 10 h 10"/>
                <a:gd name="T4" fmla="*/ 6 w 23"/>
                <a:gd name="T5" fmla="*/ 3 h 10"/>
                <a:gd name="T6" fmla="*/ 0 w 23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0" y="0"/>
                  </a:moveTo>
                  <a:cubicBezTo>
                    <a:pt x="7" y="5"/>
                    <a:pt x="14" y="9"/>
                    <a:pt x="23" y="10"/>
                  </a:cubicBezTo>
                  <a:cubicBezTo>
                    <a:pt x="17" y="8"/>
                    <a:pt x="12" y="6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5" name="Freeform 3167"/>
            <p:cNvSpPr/>
            <p:nvPr/>
          </p:nvSpPr>
          <p:spPr bwMode="auto">
            <a:xfrm>
              <a:off x="7621030" y="5176770"/>
              <a:ext cx="40191" cy="13397"/>
            </a:xfrm>
            <a:custGeom>
              <a:avLst/>
              <a:gdLst>
                <a:gd name="T0" fmla="*/ 0 w 22"/>
                <a:gd name="T1" fmla="*/ 0 h 7"/>
                <a:gd name="T2" fmla="*/ 17 w 22"/>
                <a:gd name="T3" fmla="*/ 7 h 7"/>
                <a:gd name="T4" fmla="*/ 22 w 22"/>
                <a:gd name="T5" fmla="*/ 6 h 7"/>
                <a:gd name="T6" fmla="*/ 15 w 22"/>
                <a:gd name="T7" fmla="*/ 3 h 7"/>
                <a:gd name="T8" fmla="*/ 10 w 22"/>
                <a:gd name="T9" fmla="*/ 0 h 7"/>
                <a:gd name="T10" fmla="*/ 5 w 22"/>
                <a:gd name="T11" fmla="*/ 0 h 7"/>
                <a:gd name="T12" fmla="*/ 0 w 2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0"/>
                  </a:moveTo>
                  <a:cubicBezTo>
                    <a:pt x="6" y="5"/>
                    <a:pt x="12" y="7"/>
                    <a:pt x="17" y="7"/>
                  </a:cubicBezTo>
                  <a:cubicBezTo>
                    <a:pt x="19" y="7"/>
                    <a:pt x="20" y="7"/>
                    <a:pt x="22" y="6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3" y="2"/>
                    <a:pt x="11" y="1"/>
                    <a:pt x="10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6" name="Freeform 3168"/>
            <p:cNvSpPr/>
            <p:nvPr/>
          </p:nvSpPr>
          <p:spPr bwMode="auto">
            <a:xfrm>
              <a:off x="7570122" y="5160694"/>
              <a:ext cx="100476" cy="30813"/>
            </a:xfrm>
            <a:custGeom>
              <a:avLst/>
              <a:gdLst>
                <a:gd name="T0" fmla="*/ 0 w 55"/>
                <a:gd name="T1" fmla="*/ 0 h 17"/>
                <a:gd name="T2" fmla="*/ 21 w 55"/>
                <a:gd name="T3" fmla="*/ 12 h 17"/>
                <a:gd name="T4" fmla="*/ 47 w 55"/>
                <a:gd name="T5" fmla="*/ 17 h 17"/>
                <a:gd name="T6" fmla="*/ 47 w 55"/>
                <a:gd name="T7" fmla="*/ 17 h 17"/>
                <a:gd name="T8" fmla="*/ 49 w 55"/>
                <a:gd name="T9" fmla="*/ 4 h 17"/>
                <a:gd name="T10" fmla="*/ 46 w 55"/>
                <a:gd name="T11" fmla="*/ 3 h 17"/>
                <a:gd name="T12" fmla="*/ 45 w 55"/>
                <a:gd name="T13" fmla="*/ 8 h 17"/>
                <a:gd name="T14" fmla="*/ 38 w 55"/>
                <a:gd name="T15" fmla="*/ 9 h 17"/>
                <a:gd name="T16" fmla="*/ 43 w 55"/>
                <a:gd name="T17" fmla="*/ 12 h 17"/>
                <a:gd name="T18" fmla="*/ 50 w 55"/>
                <a:gd name="T19" fmla="*/ 15 h 17"/>
                <a:gd name="T20" fmla="*/ 45 w 55"/>
                <a:gd name="T21" fmla="*/ 16 h 17"/>
                <a:gd name="T22" fmla="*/ 28 w 55"/>
                <a:gd name="T23" fmla="*/ 9 h 17"/>
                <a:gd name="T24" fmla="*/ 0 w 55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17">
                  <a:moveTo>
                    <a:pt x="0" y="0"/>
                  </a:moveTo>
                  <a:cubicBezTo>
                    <a:pt x="4" y="7"/>
                    <a:pt x="13" y="9"/>
                    <a:pt x="21" y="12"/>
                  </a:cubicBezTo>
                  <a:cubicBezTo>
                    <a:pt x="29" y="14"/>
                    <a:pt x="38" y="16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54" y="17"/>
                    <a:pt x="55" y="6"/>
                    <a:pt x="49" y="4"/>
                  </a:cubicBezTo>
                  <a:cubicBezTo>
                    <a:pt x="48" y="3"/>
                    <a:pt x="47" y="3"/>
                    <a:pt x="46" y="3"/>
                  </a:cubicBezTo>
                  <a:cubicBezTo>
                    <a:pt x="48" y="4"/>
                    <a:pt x="47" y="7"/>
                    <a:pt x="45" y="8"/>
                  </a:cubicBezTo>
                  <a:cubicBezTo>
                    <a:pt x="43" y="8"/>
                    <a:pt x="40" y="9"/>
                    <a:pt x="38" y="9"/>
                  </a:cubicBezTo>
                  <a:cubicBezTo>
                    <a:pt x="39" y="10"/>
                    <a:pt x="41" y="11"/>
                    <a:pt x="43" y="12"/>
                  </a:cubicBezTo>
                  <a:cubicBezTo>
                    <a:pt x="45" y="13"/>
                    <a:pt x="47" y="14"/>
                    <a:pt x="50" y="15"/>
                  </a:cubicBezTo>
                  <a:cubicBezTo>
                    <a:pt x="48" y="16"/>
                    <a:pt x="47" y="16"/>
                    <a:pt x="45" y="16"/>
                  </a:cubicBezTo>
                  <a:cubicBezTo>
                    <a:pt x="40" y="16"/>
                    <a:pt x="34" y="14"/>
                    <a:pt x="28" y="9"/>
                  </a:cubicBezTo>
                  <a:cubicBezTo>
                    <a:pt x="18" y="8"/>
                    <a:pt x="9" y="5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7" name="Freeform 3169"/>
            <p:cNvSpPr/>
            <p:nvPr/>
          </p:nvSpPr>
          <p:spPr bwMode="auto">
            <a:xfrm>
              <a:off x="7599595" y="5151316"/>
              <a:ext cx="40191" cy="25454"/>
            </a:xfrm>
            <a:custGeom>
              <a:avLst/>
              <a:gdLst>
                <a:gd name="T0" fmla="*/ 0 w 22"/>
                <a:gd name="T1" fmla="*/ 0 h 14"/>
                <a:gd name="T2" fmla="*/ 7 w 22"/>
                <a:gd name="T3" fmla="*/ 9 h 14"/>
                <a:gd name="T4" fmla="*/ 12 w 22"/>
                <a:gd name="T5" fmla="*/ 14 h 14"/>
                <a:gd name="T6" fmla="*/ 17 w 22"/>
                <a:gd name="T7" fmla="*/ 14 h 14"/>
                <a:gd name="T8" fmla="*/ 22 w 22"/>
                <a:gd name="T9" fmla="*/ 14 h 14"/>
                <a:gd name="T10" fmla="*/ 0 w 2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cubicBezTo>
                    <a:pt x="2" y="3"/>
                    <a:pt x="4" y="6"/>
                    <a:pt x="7" y="9"/>
                  </a:cubicBezTo>
                  <a:cubicBezTo>
                    <a:pt x="8" y="11"/>
                    <a:pt x="10" y="13"/>
                    <a:pt x="12" y="14"/>
                  </a:cubicBezTo>
                  <a:cubicBezTo>
                    <a:pt x="13" y="14"/>
                    <a:pt x="15" y="14"/>
                    <a:pt x="17" y="14"/>
                  </a:cubicBezTo>
                  <a:cubicBezTo>
                    <a:pt x="19" y="14"/>
                    <a:pt x="20" y="14"/>
                    <a:pt x="22" y="14"/>
                  </a:cubicBezTo>
                  <a:cubicBezTo>
                    <a:pt x="15" y="10"/>
                    <a:pt x="7" y="5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8" name="Freeform 3170"/>
            <p:cNvSpPr/>
            <p:nvPr/>
          </p:nvSpPr>
          <p:spPr bwMode="auto">
            <a:xfrm>
              <a:off x="7562084" y="5136580"/>
              <a:ext cx="95118" cy="40191"/>
            </a:xfrm>
            <a:custGeom>
              <a:avLst/>
              <a:gdLst>
                <a:gd name="T0" fmla="*/ 11 w 52"/>
                <a:gd name="T1" fmla="*/ 0 h 22"/>
                <a:gd name="T2" fmla="*/ 8 w 52"/>
                <a:gd name="T3" fmla="*/ 0 h 22"/>
                <a:gd name="T4" fmla="*/ 2 w 52"/>
                <a:gd name="T5" fmla="*/ 9 h 22"/>
                <a:gd name="T6" fmla="*/ 4 w 52"/>
                <a:gd name="T7" fmla="*/ 13 h 22"/>
                <a:gd name="T8" fmla="*/ 32 w 52"/>
                <a:gd name="T9" fmla="*/ 22 h 22"/>
                <a:gd name="T10" fmla="*/ 27 w 52"/>
                <a:gd name="T11" fmla="*/ 17 h 22"/>
                <a:gd name="T12" fmla="*/ 20 w 52"/>
                <a:gd name="T13" fmla="*/ 8 h 22"/>
                <a:gd name="T14" fmla="*/ 42 w 52"/>
                <a:gd name="T15" fmla="*/ 22 h 22"/>
                <a:gd name="T16" fmla="*/ 49 w 52"/>
                <a:gd name="T17" fmla="*/ 21 h 22"/>
                <a:gd name="T18" fmla="*/ 50 w 52"/>
                <a:gd name="T19" fmla="*/ 16 h 22"/>
                <a:gd name="T20" fmla="*/ 46 w 52"/>
                <a:gd name="T21" fmla="*/ 14 h 22"/>
                <a:gd name="T22" fmla="*/ 23 w 52"/>
                <a:gd name="T23" fmla="*/ 4 h 22"/>
                <a:gd name="T24" fmla="*/ 11 w 52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2">
                  <a:moveTo>
                    <a:pt x="11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4" y="1"/>
                    <a:pt x="0" y="5"/>
                    <a:pt x="2" y="9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13" y="18"/>
                    <a:pt x="22" y="21"/>
                    <a:pt x="32" y="22"/>
                  </a:cubicBezTo>
                  <a:cubicBezTo>
                    <a:pt x="30" y="21"/>
                    <a:pt x="28" y="19"/>
                    <a:pt x="27" y="17"/>
                  </a:cubicBezTo>
                  <a:cubicBezTo>
                    <a:pt x="24" y="14"/>
                    <a:pt x="22" y="11"/>
                    <a:pt x="20" y="8"/>
                  </a:cubicBezTo>
                  <a:cubicBezTo>
                    <a:pt x="27" y="13"/>
                    <a:pt x="35" y="18"/>
                    <a:pt x="42" y="22"/>
                  </a:cubicBezTo>
                  <a:cubicBezTo>
                    <a:pt x="44" y="22"/>
                    <a:pt x="47" y="21"/>
                    <a:pt x="49" y="21"/>
                  </a:cubicBezTo>
                  <a:cubicBezTo>
                    <a:pt x="51" y="20"/>
                    <a:pt x="52" y="17"/>
                    <a:pt x="50" y="16"/>
                  </a:cubicBezTo>
                  <a:cubicBezTo>
                    <a:pt x="49" y="15"/>
                    <a:pt x="47" y="15"/>
                    <a:pt x="46" y="14"/>
                  </a:cubicBezTo>
                  <a:cubicBezTo>
                    <a:pt x="37" y="13"/>
                    <a:pt x="30" y="9"/>
                    <a:pt x="23" y="4"/>
                  </a:cubicBezTo>
                  <a:cubicBezTo>
                    <a:pt x="19" y="2"/>
                    <a:pt x="15" y="0"/>
                    <a:pt x="11" y="0"/>
                  </a:cubicBezTo>
                </a:path>
              </a:pathLst>
            </a:custGeom>
            <a:solidFill>
              <a:srgbClr val="B0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9" name="Freeform 3171"/>
            <p:cNvSpPr/>
            <p:nvPr/>
          </p:nvSpPr>
          <p:spPr bwMode="auto">
            <a:xfrm>
              <a:off x="7725525" y="5286625"/>
              <a:ext cx="40191" cy="30813"/>
            </a:xfrm>
            <a:custGeom>
              <a:avLst/>
              <a:gdLst>
                <a:gd name="T0" fmla="*/ 11 w 22"/>
                <a:gd name="T1" fmla="*/ 0 h 17"/>
                <a:gd name="T2" fmla="*/ 11 w 22"/>
                <a:gd name="T3" fmla="*/ 17 h 17"/>
                <a:gd name="T4" fmla="*/ 11 w 2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0"/>
                  </a:moveTo>
                  <a:cubicBezTo>
                    <a:pt x="1" y="0"/>
                    <a:pt x="0" y="17"/>
                    <a:pt x="11" y="17"/>
                  </a:cubicBezTo>
                  <a:cubicBezTo>
                    <a:pt x="21" y="17"/>
                    <a:pt x="22" y="0"/>
                    <a:pt x="1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0" name="Freeform 3172"/>
            <p:cNvSpPr/>
            <p:nvPr/>
          </p:nvSpPr>
          <p:spPr bwMode="auto">
            <a:xfrm>
              <a:off x="7651843" y="5101748"/>
              <a:ext cx="17416" cy="10717"/>
            </a:xfrm>
            <a:custGeom>
              <a:avLst/>
              <a:gdLst>
                <a:gd name="T0" fmla="*/ 5 w 9"/>
                <a:gd name="T1" fmla="*/ 0 h 6"/>
                <a:gd name="T2" fmla="*/ 4 w 9"/>
                <a:gd name="T3" fmla="*/ 6 h 6"/>
                <a:gd name="T4" fmla="*/ 5 w 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5" y="0"/>
                  </a:moveTo>
                  <a:cubicBezTo>
                    <a:pt x="0" y="0"/>
                    <a:pt x="0" y="6"/>
                    <a:pt x="4" y="6"/>
                  </a:cubicBezTo>
                  <a:cubicBezTo>
                    <a:pt x="8" y="6"/>
                    <a:pt x="9" y="0"/>
                    <a:pt x="5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1" name="Freeform 3173"/>
            <p:cNvSpPr/>
            <p:nvPr/>
          </p:nvSpPr>
          <p:spPr bwMode="auto">
            <a:xfrm>
              <a:off x="7899685" y="5178110"/>
              <a:ext cx="34832" cy="32152"/>
            </a:xfrm>
            <a:custGeom>
              <a:avLst/>
              <a:gdLst>
                <a:gd name="T0" fmla="*/ 10 w 19"/>
                <a:gd name="T1" fmla="*/ 0 h 17"/>
                <a:gd name="T2" fmla="*/ 4 w 19"/>
                <a:gd name="T3" fmla="*/ 2 h 17"/>
                <a:gd name="T4" fmla="*/ 4 w 19"/>
                <a:gd name="T5" fmla="*/ 15 h 17"/>
                <a:gd name="T6" fmla="*/ 10 w 19"/>
                <a:gd name="T7" fmla="*/ 17 h 17"/>
                <a:gd name="T8" fmla="*/ 13 w 19"/>
                <a:gd name="T9" fmla="*/ 16 h 17"/>
                <a:gd name="T10" fmla="*/ 13 w 19"/>
                <a:gd name="T11" fmla="*/ 16 h 17"/>
                <a:gd name="T12" fmla="*/ 18 w 19"/>
                <a:gd name="T13" fmla="*/ 12 h 17"/>
                <a:gd name="T14" fmla="*/ 18 w 19"/>
                <a:gd name="T15" fmla="*/ 5 h 17"/>
                <a:gd name="T16" fmla="*/ 10 w 19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7">
                  <a:moveTo>
                    <a:pt x="10" y="0"/>
                  </a:moveTo>
                  <a:cubicBezTo>
                    <a:pt x="8" y="0"/>
                    <a:pt x="6" y="1"/>
                    <a:pt x="4" y="2"/>
                  </a:cubicBezTo>
                  <a:cubicBezTo>
                    <a:pt x="0" y="6"/>
                    <a:pt x="1" y="11"/>
                    <a:pt x="4" y="15"/>
                  </a:cubicBezTo>
                  <a:cubicBezTo>
                    <a:pt x="6" y="17"/>
                    <a:pt x="8" y="17"/>
                    <a:pt x="10" y="17"/>
                  </a:cubicBezTo>
                  <a:cubicBezTo>
                    <a:pt x="11" y="17"/>
                    <a:pt x="12" y="17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5" y="16"/>
                    <a:pt x="17" y="14"/>
                    <a:pt x="18" y="12"/>
                  </a:cubicBezTo>
                  <a:cubicBezTo>
                    <a:pt x="19" y="9"/>
                    <a:pt x="19" y="7"/>
                    <a:pt x="18" y="5"/>
                  </a:cubicBezTo>
                  <a:cubicBezTo>
                    <a:pt x="16" y="1"/>
                    <a:pt x="13" y="0"/>
                    <a:pt x="1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2" name="Freeform 3174"/>
            <p:cNvSpPr/>
            <p:nvPr/>
          </p:nvSpPr>
          <p:spPr bwMode="auto">
            <a:xfrm>
              <a:off x="7980066" y="5302701"/>
              <a:ext cx="25454" cy="18756"/>
            </a:xfrm>
            <a:custGeom>
              <a:avLst/>
              <a:gdLst>
                <a:gd name="T0" fmla="*/ 7 w 14"/>
                <a:gd name="T1" fmla="*/ 0 h 10"/>
                <a:gd name="T2" fmla="*/ 7 w 14"/>
                <a:gd name="T3" fmla="*/ 10 h 10"/>
                <a:gd name="T4" fmla="*/ 7 w 1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7" y="0"/>
                  </a:moveTo>
                  <a:cubicBezTo>
                    <a:pt x="14" y="0"/>
                    <a:pt x="13" y="10"/>
                    <a:pt x="7" y="10"/>
                  </a:cubicBezTo>
                  <a:cubicBezTo>
                    <a:pt x="0" y="10"/>
                    <a:pt x="1" y="0"/>
                    <a:pt x="7" y="0"/>
                  </a:cubicBezTo>
                  <a:close/>
                </a:path>
              </a:pathLst>
            </a:custGeom>
            <a:solidFill>
              <a:srgbClr val="9E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3" name="Freeform 3175"/>
            <p:cNvSpPr/>
            <p:nvPr/>
          </p:nvSpPr>
          <p:spPr bwMode="auto">
            <a:xfrm>
              <a:off x="7671938" y="5377723"/>
              <a:ext cx="211670" cy="109854"/>
            </a:xfrm>
            <a:custGeom>
              <a:avLst/>
              <a:gdLst>
                <a:gd name="T0" fmla="*/ 11 w 115"/>
                <a:gd name="T1" fmla="*/ 0 h 60"/>
                <a:gd name="T2" fmla="*/ 9 w 115"/>
                <a:gd name="T3" fmla="*/ 16 h 60"/>
                <a:gd name="T4" fmla="*/ 100 w 115"/>
                <a:gd name="T5" fmla="*/ 60 h 60"/>
                <a:gd name="T6" fmla="*/ 102 w 115"/>
                <a:gd name="T7" fmla="*/ 60 h 60"/>
                <a:gd name="T8" fmla="*/ 105 w 115"/>
                <a:gd name="T9" fmla="*/ 44 h 60"/>
                <a:gd name="T10" fmla="*/ 66 w 115"/>
                <a:gd name="T11" fmla="*/ 25 h 60"/>
                <a:gd name="T12" fmla="*/ 14 w 115"/>
                <a:gd name="T13" fmla="*/ 0 h 60"/>
                <a:gd name="T14" fmla="*/ 11 w 115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60">
                  <a:moveTo>
                    <a:pt x="11" y="0"/>
                  </a:moveTo>
                  <a:cubicBezTo>
                    <a:pt x="3" y="0"/>
                    <a:pt x="0" y="13"/>
                    <a:pt x="9" y="16"/>
                  </a:cubicBezTo>
                  <a:cubicBezTo>
                    <a:pt x="42" y="25"/>
                    <a:pt x="67" y="51"/>
                    <a:pt x="100" y="60"/>
                  </a:cubicBezTo>
                  <a:cubicBezTo>
                    <a:pt x="101" y="60"/>
                    <a:pt x="102" y="60"/>
                    <a:pt x="102" y="60"/>
                  </a:cubicBezTo>
                  <a:cubicBezTo>
                    <a:pt x="111" y="60"/>
                    <a:pt x="115" y="47"/>
                    <a:pt x="105" y="44"/>
                  </a:cubicBezTo>
                  <a:cubicBezTo>
                    <a:pt x="92" y="40"/>
                    <a:pt x="79" y="32"/>
                    <a:pt x="66" y="25"/>
                  </a:cubicBezTo>
                  <a:cubicBezTo>
                    <a:pt x="59" y="7"/>
                    <a:pt x="34" y="7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4" name="Freeform 3176"/>
            <p:cNvSpPr/>
            <p:nvPr/>
          </p:nvSpPr>
          <p:spPr bwMode="auto">
            <a:xfrm>
              <a:off x="7600935" y="5306720"/>
              <a:ext cx="24114" cy="18756"/>
            </a:xfrm>
            <a:custGeom>
              <a:avLst/>
              <a:gdLst>
                <a:gd name="T0" fmla="*/ 7 w 13"/>
                <a:gd name="T1" fmla="*/ 0 h 10"/>
                <a:gd name="T2" fmla="*/ 6 w 13"/>
                <a:gd name="T3" fmla="*/ 10 h 10"/>
                <a:gd name="T4" fmla="*/ 7 w 1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0">
                  <a:moveTo>
                    <a:pt x="7" y="0"/>
                  </a:moveTo>
                  <a:cubicBezTo>
                    <a:pt x="0" y="0"/>
                    <a:pt x="0" y="10"/>
                    <a:pt x="6" y="10"/>
                  </a:cubicBezTo>
                  <a:cubicBezTo>
                    <a:pt x="13" y="10"/>
                    <a:pt x="13" y="0"/>
                    <a:pt x="7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5" name="Freeform 3177"/>
            <p:cNvSpPr/>
            <p:nvPr/>
          </p:nvSpPr>
          <p:spPr bwMode="auto">
            <a:xfrm>
              <a:off x="7685335" y="5490257"/>
              <a:ext cx="18756" cy="17416"/>
            </a:xfrm>
            <a:custGeom>
              <a:avLst/>
              <a:gdLst>
                <a:gd name="T0" fmla="*/ 1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8 w 10"/>
                <a:gd name="T7" fmla="*/ 4 h 10"/>
                <a:gd name="T8" fmla="*/ 3 w 10"/>
                <a:gd name="T9" fmla="*/ 0 h 10"/>
                <a:gd name="T10" fmla="*/ 1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" y="3"/>
                    <a:pt x="7" y="6"/>
                    <a:pt x="10" y="10"/>
                  </a:cubicBezTo>
                  <a:cubicBezTo>
                    <a:pt x="10" y="7"/>
                    <a:pt x="10" y="5"/>
                    <a:pt x="8" y="4"/>
                  </a:cubicBezTo>
                  <a:cubicBezTo>
                    <a:pt x="6" y="2"/>
                    <a:pt x="5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6" name="Freeform 3178"/>
            <p:cNvSpPr/>
            <p:nvPr/>
          </p:nvSpPr>
          <p:spPr bwMode="auto">
            <a:xfrm>
              <a:off x="7475004" y="5237056"/>
              <a:ext cx="96457" cy="64305"/>
            </a:xfrm>
            <a:custGeom>
              <a:avLst/>
              <a:gdLst>
                <a:gd name="T0" fmla="*/ 8 w 53"/>
                <a:gd name="T1" fmla="*/ 0 h 35"/>
                <a:gd name="T2" fmla="*/ 4 w 53"/>
                <a:gd name="T3" fmla="*/ 2 h 35"/>
                <a:gd name="T4" fmla="*/ 19 w 53"/>
                <a:gd name="T5" fmla="*/ 25 h 35"/>
                <a:gd name="T6" fmla="*/ 49 w 53"/>
                <a:gd name="T7" fmla="*/ 35 h 35"/>
                <a:gd name="T8" fmla="*/ 49 w 53"/>
                <a:gd name="T9" fmla="*/ 35 h 35"/>
                <a:gd name="T10" fmla="*/ 51 w 53"/>
                <a:gd name="T11" fmla="*/ 31 h 35"/>
                <a:gd name="T12" fmla="*/ 27 w 53"/>
                <a:gd name="T13" fmla="*/ 16 h 35"/>
                <a:gd name="T14" fmla="*/ 8 w 53"/>
                <a:gd name="T15" fmla="*/ 0 h 35"/>
                <a:gd name="T16" fmla="*/ 8 w 53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5">
                  <a:moveTo>
                    <a:pt x="8" y="0"/>
                  </a:moveTo>
                  <a:cubicBezTo>
                    <a:pt x="6" y="0"/>
                    <a:pt x="5" y="1"/>
                    <a:pt x="4" y="2"/>
                  </a:cubicBezTo>
                  <a:cubicBezTo>
                    <a:pt x="0" y="12"/>
                    <a:pt x="12" y="21"/>
                    <a:pt x="19" y="25"/>
                  </a:cubicBezTo>
                  <a:cubicBezTo>
                    <a:pt x="28" y="31"/>
                    <a:pt x="38" y="33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2" y="35"/>
                    <a:pt x="53" y="32"/>
                    <a:pt x="51" y="31"/>
                  </a:cubicBezTo>
                  <a:cubicBezTo>
                    <a:pt x="43" y="27"/>
                    <a:pt x="34" y="22"/>
                    <a:pt x="27" y="16"/>
                  </a:cubicBezTo>
                  <a:cubicBezTo>
                    <a:pt x="21" y="12"/>
                    <a:pt x="16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7" name="Freeform 3179"/>
            <p:cNvSpPr/>
            <p:nvPr/>
          </p:nvSpPr>
          <p:spPr bwMode="auto">
            <a:xfrm>
              <a:off x="7521893" y="5400498"/>
              <a:ext cx="203632" cy="146026"/>
            </a:xfrm>
            <a:custGeom>
              <a:avLst/>
              <a:gdLst>
                <a:gd name="T0" fmla="*/ 8 w 111"/>
                <a:gd name="T1" fmla="*/ 0 h 80"/>
                <a:gd name="T2" fmla="*/ 4 w 111"/>
                <a:gd name="T3" fmla="*/ 10 h 80"/>
                <a:gd name="T4" fmla="*/ 3 w 111"/>
                <a:gd name="T5" fmla="*/ 10 h 80"/>
                <a:gd name="T6" fmla="*/ 47 w 111"/>
                <a:gd name="T7" fmla="*/ 44 h 80"/>
                <a:gd name="T8" fmla="*/ 52 w 111"/>
                <a:gd name="T9" fmla="*/ 47 h 80"/>
                <a:gd name="T10" fmla="*/ 89 w 111"/>
                <a:gd name="T11" fmla="*/ 78 h 80"/>
                <a:gd name="T12" fmla="*/ 93 w 111"/>
                <a:gd name="T13" fmla="*/ 80 h 80"/>
                <a:gd name="T14" fmla="*/ 95 w 111"/>
                <a:gd name="T15" fmla="*/ 79 h 80"/>
                <a:gd name="T16" fmla="*/ 98 w 111"/>
                <a:gd name="T17" fmla="*/ 80 h 80"/>
                <a:gd name="T18" fmla="*/ 105 w 111"/>
                <a:gd name="T19" fmla="*/ 65 h 80"/>
                <a:gd name="T20" fmla="*/ 99 w 111"/>
                <a:gd name="T21" fmla="*/ 59 h 80"/>
                <a:gd name="T22" fmla="*/ 97 w 111"/>
                <a:gd name="T23" fmla="*/ 64 h 80"/>
                <a:gd name="T24" fmla="*/ 91 w 111"/>
                <a:gd name="T25" fmla="*/ 66 h 80"/>
                <a:gd name="T26" fmla="*/ 85 w 111"/>
                <a:gd name="T27" fmla="*/ 64 h 80"/>
                <a:gd name="T28" fmla="*/ 82 w 111"/>
                <a:gd name="T29" fmla="*/ 58 h 80"/>
                <a:gd name="T30" fmla="*/ 89 w 111"/>
                <a:gd name="T31" fmla="*/ 49 h 80"/>
                <a:gd name="T32" fmla="*/ 57 w 111"/>
                <a:gd name="T33" fmla="*/ 27 h 80"/>
                <a:gd name="T34" fmla="*/ 10 w 111"/>
                <a:gd name="T35" fmla="*/ 0 h 80"/>
                <a:gd name="T36" fmla="*/ 8 w 111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80">
                  <a:moveTo>
                    <a:pt x="8" y="0"/>
                  </a:moveTo>
                  <a:cubicBezTo>
                    <a:pt x="3" y="0"/>
                    <a:pt x="0" y="7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5" y="25"/>
                    <a:pt x="31" y="34"/>
                    <a:pt x="47" y="44"/>
                  </a:cubicBezTo>
                  <a:cubicBezTo>
                    <a:pt x="48" y="45"/>
                    <a:pt x="50" y="46"/>
                    <a:pt x="52" y="47"/>
                  </a:cubicBezTo>
                  <a:cubicBezTo>
                    <a:pt x="64" y="57"/>
                    <a:pt x="77" y="68"/>
                    <a:pt x="89" y="78"/>
                  </a:cubicBezTo>
                  <a:cubicBezTo>
                    <a:pt x="90" y="79"/>
                    <a:pt x="92" y="80"/>
                    <a:pt x="93" y="80"/>
                  </a:cubicBezTo>
                  <a:cubicBezTo>
                    <a:pt x="94" y="80"/>
                    <a:pt x="95" y="80"/>
                    <a:pt x="95" y="79"/>
                  </a:cubicBezTo>
                  <a:cubicBezTo>
                    <a:pt x="96" y="80"/>
                    <a:pt x="97" y="80"/>
                    <a:pt x="98" y="80"/>
                  </a:cubicBezTo>
                  <a:cubicBezTo>
                    <a:pt x="105" y="80"/>
                    <a:pt x="111" y="72"/>
                    <a:pt x="105" y="65"/>
                  </a:cubicBezTo>
                  <a:cubicBezTo>
                    <a:pt x="103" y="63"/>
                    <a:pt x="101" y="61"/>
                    <a:pt x="99" y="59"/>
                  </a:cubicBezTo>
                  <a:cubicBezTo>
                    <a:pt x="99" y="61"/>
                    <a:pt x="98" y="63"/>
                    <a:pt x="97" y="64"/>
                  </a:cubicBezTo>
                  <a:cubicBezTo>
                    <a:pt x="95" y="66"/>
                    <a:pt x="93" y="66"/>
                    <a:pt x="91" y="66"/>
                  </a:cubicBezTo>
                  <a:cubicBezTo>
                    <a:pt x="89" y="66"/>
                    <a:pt x="87" y="66"/>
                    <a:pt x="85" y="64"/>
                  </a:cubicBezTo>
                  <a:cubicBezTo>
                    <a:pt x="84" y="62"/>
                    <a:pt x="82" y="61"/>
                    <a:pt x="82" y="58"/>
                  </a:cubicBezTo>
                  <a:cubicBezTo>
                    <a:pt x="81" y="53"/>
                    <a:pt x="84" y="50"/>
                    <a:pt x="89" y="49"/>
                  </a:cubicBezTo>
                  <a:cubicBezTo>
                    <a:pt x="79" y="41"/>
                    <a:pt x="68" y="34"/>
                    <a:pt x="57" y="27"/>
                  </a:cubicBezTo>
                  <a:cubicBezTo>
                    <a:pt x="42" y="17"/>
                    <a:pt x="27" y="6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8" name="Freeform 3180"/>
            <p:cNvSpPr/>
            <p:nvPr/>
          </p:nvSpPr>
          <p:spPr bwMode="auto">
            <a:xfrm>
              <a:off x="7670598" y="5490257"/>
              <a:ext cx="33492" cy="30813"/>
            </a:xfrm>
            <a:custGeom>
              <a:avLst/>
              <a:gdLst>
                <a:gd name="T0" fmla="*/ 8 w 18"/>
                <a:gd name="T1" fmla="*/ 0 h 17"/>
                <a:gd name="T2" fmla="*/ 1 w 18"/>
                <a:gd name="T3" fmla="*/ 9 h 17"/>
                <a:gd name="T4" fmla="*/ 4 w 18"/>
                <a:gd name="T5" fmla="*/ 15 h 17"/>
                <a:gd name="T6" fmla="*/ 10 w 18"/>
                <a:gd name="T7" fmla="*/ 17 h 17"/>
                <a:gd name="T8" fmla="*/ 16 w 18"/>
                <a:gd name="T9" fmla="*/ 15 h 17"/>
                <a:gd name="T10" fmla="*/ 18 w 18"/>
                <a:gd name="T11" fmla="*/ 10 h 17"/>
                <a:gd name="T12" fmla="*/ 8 w 18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">
                  <a:moveTo>
                    <a:pt x="8" y="0"/>
                  </a:moveTo>
                  <a:cubicBezTo>
                    <a:pt x="3" y="1"/>
                    <a:pt x="0" y="4"/>
                    <a:pt x="1" y="9"/>
                  </a:cubicBezTo>
                  <a:cubicBezTo>
                    <a:pt x="1" y="12"/>
                    <a:pt x="3" y="13"/>
                    <a:pt x="4" y="15"/>
                  </a:cubicBezTo>
                  <a:cubicBezTo>
                    <a:pt x="6" y="17"/>
                    <a:pt x="8" y="17"/>
                    <a:pt x="10" y="17"/>
                  </a:cubicBezTo>
                  <a:cubicBezTo>
                    <a:pt x="12" y="17"/>
                    <a:pt x="14" y="17"/>
                    <a:pt x="16" y="15"/>
                  </a:cubicBezTo>
                  <a:cubicBezTo>
                    <a:pt x="17" y="14"/>
                    <a:pt x="18" y="12"/>
                    <a:pt x="18" y="10"/>
                  </a:cubicBezTo>
                  <a:cubicBezTo>
                    <a:pt x="15" y="6"/>
                    <a:pt x="11" y="3"/>
                    <a:pt x="8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9" name="Freeform 3181"/>
            <p:cNvSpPr/>
            <p:nvPr/>
          </p:nvSpPr>
          <p:spPr bwMode="auto">
            <a:xfrm>
              <a:off x="7469645" y="5152656"/>
              <a:ext cx="408604" cy="409944"/>
            </a:xfrm>
            <a:custGeom>
              <a:avLst/>
              <a:gdLst>
                <a:gd name="T0" fmla="*/ 25 w 223"/>
                <a:gd name="T1" fmla="*/ 0 h 224"/>
                <a:gd name="T2" fmla="*/ 24 w 223"/>
                <a:gd name="T3" fmla="*/ 22 h 224"/>
                <a:gd name="T4" fmla="*/ 203 w 223"/>
                <a:gd name="T5" fmla="*/ 201 h 224"/>
                <a:gd name="T6" fmla="*/ 223 w 223"/>
                <a:gd name="T7" fmla="*/ 200 h 224"/>
                <a:gd name="T8" fmla="*/ 142 w 223"/>
                <a:gd name="T9" fmla="*/ 224 h 224"/>
                <a:gd name="T10" fmla="*/ 0 w 223"/>
                <a:gd name="T11" fmla="*/ 82 h 224"/>
                <a:gd name="T12" fmla="*/ 25 w 223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224">
                  <a:moveTo>
                    <a:pt x="25" y="0"/>
                  </a:moveTo>
                  <a:cubicBezTo>
                    <a:pt x="25" y="7"/>
                    <a:pt x="24" y="14"/>
                    <a:pt x="24" y="22"/>
                  </a:cubicBezTo>
                  <a:cubicBezTo>
                    <a:pt x="24" y="119"/>
                    <a:pt x="105" y="201"/>
                    <a:pt x="203" y="201"/>
                  </a:cubicBezTo>
                  <a:cubicBezTo>
                    <a:pt x="210" y="201"/>
                    <a:pt x="216" y="201"/>
                    <a:pt x="223" y="200"/>
                  </a:cubicBezTo>
                  <a:cubicBezTo>
                    <a:pt x="200" y="215"/>
                    <a:pt x="172" y="224"/>
                    <a:pt x="142" y="224"/>
                  </a:cubicBezTo>
                  <a:cubicBezTo>
                    <a:pt x="64" y="224"/>
                    <a:pt x="0" y="160"/>
                    <a:pt x="0" y="82"/>
                  </a:cubicBezTo>
                  <a:cubicBezTo>
                    <a:pt x="0" y="51"/>
                    <a:pt x="9" y="23"/>
                    <a:pt x="25" y="0"/>
                  </a:cubicBezTo>
                  <a:close/>
                </a:path>
              </a:pathLst>
            </a:custGeom>
            <a:solidFill>
              <a:srgbClr val="9E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99" name="Freeform 3211"/>
            <p:cNvSpPr/>
            <p:nvPr/>
          </p:nvSpPr>
          <p:spPr bwMode="auto">
            <a:xfrm>
              <a:off x="9901175" y="2605913"/>
              <a:ext cx="148705" cy="136648"/>
            </a:xfrm>
            <a:custGeom>
              <a:avLst/>
              <a:gdLst>
                <a:gd name="T0" fmla="*/ 55 w 111"/>
                <a:gd name="T1" fmla="*/ 0 h 102"/>
                <a:gd name="T2" fmla="*/ 69 w 111"/>
                <a:gd name="T3" fmla="*/ 39 h 102"/>
                <a:gd name="T4" fmla="*/ 111 w 111"/>
                <a:gd name="T5" fmla="*/ 39 h 102"/>
                <a:gd name="T6" fmla="*/ 77 w 111"/>
                <a:gd name="T7" fmla="*/ 64 h 102"/>
                <a:gd name="T8" fmla="*/ 89 w 111"/>
                <a:gd name="T9" fmla="*/ 102 h 102"/>
                <a:gd name="T10" fmla="*/ 55 w 111"/>
                <a:gd name="T11" fmla="*/ 78 h 102"/>
                <a:gd name="T12" fmla="*/ 22 w 111"/>
                <a:gd name="T13" fmla="*/ 102 h 102"/>
                <a:gd name="T14" fmla="*/ 34 w 111"/>
                <a:gd name="T15" fmla="*/ 64 h 102"/>
                <a:gd name="T16" fmla="*/ 0 w 111"/>
                <a:gd name="T17" fmla="*/ 39 h 102"/>
                <a:gd name="T18" fmla="*/ 43 w 111"/>
                <a:gd name="T19" fmla="*/ 39 h 102"/>
                <a:gd name="T20" fmla="*/ 55 w 111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2">
                  <a:moveTo>
                    <a:pt x="55" y="0"/>
                  </a:moveTo>
                  <a:lnTo>
                    <a:pt x="69" y="39"/>
                  </a:lnTo>
                  <a:lnTo>
                    <a:pt x="111" y="39"/>
                  </a:lnTo>
                  <a:lnTo>
                    <a:pt x="77" y="64"/>
                  </a:lnTo>
                  <a:lnTo>
                    <a:pt x="89" y="102"/>
                  </a:lnTo>
                  <a:lnTo>
                    <a:pt x="55" y="78"/>
                  </a:lnTo>
                  <a:lnTo>
                    <a:pt x="22" y="102"/>
                  </a:lnTo>
                  <a:lnTo>
                    <a:pt x="34" y="64"/>
                  </a:lnTo>
                  <a:lnTo>
                    <a:pt x="0" y="39"/>
                  </a:lnTo>
                  <a:lnTo>
                    <a:pt x="43" y="3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3" name="Freeform 3215"/>
            <p:cNvSpPr/>
            <p:nvPr/>
          </p:nvSpPr>
          <p:spPr bwMode="auto">
            <a:xfrm>
              <a:off x="7903704" y="3812970"/>
              <a:ext cx="146026" cy="137988"/>
            </a:xfrm>
            <a:custGeom>
              <a:avLst/>
              <a:gdLst>
                <a:gd name="T0" fmla="*/ 55 w 109"/>
                <a:gd name="T1" fmla="*/ 0 h 103"/>
                <a:gd name="T2" fmla="*/ 68 w 109"/>
                <a:gd name="T3" fmla="*/ 39 h 103"/>
                <a:gd name="T4" fmla="*/ 109 w 109"/>
                <a:gd name="T5" fmla="*/ 39 h 103"/>
                <a:gd name="T6" fmla="*/ 76 w 109"/>
                <a:gd name="T7" fmla="*/ 64 h 103"/>
                <a:gd name="T8" fmla="*/ 89 w 109"/>
                <a:gd name="T9" fmla="*/ 103 h 103"/>
                <a:gd name="T10" fmla="*/ 55 w 109"/>
                <a:gd name="T11" fmla="*/ 79 h 103"/>
                <a:gd name="T12" fmla="*/ 22 w 109"/>
                <a:gd name="T13" fmla="*/ 103 h 103"/>
                <a:gd name="T14" fmla="*/ 34 w 109"/>
                <a:gd name="T15" fmla="*/ 64 h 103"/>
                <a:gd name="T16" fmla="*/ 0 w 109"/>
                <a:gd name="T17" fmla="*/ 39 h 103"/>
                <a:gd name="T18" fmla="*/ 42 w 109"/>
                <a:gd name="T19" fmla="*/ 39 h 103"/>
                <a:gd name="T20" fmla="*/ 55 w 109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03">
                  <a:moveTo>
                    <a:pt x="55" y="0"/>
                  </a:moveTo>
                  <a:lnTo>
                    <a:pt x="68" y="39"/>
                  </a:lnTo>
                  <a:lnTo>
                    <a:pt x="109" y="39"/>
                  </a:lnTo>
                  <a:lnTo>
                    <a:pt x="76" y="64"/>
                  </a:lnTo>
                  <a:lnTo>
                    <a:pt x="89" y="103"/>
                  </a:lnTo>
                  <a:lnTo>
                    <a:pt x="55" y="79"/>
                  </a:lnTo>
                  <a:lnTo>
                    <a:pt x="22" y="103"/>
                  </a:lnTo>
                  <a:lnTo>
                    <a:pt x="34" y="64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4" name="Freeform 3216"/>
            <p:cNvSpPr/>
            <p:nvPr/>
          </p:nvSpPr>
          <p:spPr bwMode="auto">
            <a:xfrm>
              <a:off x="10273608" y="4604725"/>
              <a:ext cx="146026" cy="137988"/>
            </a:xfrm>
            <a:custGeom>
              <a:avLst/>
              <a:gdLst>
                <a:gd name="T0" fmla="*/ 55 w 109"/>
                <a:gd name="T1" fmla="*/ 0 h 103"/>
                <a:gd name="T2" fmla="*/ 67 w 109"/>
                <a:gd name="T3" fmla="*/ 40 h 103"/>
                <a:gd name="T4" fmla="*/ 109 w 109"/>
                <a:gd name="T5" fmla="*/ 40 h 103"/>
                <a:gd name="T6" fmla="*/ 75 w 109"/>
                <a:gd name="T7" fmla="*/ 63 h 103"/>
                <a:gd name="T8" fmla="*/ 89 w 109"/>
                <a:gd name="T9" fmla="*/ 103 h 103"/>
                <a:gd name="T10" fmla="*/ 55 w 109"/>
                <a:gd name="T11" fmla="*/ 77 h 103"/>
                <a:gd name="T12" fmla="*/ 20 w 109"/>
                <a:gd name="T13" fmla="*/ 102 h 103"/>
                <a:gd name="T14" fmla="*/ 34 w 109"/>
                <a:gd name="T15" fmla="*/ 63 h 103"/>
                <a:gd name="T16" fmla="*/ 0 w 109"/>
                <a:gd name="T17" fmla="*/ 40 h 103"/>
                <a:gd name="T18" fmla="*/ 41 w 109"/>
                <a:gd name="T19" fmla="*/ 40 h 103"/>
                <a:gd name="T20" fmla="*/ 55 w 109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03">
                  <a:moveTo>
                    <a:pt x="55" y="0"/>
                  </a:moveTo>
                  <a:lnTo>
                    <a:pt x="67" y="40"/>
                  </a:lnTo>
                  <a:lnTo>
                    <a:pt x="109" y="40"/>
                  </a:lnTo>
                  <a:lnTo>
                    <a:pt x="75" y="63"/>
                  </a:lnTo>
                  <a:lnTo>
                    <a:pt x="89" y="103"/>
                  </a:lnTo>
                  <a:lnTo>
                    <a:pt x="55" y="77"/>
                  </a:lnTo>
                  <a:lnTo>
                    <a:pt x="20" y="102"/>
                  </a:lnTo>
                  <a:lnTo>
                    <a:pt x="34" y="63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5" name="Freeform 3217"/>
            <p:cNvSpPr/>
            <p:nvPr/>
          </p:nvSpPr>
          <p:spPr bwMode="auto">
            <a:xfrm>
              <a:off x="10805463" y="3523598"/>
              <a:ext cx="120572" cy="120572"/>
            </a:xfrm>
            <a:custGeom>
              <a:avLst/>
              <a:gdLst>
                <a:gd name="T0" fmla="*/ 38 w 90"/>
                <a:gd name="T1" fmla="*/ 38 h 90"/>
                <a:gd name="T2" fmla="*/ 45 w 90"/>
                <a:gd name="T3" fmla="*/ 0 h 90"/>
                <a:gd name="T4" fmla="*/ 50 w 90"/>
                <a:gd name="T5" fmla="*/ 38 h 90"/>
                <a:gd name="T6" fmla="*/ 90 w 90"/>
                <a:gd name="T7" fmla="*/ 45 h 90"/>
                <a:gd name="T8" fmla="*/ 50 w 90"/>
                <a:gd name="T9" fmla="*/ 50 h 90"/>
                <a:gd name="T10" fmla="*/ 44 w 90"/>
                <a:gd name="T11" fmla="*/ 90 h 90"/>
                <a:gd name="T12" fmla="*/ 38 w 90"/>
                <a:gd name="T13" fmla="*/ 50 h 90"/>
                <a:gd name="T14" fmla="*/ 0 w 90"/>
                <a:gd name="T15" fmla="*/ 45 h 90"/>
                <a:gd name="T16" fmla="*/ 38 w 90"/>
                <a:gd name="T17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38" y="38"/>
                  </a:moveTo>
                  <a:lnTo>
                    <a:pt x="45" y="0"/>
                  </a:lnTo>
                  <a:lnTo>
                    <a:pt x="50" y="38"/>
                  </a:lnTo>
                  <a:lnTo>
                    <a:pt x="90" y="45"/>
                  </a:lnTo>
                  <a:lnTo>
                    <a:pt x="50" y="50"/>
                  </a:lnTo>
                  <a:lnTo>
                    <a:pt x="44" y="90"/>
                  </a:lnTo>
                  <a:lnTo>
                    <a:pt x="38" y="50"/>
                  </a:lnTo>
                  <a:lnTo>
                    <a:pt x="0" y="45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6" name="Freeform 3218"/>
            <p:cNvSpPr/>
            <p:nvPr/>
          </p:nvSpPr>
          <p:spPr bwMode="auto">
            <a:xfrm>
              <a:off x="8521299" y="2305824"/>
              <a:ext cx="120572" cy="120572"/>
            </a:xfrm>
            <a:custGeom>
              <a:avLst/>
              <a:gdLst>
                <a:gd name="T0" fmla="*/ 40 w 90"/>
                <a:gd name="T1" fmla="*/ 38 h 90"/>
                <a:gd name="T2" fmla="*/ 45 w 90"/>
                <a:gd name="T3" fmla="*/ 0 h 90"/>
                <a:gd name="T4" fmla="*/ 51 w 90"/>
                <a:gd name="T5" fmla="*/ 38 h 90"/>
                <a:gd name="T6" fmla="*/ 90 w 90"/>
                <a:gd name="T7" fmla="*/ 45 h 90"/>
                <a:gd name="T8" fmla="*/ 51 w 90"/>
                <a:gd name="T9" fmla="*/ 50 h 90"/>
                <a:gd name="T10" fmla="*/ 45 w 90"/>
                <a:gd name="T11" fmla="*/ 90 h 90"/>
                <a:gd name="T12" fmla="*/ 38 w 90"/>
                <a:gd name="T13" fmla="*/ 50 h 90"/>
                <a:gd name="T14" fmla="*/ 0 w 90"/>
                <a:gd name="T15" fmla="*/ 45 h 90"/>
                <a:gd name="T16" fmla="*/ 40 w 90"/>
                <a:gd name="T17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0" y="38"/>
                  </a:moveTo>
                  <a:lnTo>
                    <a:pt x="45" y="0"/>
                  </a:lnTo>
                  <a:lnTo>
                    <a:pt x="51" y="38"/>
                  </a:lnTo>
                  <a:lnTo>
                    <a:pt x="90" y="45"/>
                  </a:lnTo>
                  <a:lnTo>
                    <a:pt x="51" y="50"/>
                  </a:lnTo>
                  <a:lnTo>
                    <a:pt x="45" y="90"/>
                  </a:lnTo>
                  <a:lnTo>
                    <a:pt x="38" y="50"/>
                  </a:lnTo>
                  <a:lnTo>
                    <a:pt x="0" y="45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7" name="Freeform 3219"/>
            <p:cNvSpPr/>
            <p:nvPr/>
          </p:nvSpPr>
          <p:spPr bwMode="auto">
            <a:xfrm>
              <a:off x="10861730" y="5377723"/>
              <a:ext cx="120572" cy="121911"/>
            </a:xfrm>
            <a:custGeom>
              <a:avLst/>
              <a:gdLst>
                <a:gd name="T0" fmla="*/ 38 w 90"/>
                <a:gd name="T1" fmla="*/ 39 h 91"/>
                <a:gd name="T2" fmla="*/ 45 w 90"/>
                <a:gd name="T3" fmla="*/ 0 h 91"/>
                <a:gd name="T4" fmla="*/ 51 w 90"/>
                <a:gd name="T5" fmla="*/ 39 h 91"/>
                <a:gd name="T6" fmla="*/ 90 w 90"/>
                <a:gd name="T7" fmla="*/ 45 h 91"/>
                <a:gd name="T8" fmla="*/ 51 w 90"/>
                <a:gd name="T9" fmla="*/ 51 h 91"/>
                <a:gd name="T10" fmla="*/ 45 w 90"/>
                <a:gd name="T11" fmla="*/ 91 h 91"/>
                <a:gd name="T12" fmla="*/ 38 w 90"/>
                <a:gd name="T13" fmla="*/ 51 h 91"/>
                <a:gd name="T14" fmla="*/ 0 w 90"/>
                <a:gd name="T15" fmla="*/ 44 h 91"/>
                <a:gd name="T16" fmla="*/ 38 w 90"/>
                <a:gd name="T17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38" y="39"/>
                  </a:moveTo>
                  <a:lnTo>
                    <a:pt x="45" y="0"/>
                  </a:lnTo>
                  <a:lnTo>
                    <a:pt x="51" y="39"/>
                  </a:lnTo>
                  <a:lnTo>
                    <a:pt x="90" y="45"/>
                  </a:lnTo>
                  <a:lnTo>
                    <a:pt x="51" y="51"/>
                  </a:lnTo>
                  <a:lnTo>
                    <a:pt x="45" y="91"/>
                  </a:lnTo>
                  <a:lnTo>
                    <a:pt x="38" y="51"/>
                  </a:lnTo>
                  <a:lnTo>
                    <a:pt x="0" y="44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4" name="Oval 3226"/>
            <p:cNvSpPr>
              <a:spLocks noChangeArrowheads="1"/>
            </p:cNvSpPr>
            <p:nvPr/>
          </p:nvSpPr>
          <p:spPr bwMode="auto">
            <a:xfrm>
              <a:off x="10242795" y="3515560"/>
              <a:ext cx="56267" cy="57606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8" name="Oval 3230"/>
            <p:cNvSpPr>
              <a:spLocks noChangeArrowheads="1"/>
            </p:cNvSpPr>
            <p:nvPr/>
          </p:nvSpPr>
          <p:spPr bwMode="auto">
            <a:xfrm>
              <a:off x="9043776" y="4267124"/>
              <a:ext cx="56267" cy="56267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7" name="任意多边形: 形状 1556"/>
            <p:cNvSpPr/>
            <p:nvPr/>
          </p:nvSpPr>
          <p:spPr bwMode="auto">
            <a:xfrm>
              <a:off x="8803021" y="4644902"/>
              <a:ext cx="2379342" cy="2204153"/>
            </a:xfrm>
            <a:custGeom>
              <a:avLst/>
              <a:gdLst>
                <a:gd name="connsiteX0" fmla="*/ 124237 w 2590514"/>
                <a:gd name="connsiteY0" fmla="*/ 0 h 2399776"/>
                <a:gd name="connsiteX1" fmla="*/ 2544816 w 2590514"/>
                <a:gd name="connsiteY1" fmla="*/ 2355559 h 2399776"/>
                <a:gd name="connsiteX2" fmla="*/ 2590514 w 2590514"/>
                <a:gd name="connsiteY2" fmla="*/ 2399776 h 2399776"/>
                <a:gd name="connsiteX3" fmla="*/ 2217816 w 2590514"/>
                <a:gd name="connsiteY3" fmla="*/ 2399776 h 2399776"/>
                <a:gd name="connsiteX4" fmla="*/ 2202624 w 2590514"/>
                <a:gd name="connsiteY4" fmla="*/ 2384116 h 2399776"/>
                <a:gd name="connsiteX5" fmla="*/ 0 w 2590514"/>
                <a:gd name="connsiteY5" fmla="*/ 121854 h 2399776"/>
                <a:gd name="connsiteX6" fmla="*/ 124237 w 2590514"/>
                <a:gd name="connsiteY6" fmla="*/ 0 h 239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0514" h="2399776">
                  <a:moveTo>
                    <a:pt x="124237" y="0"/>
                  </a:moveTo>
                  <a:cubicBezTo>
                    <a:pt x="702713" y="558312"/>
                    <a:pt x="1828120" y="1661122"/>
                    <a:pt x="2544816" y="2355559"/>
                  </a:cubicBezTo>
                  <a:lnTo>
                    <a:pt x="2590514" y="2399776"/>
                  </a:lnTo>
                  <a:lnTo>
                    <a:pt x="2217816" y="2399776"/>
                  </a:lnTo>
                  <a:lnTo>
                    <a:pt x="2202624" y="2384116"/>
                  </a:lnTo>
                  <a:cubicBezTo>
                    <a:pt x="1508386" y="1669275"/>
                    <a:pt x="519131" y="660087"/>
                    <a:pt x="0" y="121854"/>
                  </a:cubicBezTo>
                  <a:cubicBezTo>
                    <a:pt x="51026" y="90836"/>
                    <a:pt x="90959" y="48742"/>
                    <a:pt x="124237" y="0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60" name="任意多边形: 形状 1559"/>
            <p:cNvSpPr/>
            <p:nvPr/>
          </p:nvSpPr>
          <p:spPr bwMode="auto">
            <a:xfrm>
              <a:off x="8996947" y="4835913"/>
              <a:ext cx="2099776" cy="1993278"/>
            </a:xfrm>
            <a:custGeom>
              <a:avLst/>
              <a:gdLst>
                <a:gd name="connsiteX0" fmla="*/ 70996 w 2286136"/>
                <a:gd name="connsiteY0" fmla="*/ 0 h 2170185"/>
                <a:gd name="connsiteX1" fmla="*/ 2254024 w 2286136"/>
                <a:gd name="connsiteY1" fmla="*/ 2138987 h 2170185"/>
                <a:gd name="connsiteX2" fmla="*/ 2286136 w 2286136"/>
                <a:gd name="connsiteY2" fmla="*/ 2170185 h 2170185"/>
                <a:gd name="connsiteX3" fmla="*/ 2056366 w 2286136"/>
                <a:gd name="connsiteY3" fmla="*/ 2170185 h 2170185"/>
                <a:gd name="connsiteX4" fmla="*/ 2021066 w 2286136"/>
                <a:gd name="connsiteY4" fmla="*/ 2133958 h 2170185"/>
                <a:gd name="connsiteX5" fmla="*/ 0 w 2286136"/>
                <a:gd name="connsiteY5" fmla="*/ 70910 h 2170185"/>
                <a:gd name="connsiteX6" fmla="*/ 70996 w 2286136"/>
                <a:gd name="connsiteY6" fmla="*/ 0 h 217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136" h="2170185">
                  <a:moveTo>
                    <a:pt x="70996" y="0"/>
                  </a:moveTo>
                  <a:cubicBezTo>
                    <a:pt x="563946" y="479891"/>
                    <a:pt x="1682834" y="1583018"/>
                    <a:pt x="2254024" y="2138987"/>
                  </a:cubicBezTo>
                  <a:lnTo>
                    <a:pt x="2286136" y="2170185"/>
                  </a:lnTo>
                  <a:lnTo>
                    <a:pt x="2056366" y="2170185"/>
                  </a:lnTo>
                  <a:lnTo>
                    <a:pt x="2021066" y="2133958"/>
                  </a:lnTo>
                  <a:cubicBezTo>
                    <a:pt x="1438256" y="1536760"/>
                    <a:pt x="446498" y="532381"/>
                    <a:pt x="0" y="70910"/>
                  </a:cubicBezTo>
                  <a:cubicBezTo>
                    <a:pt x="28842" y="55399"/>
                    <a:pt x="53247" y="31023"/>
                    <a:pt x="70996" y="0"/>
                  </a:cubicBezTo>
                  <a:close/>
                </a:path>
              </a:pathLst>
            </a:custGeom>
            <a:solidFill>
              <a:srgbClr val="FDDF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68" name="任意多边形: 形状 1567"/>
            <p:cNvSpPr/>
            <p:nvPr/>
          </p:nvSpPr>
          <p:spPr bwMode="auto">
            <a:xfrm>
              <a:off x="9873261" y="3335536"/>
              <a:ext cx="2317876" cy="2492810"/>
            </a:xfrm>
            <a:custGeom>
              <a:avLst/>
              <a:gdLst>
                <a:gd name="connsiteX0" fmla="*/ 124237 w 2523593"/>
                <a:gd name="connsiteY0" fmla="*/ 0 h 2714051"/>
                <a:gd name="connsiteX1" fmla="*/ 2385331 w 2523593"/>
                <a:gd name="connsiteY1" fmla="*/ 2200432 h 2714051"/>
                <a:gd name="connsiteX2" fmla="*/ 2523593 w 2523593"/>
                <a:gd name="connsiteY2" fmla="*/ 2334319 h 2714051"/>
                <a:gd name="connsiteX3" fmla="*/ 2523593 w 2523593"/>
                <a:gd name="connsiteY3" fmla="*/ 2714051 h 2714051"/>
                <a:gd name="connsiteX4" fmla="*/ 2499309 w 2523593"/>
                <a:gd name="connsiteY4" fmla="*/ 2688868 h 2714051"/>
                <a:gd name="connsiteX5" fmla="*/ 0 w 2523593"/>
                <a:gd name="connsiteY5" fmla="*/ 124000 h 2714051"/>
                <a:gd name="connsiteX6" fmla="*/ 124237 w 2523593"/>
                <a:gd name="connsiteY6" fmla="*/ 0 h 271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3593" h="2714051">
                  <a:moveTo>
                    <a:pt x="124237" y="0"/>
                  </a:moveTo>
                  <a:cubicBezTo>
                    <a:pt x="661393" y="518141"/>
                    <a:pt x="1670139" y="1506971"/>
                    <a:pt x="2385331" y="2200432"/>
                  </a:cubicBezTo>
                  <a:lnTo>
                    <a:pt x="2523593" y="2334319"/>
                  </a:lnTo>
                  <a:lnTo>
                    <a:pt x="2523593" y="2714051"/>
                  </a:lnTo>
                  <a:lnTo>
                    <a:pt x="2499309" y="2688868"/>
                  </a:lnTo>
                  <a:cubicBezTo>
                    <a:pt x="1823901" y="1990090"/>
                    <a:pt x="598997" y="744689"/>
                    <a:pt x="0" y="124000"/>
                  </a:cubicBezTo>
                  <a:cubicBezTo>
                    <a:pt x="51026" y="90785"/>
                    <a:pt x="90959" y="50928"/>
                    <a:pt x="124237" y="0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69" name="任意多边形: 形状 1568"/>
            <p:cNvSpPr/>
            <p:nvPr/>
          </p:nvSpPr>
          <p:spPr bwMode="auto">
            <a:xfrm>
              <a:off x="10064270" y="3528003"/>
              <a:ext cx="2126216" cy="2166724"/>
            </a:xfrm>
            <a:custGeom>
              <a:avLst/>
              <a:gdLst>
                <a:gd name="connsiteX0" fmla="*/ 73194 w 2314922"/>
                <a:gd name="connsiteY0" fmla="*/ 0 h 2359025"/>
                <a:gd name="connsiteX1" fmla="*/ 2255640 w 2314922"/>
                <a:gd name="connsiteY1" fmla="*/ 2138094 h 2359025"/>
                <a:gd name="connsiteX2" fmla="*/ 2314922 w 2314922"/>
                <a:gd name="connsiteY2" fmla="*/ 2195692 h 2359025"/>
                <a:gd name="connsiteX3" fmla="*/ 2314922 w 2314922"/>
                <a:gd name="connsiteY3" fmla="*/ 2302624 h 2359025"/>
                <a:gd name="connsiteX4" fmla="*/ 2310908 w 2314922"/>
                <a:gd name="connsiteY4" fmla="*/ 2307802 h 2359025"/>
                <a:gd name="connsiteX5" fmla="*/ 2244644 w 2314922"/>
                <a:gd name="connsiteY5" fmla="*/ 2359025 h 2359025"/>
                <a:gd name="connsiteX6" fmla="*/ 0 w 2314922"/>
                <a:gd name="connsiteY6" fmla="*/ 70882 h 2359025"/>
                <a:gd name="connsiteX7" fmla="*/ 73194 w 2314922"/>
                <a:gd name="connsiteY7" fmla="*/ 0 h 235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4922" h="2359025">
                  <a:moveTo>
                    <a:pt x="73194" y="0"/>
                  </a:moveTo>
                  <a:cubicBezTo>
                    <a:pt x="566014" y="477620"/>
                    <a:pt x="1684602" y="1582115"/>
                    <a:pt x="2255640" y="2138094"/>
                  </a:cubicBezTo>
                  <a:lnTo>
                    <a:pt x="2314922" y="2195692"/>
                  </a:lnTo>
                  <a:lnTo>
                    <a:pt x="2314922" y="2302624"/>
                  </a:lnTo>
                  <a:lnTo>
                    <a:pt x="2310908" y="2307802"/>
                  </a:lnTo>
                  <a:cubicBezTo>
                    <a:pt x="2291224" y="2327461"/>
                    <a:pt x="2269042" y="2344627"/>
                    <a:pt x="2244644" y="2359025"/>
                  </a:cubicBezTo>
                  <a:cubicBezTo>
                    <a:pt x="1734498" y="1834059"/>
                    <a:pt x="512364" y="595848"/>
                    <a:pt x="0" y="70882"/>
                  </a:cubicBezTo>
                  <a:cubicBezTo>
                    <a:pt x="31052" y="53161"/>
                    <a:pt x="55450" y="28796"/>
                    <a:pt x="73194" y="0"/>
                  </a:cubicBezTo>
                  <a:close/>
                </a:path>
              </a:pathLst>
            </a:custGeom>
            <a:solidFill>
              <a:srgbClr val="FDDF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726" name="Freeform 3238"/>
            <p:cNvSpPr/>
            <p:nvPr/>
          </p:nvSpPr>
          <p:spPr bwMode="auto">
            <a:xfrm>
              <a:off x="8024400" y="2657522"/>
              <a:ext cx="3987879" cy="4043289"/>
            </a:xfrm>
            <a:custGeom>
              <a:avLst/>
              <a:gdLst>
                <a:gd name="T0" fmla="*/ 1415 w 1957"/>
                <a:gd name="T1" fmla="*/ 1800 h 1987"/>
                <a:gd name="T2" fmla="*/ 1377 w 1957"/>
                <a:gd name="T3" fmla="*/ 1773 h 1987"/>
                <a:gd name="T4" fmla="*/ 1337 w 1957"/>
                <a:gd name="T5" fmla="*/ 1654 h 1987"/>
                <a:gd name="T6" fmla="*/ 1160 w 1957"/>
                <a:gd name="T7" fmla="*/ 1634 h 1987"/>
                <a:gd name="T8" fmla="*/ 1122 w 1957"/>
                <a:gd name="T9" fmla="*/ 1499 h 1987"/>
                <a:gd name="T10" fmla="*/ 1106 w 1957"/>
                <a:gd name="T11" fmla="*/ 1486 h 1987"/>
                <a:gd name="T12" fmla="*/ 1080 w 1957"/>
                <a:gd name="T13" fmla="*/ 1385 h 1987"/>
                <a:gd name="T14" fmla="*/ 956 w 1957"/>
                <a:gd name="T15" fmla="*/ 1346 h 1987"/>
                <a:gd name="T16" fmla="*/ 914 w 1957"/>
                <a:gd name="T17" fmla="*/ 1247 h 1987"/>
                <a:gd name="T18" fmla="*/ 876 w 1957"/>
                <a:gd name="T19" fmla="*/ 1223 h 1987"/>
                <a:gd name="T20" fmla="*/ 857 w 1957"/>
                <a:gd name="T21" fmla="*/ 1196 h 1987"/>
                <a:gd name="T22" fmla="*/ 771 w 1957"/>
                <a:gd name="T23" fmla="*/ 1156 h 1987"/>
                <a:gd name="T24" fmla="*/ 745 w 1957"/>
                <a:gd name="T25" fmla="*/ 991 h 1987"/>
                <a:gd name="T26" fmla="*/ 694 w 1957"/>
                <a:gd name="T27" fmla="*/ 963 h 1987"/>
                <a:gd name="T28" fmla="*/ 664 w 1957"/>
                <a:gd name="T29" fmla="*/ 889 h 1987"/>
                <a:gd name="T30" fmla="*/ 561 w 1957"/>
                <a:gd name="T31" fmla="*/ 864 h 1987"/>
                <a:gd name="T32" fmla="*/ 541 w 1957"/>
                <a:gd name="T33" fmla="*/ 746 h 1987"/>
                <a:gd name="T34" fmla="*/ 0 w 1957"/>
                <a:gd name="T35" fmla="*/ 168 h 1987"/>
                <a:gd name="T36" fmla="*/ 169 w 1957"/>
                <a:gd name="T37" fmla="*/ 0 h 1987"/>
                <a:gd name="T38" fmla="*/ 812 w 1957"/>
                <a:gd name="T39" fmla="*/ 603 h 1987"/>
                <a:gd name="T40" fmla="*/ 928 w 1957"/>
                <a:gd name="T41" fmla="*/ 622 h 1987"/>
                <a:gd name="T42" fmla="*/ 957 w 1957"/>
                <a:gd name="T43" fmla="*/ 712 h 1987"/>
                <a:gd name="T44" fmla="*/ 1049 w 1957"/>
                <a:gd name="T45" fmla="*/ 753 h 1987"/>
                <a:gd name="T46" fmla="*/ 1088 w 1957"/>
                <a:gd name="T47" fmla="*/ 830 h 1987"/>
                <a:gd name="T48" fmla="*/ 1236 w 1957"/>
                <a:gd name="T49" fmla="*/ 863 h 1987"/>
                <a:gd name="T50" fmla="*/ 1275 w 1957"/>
                <a:gd name="T51" fmla="*/ 994 h 1987"/>
                <a:gd name="T52" fmla="*/ 1418 w 1957"/>
                <a:gd name="T53" fmla="*/ 1028 h 1987"/>
                <a:gd name="T54" fmla="*/ 1458 w 1957"/>
                <a:gd name="T55" fmla="*/ 1142 h 1987"/>
                <a:gd name="T56" fmla="*/ 1526 w 1957"/>
                <a:gd name="T57" fmla="*/ 1179 h 1987"/>
                <a:gd name="T58" fmla="*/ 1553 w 1957"/>
                <a:gd name="T59" fmla="*/ 1218 h 1987"/>
                <a:gd name="T60" fmla="*/ 1713 w 1957"/>
                <a:gd name="T61" fmla="*/ 1247 h 1987"/>
                <a:gd name="T62" fmla="*/ 1755 w 1957"/>
                <a:gd name="T63" fmla="*/ 1345 h 1987"/>
                <a:gd name="T64" fmla="*/ 1813 w 1957"/>
                <a:gd name="T65" fmla="*/ 1373 h 1987"/>
                <a:gd name="T66" fmla="*/ 1843 w 1957"/>
                <a:gd name="T67" fmla="*/ 1437 h 1987"/>
                <a:gd name="T68" fmla="*/ 1917 w 1957"/>
                <a:gd name="T69" fmla="*/ 1466 h 1987"/>
                <a:gd name="T70" fmla="*/ 1917 w 1957"/>
                <a:gd name="T71" fmla="*/ 1612 h 1987"/>
                <a:gd name="T72" fmla="*/ 1902 w 1957"/>
                <a:gd name="T73" fmla="*/ 1624 h 1987"/>
                <a:gd name="T74" fmla="*/ 1909 w 1957"/>
                <a:gd name="T75" fmla="*/ 1631 h 1987"/>
                <a:gd name="T76" fmla="*/ 1694 w 1957"/>
                <a:gd name="T77" fmla="*/ 1857 h 1987"/>
                <a:gd name="T78" fmla="*/ 1655 w 1957"/>
                <a:gd name="T79" fmla="*/ 1931 h 1987"/>
                <a:gd name="T80" fmla="*/ 1453 w 1957"/>
                <a:gd name="T81" fmla="*/ 1931 h 1987"/>
                <a:gd name="T82" fmla="*/ 1415 w 1957"/>
                <a:gd name="T83" fmla="*/ 1800 h 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57" h="1987">
                  <a:moveTo>
                    <a:pt x="1415" y="1800"/>
                  </a:moveTo>
                  <a:cubicBezTo>
                    <a:pt x="1401" y="1793"/>
                    <a:pt x="1388" y="1784"/>
                    <a:pt x="1377" y="1773"/>
                  </a:cubicBezTo>
                  <a:cubicBezTo>
                    <a:pt x="1344" y="1741"/>
                    <a:pt x="1331" y="1696"/>
                    <a:pt x="1337" y="1654"/>
                  </a:cubicBezTo>
                  <a:cubicBezTo>
                    <a:pt x="1281" y="1689"/>
                    <a:pt x="1208" y="1682"/>
                    <a:pt x="1160" y="1634"/>
                  </a:cubicBezTo>
                  <a:cubicBezTo>
                    <a:pt x="1123" y="1598"/>
                    <a:pt x="1111" y="1546"/>
                    <a:pt x="1122" y="1499"/>
                  </a:cubicBezTo>
                  <a:cubicBezTo>
                    <a:pt x="1117" y="1496"/>
                    <a:pt x="1111" y="1491"/>
                    <a:pt x="1106" y="1486"/>
                  </a:cubicBezTo>
                  <a:cubicBezTo>
                    <a:pt x="1079" y="1459"/>
                    <a:pt x="1070" y="1420"/>
                    <a:pt x="1080" y="1385"/>
                  </a:cubicBezTo>
                  <a:cubicBezTo>
                    <a:pt x="1036" y="1392"/>
                    <a:pt x="990" y="1380"/>
                    <a:pt x="956" y="1346"/>
                  </a:cubicBezTo>
                  <a:cubicBezTo>
                    <a:pt x="928" y="1318"/>
                    <a:pt x="915" y="1283"/>
                    <a:pt x="914" y="1247"/>
                  </a:cubicBezTo>
                  <a:cubicBezTo>
                    <a:pt x="900" y="1242"/>
                    <a:pt x="887" y="1234"/>
                    <a:pt x="876" y="1223"/>
                  </a:cubicBezTo>
                  <a:cubicBezTo>
                    <a:pt x="868" y="1215"/>
                    <a:pt x="862" y="1206"/>
                    <a:pt x="857" y="1196"/>
                  </a:cubicBezTo>
                  <a:cubicBezTo>
                    <a:pt x="826" y="1193"/>
                    <a:pt x="795" y="1180"/>
                    <a:pt x="771" y="1156"/>
                  </a:cubicBezTo>
                  <a:cubicBezTo>
                    <a:pt x="726" y="1111"/>
                    <a:pt x="718" y="1044"/>
                    <a:pt x="745" y="991"/>
                  </a:cubicBezTo>
                  <a:cubicBezTo>
                    <a:pt x="726" y="987"/>
                    <a:pt x="709" y="977"/>
                    <a:pt x="694" y="963"/>
                  </a:cubicBezTo>
                  <a:cubicBezTo>
                    <a:pt x="674" y="942"/>
                    <a:pt x="664" y="916"/>
                    <a:pt x="664" y="889"/>
                  </a:cubicBezTo>
                  <a:cubicBezTo>
                    <a:pt x="629" y="900"/>
                    <a:pt x="589" y="892"/>
                    <a:pt x="561" y="864"/>
                  </a:cubicBezTo>
                  <a:cubicBezTo>
                    <a:pt x="529" y="832"/>
                    <a:pt x="523" y="785"/>
                    <a:pt x="541" y="746"/>
                  </a:cubicBezTo>
                  <a:cubicBezTo>
                    <a:pt x="361" y="554"/>
                    <a:pt x="181" y="361"/>
                    <a:pt x="0" y="168"/>
                  </a:cubicBezTo>
                  <a:cubicBezTo>
                    <a:pt x="63" y="119"/>
                    <a:pt x="120" y="63"/>
                    <a:pt x="169" y="0"/>
                  </a:cubicBezTo>
                  <a:cubicBezTo>
                    <a:pt x="383" y="201"/>
                    <a:pt x="598" y="402"/>
                    <a:pt x="812" y="603"/>
                  </a:cubicBezTo>
                  <a:cubicBezTo>
                    <a:pt x="850" y="585"/>
                    <a:pt x="897" y="591"/>
                    <a:pt x="928" y="622"/>
                  </a:cubicBezTo>
                  <a:cubicBezTo>
                    <a:pt x="953" y="647"/>
                    <a:pt x="962" y="681"/>
                    <a:pt x="957" y="712"/>
                  </a:cubicBezTo>
                  <a:cubicBezTo>
                    <a:pt x="990" y="715"/>
                    <a:pt x="1023" y="728"/>
                    <a:pt x="1049" y="753"/>
                  </a:cubicBezTo>
                  <a:cubicBezTo>
                    <a:pt x="1070" y="775"/>
                    <a:pt x="1083" y="802"/>
                    <a:pt x="1088" y="830"/>
                  </a:cubicBezTo>
                  <a:cubicBezTo>
                    <a:pt x="1138" y="812"/>
                    <a:pt x="1196" y="823"/>
                    <a:pt x="1236" y="863"/>
                  </a:cubicBezTo>
                  <a:cubicBezTo>
                    <a:pt x="1272" y="898"/>
                    <a:pt x="1284" y="948"/>
                    <a:pt x="1275" y="994"/>
                  </a:cubicBezTo>
                  <a:cubicBezTo>
                    <a:pt x="1324" y="978"/>
                    <a:pt x="1379" y="990"/>
                    <a:pt x="1418" y="1028"/>
                  </a:cubicBezTo>
                  <a:cubicBezTo>
                    <a:pt x="1449" y="1059"/>
                    <a:pt x="1462" y="1101"/>
                    <a:pt x="1458" y="1142"/>
                  </a:cubicBezTo>
                  <a:cubicBezTo>
                    <a:pt x="1483" y="1148"/>
                    <a:pt x="1506" y="1160"/>
                    <a:pt x="1526" y="1179"/>
                  </a:cubicBezTo>
                  <a:cubicBezTo>
                    <a:pt x="1537" y="1191"/>
                    <a:pt x="1546" y="1204"/>
                    <a:pt x="1553" y="1218"/>
                  </a:cubicBezTo>
                  <a:cubicBezTo>
                    <a:pt x="1606" y="1194"/>
                    <a:pt x="1670" y="1203"/>
                    <a:pt x="1713" y="1247"/>
                  </a:cubicBezTo>
                  <a:cubicBezTo>
                    <a:pt x="1740" y="1274"/>
                    <a:pt x="1754" y="1309"/>
                    <a:pt x="1755" y="1345"/>
                  </a:cubicBezTo>
                  <a:cubicBezTo>
                    <a:pt x="1776" y="1348"/>
                    <a:pt x="1797" y="1357"/>
                    <a:pt x="1813" y="1373"/>
                  </a:cubicBezTo>
                  <a:cubicBezTo>
                    <a:pt x="1831" y="1391"/>
                    <a:pt x="1841" y="1414"/>
                    <a:pt x="1843" y="1437"/>
                  </a:cubicBezTo>
                  <a:cubicBezTo>
                    <a:pt x="1870" y="1436"/>
                    <a:pt x="1897" y="1446"/>
                    <a:pt x="1917" y="1466"/>
                  </a:cubicBezTo>
                  <a:cubicBezTo>
                    <a:pt x="1957" y="1507"/>
                    <a:pt x="1957" y="1572"/>
                    <a:pt x="1917" y="1612"/>
                  </a:cubicBezTo>
                  <a:cubicBezTo>
                    <a:pt x="1912" y="1617"/>
                    <a:pt x="1907" y="1621"/>
                    <a:pt x="1902" y="1624"/>
                  </a:cubicBezTo>
                  <a:cubicBezTo>
                    <a:pt x="1904" y="1627"/>
                    <a:pt x="1907" y="1629"/>
                    <a:pt x="1909" y="1631"/>
                  </a:cubicBezTo>
                  <a:cubicBezTo>
                    <a:pt x="1844" y="1714"/>
                    <a:pt x="1772" y="1789"/>
                    <a:pt x="1694" y="1857"/>
                  </a:cubicBezTo>
                  <a:cubicBezTo>
                    <a:pt x="1689" y="1884"/>
                    <a:pt x="1676" y="1910"/>
                    <a:pt x="1655" y="1931"/>
                  </a:cubicBezTo>
                  <a:cubicBezTo>
                    <a:pt x="1599" y="1987"/>
                    <a:pt x="1508" y="1987"/>
                    <a:pt x="1453" y="1931"/>
                  </a:cubicBezTo>
                  <a:cubicBezTo>
                    <a:pt x="1417" y="1895"/>
                    <a:pt x="1404" y="1846"/>
                    <a:pt x="1415" y="1800"/>
                  </a:cubicBezTo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27" name="Freeform 3239"/>
            <p:cNvSpPr/>
            <p:nvPr/>
          </p:nvSpPr>
          <p:spPr bwMode="auto">
            <a:xfrm>
              <a:off x="8609095" y="3259715"/>
              <a:ext cx="3201968" cy="3153853"/>
            </a:xfrm>
            <a:custGeom>
              <a:avLst/>
              <a:gdLst>
                <a:gd name="T0" fmla="*/ 1423 w 1571"/>
                <a:gd name="T1" fmla="*/ 1120 h 1550"/>
                <a:gd name="T2" fmla="*/ 1402 w 1571"/>
                <a:gd name="T3" fmla="*/ 1090 h 1550"/>
                <a:gd name="T4" fmla="*/ 1307 w 1571"/>
                <a:gd name="T5" fmla="*/ 1058 h 1550"/>
                <a:gd name="T6" fmla="*/ 1292 w 1571"/>
                <a:gd name="T7" fmla="*/ 918 h 1550"/>
                <a:gd name="T8" fmla="*/ 1185 w 1571"/>
                <a:gd name="T9" fmla="*/ 889 h 1550"/>
                <a:gd name="T10" fmla="*/ 1175 w 1571"/>
                <a:gd name="T11" fmla="*/ 876 h 1550"/>
                <a:gd name="T12" fmla="*/ 1095 w 1571"/>
                <a:gd name="T13" fmla="*/ 855 h 1550"/>
                <a:gd name="T14" fmla="*/ 1064 w 1571"/>
                <a:gd name="T15" fmla="*/ 757 h 1550"/>
                <a:gd name="T16" fmla="*/ 986 w 1571"/>
                <a:gd name="T17" fmla="*/ 724 h 1550"/>
                <a:gd name="T18" fmla="*/ 967 w 1571"/>
                <a:gd name="T19" fmla="*/ 694 h 1550"/>
                <a:gd name="T20" fmla="*/ 946 w 1571"/>
                <a:gd name="T21" fmla="*/ 679 h 1550"/>
                <a:gd name="T22" fmla="*/ 914 w 1571"/>
                <a:gd name="T23" fmla="*/ 610 h 1550"/>
                <a:gd name="T24" fmla="*/ 783 w 1571"/>
                <a:gd name="T25" fmla="*/ 590 h 1550"/>
                <a:gd name="T26" fmla="*/ 761 w 1571"/>
                <a:gd name="T27" fmla="*/ 549 h 1550"/>
                <a:gd name="T28" fmla="*/ 703 w 1571"/>
                <a:gd name="T29" fmla="*/ 526 h 1550"/>
                <a:gd name="T30" fmla="*/ 683 w 1571"/>
                <a:gd name="T31" fmla="*/ 444 h 1550"/>
                <a:gd name="T32" fmla="*/ 590 w 1571"/>
                <a:gd name="T33" fmla="*/ 429 h 1550"/>
                <a:gd name="T34" fmla="*/ 133 w 1571"/>
                <a:gd name="T35" fmla="*/ 0 h 1550"/>
                <a:gd name="T36" fmla="*/ 0 w 1571"/>
                <a:gd name="T37" fmla="*/ 134 h 1550"/>
                <a:gd name="T38" fmla="*/ 476 w 1571"/>
                <a:gd name="T39" fmla="*/ 643 h 1550"/>
                <a:gd name="T40" fmla="*/ 492 w 1571"/>
                <a:gd name="T41" fmla="*/ 735 h 1550"/>
                <a:gd name="T42" fmla="*/ 563 w 1571"/>
                <a:gd name="T43" fmla="*/ 758 h 1550"/>
                <a:gd name="T44" fmla="*/ 595 w 1571"/>
                <a:gd name="T45" fmla="*/ 830 h 1550"/>
                <a:gd name="T46" fmla="*/ 656 w 1571"/>
                <a:gd name="T47" fmla="*/ 861 h 1550"/>
                <a:gd name="T48" fmla="*/ 682 w 1571"/>
                <a:gd name="T49" fmla="*/ 979 h 1550"/>
                <a:gd name="T50" fmla="*/ 785 w 1571"/>
                <a:gd name="T51" fmla="*/ 1009 h 1550"/>
                <a:gd name="T52" fmla="*/ 813 w 1571"/>
                <a:gd name="T53" fmla="*/ 1123 h 1550"/>
                <a:gd name="T54" fmla="*/ 903 w 1571"/>
                <a:gd name="T55" fmla="*/ 1155 h 1550"/>
                <a:gd name="T56" fmla="*/ 932 w 1571"/>
                <a:gd name="T57" fmla="*/ 1208 h 1550"/>
                <a:gd name="T58" fmla="*/ 963 w 1571"/>
                <a:gd name="T59" fmla="*/ 1230 h 1550"/>
                <a:gd name="T60" fmla="*/ 986 w 1571"/>
                <a:gd name="T61" fmla="*/ 1356 h 1550"/>
                <a:gd name="T62" fmla="*/ 1063 w 1571"/>
                <a:gd name="T63" fmla="*/ 1389 h 1550"/>
                <a:gd name="T64" fmla="*/ 1086 w 1571"/>
                <a:gd name="T65" fmla="*/ 1436 h 1550"/>
                <a:gd name="T66" fmla="*/ 1136 w 1571"/>
                <a:gd name="T67" fmla="*/ 1459 h 1550"/>
                <a:gd name="T68" fmla="*/ 1159 w 1571"/>
                <a:gd name="T69" fmla="*/ 1518 h 1550"/>
                <a:gd name="T70" fmla="*/ 1274 w 1571"/>
                <a:gd name="T71" fmla="*/ 1518 h 1550"/>
                <a:gd name="T72" fmla="*/ 1284 w 1571"/>
                <a:gd name="T73" fmla="*/ 1506 h 1550"/>
                <a:gd name="T74" fmla="*/ 1289 w 1571"/>
                <a:gd name="T75" fmla="*/ 1512 h 1550"/>
                <a:gd name="T76" fmla="*/ 1468 w 1571"/>
                <a:gd name="T77" fmla="*/ 1341 h 1550"/>
                <a:gd name="T78" fmla="*/ 1527 w 1571"/>
                <a:gd name="T79" fmla="*/ 1310 h 1550"/>
                <a:gd name="T80" fmla="*/ 1527 w 1571"/>
                <a:gd name="T81" fmla="*/ 1150 h 1550"/>
                <a:gd name="T82" fmla="*/ 1423 w 1571"/>
                <a:gd name="T83" fmla="*/ 112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1" h="1550">
                  <a:moveTo>
                    <a:pt x="1423" y="1120"/>
                  </a:moveTo>
                  <a:cubicBezTo>
                    <a:pt x="1417" y="1109"/>
                    <a:pt x="1411" y="1099"/>
                    <a:pt x="1402" y="1090"/>
                  </a:cubicBezTo>
                  <a:cubicBezTo>
                    <a:pt x="1376" y="1064"/>
                    <a:pt x="1341" y="1054"/>
                    <a:pt x="1307" y="1058"/>
                  </a:cubicBezTo>
                  <a:cubicBezTo>
                    <a:pt x="1335" y="1015"/>
                    <a:pt x="1330" y="956"/>
                    <a:pt x="1292" y="918"/>
                  </a:cubicBezTo>
                  <a:cubicBezTo>
                    <a:pt x="1263" y="889"/>
                    <a:pt x="1222" y="880"/>
                    <a:pt x="1185" y="889"/>
                  </a:cubicBezTo>
                  <a:cubicBezTo>
                    <a:pt x="1182" y="884"/>
                    <a:pt x="1179" y="880"/>
                    <a:pt x="1175" y="876"/>
                  </a:cubicBezTo>
                  <a:cubicBezTo>
                    <a:pt x="1153" y="854"/>
                    <a:pt x="1122" y="848"/>
                    <a:pt x="1095" y="855"/>
                  </a:cubicBezTo>
                  <a:cubicBezTo>
                    <a:pt x="1101" y="821"/>
                    <a:pt x="1091" y="784"/>
                    <a:pt x="1064" y="757"/>
                  </a:cubicBezTo>
                  <a:cubicBezTo>
                    <a:pt x="1042" y="735"/>
                    <a:pt x="1014" y="724"/>
                    <a:pt x="986" y="724"/>
                  </a:cubicBezTo>
                  <a:cubicBezTo>
                    <a:pt x="982" y="713"/>
                    <a:pt x="976" y="702"/>
                    <a:pt x="967" y="694"/>
                  </a:cubicBezTo>
                  <a:cubicBezTo>
                    <a:pt x="961" y="687"/>
                    <a:pt x="953" y="683"/>
                    <a:pt x="946" y="679"/>
                  </a:cubicBezTo>
                  <a:cubicBezTo>
                    <a:pt x="943" y="654"/>
                    <a:pt x="933" y="630"/>
                    <a:pt x="914" y="610"/>
                  </a:cubicBezTo>
                  <a:cubicBezTo>
                    <a:pt x="878" y="575"/>
                    <a:pt x="825" y="569"/>
                    <a:pt x="783" y="590"/>
                  </a:cubicBezTo>
                  <a:cubicBezTo>
                    <a:pt x="780" y="575"/>
                    <a:pt x="773" y="561"/>
                    <a:pt x="761" y="549"/>
                  </a:cubicBezTo>
                  <a:cubicBezTo>
                    <a:pt x="745" y="533"/>
                    <a:pt x="724" y="525"/>
                    <a:pt x="703" y="526"/>
                  </a:cubicBezTo>
                  <a:cubicBezTo>
                    <a:pt x="711" y="498"/>
                    <a:pt x="705" y="466"/>
                    <a:pt x="683" y="444"/>
                  </a:cubicBezTo>
                  <a:cubicBezTo>
                    <a:pt x="658" y="419"/>
                    <a:pt x="620" y="414"/>
                    <a:pt x="590" y="429"/>
                  </a:cubicBezTo>
                  <a:cubicBezTo>
                    <a:pt x="438" y="286"/>
                    <a:pt x="285" y="143"/>
                    <a:pt x="133" y="0"/>
                  </a:cubicBezTo>
                  <a:cubicBezTo>
                    <a:pt x="94" y="50"/>
                    <a:pt x="49" y="95"/>
                    <a:pt x="0" y="134"/>
                  </a:cubicBezTo>
                  <a:cubicBezTo>
                    <a:pt x="159" y="303"/>
                    <a:pt x="317" y="473"/>
                    <a:pt x="476" y="643"/>
                  </a:cubicBezTo>
                  <a:cubicBezTo>
                    <a:pt x="462" y="673"/>
                    <a:pt x="467" y="710"/>
                    <a:pt x="492" y="735"/>
                  </a:cubicBezTo>
                  <a:cubicBezTo>
                    <a:pt x="511" y="755"/>
                    <a:pt x="538" y="762"/>
                    <a:pt x="563" y="758"/>
                  </a:cubicBezTo>
                  <a:cubicBezTo>
                    <a:pt x="565" y="784"/>
                    <a:pt x="575" y="810"/>
                    <a:pt x="595" y="830"/>
                  </a:cubicBezTo>
                  <a:cubicBezTo>
                    <a:pt x="613" y="847"/>
                    <a:pt x="634" y="858"/>
                    <a:pt x="656" y="861"/>
                  </a:cubicBezTo>
                  <a:cubicBezTo>
                    <a:pt x="642" y="901"/>
                    <a:pt x="650" y="947"/>
                    <a:pt x="682" y="979"/>
                  </a:cubicBezTo>
                  <a:cubicBezTo>
                    <a:pt x="710" y="1007"/>
                    <a:pt x="749" y="1017"/>
                    <a:pt x="785" y="1009"/>
                  </a:cubicBezTo>
                  <a:cubicBezTo>
                    <a:pt x="773" y="1048"/>
                    <a:pt x="782" y="1092"/>
                    <a:pt x="813" y="1123"/>
                  </a:cubicBezTo>
                  <a:cubicBezTo>
                    <a:pt x="838" y="1147"/>
                    <a:pt x="871" y="1158"/>
                    <a:pt x="903" y="1155"/>
                  </a:cubicBezTo>
                  <a:cubicBezTo>
                    <a:pt x="907" y="1174"/>
                    <a:pt x="917" y="1193"/>
                    <a:pt x="932" y="1208"/>
                  </a:cubicBezTo>
                  <a:cubicBezTo>
                    <a:pt x="941" y="1217"/>
                    <a:pt x="952" y="1224"/>
                    <a:pt x="963" y="1230"/>
                  </a:cubicBezTo>
                  <a:cubicBezTo>
                    <a:pt x="944" y="1271"/>
                    <a:pt x="951" y="1322"/>
                    <a:pt x="986" y="1356"/>
                  </a:cubicBezTo>
                  <a:cubicBezTo>
                    <a:pt x="1007" y="1378"/>
                    <a:pt x="1035" y="1389"/>
                    <a:pt x="1063" y="1389"/>
                  </a:cubicBezTo>
                  <a:cubicBezTo>
                    <a:pt x="1065" y="1406"/>
                    <a:pt x="1073" y="1423"/>
                    <a:pt x="1086" y="1436"/>
                  </a:cubicBezTo>
                  <a:cubicBezTo>
                    <a:pt x="1100" y="1450"/>
                    <a:pt x="1117" y="1457"/>
                    <a:pt x="1136" y="1459"/>
                  </a:cubicBezTo>
                  <a:cubicBezTo>
                    <a:pt x="1135" y="1480"/>
                    <a:pt x="1143" y="1502"/>
                    <a:pt x="1159" y="1518"/>
                  </a:cubicBezTo>
                  <a:cubicBezTo>
                    <a:pt x="1191" y="1550"/>
                    <a:pt x="1243" y="1550"/>
                    <a:pt x="1274" y="1518"/>
                  </a:cubicBezTo>
                  <a:cubicBezTo>
                    <a:pt x="1278" y="1514"/>
                    <a:pt x="1281" y="1510"/>
                    <a:pt x="1284" y="1506"/>
                  </a:cubicBezTo>
                  <a:cubicBezTo>
                    <a:pt x="1286" y="1508"/>
                    <a:pt x="1288" y="1510"/>
                    <a:pt x="1289" y="1512"/>
                  </a:cubicBezTo>
                  <a:cubicBezTo>
                    <a:pt x="1355" y="1460"/>
                    <a:pt x="1414" y="1403"/>
                    <a:pt x="1468" y="1341"/>
                  </a:cubicBezTo>
                  <a:cubicBezTo>
                    <a:pt x="1490" y="1337"/>
                    <a:pt x="1510" y="1327"/>
                    <a:pt x="1527" y="1310"/>
                  </a:cubicBezTo>
                  <a:cubicBezTo>
                    <a:pt x="1571" y="1266"/>
                    <a:pt x="1571" y="1194"/>
                    <a:pt x="1527" y="1150"/>
                  </a:cubicBezTo>
                  <a:cubicBezTo>
                    <a:pt x="1498" y="1122"/>
                    <a:pt x="1459" y="1112"/>
                    <a:pt x="1423" y="1120"/>
                  </a:cubicBezTo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28" name="Freeform 3240"/>
            <p:cNvSpPr/>
            <p:nvPr/>
          </p:nvSpPr>
          <p:spPr bwMode="auto">
            <a:xfrm>
              <a:off x="10131342" y="4418898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5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5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29" name="Freeform 3241"/>
            <p:cNvSpPr/>
            <p:nvPr/>
          </p:nvSpPr>
          <p:spPr bwMode="auto">
            <a:xfrm>
              <a:off x="10097806" y="4417439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4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0" name="Freeform 3242"/>
            <p:cNvSpPr/>
            <p:nvPr/>
          </p:nvSpPr>
          <p:spPr bwMode="auto">
            <a:xfrm>
              <a:off x="10392340" y="4902984"/>
              <a:ext cx="438885" cy="437427"/>
            </a:xfrm>
            <a:custGeom>
              <a:avLst/>
              <a:gdLst>
                <a:gd name="T0" fmla="*/ 183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3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3" y="166"/>
                  </a:moveTo>
                  <a:cubicBezTo>
                    <a:pt x="215" y="124"/>
                    <a:pt x="208" y="64"/>
                    <a:pt x="166" y="32"/>
                  </a:cubicBezTo>
                  <a:cubicBezTo>
                    <a:pt x="124" y="0"/>
                    <a:pt x="65" y="7"/>
                    <a:pt x="32" y="49"/>
                  </a:cubicBezTo>
                  <a:cubicBezTo>
                    <a:pt x="0" y="91"/>
                    <a:pt x="8" y="150"/>
                    <a:pt x="49" y="183"/>
                  </a:cubicBezTo>
                  <a:cubicBezTo>
                    <a:pt x="91" y="215"/>
                    <a:pt x="151" y="207"/>
                    <a:pt x="183" y="166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1" name="Freeform 3243"/>
            <p:cNvSpPr/>
            <p:nvPr/>
          </p:nvSpPr>
          <p:spPr bwMode="auto">
            <a:xfrm>
              <a:off x="10390883" y="4866532"/>
              <a:ext cx="437427" cy="437427"/>
            </a:xfrm>
            <a:custGeom>
              <a:avLst/>
              <a:gdLst>
                <a:gd name="T0" fmla="*/ 182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2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2" y="166"/>
                  </a:moveTo>
                  <a:cubicBezTo>
                    <a:pt x="215" y="125"/>
                    <a:pt x="207" y="65"/>
                    <a:pt x="166" y="32"/>
                  </a:cubicBezTo>
                  <a:cubicBezTo>
                    <a:pt x="124" y="0"/>
                    <a:pt x="64" y="8"/>
                    <a:pt x="32" y="49"/>
                  </a:cubicBezTo>
                  <a:cubicBezTo>
                    <a:pt x="0" y="91"/>
                    <a:pt x="7" y="151"/>
                    <a:pt x="49" y="183"/>
                  </a:cubicBezTo>
                  <a:cubicBezTo>
                    <a:pt x="90" y="215"/>
                    <a:pt x="150" y="208"/>
                    <a:pt x="182" y="16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2" name="Freeform 3244"/>
            <p:cNvSpPr/>
            <p:nvPr/>
          </p:nvSpPr>
          <p:spPr bwMode="auto">
            <a:xfrm>
              <a:off x="10500239" y="5643695"/>
              <a:ext cx="438885" cy="437427"/>
            </a:xfrm>
            <a:custGeom>
              <a:avLst/>
              <a:gdLst>
                <a:gd name="T0" fmla="*/ 183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3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3" y="166"/>
                  </a:moveTo>
                  <a:cubicBezTo>
                    <a:pt x="215" y="124"/>
                    <a:pt x="207" y="65"/>
                    <a:pt x="166" y="32"/>
                  </a:cubicBezTo>
                  <a:cubicBezTo>
                    <a:pt x="124" y="0"/>
                    <a:pt x="64" y="8"/>
                    <a:pt x="32" y="49"/>
                  </a:cubicBezTo>
                  <a:cubicBezTo>
                    <a:pt x="0" y="91"/>
                    <a:pt x="8" y="151"/>
                    <a:pt x="49" y="183"/>
                  </a:cubicBezTo>
                  <a:cubicBezTo>
                    <a:pt x="91" y="215"/>
                    <a:pt x="151" y="208"/>
                    <a:pt x="183" y="166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3" name="Freeform 3245"/>
            <p:cNvSpPr/>
            <p:nvPr/>
          </p:nvSpPr>
          <p:spPr bwMode="auto">
            <a:xfrm>
              <a:off x="10495865" y="5610158"/>
              <a:ext cx="440344" cy="437427"/>
            </a:xfrm>
            <a:custGeom>
              <a:avLst/>
              <a:gdLst>
                <a:gd name="T0" fmla="*/ 183 w 216"/>
                <a:gd name="T1" fmla="*/ 166 h 215"/>
                <a:gd name="T2" fmla="*/ 166 w 216"/>
                <a:gd name="T3" fmla="*/ 32 h 215"/>
                <a:gd name="T4" fmla="*/ 33 w 216"/>
                <a:gd name="T5" fmla="*/ 49 h 215"/>
                <a:gd name="T6" fmla="*/ 50 w 216"/>
                <a:gd name="T7" fmla="*/ 183 h 215"/>
                <a:gd name="T8" fmla="*/ 183 w 216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5">
                  <a:moveTo>
                    <a:pt x="183" y="166"/>
                  </a:moveTo>
                  <a:cubicBezTo>
                    <a:pt x="216" y="124"/>
                    <a:pt x="208" y="64"/>
                    <a:pt x="166" y="32"/>
                  </a:cubicBezTo>
                  <a:cubicBezTo>
                    <a:pt x="125" y="0"/>
                    <a:pt x="65" y="7"/>
                    <a:pt x="33" y="49"/>
                  </a:cubicBezTo>
                  <a:cubicBezTo>
                    <a:pt x="0" y="91"/>
                    <a:pt x="8" y="150"/>
                    <a:pt x="50" y="183"/>
                  </a:cubicBezTo>
                  <a:cubicBezTo>
                    <a:pt x="91" y="215"/>
                    <a:pt x="151" y="207"/>
                    <a:pt x="183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4" name="Freeform 3246"/>
            <p:cNvSpPr/>
            <p:nvPr/>
          </p:nvSpPr>
          <p:spPr bwMode="auto">
            <a:xfrm>
              <a:off x="10847265" y="5980514"/>
              <a:ext cx="425763" cy="427221"/>
            </a:xfrm>
            <a:custGeom>
              <a:avLst/>
              <a:gdLst>
                <a:gd name="T0" fmla="*/ 37 w 209"/>
                <a:gd name="T1" fmla="*/ 38 h 210"/>
                <a:gd name="T2" fmla="*/ 38 w 209"/>
                <a:gd name="T3" fmla="*/ 173 h 210"/>
                <a:gd name="T4" fmla="*/ 172 w 209"/>
                <a:gd name="T5" fmla="*/ 172 h 210"/>
                <a:gd name="T6" fmla="*/ 171 w 209"/>
                <a:gd name="T7" fmla="*/ 37 h 210"/>
                <a:gd name="T8" fmla="*/ 37 w 209"/>
                <a:gd name="T9" fmla="*/ 3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10">
                  <a:moveTo>
                    <a:pt x="37" y="38"/>
                  </a:moveTo>
                  <a:cubicBezTo>
                    <a:pt x="0" y="76"/>
                    <a:pt x="0" y="136"/>
                    <a:pt x="38" y="173"/>
                  </a:cubicBezTo>
                  <a:cubicBezTo>
                    <a:pt x="75" y="210"/>
                    <a:pt x="135" y="210"/>
                    <a:pt x="172" y="172"/>
                  </a:cubicBezTo>
                  <a:cubicBezTo>
                    <a:pt x="209" y="135"/>
                    <a:pt x="209" y="74"/>
                    <a:pt x="171" y="37"/>
                  </a:cubicBezTo>
                  <a:cubicBezTo>
                    <a:pt x="134" y="0"/>
                    <a:pt x="74" y="1"/>
                    <a:pt x="37" y="38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5" name="Freeform 3247"/>
            <p:cNvSpPr/>
            <p:nvPr/>
          </p:nvSpPr>
          <p:spPr bwMode="auto">
            <a:xfrm>
              <a:off x="10844348" y="6016966"/>
              <a:ext cx="428679" cy="424305"/>
            </a:xfrm>
            <a:custGeom>
              <a:avLst/>
              <a:gdLst>
                <a:gd name="T0" fmla="*/ 37 w 210"/>
                <a:gd name="T1" fmla="*/ 38 h 209"/>
                <a:gd name="T2" fmla="*/ 38 w 210"/>
                <a:gd name="T3" fmla="*/ 172 h 209"/>
                <a:gd name="T4" fmla="*/ 173 w 210"/>
                <a:gd name="T5" fmla="*/ 172 h 209"/>
                <a:gd name="T6" fmla="*/ 172 w 210"/>
                <a:gd name="T7" fmla="*/ 37 h 209"/>
                <a:gd name="T8" fmla="*/ 37 w 210"/>
                <a:gd name="T9" fmla="*/ 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209">
                  <a:moveTo>
                    <a:pt x="37" y="38"/>
                  </a:moveTo>
                  <a:cubicBezTo>
                    <a:pt x="0" y="75"/>
                    <a:pt x="1" y="135"/>
                    <a:pt x="38" y="172"/>
                  </a:cubicBezTo>
                  <a:cubicBezTo>
                    <a:pt x="75" y="209"/>
                    <a:pt x="136" y="209"/>
                    <a:pt x="173" y="172"/>
                  </a:cubicBezTo>
                  <a:cubicBezTo>
                    <a:pt x="210" y="134"/>
                    <a:pt x="209" y="74"/>
                    <a:pt x="172" y="37"/>
                  </a:cubicBezTo>
                  <a:cubicBezTo>
                    <a:pt x="134" y="0"/>
                    <a:pt x="74" y="0"/>
                    <a:pt x="37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6" name="Freeform 3248"/>
            <p:cNvSpPr/>
            <p:nvPr/>
          </p:nvSpPr>
          <p:spPr bwMode="auto">
            <a:xfrm>
              <a:off x="11073269" y="6081122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5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5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7" name="Freeform 3249"/>
            <p:cNvSpPr/>
            <p:nvPr/>
          </p:nvSpPr>
          <p:spPr bwMode="auto">
            <a:xfrm>
              <a:off x="11038275" y="6079664"/>
              <a:ext cx="425763" cy="427221"/>
            </a:xfrm>
            <a:custGeom>
              <a:avLst/>
              <a:gdLst>
                <a:gd name="T0" fmla="*/ 172 w 209"/>
                <a:gd name="T1" fmla="*/ 38 h 210"/>
                <a:gd name="T2" fmla="*/ 37 w 209"/>
                <a:gd name="T3" fmla="*/ 38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10">
                  <a:moveTo>
                    <a:pt x="172" y="38"/>
                  </a:moveTo>
                  <a:cubicBezTo>
                    <a:pt x="134" y="0"/>
                    <a:pt x="74" y="0"/>
                    <a:pt x="37" y="38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4" y="210"/>
                    <a:pt x="172" y="172"/>
                  </a:cubicBezTo>
                  <a:cubicBezTo>
                    <a:pt x="209" y="135"/>
                    <a:pt x="209" y="75"/>
                    <a:pt x="172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8" name="Freeform 3250"/>
            <p:cNvSpPr/>
            <p:nvPr/>
          </p:nvSpPr>
          <p:spPr bwMode="auto">
            <a:xfrm>
              <a:off x="10889550" y="5007967"/>
              <a:ext cx="444717" cy="443260"/>
            </a:xfrm>
            <a:custGeom>
              <a:avLst/>
              <a:gdLst>
                <a:gd name="T0" fmla="*/ 26 w 218"/>
                <a:gd name="T1" fmla="*/ 62 h 218"/>
                <a:gd name="T2" fmla="*/ 61 w 218"/>
                <a:gd name="T3" fmla="*/ 192 h 218"/>
                <a:gd name="T4" fmla="*/ 191 w 218"/>
                <a:gd name="T5" fmla="*/ 157 h 218"/>
                <a:gd name="T6" fmla="*/ 156 w 218"/>
                <a:gd name="T7" fmla="*/ 27 h 218"/>
                <a:gd name="T8" fmla="*/ 26 w 218"/>
                <a:gd name="T9" fmla="*/ 6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26" y="62"/>
                  </a:moveTo>
                  <a:cubicBezTo>
                    <a:pt x="0" y="108"/>
                    <a:pt x="16" y="166"/>
                    <a:pt x="61" y="192"/>
                  </a:cubicBezTo>
                  <a:cubicBezTo>
                    <a:pt x="107" y="218"/>
                    <a:pt x="165" y="202"/>
                    <a:pt x="191" y="157"/>
                  </a:cubicBezTo>
                  <a:cubicBezTo>
                    <a:pt x="218" y="111"/>
                    <a:pt x="202" y="53"/>
                    <a:pt x="156" y="27"/>
                  </a:cubicBezTo>
                  <a:cubicBezTo>
                    <a:pt x="110" y="0"/>
                    <a:pt x="52" y="16"/>
                    <a:pt x="26" y="62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39" name="Freeform 3251"/>
            <p:cNvSpPr/>
            <p:nvPr/>
          </p:nvSpPr>
          <p:spPr bwMode="auto">
            <a:xfrm>
              <a:off x="10898298" y="5041503"/>
              <a:ext cx="441801" cy="443260"/>
            </a:xfrm>
            <a:custGeom>
              <a:avLst/>
              <a:gdLst>
                <a:gd name="T0" fmla="*/ 26 w 217"/>
                <a:gd name="T1" fmla="*/ 62 h 218"/>
                <a:gd name="T2" fmla="*/ 61 w 217"/>
                <a:gd name="T3" fmla="*/ 192 h 218"/>
                <a:gd name="T4" fmla="*/ 191 w 217"/>
                <a:gd name="T5" fmla="*/ 157 h 218"/>
                <a:gd name="T6" fmla="*/ 156 w 217"/>
                <a:gd name="T7" fmla="*/ 27 h 218"/>
                <a:gd name="T8" fmla="*/ 26 w 217"/>
                <a:gd name="T9" fmla="*/ 6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8">
                  <a:moveTo>
                    <a:pt x="26" y="62"/>
                  </a:moveTo>
                  <a:cubicBezTo>
                    <a:pt x="0" y="108"/>
                    <a:pt x="16" y="166"/>
                    <a:pt x="61" y="192"/>
                  </a:cubicBezTo>
                  <a:cubicBezTo>
                    <a:pt x="107" y="218"/>
                    <a:pt x="165" y="202"/>
                    <a:pt x="191" y="157"/>
                  </a:cubicBezTo>
                  <a:cubicBezTo>
                    <a:pt x="217" y="111"/>
                    <a:pt x="202" y="53"/>
                    <a:pt x="156" y="27"/>
                  </a:cubicBezTo>
                  <a:cubicBezTo>
                    <a:pt x="110" y="0"/>
                    <a:pt x="52" y="16"/>
                    <a:pt x="26" y="62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0" name="Freeform 3252"/>
            <p:cNvSpPr/>
            <p:nvPr/>
          </p:nvSpPr>
          <p:spPr bwMode="auto">
            <a:xfrm>
              <a:off x="9879092" y="4916107"/>
              <a:ext cx="441801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2 h 217"/>
                <a:gd name="T4" fmla="*/ 162 w 217"/>
                <a:gd name="T5" fmla="*/ 30 h 217"/>
                <a:gd name="T6" fmla="*/ 30 w 217"/>
                <a:gd name="T7" fmla="*/ 54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7" y="206"/>
                    <a:pt x="187" y="162"/>
                  </a:cubicBezTo>
                  <a:cubicBezTo>
                    <a:pt x="217" y="119"/>
                    <a:pt x="206" y="59"/>
                    <a:pt x="162" y="30"/>
                  </a:cubicBezTo>
                  <a:cubicBezTo>
                    <a:pt x="119" y="0"/>
                    <a:pt x="60" y="11"/>
                    <a:pt x="30" y="54"/>
                  </a:cubicBezTo>
                  <a:cubicBezTo>
                    <a:pt x="0" y="98"/>
                    <a:pt x="11" y="157"/>
                    <a:pt x="55" y="1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1" name="Freeform 3253"/>
            <p:cNvSpPr/>
            <p:nvPr/>
          </p:nvSpPr>
          <p:spPr bwMode="auto">
            <a:xfrm>
              <a:off x="9914086" y="4910274"/>
              <a:ext cx="441801" cy="440344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3 h 217"/>
                <a:gd name="T4" fmla="*/ 163 w 217"/>
                <a:gd name="T5" fmla="*/ 30 h 217"/>
                <a:gd name="T6" fmla="*/ 30 w 217"/>
                <a:gd name="T7" fmla="*/ 55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8" y="206"/>
                    <a:pt x="187" y="163"/>
                  </a:cubicBezTo>
                  <a:cubicBezTo>
                    <a:pt x="217" y="119"/>
                    <a:pt x="206" y="60"/>
                    <a:pt x="163" y="30"/>
                  </a:cubicBezTo>
                  <a:cubicBezTo>
                    <a:pt x="119" y="0"/>
                    <a:pt x="60" y="11"/>
                    <a:pt x="30" y="55"/>
                  </a:cubicBezTo>
                  <a:cubicBezTo>
                    <a:pt x="0" y="98"/>
                    <a:pt x="11" y="158"/>
                    <a:pt x="55" y="1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2" name="Freeform 3254"/>
            <p:cNvSpPr/>
            <p:nvPr/>
          </p:nvSpPr>
          <p:spPr bwMode="auto">
            <a:xfrm>
              <a:off x="10406921" y="5457059"/>
              <a:ext cx="319322" cy="319323"/>
            </a:xfrm>
            <a:custGeom>
              <a:avLst/>
              <a:gdLst>
                <a:gd name="T0" fmla="*/ 40 w 157"/>
                <a:gd name="T1" fmla="*/ 136 h 157"/>
                <a:gd name="T2" fmla="*/ 136 w 157"/>
                <a:gd name="T3" fmla="*/ 118 h 157"/>
                <a:gd name="T4" fmla="*/ 118 w 157"/>
                <a:gd name="T5" fmla="*/ 22 h 157"/>
                <a:gd name="T6" fmla="*/ 22 w 157"/>
                <a:gd name="T7" fmla="*/ 40 h 157"/>
                <a:gd name="T8" fmla="*/ 40 w 157"/>
                <a:gd name="T9" fmla="*/ 13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40" y="136"/>
                  </a:moveTo>
                  <a:cubicBezTo>
                    <a:pt x="71" y="157"/>
                    <a:pt x="114" y="149"/>
                    <a:pt x="136" y="118"/>
                  </a:cubicBezTo>
                  <a:cubicBezTo>
                    <a:pt x="157" y="86"/>
                    <a:pt x="149" y="43"/>
                    <a:pt x="118" y="22"/>
                  </a:cubicBezTo>
                  <a:cubicBezTo>
                    <a:pt x="86" y="0"/>
                    <a:pt x="43" y="8"/>
                    <a:pt x="22" y="40"/>
                  </a:cubicBezTo>
                  <a:cubicBezTo>
                    <a:pt x="0" y="71"/>
                    <a:pt x="8" y="114"/>
                    <a:pt x="40" y="136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3" name="Freeform 3255"/>
            <p:cNvSpPr/>
            <p:nvPr/>
          </p:nvSpPr>
          <p:spPr bwMode="auto">
            <a:xfrm>
              <a:off x="10433167" y="5452684"/>
              <a:ext cx="319322" cy="322239"/>
            </a:xfrm>
            <a:custGeom>
              <a:avLst/>
              <a:gdLst>
                <a:gd name="T0" fmla="*/ 39 w 157"/>
                <a:gd name="T1" fmla="*/ 136 h 158"/>
                <a:gd name="T2" fmla="*/ 135 w 157"/>
                <a:gd name="T3" fmla="*/ 118 h 158"/>
                <a:gd name="T4" fmla="*/ 117 w 157"/>
                <a:gd name="T5" fmla="*/ 22 h 158"/>
                <a:gd name="T6" fmla="*/ 21 w 157"/>
                <a:gd name="T7" fmla="*/ 40 h 158"/>
                <a:gd name="T8" fmla="*/ 39 w 157"/>
                <a:gd name="T9" fmla="*/ 13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8">
                  <a:moveTo>
                    <a:pt x="39" y="136"/>
                  </a:moveTo>
                  <a:cubicBezTo>
                    <a:pt x="71" y="158"/>
                    <a:pt x="113" y="150"/>
                    <a:pt x="135" y="118"/>
                  </a:cubicBezTo>
                  <a:cubicBezTo>
                    <a:pt x="157" y="87"/>
                    <a:pt x="149" y="44"/>
                    <a:pt x="117" y="22"/>
                  </a:cubicBezTo>
                  <a:cubicBezTo>
                    <a:pt x="86" y="0"/>
                    <a:pt x="43" y="8"/>
                    <a:pt x="21" y="40"/>
                  </a:cubicBezTo>
                  <a:cubicBezTo>
                    <a:pt x="0" y="71"/>
                    <a:pt x="8" y="114"/>
                    <a:pt x="39" y="13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4" name="Freeform 3256"/>
            <p:cNvSpPr/>
            <p:nvPr/>
          </p:nvSpPr>
          <p:spPr bwMode="auto">
            <a:xfrm>
              <a:off x="9518944" y="4506383"/>
              <a:ext cx="319322" cy="319323"/>
            </a:xfrm>
            <a:custGeom>
              <a:avLst/>
              <a:gdLst>
                <a:gd name="T0" fmla="*/ 40 w 157"/>
                <a:gd name="T1" fmla="*/ 135 h 157"/>
                <a:gd name="T2" fmla="*/ 136 w 157"/>
                <a:gd name="T3" fmla="*/ 118 h 157"/>
                <a:gd name="T4" fmla="*/ 118 w 157"/>
                <a:gd name="T5" fmla="*/ 22 h 157"/>
                <a:gd name="T6" fmla="*/ 22 w 157"/>
                <a:gd name="T7" fmla="*/ 39 h 157"/>
                <a:gd name="T8" fmla="*/ 40 w 157"/>
                <a:gd name="T9" fmla="*/ 13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40" y="135"/>
                  </a:moveTo>
                  <a:cubicBezTo>
                    <a:pt x="71" y="157"/>
                    <a:pt x="114" y="149"/>
                    <a:pt x="136" y="118"/>
                  </a:cubicBezTo>
                  <a:cubicBezTo>
                    <a:pt x="157" y="86"/>
                    <a:pt x="149" y="43"/>
                    <a:pt x="118" y="22"/>
                  </a:cubicBezTo>
                  <a:cubicBezTo>
                    <a:pt x="86" y="0"/>
                    <a:pt x="43" y="8"/>
                    <a:pt x="22" y="39"/>
                  </a:cubicBezTo>
                  <a:cubicBezTo>
                    <a:pt x="0" y="71"/>
                    <a:pt x="8" y="114"/>
                    <a:pt x="40" y="135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5" name="Freeform 3257"/>
            <p:cNvSpPr/>
            <p:nvPr/>
          </p:nvSpPr>
          <p:spPr bwMode="auto">
            <a:xfrm>
              <a:off x="9545190" y="4503467"/>
              <a:ext cx="319322" cy="319323"/>
            </a:xfrm>
            <a:custGeom>
              <a:avLst/>
              <a:gdLst>
                <a:gd name="T0" fmla="*/ 39 w 157"/>
                <a:gd name="T1" fmla="*/ 136 h 157"/>
                <a:gd name="T2" fmla="*/ 135 w 157"/>
                <a:gd name="T3" fmla="*/ 118 h 157"/>
                <a:gd name="T4" fmla="*/ 117 w 157"/>
                <a:gd name="T5" fmla="*/ 22 h 157"/>
                <a:gd name="T6" fmla="*/ 21 w 157"/>
                <a:gd name="T7" fmla="*/ 40 h 157"/>
                <a:gd name="T8" fmla="*/ 39 w 157"/>
                <a:gd name="T9" fmla="*/ 13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39" y="136"/>
                  </a:moveTo>
                  <a:cubicBezTo>
                    <a:pt x="71" y="157"/>
                    <a:pt x="113" y="149"/>
                    <a:pt x="135" y="118"/>
                  </a:cubicBezTo>
                  <a:cubicBezTo>
                    <a:pt x="157" y="86"/>
                    <a:pt x="149" y="43"/>
                    <a:pt x="117" y="22"/>
                  </a:cubicBezTo>
                  <a:cubicBezTo>
                    <a:pt x="86" y="0"/>
                    <a:pt x="43" y="8"/>
                    <a:pt x="21" y="40"/>
                  </a:cubicBezTo>
                  <a:cubicBezTo>
                    <a:pt x="0" y="71"/>
                    <a:pt x="8" y="114"/>
                    <a:pt x="39" y="13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5" name="任意多边形: 形状 1554"/>
            <p:cNvSpPr/>
            <p:nvPr/>
          </p:nvSpPr>
          <p:spPr bwMode="auto">
            <a:xfrm>
              <a:off x="10518301" y="5970052"/>
              <a:ext cx="1115767" cy="880961"/>
            </a:xfrm>
            <a:custGeom>
              <a:avLst/>
              <a:gdLst>
                <a:gd name="connsiteX0" fmla="*/ 607399 w 1214794"/>
                <a:gd name="connsiteY0" fmla="*/ 0 h 959148"/>
                <a:gd name="connsiteX1" fmla="*/ 1036737 w 1214794"/>
                <a:gd name="connsiteY1" fmla="*/ 177764 h 959148"/>
                <a:gd name="connsiteX2" fmla="*/ 1114637 w 1214794"/>
                <a:gd name="connsiteY2" fmla="*/ 941334 h 959148"/>
                <a:gd name="connsiteX3" fmla="*/ 1100165 w 1214794"/>
                <a:gd name="connsiteY3" fmla="*/ 959148 h 959148"/>
                <a:gd name="connsiteX4" fmla="*/ 114629 w 1214794"/>
                <a:gd name="connsiteY4" fmla="*/ 959148 h 959148"/>
                <a:gd name="connsiteX5" fmla="*/ 100159 w 1214794"/>
                <a:gd name="connsiteY5" fmla="*/ 941334 h 959148"/>
                <a:gd name="connsiteX6" fmla="*/ 178059 w 1214794"/>
                <a:gd name="connsiteY6" fmla="*/ 177764 h 959148"/>
                <a:gd name="connsiteX7" fmla="*/ 607399 w 1214794"/>
                <a:gd name="connsiteY7" fmla="*/ 0 h 95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4794" h="959148">
                  <a:moveTo>
                    <a:pt x="607399" y="0"/>
                  </a:moveTo>
                  <a:cubicBezTo>
                    <a:pt x="762715" y="0"/>
                    <a:pt x="918031" y="59255"/>
                    <a:pt x="1036737" y="177764"/>
                  </a:cubicBezTo>
                  <a:cubicBezTo>
                    <a:pt x="1244471" y="385154"/>
                    <a:pt x="1270437" y="704477"/>
                    <a:pt x="1114637" y="941334"/>
                  </a:cubicBezTo>
                  <a:lnTo>
                    <a:pt x="1100165" y="959148"/>
                  </a:lnTo>
                  <a:lnTo>
                    <a:pt x="114629" y="959148"/>
                  </a:lnTo>
                  <a:lnTo>
                    <a:pt x="100159" y="941334"/>
                  </a:lnTo>
                  <a:cubicBezTo>
                    <a:pt x="-55643" y="704477"/>
                    <a:pt x="-29677" y="385154"/>
                    <a:pt x="178059" y="177764"/>
                  </a:cubicBezTo>
                  <a:cubicBezTo>
                    <a:pt x="296765" y="59255"/>
                    <a:pt x="452081" y="0"/>
                    <a:pt x="607399" y="0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66" name="任意多边形: 形状 1565"/>
            <p:cNvSpPr/>
            <p:nvPr/>
          </p:nvSpPr>
          <p:spPr bwMode="auto">
            <a:xfrm>
              <a:off x="11393290" y="5382356"/>
              <a:ext cx="804004" cy="1186110"/>
            </a:xfrm>
            <a:custGeom>
              <a:avLst/>
              <a:gdLst>
                <a:gd name="connsiteX0" fmla="*/ 645037 w 875361"/>
                <a:gd name="connsiteY0" fmla="*/ 0 h 1291379"/>
                <a:gd name="connsiteX1" fmla="*/ 768391 w 875361"/>
                <a:gd name="connsiteY1" fmla="*/ 11837 h 1291379"/>
                <a:gd name="connsiteX2" fmla="*/ 875361 w 875361"/>
                <a:gd name="connsiteY2" fmla="*/ 43567 h 1291379"/>
                <a:gd name="connsiteX3" fmla="*/ 875361 w 875361"/>
                <a:gd name="connsiteY3" fmla="*/ 1247813 h 1291379"/>
                <a:gd name="connsiteX4" fmla="*/ 768391 w 875361"/>
                <a:gd name="connsiteY4" fmla="*/ 1279543 h 1291379"/>
                <a:gd name="connsiteX5" fmla="*/ 188021 w 875361"/>
                <a:gd name="connsiteY5" fmla="*/ 1101992 h 1291379"/>
                <a:gd name="connsiteX6" fmla="*/ 188021 w 875361"/>
                <a:gd name="connsiteY6" fmla="*/ 189388 h 1291379"/>
                <a:gd name="connsiteX7" fmla="*/ 645037 w 875361"/>
                <a:gd name="connsiteY7" fmla="*/ 0 h 129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361" h="1291379">
                  <a:moveTo>
                    <a:pt x="645037" y="0"/>
                  </a:moveTo>
                  <a:cubicBezTo>
                    <a:pt x="686357" y="0"/>
                    <a:pt x="727677" y="3946"/>
                    <a:pt x="768391" y="11837"/>
                  </a:cubicBezTo>
                  <a:lnTo>
                    <a:pt x="875361" y="43567"/>
                  </a:lnTo>
                  <a:lnTo>
                    <a:pt x="875361" y="1247813"/>
                  </a:lnTo>
                  <a:lnTo>
                    <a:pt x="768391" y="1279543"/>
                  </a:lnTo>
                  <a:cubicBezTo>
                    <a:pt x="564823" y="1318999"/>
                    <a:pt x="346091" y="1259815"/>
                    <a:pt x="188021" y="1101992"/>
                  </a:cubicBezTo>
                  <a:cubicBezTo>
                    <a:pt x="-62673" y="849476"/>
                    <a:pt x="-62673" y="439690"/>
                    <a:pt x="188021" y="189388"/>
                  </a:cubicBezTo>
                  <a:cubicBezTo>
                    <a:pt x="314477" y="63129"/>
                    <a:pt x="479757" y="0"/>
                    <a:pt x="645037" y="0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749" name="Freeform 3261"/>
            <p:cNvSpPr/>
            <p:nvPr/>
          </p:nvSpPr>
          <p:spPr bwMode="auto">
            <a:xfrm>
              <a:off x="10444831" y="5462892"/>
              <a:ext cx="876312" cy="873397"/>
            </a:xfrm>
            <a:custGeom>
              <a:avLst/>
              <a:gdLst>
                <a:gd name="T0" fmla="*/ 353 w 430"/>
                <a:gd name="T1" fmla="*/ 76 h 429"/>
                <a:gd name="T2" fmla="*/ 77 w 430"/>
                <a:gd name="T3" fmla="*/ 76 h 429"/>
                <a:gd name="T4" fmla="*/ 77 w 430"/>
                <a:gd name="T5" fmla="*/ 353 h 429"/>
                <a:gd name="T6" fmla="*/ 353 w 430"/>
                <a:gd name="T7" fmla="*/ 353 h 429"/>
                <a:gd name="T8" fmla="*/ 353 w 430"/>
                <a:gd name="T9" fmla="*/ 7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29">
                  <a:moveTo>
                    <a:pt x="353" y="76"/>
                  </a:moveTo>
                  <a:cubicBezTo>
                    <a:pt x="277" y="0"/>
                    <a:pt x="153" y="0"/>
                    <a:pt x="77" y="76"/>
                  </a:cubicBezTo>
                  <a:cubicBezTo>
                    <a:pt x="0" y="152"/>
                    <a:pt x="0" y="276"/>
                    <a:pt x="77" y="353"/>
                  </a:cubicBezTo>
                  <a:cubicBezTo>
                    <a:pt x="153" y="429"/>
                    <a:pt x="277" y="429"/>
                    <a:pt x="353" y="353"/>
                  </a:cubicBezTo>
                  <a:cubicBezTo>
                    <a:pt x="430" y="276"/>
                    <a:pt x="430" y="152"/>
                    <a:pt x="353" y="7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0" name="Freeform 3262"/>
            <p:cNvSpPr/>
            <p:nvPr/>
          </p:nvSpPr>
          <p:spPr bwMode="auto">
            <a:xfrm>
              <a:off x="11074727" y="5725348"/>
              <a:ext cx="1038161" cy="1035245"/>
            </a:xfrm>
            <a:custGeom>
              <a:avLst/>
              <a:gdLst>
                <a:gd name="T0" fmla="*/ 425 w 509"/>
                <a:gd name="T1" fmla="*/ 101 h 509"/>
                <a:gd name="T2" fmla="*/ 101 w 509"/>
                <a:gd name="T3" fmla="*/ 85 h 509"/>
                <a:gd name="T4" fmla="*/ 85 w 509"/>
                <a:gd name="T5" fmla="*/ 408 h 509"/>
                <a:gd name="T6" fmla="*/ 408 w 509"/>
                <a:gd name="T7" fmla="*/ 425 h 509"/>
                <a:gd name="T8" fmla="*/ 425 w 509"/>
                <a:gd name="T9" fmla="*/ 10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509">
                  <a:moveTo>
                    <a:pt x="425" y="101"/>
                  </a:moveTo>
                  <a:cubicBezTo>
                    <a:pt x="340" y="7"/>
                    <a:pt x="195" y="0"/>
                    <a:pt x="101" y="85"/>
                  </a:cubicBezTo>
                  <a:cubicBezTo>
                    <a:pt x="8" y="170"/>
                    <a:pt x="0" y="314"/>
                    <a:pt x="85" y="408"/>
                  </a:cubicBezTo>
                  <a:cubicBezTo>
                    <a:pt x="170" y="502"/>
                    <a:pt x="314" y="509"/>
                    <a:pt x="408" y="425"/>
                  </a:cubicBezTo>
                  <a:cubicBezTo>
                    <a:pt x="502" y="340"/>
                    <a:pt x="509" y="195"/>
                    <a:pt x="425" y="101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1" name="Freeform 3263"/>
            <p:cNvSpPr/>
            <p:nvPr/>
          </p:nvSpPr>
          <p:spPr bwMode="auto">
            <a:xfrm>
              <a:off x="9833892" y="5754510"/>
              <a:ext cx="918597" cy="917140"/>
            </a:xfrm>
            <a:custGeom>
              <a:avLst/>
              <a:gdLst>
                <a:gd name="T0" fmla="*/ 132 w 451"/>
                <a:gd name="T1" fmla="*/ 399 h 451"/>
                <a:gd name="T2" fmla="*/ 399 w 451"/>
                <a:gd name="T3" fmla="*/ 319 h 451"/>
                <a:gd name="T4" fmla="*/ 319 w 451"/>
                <a:gd name="T5" fmla="*/ 52 h 451"/>
                <a:gd name="T6" fmla="*/ 52 w 451"/>
                <a:gd name="T7" fmla="*/ 132 h 451"/>
                <a:gd name="T8" fmla="*/ 132 w 451"/>
                <a:gd name="T9" fmla="*/ 39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451">
                  <a:moveTo>
                    <a:pt x="132" y="399"/>
                  </a:moveTo>
                  <a:cubicBezTo>
                    <a:pt x="228" y="451"/>
                    <a:pt x="347" y="415"/>
                    <a:pt x="399" y="319"/>
                  </a:cubicBezTo>
                  <a:cubicBezTo>
                    <a:pt x="451" y="223"/>
                    <a:pt x="415" y="103"/>
                    <a:pt x="319" y="52"/>
                  </a:cubicBezTo>
                  <a:cubicBezTo>
                    <a:pt x="223" y="0"/>
                    <a:pt x="103" y="36"/>
                    <a:pt x="52" y="132"/>
                  </a:cubicBezTo>
                  <a:cubicBezTo>
                    <a:pt x="0" y="228"/>
                    <a:pt x="36" y="347"/>
                    <a:pt x="132" y="399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2" name="Freeform 3264"/>
            <p:cNvSpPr/>
            <p:nvPr/>
          </p:nvSpPr>
          <p:spPr bwMode="auto">
            <a:xfrm>
              <a:off x="9905338" y="5735554"/>
              <a:ext cx="918597" cy="917140"/>
            </a:xfrm>
            <a:custGeom>
              <a:avLst/>
              <a:gdLst>
                <a:gd name="T0" fmla="*/ 132 w 451"/>
                <a:gd name="T1" fmla="*/ 399 h 451"/>
                <a:gd name="T2" fmla="*/ 399 w 451"/>
                <a:gd name="T3" fmla="*/ 319 h 451"/>
                <a:gd name="T4" fmla="*/ 319 w 451"/>
                <a:gd name="T5" fmla="*/ 51 h 451"/>
                <a:gd name="T6" fmla="*/ 52 w 451"/>
                <a:gd name="T7" fmla="*/ 132 h 451"/>
                <a:gd name="T8" fmla="*/ 132 w 451"/>
                <a:gd name="T9" fmla="*/ 39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451">
                  <a:moveTo>
                    <a:pt x="132" y="399"/>
                  </a:moveTo>
                  <a:cubicBezTo>
                    <a:pt x="228" y="451"/>
                    <a:pt x="347" y="415"/>
                    <a:pt x="399" y="319"/>
                  </a:cubicBezTo>
                  <a:cubicBezTo>
                    <a:pt x="451" y="223"/>
                    <a:pt x="415" y="103"/>
                    <a:pt x="319" y="51"/>
                  </a:cubicBezTo>
                  <a:cubicBezTo>
                    <a:pt x="223" y="0"/>
                    <a:pt x="103" y="36"/>
                    <a:pt x="52" y="132"/>
                  </a:cubicBezTo>
                  <a:cubicBezTo>
                    <a:pt x="0" y="228"/>
                    <a:pt x="36" y="347"/>
                    <a:pt x="132" y="399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3" name="Freeform 3265"/>
            <p:cNvSpPr/>
            <p:nvPr/>
          </p:nvSpPr>
          <p:spPr bwMode="auto">
            <a:xfrm>
              <a:off x="10408380" y="5678689"/>
              <a:ext cx="443260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2 h 217"/>
                <a:gd name="T4" fmla="*/ 162 w 217"/>
                <a:gd name="T5" fmla="*/ 30 h 217"/>
                <a:gd name="T6" fmla="*/ 30 w 217"/>
                <a:gd name="T7" fmla="*/ 54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7" y="206"/>
                    <a:pt x="187" y="162"/>
                  </a:cubicBezTo>
                  <a:cubicBezTo>
                    <a:pt x="217" y="119"/>
                    <a:pt x="206" y="60"/>
                    <a:pt x="162" y="30"/>
                  </a:cubicBezTo>
                  <a:cubicBezTo>
                    <a:pt x="119" y="0"/>
                    <a:pt x="60" y="11"/>
                    <a:pt x="30" y="54"/>
                  </a:cubicBezTo>
                  <a:cubicBezTo>
                    <a:pt x="0" y="98"/>
                    <a:pt x="11" y="157"/>
                    <a:pt x="55" y="1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4" name="Freeform 3266"/>
            <p:cNvSpPr/>
            <p:nvPr/>
          </p:nvSpPr>
          <p:spPr bwMode="auto">
            <a:xfrm>
              <a:off x="10443374" y="5672857"/>
              <a:ext cx="441801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3 h 217"/>
                <a:gd name="T4" fmla="*/ 163 w 217"/>
                <a:gd name="T5" fmla="*/ 30 h 217"/>
                <a:gd name="T6" fmla="*/ 30 w 217"/>
                <a:gd name="T7" fmla="*/ 55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8" y="206"/>
                    <a:pt x="187" y="163"/>
                  </a:cubicBezTo>
                  <a:cubicBezTo>
                    <a:pt x="217" y="119"/>
                    <a:pt x="206" y="60"/>
                    <a:pt x="163" y="30"/>
                  </a:cubicBezTo>
                  <a:cubicBezTo>
                    <a:pt x="119" y="0"/>
                    <a:pt x="60" y="11"/>
                    <a:pt x="30" y="55"/>
                  </a:cubicBezTo>
                  <a:cubicBezTo>
                    <a:pt x="0" y="98"/>
                    <a:pt x="11" y="158"/>
                    <a:pt x="55" y="1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5" name="Freeform 3267"/>
            <p:cNvSpPr/>
            <p:nvPr/>
          </p:nvSpPr>
          <p:spPr bwMode="auto">
            <a:xfrm>
              <a:off x="11277402" y="5458517"/>
              <a:ext cx="548242" cy="548242"/>
            </a:xfrm>
            <a:custGeom>
              <a:avLst/>
              <a:gdLst>
                <a:gd name="T0" fmla="*/ 79 w 269"/>
                <a:gd name="T1" fmla="*/ 238 h 269"/>
                <a:gd name="T2" fmla="*/ 238 w 269"/>
                <a:gd name="T3" fmla="*/ 190 h 269"/>
                <a:gd name="T4" fmla="*/ 190 w 269"/>
                <a:gd name="T5" fmla="*/ 31 h 269"/>
                <a:gd name="T6" fmla="*/ 31 w 269"/>
                <a:gd name="T7" fmla="*/ 79 h 269"/>
                <a:gd name="T8" fmla="*/ 79 w 269"/>
                <a:gd name="T9" fmla="*/ 2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69">
                  <a:moveTo>
                    <a:pt x="79" y="238"/>
                  </a:moveTo>
                  <a:cubicBezTo>
                    <a:pt x="136" y="269"/>
                    <a:pt x="207" y="248"/>
                    <a:pt x="238" y="190"/>
                  </a:cubicBezTo>
                  <a:cubicBezTo>
                    <a:pt x="269" y="133"/>
                    <a:pt x="247" y="62"/>
                    <a:pt x="190" y="31"/>
                  </a:cubicBezTo>
                  <a:cubicBezTo>
                    <a:pt x="133" y="0"/>
                    <a:pt x="62" y="22"/>
                    <a:pt x="31" y="79"/>
                  </a:cubicBezTo>
                  <a:cubicBezTo>
                    <a:pt x="0" y="136"/>
                    <a:pt x="22" y="207"/>
                    <a:pt x="79" y="238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6" name="Freeform 3268"/>
            <p:cNvSpPr/>
            <p:nvPr/>
          </p:nvSpPr>
          <p:spPr bwMode="auto">
            <a:xfrm>
              <a:off x="11319686" y="5448311"/>
              <a:ext cx="548242" cy="548242"/>
            </a:xfrm>
            <a:custGeom>
              <a:avLst/>
              <a:gdLst>
                <a:gd name="T0" fmla="*/ 79 w 269"/>
                <a:gd name="T1" fmla="*/ 238 h 269"/>
                <a:gd name="T2" fmla="*/ 238 w 269"/>
                <a:gd name="T3" fmla="*/ 190 h 269"/>
                <a:gd name="T4" fmla="*/ 190 w 269"/>
                <a:gd name="T5" fmla="*/ 31 h 269"/>
                <a:gd name="T6" fmla="*/ 31 w 269"/>
                <a:gd name="T7" fmla="*/ 79 h 269"/>
                <a:gd name="T8" fmla="*/ 79 w 269"/>
                <a:gd name="T9" fmla="*/ 2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69">
                  <a:moveTo>
                    <a:pt x="79" y="238"/>
                  </a:moveTo>
                  <a:cubicBezTo>
                    <a:pt x="136" y="269"/>
                    <a:pt x="207" y="247"/>
                    <a:pt x="238" y="190"/>
                  </a:cubicBezTo>
                  <a:cubicBezTo>
                    <a:pt x="269" y="133"/>
                    <a:pt x="247" y="62"/>
                    <a:pt x="190" y="31"/>
                  </a:cubicBezTo>
                  <a:cubicBezTo>
                    <a:pt x="133" y="0"/>
                    <a:pt x="62" y="21"/>
                    <a:pt x="31" y="79"/>
                  </a:cubicBezTo>
                  <a:cubicBezTo>
                    <a:pt x="0" y="136"/>
                    <a:pt x="22" y="207"/>
                    <a:pt x="79" y="238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7" name="Freeform 3269"/>
            <p:cNvSpPr/>
            <p:nvPr/>
          </p:nvSpPr>
          <p:spPr bwMode="auto">
            <a:xfrm>
              <a:off x="10543982" y="5680147"/>
              <a:ext cx="734878" cy="734878"/>
            </a:xfrm>
            <a:custGeom>
              <a:avLst/>
              <a:gdLst>
                <a:gd name="T0" fmla="*/ 51 w 361"/>
                <a:gd name="T1" fmla="*/ 87 h 361"/>
                <a:gd name="T2" fmla="*/ 87 w 361"/>
                <a:gd name="T3" fmla="*/ 309 h 361"/>
                <a:gd name="T4" fmla="*/ 310 w 361"/>
                <a:gd name="T5" fmla="*/ 274 h 361"/>
                <a:gd name="T6" fmla="*/ 274 w 361"/>
                <a:gd name="T7" fmla="*/ 51 h 361"/>
                <a:gd name="T8" fmla="*/ 51 w 361"/>
                <a:gd name="T9" fmla="*/ 8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361">
                  <a:moveTo>
                    <a:pt x="51" y="87"/>
                  </a:moveTo>
                  <a:cubicBezTo>
                    <a:pt x="0" y="158"/>
                    <a:pt x="16" y="258"/>
                    <a:pt x="87" y="309"/>
                  </a:cubicBezTo>
                  <a:cubicBezTo>
                    <a:pt x="158" y="361"/>
                    <a:pt x="258" y="345"/>
                    <a:pt x="310" y="274"/>
                  </a:cubicBezTo>
                  <a:cubicBezTo>
                    <a:pt x="361" y="202"/>
                    <a:pt x="345" y="103"/>
                    <a:pt x="274" y="51"/>
                  </a:cubicBezTo>
                  <a:cubicBezTo>
                    <a:pt x="203" y="0"/>
                    <a:pt x="103" y="16"/>
                    <a:pt x="51" y="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8" name="Freeform 3270"/>
            <p:cNvSpPr/>
            <p:nvPr/>
          </p:nvSpPr>
          <p:spPr bwMode="auto">
            <a:xfrm>
              <a:off x="10549814" y="5739929"/>
              <a:ext cx="737794" cy="734878"/>
            </a:xfrm>
            <a:custGeom>
              <a:avLst/>
              <a:gdLst>
                <a:gd name="T0" fmla="*/ 52 w 362"/>
                <a:gd name="T1" fmla="*/ 87 h 361"/>
                <a:gd name="T2" fmla="*/ 88 w 362"/>
                <a:gd name="T3" fmla="*/ 310 h 361"/>
                <a:gd name="T4" fmla="*/ 310 w 362"/>
                <a:gd name="T5" fmla="*/ 274 h 361"/>
                <a:gd name="T6" fmla="*/ 274 w 362"/>
                <a:gd name="T7" fmla="*/ 51 h 361"/>
                <a:gd name="T8" fmla="*/ 52 w 362"/>
                <a:gd name="T9" fmla="*/ 8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361">
                  <a:moveTo>
                    <a:pt x="52" y="87"/>
                  </a:moveTo>
                  <a:cubicBezTo>
                    <a:pt x="0" y="158"/>
                    <a:pt x="16" y="258"/>
                    <a:pt x="88" y="310"/>
                  </a:cubicBezTo>
                  <a:cubicBezTo>
                    <a:pt x="159" y="361"/>
                    <a:pt x="259" y="345"/>
                    <a:pt x="310" y="274"/>
                  </a:cubicBezTo>
                  <a:cubicBezTo>
                    <a:pt x="362" y="202"/>
                    <a:pt x="346" y="103"/>
                    <a:pt x="274" y="51"/>
                  </a:cubicBezTo>
                  <a:cubicBezTo>
                    <a:pt x="203" y="0"/>
                    <a:pt x="104" y="16"/>
                    <a:pt x="52" y="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4" name="任意多边形: 形状 1563"/>
            <p:cNvSpPr/>
            <p:nvPr/>
          </p:nvSpPr>
          <p:spPr bwMode="auto">
            <a:xfrm>
              <a:off x="11406855" y="6022655"/>
              <a:ext cx="786353" cy="810760"/>
            </a:xfrm>
            <a:custGeom>
              <a:avLst/>
              <a:gdLst>
                <a:gd name="connsiteX0" fmla="*/ 676024 w 856144"/>
                <a:gd name="connsiteY0" fmla="*/ 1578 h 882717"/>
                <a:gd name="connsiteX1" fmla="*/ 795126 w 856144"/>
                <a:gd name="connsiteY1" fmla="*/ 21526 h 882717"/>
                <a:gd name="connsiteX2" fmla="*/ 856144 w 856144"/>
                <a:gd name="connsiteY2" fmla="*/ 44401 h 882717"/>
                <a:gd name="connsiteX3" fmla="*/ 856144 w 856144"/>
                <a:gd name="connsiteY3" fmla="*/ 882717 h 882717"/>
                <a:gd name="connsiteX4" fmla="*/ 56016 w 856144"/>
                <a:gd name="connsiteY4" fmla="*/ 882717 h 882717"/>
                <a:gd name="connsiteX5" fmla="*/ 30672 w 856144"/>
                <a:gd name="connsiteY5" fmla="*/ 824846 h 882717"/>
                <a:gd name="connsiteX6" fmla="*/ 218312 w 856144"/>
                <a:gd name="connsiteY6" fmla="*/ 152962 h 882717"/>
                <a:gd name="connsiteX7" fmla="*/ 676024 w 856144"/>
                <a:gd name="connsiteY7" fmla="*/ 1578 h 88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6144" h="882717">
                  <a:moveTo>
                    <a:pt x="676024" y="1578"/>
                  </a:moveTo>
                  <a:cubicBezTo>
                    <a:pt x="716198" y="4415"/>
                    <a:pt x="756096" y="11074"/>
                    <a:pt x="795126" y="21526"/>
                  </a:cubicBezTo>
                  <a:lnTo>
                    <a:pt x="856144" y="44401"/>
                  </a:lnTo>
                  <a:lnTo>
                    <a:pt x="856144" y="882717"/>
                  </a:lnTo>
                  <a:lnTo>
                    <a:pt x="56016" y="882717"/>
                  </a:lnTo>
                  <a:lnTo>
                    <a:pt x="30672" y="824846"/>
                  </a:lnTo>
                  <a:cubicBezTo>
                    <a:pt x="-45176" y="590921"/>
                    <a:pt x="20492" y="323994"/>
                    <a:pt x="218312" y="152962"/>
                  </a:cubicBezTo>
                  <a:cubicBezTo>
                    <a:pt x="350196" y="40047"/>
                    <a:pt x="515324" y="-9768"/>
                    <a:pt x="676024" y="1578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62" name="任意多边形: 形状 1561"/>
            <p:cNvSpPr/>
            <p:nvPr/>
          </p:nvSpPr>
          <p:spPr bwMode="auto">
            <a:xfrm>
              <a:off x="11313892" y="6023747"/>
              <a:ext cx="884941" cy="828541"/>
            </a:xfrm>
            <a:custGeom>
              <a:avLst/>
              <a:gdLst>
                <a:gd name="connsiteX0" fmla="*/ 677017 w 963481"/>
                <a:gd name="connsiteY0" fmla="*/ 1579 h 902076"/>
                <a:gd name="connsiteX1" fmla="*/ 910499 w 963481"/>
                <a:gd name="connsiteY1" fmla="*/ 64161 h 902076"/>
                <a:gd name="connsiteX2" fmla="*/ 963481 w 963481"/>
                <a:gd name="connsiteY2" fmla="*/ 96956 h 902076"/>
                <a:gd name="connsiteX3" fmla="*/ 963481 w 963481"/>
                <a:gd name="connsiteY3" fmla="*/ 902076 h 902076"/>
                <a:gd name="connsiteX4" fmla="*/ 64393 w 963481"/>
                <a:gd name="connsiteY4" fmla="*/ 902076 h 902076"/>
                <a:gd name="connsiteX5" fmla="*/ 30753 w 963481"/>
                <a:gd name="connsiteY5" fmla="*/ 825013 h 902076"/>
                <a:gd name="connsiteX6" fmla="*/ 217753 w 963481"/>
                <a:gd name="connsiteY6" fmla="*/ 154242 h 902076"/>
                <a:gd name="connsiteX7" fmla="*/ 677017 w 963481"/>
                <a:gd name="connsiteY7" fmla="*/ 1579 h 90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3481" h="902076">
                  <a:moveTo>
                    <a:pt x="677017" y="1579"/>
                  </a:moveTo>
                  <a:cubicBezTo>
                    <a:pt x="757631" y="7259"/>
                    <a:pt x="837065" y="28247"/>
                    <a:pt x="910499" y="64161"/>
                  </a:cubicBezTo>
                  <a:lnTo>
                    <a:pt x="963481" y="96956"/>
                  </a:lnTo>
                  <a:lnTo>
                    <a:pt x="963481" y="902076"/>
                  </a:lnTo>
                  <a:lnTo>
                    <a:pt x="64393" y="902076"/>
                  </a:lnTo>
                  <a:lnTo>
                    <a:pt x="30753" y="825013"/>
                  </a:lnTo>
                  <a:cubicBezTo>
                    <a:pt x="-44899" y="591448"/>
                    <a:pt x="19621" y="325467"/>
                    <a:pt x="217753" y="154242"/>
                  </a:cubicBezTo>
                  <a:cubicBezTo>
                    <a:pt x="349845" y="40091"/>
                    <a:pt x="515789" y="-9780"/>
                    <a:pt x="677017" y="1579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51" name="任意多边形: 形状 1550"/>
            <p:cNvSpPr/>
            <p:nvPr/>
          </p:nvSpPr>
          <p:spPr bwMode="auto">
            <a:xfrm>
              <a:off x="10722314" y="6184713"/>
              <a:ext cx="1157732" cy="652568"/>
            </a:xfrm>
            <a:custGeom>
              <a:avLst/>
              <a:gdLst>
                <a:gd name="connsiteX0" fmla="*/ 603283 w 1260483"/>
                <a:gd name="connsiteY0" fmla="*/ 603 h 710485"/>
                <a:gd name="connsiteX1" fmla="*/ 1200343 w 1260483"/>
                <a:gd name="connsiteY1" fmla="*/ 360707 h 710485"/>
                <a:gd name="connsiteX2" fmla="*/ 1260483 w 1260483"/>
                <a:gd name="connsiteY2" fmla="*/ 604653 h 710485"/>
                <a:gd name="connsiteX3" fmla="*/ 1254687 w 1260483"/>
                <a:gd name="connsiteY3" fmla="*/ 710485 h 710485"/>
                <a:gd name="connsiteX4" fmla="*/ 8021 w 1260483"/>
                <a:gd name="connsiteY4" fmla="*/ 710485 h 710485"/>
                <a:gd name="connsiteX5" fmla="*/ 575 w 1260483"/>
                <a:gd name="connsiteY5" fmla="*/ 658198 h 710485"/>
                <a:gd name="connsiteX6" fmla="*/ 360059 w 1260483"/>
                <a:gd name="connsiteY6" fmla="*/ 61659 h 710485"/>
                <a:gd name="connsiteX7" fmla="*/ 603283 w 1260483"/>
                <a:gd name="connsiteY7" fmla="*/ 603 h 7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0483" h="710485">
                  <a:moveTo>
                    <a:pt x="603283" y="603"/>
                  </a:moveTo>
                  <a:cubicBezTo>
                    <a:pt x="849071" y="-10196"/>
                    <a:pt x="1088933" y="124791"/>
                    <a:pt x="1200343" y="360707"/>
                  </a:cubicBezTo>
                  <a:cubicBezTo>
                    <a:pt x="1237479" y="439900"/>
                    <a:pt x="1257019" y="522692"/>
                    <a:pt x="1260483" y="604653"/>
                  </a:cubicBezTo>
                  <a:lnTo>
                    <a:pt x="1254687" y="710485"/>
                  </a:lnTo>
                  <a:lnTo>
                    <a:pt x="8021" y="710485"/>
                  </a:lnTo>
                  <a:lnTo>
                    <a:pt x="575" y="658198"/>
                  </a:lnTo>
                  <a:cubicBezTo>
                    <a:pt x="-9921" y="412626"/>
                    <a:pt x="123937" y="172971"/>
                    <a:pt x="360059" y="61659"/>
                  </a:cubicBezTo>
                  <a:cubicBezTo>
                    <a:pt x="438767" y="24001"/>
                    <a:pt x="521353" y="4203"/>
                    <a:pt x="603283" y="603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45" name="任意多边形: 形状 1544"/>
            <p:cNvSpPr/>
            <p:nvPr/>
          </p:nvSpPr>
          <p:spPr bwMode="auto">
            <a:xfrm>
              <a:off x="10820442" y="6248865"/>
              <a:ext cx="1159012" cy="602859"/>
            </a:xfrm>
            <a:custGeom>
              <a:avLst/>
              <a:gdLst>
                <a:gd name="connsiteX0" fmla="*/ 605141 w 1261877"/>
                <a:gd name="connsiteY0" fmla="*/ 506 h 677001"/>
                <a:gd name="connsiteX1" fmla="*/ 1200727 w 1261877"/>
                <a:gd name="connsiteY1" fmla="*/ 361703 h 677001"/>
                <a:gd name="connsiteX2" fmla="*/ 1261877 w 1261877"/>
                <a:gd name="connsiteY2" fmla="*/ 604820 h 677001"/>
                <a:gd name="connsiteX3" fmla="*/ 1257993 w 1261877"/>
                <a:gd name="connsiteY3" fmla="*/ 677001 h 677001"/>
                <a:gd name="connsiteX4" fmla="*/ 3301 w 1261877"/>
                <a:gd name="connsiteY4" fmla="*/ 677001 h 677001"/>
                <a:gd name="connsiteX5" fmla="*/ 507 w 1261877"/>
                <a:gd name="connsiteY5" fmla="*/ 657107 h 677001"/>
                <a:gd name="connsiteX6" fmla="*/ 362101 w 1261877"/>
                <a:gd name="connsiteY6" fmla="*/ 60308 h 677001"/>
                <a:gd name="connsiteX7" fmla="*/ 605141 w 1261877"/>
                <a:gd name="connsiteY7" fmla="*/ 506 h 67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1877" h="677001">
                  <a:moveTo>
                    <a:pt x="605141" y="506"/>
                  </a:moveTo>
                  <a:cubicBezTo>
                    <a:pt x="850469" y="-9362"/>
                    <a:pt x="1089243" y="125684"/>
                    <a:pt x="1200727" y="361703"/>
                  </a:cubicBezTo>
                  <a:cubicBezTo>
                    <a:pt x="1238443" y="440376"/>
                    <a:pt x="1258271" y="522927"/>
                    <a:pt x="1261877" y="604820"/>
                  </a:cubicBezTo>
                  <a:lnTo>
                    <a:pt x="1257993" y="677001"/>
                  </a:lnTo>
                  <a:lnTo>
                    <a:pt x="3301" y="677001"/>
                  </a:lnTo>
                  <a:lnTo>
                    <a:pt x="507" y="657107"/>
                  </a:lnTo>
                  <a:cubicBezTo>
                    <a:pt x="-9373" y="411427"/>
                    <a:pt x="125823" y="171669"/>
                    <a:pt x="362101" y="60308"/>
                  </a:cubicBezTo>
                  <a:cubicBezTo>
                    <a:pt x="440861" y="23187"/>
                    <a:pt x="523365" y="3796"/>
                    <a:pt x="605141" y="50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763" name="Freeform 3275"/>
            <p:cNvSpPr/>
            <p:nvPr/>
          </p:nvSpPr>
          <p:spPr bwMode="auto">
            <a:xfrm>
              <a:off x="8318934" y="3230553"/>
              <a:ext cx="527829" cy="545326"/>
            </a:xfrm>
            <a:custGeom>
              <a:avLst/>
              <a:gdLst>
                <a:gd name="T0" fmla="*/ 3 w 259"/>
                <a:gd name="T1" fmla="*/ 0 h 268"/>
                <a:gd name="T2" fmla="*/ 0 w 259"/>
                <a:gd name="T3" fmla="*/ 71 h 268"/>
                <a:gd name="T4" fmla="*/ 179 w 259"/>
                <a:gd name="T5" fmla="*/ 268 h 268"/>
                <a:gd name="T6" fmla="*/ 259 w 259"/>
                <a:gd name="T7" fmla="*/ 224 h 268"/>
                <a:gd name="T8" fmla="*/ 3 w 259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68">
                  <a:moveTo>
                    <a:pt x="3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55" y="122"/>
                    <a:pt x="129" y="197"/>
                    <a:pt x="179" y="268"/>
                  </a:cubicBezTo>
                  <a:cubicBezTo>
                    <a:pt x="217" y="237"/>
                    <a:pt x="259" y="224"/>
                    <a:pt x="259" y="22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4" name="Freeform 3276"/>
            <p:cNvSpPr/>
            <p:nvPr/>
          </p:nvSpPr>
          <p:spPr bwMode="auto">
            <a:xfrm>
              <a:off x="8318934" y="3376362"/>
              <a:ext cx="438885" cy="931721"/>
            </a:xfrm>
            <a:custGeom>
              <a:avLst/>
              <a:gdLst>
                <a:gd name="T0" fmla="*/ 0 w 216"/>
                <a:gd name="T1" fmla="*/ 0 h 458"/>
                <a:gd name="T2" fmla="*/ 27 w 216"/>
                <a:gd name="T3" fmla="*/ 421 h 458"/>
                <a:gd name="T4" fmla="*/ 160 w 216"/>
                <a:gd name="T5" fmla="*/ 458 h 458"/>
                <a:gd name="T6" fmla="*/ 216 w 216"/>
                <a:gd name="T7" fmla="*/ 172 h 458"/>
                <a:gd name="T8" fmla="*/ 0 w 216"/>
                <a:gd name="T9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458">
                  <a:moveTo>
                    <a:pt x="0" y="0"/>
                  </a:moveTo>
                  <a:cubicBezTo>
                    <a:pt x="0" y="0"/>
                    <a:pt x="61" y="224"/>
                    <a:pt x="27" y="421"/>
                  </a:cubicBezTo>
                  <a:cubicBezTo>
                    <a:pt x="60" y="441"/>
                    <a:pt x="103" y="457"/>
                    <a:pt x="160" y="458"/>
                  </a:cubicBezTo>
                  <a:cubicBezTo>
                    <a:pt x="79" y="323"/>
                    <a:pt x="163" y="217"/>
                    <a:pt x="216" y="172"/>
                  </a:cubicBezTo>
                  <a:cubicBezTo>
                    <a:pt x="156" y="112"/>
                    <a:pt x="75" y="47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5" name="Freeform 3277"/>
            <p:cNvSpPr/>
            <p:nvPr/>
          </p:nvSpPr>
          <p:spPr bwMode="auto">
            <a:xfrm>
              <a:off x="8180416" y="3376362"/>
              <a:ext cx="262456" cy="855900"/>
            </a:xfrm>
            <a:custGeom>
              <a:avLst/>
              <a:gdLst>
                <a:gd name="T0" fmla="*/ 68 w 129"/>
                <a:gd name="T1" fmla="*/ 0 h 421"/>
                <a:gd name="T2" fmla="*/ 59 w 129"/>
                <a:gd name="T3" fmla="*/ 240 h 421"/>
                <a:gd name="T4" fmla="*/ 0 w 129"/>
                <a:gd name="T5" fmla="*/ 299 h 421"/>
                <a:gd name="T6" fmla="*/ 95 w 129"/>
                <a:gd name="T7" fmla="*/ 421 h 421"/>
                <a:gd name="T8" fmla="*/ 68 w 129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421">
                  <a:moveTo>
                    <a:pt x="68" y="0"/>
                  </a:moveTo>
                  <a:cubicBezTo>
                    <a:pt x="59" y="240"/>
                    <a:pt x="59" y="240"/>
                    <a:pt x="59" y="240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19" y="374"/>
                    <a:pt x="95" y="421"/>
                  </a:cubicBezTo>
                  <a:cubicBezTo>
                    <a:pt x="129" y="224"/>
                    <a:pt x="68" y="0"/>
                    <a:pt x="68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6" name="Freeform 3278"/>
            <p:cNvSpPr/>
            <p:nvPr/>
          </p:nvSpPr>
          <p:spPr bwMode="auto">
            <a:xfrm>
              <a:off x="8577017" y="2972470"/>
              <a:ext cx="548242" cy="527829"/>
            </a:xfrm>
            <a:custGeom>
              <a:avLst/>
              <a:gdLst>
                <a:gd name="T0" fmla="*/ 0 w 269"/>
                <a:gd name="T1" fmla="*/ 3 h 259"/>
                <a:gd name="T2" fmla="*/ 71 w 269"/>
                <a:gd name="T3" fmla="*/ 0 h 259"/>
                <a:gd name="T4" fmla="*/ 269 w 269"/>
                <a:gd name="T5" fmla="*/ 179 h 259"/>
                <a:gd name="T6" fmla="*/ 224 w 269"/>
                <a:gd name="T7" fmla="*/ 259 h 259"/>
                <a:gd name="T8" fmla="*/ 0 w 269"/>
                <a:gd name="T9" fmla="*/ 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59">
                  <a:moveTo>
                    <a:pt x="0" y="3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123" y="55"/>
                    <a:pt x="197" y="129"/>
                    <a:pt x="269" y="179"/>
                  </a:cubicBezTo>
                  <a:cubicBezTo>
                    <a:pt x="237" y="217"/>
                    <a:pt x="224" y="259"/>
                    <a:pt x="224" y="259"/>
                  </a:cubicBez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7" name="Freeform 3279"/>
            <p:cNvSpPr/>
            <p:nvPr/>
          </p:nvSpPr>
          <p:spPr bwMode="auto">
            <a:xfrm>
              <a:off x="8721368" y="2972470"/>
              <a:ext cx="933178" cy="440344"/>
            </a:xfrm>
            <a:custGeom>
              <a:avLst/>
              <a:gdLst>
                <a:gd name="T0" fmla="*/ 0 w 458"/>
                <a:gd name="T1" fmla="*/ 0 h 216"/>
                <a:gd name="T2" fmla="*/ 421 w 458"/>
                <a:gd name="T3" fmla="*/ 26 h 216"/>
                <a:gd name="T4" fmla="*/ 458 w 458"/>
                <a:gd name="T5" fmla="*/ 160 h 216"/>
                <a:gd name="T6" fmla="*/ 172 w 458"/>
                <a:gd name="T7" fmla="*/ 216 h 216"/>
                <a:gd name="T8" fmla="*/ 0 w 458"/>
                <a:gd name="T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216">
                  <a:moveTo>
                    <a:pt x="0" y="0"/>
                  </a:moveTo>
                  <a:cubicBezTo>
                    <a:pt x="0" y="0"/>
                    <a:pt x="224" y="61"/>
                    <a:pt x="421" y="26"/>
                  </a:cubicBezTo>
                  <a:cubicBezTo>
                    <a:pt x="441" y="59"/>
                    <a:pt x="457" y="103"/>
                    <a:pt x="458" y="160"/>
                  </a:cubicBezTo>
                  <a:cubicBezTo>
                    <a:pt x="323" y="78"/>
                    <a:pt x="217" y="162"/>
                    <a:pt x="172" y="216"/>
                  </a:cubicBezTo>
                  <a:cubicBezTo>
                    <a:pt x="112" y="156"/>
                    <a:pt x="47" y="75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8" name="Freeform 3280"/>
            <p:cNvSpPr/>
            <p:nvPr/>
          </p:nvSpPr>
          <p:spPr bwMode="auto">
            <a:xfrm>
              <a:off x="8721368" y="2844398"/>
              <a:ext cx="858815" cy="263915"/>
            </a:xfrm>
            <a:custGeom>
              <a:avLst/>
              <a:gdLst>
                <a:gd name="T0" fmla="*/ 0 w 421"/>
                <a:gd name="T1" fmla="*/ 69 h 130"/>
                <a:gd name="T2" fmla="*/ 240 w 421"/>
                <a:gd name="T3" fmla="*/ 60 h 130"/>
                <a:gd name="T4" fmla="*/ 299 w 421"/>
                <a:gd name="T5" fmla="*/ 0 h 130"/>
                <a:gd name="T6" fmla="*/ 421 w 421"/>
                <a:gd name="T7" fmla="*/ 95 h 130"/>
                <a:gd name="T8" fmla="*/ 0 w 421"/>
                <a:gd name="T9" fmla="*/ 6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0">
                  <a:moveTo>
                    <a:pt x="0" y="69"/>
                  </a:moveTo>
                  <a:cubicBezTo>
                    <a:pt x="240" y="60"/>
                    <a:pt x="240" y="60"/>
                    <a:pt x="240" y="6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374" y="20"/>
                    <a:pt x="421" y="95"/>
                  </a:cubicBezTo>
                  <a:cubicBezTo>
                    <a:pt x="224" y="130"/>
                    <a:pt x="0" y="69"/>
                    <a:pt x="0" y="6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9" name="Freeform 3281"/>
            <p:cNvSpPr/>
            <p:nvPr/>
          </p:nvSpPr>
          <p:spPr bwMode="auto">
            <a:xfrm>
              <a:off x="9765361" y="3229094"/>
              <a:ext cx="629895" cy="624063"/>
            </a:xfrm>
            <a:custGeom>
              <a:avLst/>
              <a:gdLst>
                <a:gd name="T0" fmla="*/ 11 w 309"/>
                <a:gd name="T1" fmla="*/ 10 h 307"/>
                <a:gd name="T2" fmla="*/ 45 w 309"/>
                <a:gd name="T3" fmla="*/ 145 h 307"/>
                <a:gd name="T4" fmla="*/ 300 w 309"/>
                <a:gd name="T5" fmla="*/ 302 h 307"/>
                <a:gd name="T6" fmla="*/ 309 w 309"/>
                <a:gd name="T7" fmla="*/ 307 h 307"/>
                <a:gd name="T8" fmla="*/ 304 w 309"/>
                <a:gd name="T9" fmla="*/ 297 h 307"/>
                <a:gd name="T10" fmla="*/ 148 w 309"/>
                <a:gd name="T11" fmla="*/ 45 h 307"/>
                <a:gd name="T12" fmla="*/ 11 w 309"/>
                <a:gd name="T13" fmla="*/ 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07">
                  <a:moveTo>
                    <a:pt x="11" y="10"/>
                  </a:moveTo>
                  <a:cubicBezTo>
                    <a:pt x="0" y="31"/>
                    <a:pt x="4" y="94"/>
                    <a:pt x="45" y="145"/>
                  </a:cubicBezTo>
                  <a:cubicBezTo>
                    <a:pt x="86" y="200"/>
                    <a:pt x="166" y="242"/>
                    <a:pt x="300" y="302"/>
                  </a:cubicBezTo>
                  <a:cubicBezTo>
                    <a:pt x="303" y="304"/>
                    <a:pt x="306" y="305"/>
                    <a:pt x="309" y="307"/>
                  </a:cubicBezTo>
                  <a:cubicBezTo>
                    <a:pt x="308" y="304"/>
                    <a:pt x="306" y="301"/>
                    <a:pt x="304" y="297"/>
                  </a:cubicBezTo>
                  <a:cubicBezTo>
                    <a:pt x="245" y="165"/>
                    <a:pt x="203" y="86"/>
                    <a:pt x="148" y="45"/>
                  </a:cubicBezTo>
                  <a:cubicBezTo>
                    <a:pt x="96" y="4"/>
                    <a:pt x="32" y="0"/>
                    <a:pt x="11" y="10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0" name="Freeform 3282"/>
            <p:cNvSpPr/>
            <p:nvPr/>
          </p:nvSpPr>
          <p:spPr bwMode="auto">
            <a:xfrm>
              <a:off x="9771193" y="3233469"/>
              <a:ext cx="478254" cy="473880"/>
            </a:xfrm>
            <a:custGeom>
              <a:avLst/>
              <a:gdLst>
                <a:gd name="T0" fmla="*/ 8 w 235"/>
                <a:gd name="T1" fmla="*/ 8 h 233"/>
                <a:gd name="T2" fmla="*/ 34 w 235"/>
                <a:gd name="T3" fmla="*/ 111 h 233"/>
                <a:gd name="T4" fmla="*/ 227 w 235"/>
                <a:gd name="T5" fmla="*/ 230 h 233"/>
                <a:gd name="T6" fmla="*/ 235 w 235"/>
                <a:gd name="T7" fmla="*/ 233 h 233"/>
                <a:gd name="T8" fmla="*/ 231 w 235"/>
                <a:gd name="T9" fmla="*/ 226 h 233"/>
                <a:gd name="T10" fmla="*/ 112 w 235"/>
                <a:gd name="T11" fmla="*/ 35 h 233"/>
                <a:gd name="T12" fmla="*/ 8 w 235"/>
                <a:gd name="T1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33">
                  <a:moveTo>
                    <a:pt x="8" y="8"/>
                  </a:moveTo>
                  <a:cubicBezTo>
                    <a:pt x="0" y="24"/>
                    <a:pt x="3" y="72"/>
                    <a:pt x="34" y="111"/>
                  </a:cubicBezTo>
                  <a:cubicBezTo>
                    <a:pt x="65" y="152"/>
                    <a:pt x="125" y="184"/>
                    <a:pt x="227" y="230"/>
                  </a:cubicBezTo>
                  <a:cubicBezTo>
                    <a:pt x="230" y="231"/>
                    <a:pt x="232" y="232"/>
                    <a:pt x="235" y="233"/>
                  </a:cubicBezTo>
                  <a:cubicBezTo>
                    <a:pt x="233" y="231"/>
                    <a:pt x="232" y="229"/>
                    <a:pt x="231" y="226"/>
                  </a:cubicBezTo>
                  <a:cubicBezTo>
                    <a:pt x="186" y="126"/>
                    <a:pt x="154" y="66"/>
                    <a:pt x="112" y="35"/>
                  </a:cubicBezTo>
                  <a:cubicBezTo>
                    <a:pt x="73" y="3"/>
                    <a:pt x="24" y="0"/>
                    <a:pt x="8" y="8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1" name="Freeform 3283"/>
            <p:cNvSpPr/>
            <p:nvPr/>
          </p:nvSpPr>
          <p:spPr bwMode="auto">
            <a:xfrm>
              <a:off x="9775568" y="3237843"/>
              <a:ext cx="335361" cy="332445"/>
            </a:xfrm>
            <a:custGeom>
              <a:avLst/>
              <a:gdLst>
                <a:gd name="T0" fmla="*/ 6 w 165"/>
                <a:gd name="T1" fmla="*/ 6 h 164"/>
                <a:gd name="T2" fmla="*/ 24 w 165"/>
                <a:gd name="T3" fmla="*/ 78 h 164"/>
                <a:gd name="T4" fmla="*/ 160 w 165"/>
                <a:gd name="T5" fmla="*/ 162 h 164"/>
                <a:gd name="T6" fmla="*/ 165 w 165"/>
                <a:gd name="T7" fmla="*/ 164 h 164"/>
                <a:gd name="T8" fmla="*/ 163 w 165"/>
                <a:gd name="T9" fmla="*/ 159 h 164"/>
                <a:gd name="T10" fmla="*/ 79 w 165"/>
                <a:gd name="T11" fmla="*/ 25 h 164"/>
                <a:gd name="T12" fmla="*/ 6 w 165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64">
                  <a:moveTo>
                    <a:pt x="6" y="6"/>
                  </a:moveTo>
                  <a:cubicBezTo>
                    <a:pt x="0" y="17"/>
                    <a:pt x="2" y="51"/>
                    <a:pt x="24" y="78"/>
                  </a:cubicBezTo>
                  <a:cubicBezTo>
                    <a:pt x="46" y="107"/>
                    <a:pt x="88" y="130"/>
                    <a:pt x="160" y="162"/>
                  </a:cubicBezTo>
                  <a:cubicBezTo>
                    <a:pt x="162" y="162"/>
                    <a:pt x="163" y="163"/>
                    <a:pt x="165" y="164"/>
                  </a:cubicBezTo>
                  <a:cubicBezTo>
                    <a:pt x="164" y="162"/>
                    <a:pt x="163" y="161"/>
                    <a:pt x="163" y="159"/>
                  </a:cubicBezTo>
                  <a:cubicBezTo>
                    <a:pt x="131" y="88"/>
                    <a:pt x="108" y="47"/>
                    <a:pt x="79" y="25"/>
                  </a:cubicBezTo>
                  <a:cubicBezTo>
                    <a:pt x="52" y="3"/>
                    <a:pt x="17" y="0"/>
                    <a:pt x="6" y="6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2" name="Freeform 3284"/>
            <p:cNvSpPr/>
            <p:nvPr/>
          </p:nvSpPr>
          <p:spPr bwMode="auto">
            <a:xfrm>
              <a:off x="9139840" y="2600657"/>
              <a:ext cx="817989" cy="819448"/>
            </a:xfrm>
            <a:custGeom>
              <a:avLst/>
              <a:gdLst>
                <a:gd name="T0" fmla="*/ 32 w 402"/>
                <a:gd name="T1" fmla="*/ 32 h 403"/>
                <a:gd name="T2" fmla="*/ 32 w 402"/>
                <a:gd name="T3" fmla="*/ 33 h 403"/>
                <a:gd name="T4" fmla="*/ 0 w 402"/>
                <a:gd name="T5" fmla="*/ 85 h 403"/>
                <a:gd name="T6" fmla="*/ 141 w 402"/>
                <a:gd name="T7" fmla="*/ 280 h 403"/>
                <a:gd name="T8" fmla="*/ 262 w 402"/>
                <a:gd name="T9" fmla="*/ 403 h 403"/>
                <a:gd name="T10" fmla="*/ 319 w 402"/>
                <a:gd name="T11" fmla="*/ 320 h 403"/>
                <a:gd name="T12" fmla="*/ 402 w 402"/>
                <a:gd name="T13" fmla="*/ 263 h 403"/>
                <a:gd name="T14" fmla="*/ 280 w 402"/>
                <a:gd name="T15" fmla="*/ 142 h 403"/>
                <a:gd name="T16" fmla="*/ 84 w 402"/>
                <a:gd name="T17" fmla="*/ 0 h 403"/>
                <a:gd name="T18" fmla="*/ 32 w 402"/>
                <a:gd name="T19" fmla="*/ 3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403">
                  <a:moveTo>
                    <a:pt x="32" y="32"/>
                  </a:moveTo>
                  <a:cubicBezTo>
                    <a:pt x="32" y="33"/>
                    <a:pt x="32" y="33"/>
                    <a:pt x="32" y="33"/>
                  </a:cubicBezTo>
                  <a:cubicBezTo>
                    <a:pt x="13" y="51"/>
                    <a:pt x="3" y="72"/>
                    <a:pt x="0" y="85"/>
                  </a:cubicBezTo>
                  <a:cubicBezTo>
                    <a:pt x="34" y="151"/>
                    <a:pt x="98" y="224"/>
                    <a:pt x="141" y="280"/>
                  </a:cubicBezTo>
                  <a:cubicBezTo>
                    <a:pt x="171" y="320"/>
                    <a:pt x="205" y="352"/>
                    <a:pt x="262" y="403"/>
                  </a:cubicBezTo>
                  <a:cubicBezTo>
                    <a:pt x="269" y="386"/>
                    <a:pt x="287" y="352"/>
                    <a:pt x="319" y="320"/>
                  </a:cubicBezTo>
                  <a:cubicBezTo>
                    <a:pt x="351" y="287"/>
                    <a:pt x="386" y="269"/>
                    <a:pt x="402" y="263"/>
                  </a:cubicBezTo>
                  <a:cubicBezTo>
                    <a:pt x="351" y="205"/>
                    <a:pt x="319" y="171"/>
                    <a:pt x="280" y="142"/>
                  </a:cubicBezTo>
                  <a:cubicBezTo>
                    <a:pt x="224" y="98"/>
                    <a:pt x="150" y="34"/>
                    <a:pt x="84" y="0"/>
                  </a:cubicBezTo>
                  <a:cubicBezTo>
                    <a:pt x="71" y="3"/>
                    <a:pt x="50" y="13"/>
                    <a:pt x="32" y="32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3" name="Freeform 3285"/>
            <p:cNvSpPr/>
            <p:nvPr/>
          </p:nvSpPr>
          <p:spPr bwMode="auto">
            <a:xfrm>
              <a:off x="9043606" y="2504423"/>
              <a:ext cx="266830" cy="268289"/>
            </a:xfrm>
            <a:custGeom>
              <a:avLst/>
              <a:gdLst>
                <a:gd name="T0" fmla="*/ 0 w 131"/>
                <a:gd name="T1" fmla="*/ 0 h 132"/>
                <a:gd name="T2" fmla="*/ 47 w 131"/>
                <a:gd name="T3" fmla="*/ 132 h 132"/>
                <a:gd name="T4" fmla="*/ 79 w 131"/>
                <a:gd name="T5" fmla="*/ 80 h 132"/>
                <a:gd name="T6" fmla="*/ 79 w 131"/>
                <a:gd name="T7" fmla="*/ 79 h 132"/>
                <a:gd name="T8" fmla="*/ 131 w 131"/>
                <a:gd name="T9" fmla="*/ 47 h 132"/>
                <a:gd name="T10" fmla="*/ 0 w 131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0" y="0"/>
                  </a:moveTo>
                  <a:cubicBezTo>
                    <a:pt x="2" y="11"/>
                    <a:pt x="4" y="50"/>
                    <a:pt x="47" y="132"/>
                  </a:cubicBezTo>
                  <a:cubicBezTo>
                    <a:pt x="50" y="119"/>
                    <a:pt x="60" y="98"/>
                    <a:pt x="79" y="8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7" y="60"/>
                    <a:pt x="118" y="50"/>
                    <a:pt x="131" y="47"/>
                  </a:cubicBezTo>
                  <a:cubicBezTo>
                    <a:pt x="49" y="4"/>
                    <a:pt x="11" y="2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4" name="Freeform 3286"/>
            <p:cNvSpPr/>
            <p:nvPr/>
          </p:nvSpPr>
          <p:spPr bwMode="auto">
            <a:xfrm>
              <a:off x="9673502" y="3135776"/>
              <a:ext cx="323696" cy="320780"/>
            </a:xfrm>
            <a:custGeom>
              <a:avLst/>
              <a:gdLst>
                <a:gd name="T0" fmla="*/ 0 w 159"/>
                <a:gd name="T1" fmla="*/ 140 h 158"/>
                <a:gd name="T2" fmla="*/ 4 w 159"/>
                <a:gd name="T3" fmla="*/ 144 h 158"/>
                <a:gd name="T4" fmla="*/ 21 w 159"/>
                <a:gd name="T5" fmla="*/ 158 h 158"/>
                <a:gd name="T6" fmla="*/ 75 w 159"/>
                <a:gd name="T7" fmla="*/ 75 h 158"/>
                <a:gd name="T8" fmla="*/ 75 w 159"/>
                <a:gd name="T9" fmla="*/ 75 h 158"/>
                <a:gd name="T10" fmla="*/ 159 w 159"/>
                <a:gd name="T11" fmla="*/ 20 h 158"/>
                <a:gd name="T12" fmla="*/ 144 w 159"/>
                <a:gd name="T13" fmla="*/ 4 h 158"/>
                <a:gd name="T14" fmla="*/ 140 w 159"/>
                <a:gd name="T15" fmla="*/ 0 h 158"/>
                <a:gd name="T16" fmla="*/ 57 w 159"/>
                <a:gd name="T17" fmla="*/ 57 h 158"/>
                <a:gd name="T18" fmla="*/ 0 w 159"/>
                <a:gd name="T19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58">
                  <a:moveTo>
                    <a:pt x="0" y="140"/>
                  </a:moveTo>
                  <a:cubicBezTo>
                    <a:pt x="2" y="141"/>
                    <a:pt x="3" y="142"/>
                    <a:pt x="4" y="144"/>
                  </a:cubicBezTo>
                  <a:cubicBezTo>
                    <a:pt x="10" y="149"/>
                    <a:pt x="15" y="154"/>
                    <a:pt x="21" y="158"/>
                  </a:cubicBezTo>
                  <a:cubicBezTo>
                    <a:pt x="27" y="138"/>
                    <a:pt x="45" y="105"/>
                    <a:pt x="75" y="75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105" y="45"/>
                    <a:pt x="138" y="26"/>
                    <a:pt x="159" y="20"/>
                  </a:cubicBezTo>
                  <a:cubicBezTo>
                    <a:pt x="154" y="14"/>
                    <a:pt x="149" y="9"/>
                    <a:pt x="144" y="4"/>
                  </a:cubicBezTo>
                  <a:cubicBezTo>
                    <a:pt x="143" y="2"/>
                    <a:pt x="141" y="1"/>
                    <a:pt x="140" y="0"/>
                  </a:cubicBezTo>
                  <a:cubicBezTo>
                    <a:pt x="124" y="6"/>
                    <a:pt x="89" y="24"/>
                    <a:pt x="57" y="57"/>
                  </a:cubicBezTo>
                  <a:cubicBezTo>
                    <a:pt x="25" y="89"/>
                    <a:pt x="7" y="123"/>
                    <a:pt x="0" y="140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5" name="Freeform 3287"/>
            <p:cNvSpPr/>
            <p:nvPr/>
          </p:nvSpPr>
          <p:spPr bwMode="auto">
            <a:xfrm>
              <a:off x="9673502" y="3217429"/>
              <a:ext cx="158931" cy="211424"/>
            </a:xfrm>
            <a:custGeom>
              <a:avLst/>
              <a:gdLst>
                <a:gd name="T0" fmla="*/ 76 w 78"/>
                <a:gd name="T1" fmla="*/ 0 h 104"/>
                <a:gd name="T2" fmla="*/ 57 w 78"/>
                <a:gd name="T3" fmla="*/ 17 h 104"/>
                <a:gd name="T4" fmla="*/ 3 w 78"/>
                <a:gd name="T5" fmla="*/ 94 h 104"/>
                <a:gd name="T6" fmla="*/ 0 w 78"/>
                <a:gd name="T7" fmla="*/ 100 h 104"/>
                <a:gd name="T8" fmla="*/ 4 w 78"/>
                <a:gd name="T9" fmla="*/ 104 h 104"/>
                <a:gd name="T10" fmla="*/ 5 w 78"/>
                <a:gd name="T11" fmla="*/ 104 h 104"/>
                <a:gd name="T12" fmla="*/ 61 w 78"/>
                <a:gd name="T13" fmla="*/ 21 h 104"/>
                <a:gd name="T14" fmla="*/ 78 w 78"/>
                <a:gd name="T15" fmla="*/ 5 h 104"/>
                <a:gd name="T16" fmla="*/ 76 w 78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04">
                  <a:moveTo>
                    <a:pt x="76" y="0"/>
                  </a:moveTo>
                  <a:cubicBezTo>
                    <a:pt x="70" y="5"/>
                    <a:pt x="63" y="11"/>
                    <a:pt x="57" y="17"/>
                  </a:cubicBezTo>
                  <a:cubicBezTo>
                    <a:pt x="28" y="46"/>
                    <a:pt x="11" y="76"/>
                    <a:pt x="3" y="94"/>
                  </a:cubicBezTo>
                  <a:cubicBezTo>
                    <a:pt x="2" y="96"/>
                    <a:pt x="1" y="98"/>
                    <a:pt x="0" y="100"/>
                  </a:cubicBezTo>
                  <a:cubicBezTo>
                    <a:pt x="2" y="101"/>
                    <a:pt x="3" y="102"/>
                    <a:pt x="4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11" y="86"/>
                    <a:pt x="29" y="52"/>
                    <a:pt x="61" y="21"/>
                  </a:cubicBezTo>
                  <a:cubicBezTo>
                    <a:pt x="67" y="15"/>
                    <a:pt x="72" y="10"/>
                    <a:pt x="78" y="5"/>
                  </a:cubicBezTo>
                  <a:cubicBezTo>
                    <a:pt x="77" y="3"/>
                    <a:pt x="77" y="2"/>
                    <a:pt x="76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6" name="Freeform 3288"/>
            <p:cNvSpPr>
              <a:spLocks noEditPoints="1"/>
            </p:cNvSpPr>
            <p:nvPr/>
          </p:nvSpPr>
          <p:spPr bwMode="auto">
            <a:xfrm>
              <a:off x="9043606" y="2504423"/>
              <a:ext cx="953592" cy="713007"/>
            </a:xfrm>
            <a:custGeom>
              <a:avLst/>
              <a:gdLst>
                <a:gd name="T0" fmla="*/ 445 w 468"/>
                <a:gd name="T1" fmla="*/ 311 h 350"/>
                <a:gd name="T2" fmla="*/ 385 w 468"/>
                <a:gd name="T3" fmla="*/ 350 h 350"/>
                <a:gd name="T4" fmla="*/ 385 w 468"/>
                <a:gd name="T5" fmla="*/ 350 h 350"/>
                <a:gd name="T6" fmla="*/ 445 w 468"/>
                <a:gd name="T7" fmla="*/ 311 h 350"/>
                <a:gd name="T8" fmla="*/ 327 w 468"/>
                <a:gd name="T9" fmla="*/ 189 h 350"/>
                <a:gd name="T10" fmla="*/ 327 w 468"/>
                <a:gd name="T11" fmla="*/ 189 h 350"/>
                <a:gd name="T12" fmla="*/ 449 w 468"/>
                <a:gd name="T13" fmla="*/ 310 h 350"/>
                <a:gd name="T14" fmla="*/ 449 w 468"/>
                <a:gd name="T15" fmla="*/ 310 h 350"/>
                <a:gd name="T16" fmla="*/ 453 w 468"/>
                <a:gd name="T17" fmla="*/ 314 h 350"/>
                <a:gd name="T18" fmla="*/ 453 w 468"/>
                <a:gd name="T19" fmla="*/ 314 h 350"/>
                <a:gd name="T20" fmla="*/ 468 w 468"/>
                <a:gd name="T21" fmla="*/ 330 h 350"/>
                <a:gd name="T22" fmla="*/ 468 w 468"/>
                <a:gd name="T23" fmla="*/ 330 h 350"/>
                <a:gd name="T24" fmla="*/ 453 w 468"/>
                <a:gd name="T25" fmla="*/ 314 h 350"/>
                <a:gd name="T26" fmla="*/ 449 w 468"/>
                <a:gd name="T27" fmla="*/ 310 h 350"/>
                <a:gd name="T28" fmla="*/ 327 w 468"/>
                <a:gd name="T29" fmla="*/ 189 h 350"/>
                <a:gd name="T30" fmla="*/ 327 w 468"/>
                <a:gd name="T31" fmla="*/ 189 h 350"/>
                <a:gd name="T32" fmla="*/ 141 w 468"/>
                <a:gd name="T33" fmla="*/ 52 h 350"/>
                <a:gd name="T34" fmla="*/ 141 w 468"/>
                <a:gd name="T35" fmla="*/ 52 h 350"/>
                <a:gd name="T36" fmla="*/ 141 w 468"/>
                <a:gd name="T37" fmla="*/ 52 h 350"/>
                <a:gd name="T38" fmla="*/ 131 w 468"/>
                <a:gd name="T39" fmla="*/ 47 h 350"/>
                <a:gd name="T40" fmla="*/ 131 w 468"/>
                <a:gd name="T41" fmla="*/ 47 h 350"/>
                <a:gd name="T42" fmla="*/ 140 w 468"/>
                <a:gd name="T43" fmla="*/ 52 h 350"/>
                <a:gd name="T44" fmla="*/ 131 w 468"/>
                <a:gd name="T45" fmla="*/ 47 h 350"/>
                <a:gd name="T46" fmla="*/ 0 w 468"/>
                <a:gd name="T47" fmla="*/ 0 h 350"/>
                <a:gd name="T48" fmla="*/ 0 w 468"/>
                <a:gd name="T49" fmla="*/ 1 h 350"/>
                <a:gd name="T50" fmla="*/ 0 w 468"/>
                <a:gd name="T51" fmla="*/ 1 h 350"/>
                <a:gd name="T52" fmla="*/ 0 w 468"/>
                <a:gd name="T5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8" h="350">
                  <a:moveTo>
                    <a:pt x="445" y="311"/>
                  </a:moveTo>
                  <a:cubicBezTo>
                    <a:pt x="431" y="318"/>
                    <a:pt x="408" y="330"/>
                    <a:pt x="385" y="350"/>
                  </a:cubicBezTo>
                  <a:cubicBezTo>
                    <a:pt x="385" y="350"/>
                    <a:pt x="385" y="350"/>
                    <a:pt x="385" y="350"/>
                  </a:cubicBezTo>
                  <a:cubicBezTo>
                    <a:pt x="408" y="330"/>
                    <a:pt x="431" y="318"/>
                    <a:pt x="445" y="311"/>
                  </a:cubicBezTo>
                  <a:moveTo>
                    <a:pt x="327" y="189"/>
                  </a:moveTo>
                  <a:cubicBezTo>
                    <a:pt x="327" y="189"/>
                    <a:pt x="327" y="189"/>
                    <a:pt x="327" y="189"/>
                  </a:cubicBezTo>
                  <a:cubicBezTo>
                    <a:pt x="366" y="218"/>
                    <a:pt x="398" y="252"/>
                    <a:pt x="449" y="310"/>
                  </a:cubicBezTo>
                  <a:cubicBezTo>
                    <a:pt x="449" y="310"/>
                    <a:pt x="449" y="310"/>
                    <a:pt x="449" y="310"/>
                  </a:cubicBezTo>
                  <a:cubicBezTo>
                    <a:pt x="450" y="311"/>
                    <a:pt x="452" y="312"/>
                    <a:pt x="453" y="314"/>
                  </a:cubicBezTo>
                  <a:cubicBezTo>
                    <a:pt x="453" y="314"/>
                    <a:pt x="453" y="314"/>
                    <a:pt x="453" y="314"/>
                  </a:cubicBezTo>
                  <a:cubicBezTo>
                    <a:pt x="458" y="319"/>
                    <a:pt x="463" y="324"/>
                    <a:pt x="468" y="330"/>
                  </a:cubicBezTo>
                  <a:cubicBezTo>
                    <a:pt x="468" y="330"/>
                    <a:pt x="468" y="330"/>
                    <a:pt x="468" y="330"/>
                  </a:cubicBezTo>
                  <a:cubicBezTo>
                    <a:pt x="463" y="324"/>
                    <a:pt x="458" y="319"/>
                    <a:pt x="453" y="314"/>
                  </a:cubicBezTo>
                  <a:cubicBezTo>
                    <a:pt x="452" y="312"/>
                    <a:pt x="450" y="311"/>
                    <a:pt x="449" y="310"/>
                  </a:cubicBezTo>
                  <a:cubicBezTo>
                    <a:pt x="398" y="252"/>
                    <a:pt x="366" y="218"/>
                    <a:pt x="327" y="189"/>
                  </a:cubicBezTo>
                  <a:cubicBezTo>
                    <a:pt x="327" y="189"/>
                    <a:pt x="327" y="189"/>
                    <a:pt x="327" y="189"/>
                  </a:cubicBezTo>
                  <a:moveTo>
                    <a:pt x="141" y="52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moveTo>
                    <a:pt x="131" y="47"/>
                  </a:moveTo>
                  <a:cubicBezTo>
                    <a:pt x="131" y="47"/>
                    <a:pt x="131" y="47"/>
                    <a:pt x="131" y="47"/>
                  </a:cubicBezTo>
                  <a:cubicBezTo>
                    <a:pt x="134" y="49"/>
                    <a:pt x="137" y="50"/>
                    <a:pt x="140" y="52"/>
                  </a:cubicBezTo>
                  <a:cubicBezTo>
                    <a:pt x="137" y="50"/>
                    <a:pt x="134" y="49"/>
                    <a:pt x="131" y="47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7" name="Freeform 3289"/>
            <p:cNvSpPr/>
            <p:nvPr/>
          </p:nvSpPr>
          <p:spPr bwMode="auto">
            <a:xfrm>
              <a:off x="9268152" y="2600657"/>
              <a:ext cx="689677" cy="616773"/>
            </a:xfrm>
            <a:custGeom>
              <a:avLst/>
              <a:gdLst>
                <a:gd name="T0" fmla="*/ 21 w 339"/>
                <a:gd name="T1" fmla="*/ 0 h 303"/>
                <a:gd name="T2" fmla="*/ 0 w 339"/>
                <a:gd name="T3" fmla="*/ 8 h 303"/>
                <a:gd name="T4" fmla="*/ 146 w 339"/>
                <a:gd name="T5" fmla="*/ 114 h 303"/>
                <a:gd name="T6" fmla="*/ 275 w 339"/>
                <a:gd name="T7" fmla="*/ 303 h 303"/>
                <a:gd name="T8" fmla="*/ 335 w 339"/>
                <a:gd name="T9" fmla="*/ 264 h 303"/>
                <a:gd name="T10" fmla="*/ 339 w 339"/>
                <a:gd name="T11" fmla="*/ 263 h 303"/>
                <a:gd name="T12" fmla="*/ 217 w 339"/>
                <a:gd name="T13" fmla="*/ 142 h 303"/>
                <a:gd name="T14" fmla="*/ 217 w 339"/>
                <a:gd name="T15" fmla="*/ 142 h 303"/>
                <a:gd name="T16" fmla="*/ 31 w 339"/>
                <a:gd name="T17" fmla="*/ 5 h 303"/>
                <a:gd name="T18" fmla="*/ 31 w 339"/>
                <a:gd name="T19" fmla="*/ 5 h 303"/>
                <a:gd name="T20" fmla="*/ 30 w 339"/>
                <a:gd name="T21" fmla="*/ 5 h 303"/>
                <a:gd name="T22" fmla="*/ 21 w 339"/>
                <a:gd name="T2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9" h="303">
                  <a:moveTo>
                    <a:pt x="21" y="0"/>
                  </a:moveTo>
                  <a:cubicBezTo>
                    <a:pt x="15" y="1"/>
                    <a:pt x="8" y="4"/>
                    <a:pt x="0" y="8"/>
                  </a:cubicBezTo>
                  <a:cubicBezTo>
                    <a:pt x="48" y="35"/>
                    <a:pt x="102" y="71"/>
                    <a:pt x="146" y="114"/>
                  </a:cubicBezTo>
                  <a:cubicBezTo>
                    <a:pt x="190" y="160"/>
                    <a:pt x="235" y="214"/>
                    <a:pt x="275" y="303"/>
                  </a:cubicBezTo>
                  <a:cubicBezTo>
                    <a:pt x="298" y="283"/>
                    <a:pt x="321" y="271"/>
                    <a:pt x="335" y="264"/>
                  </a:cubicBezTo>
                  <a:cubicBezTo>
                    <a:pt x="337" y="264"/>
                    <a:pt x="338" y="263"/>
                    <a:pt x="339" y="263"/>
                  </a:cubicBezTo>
                  <a:cubicBezTo>
                    <a:pt x="288" y="205"/>
                    <a:pt x="256" y="171"/>
                    <a:pt x="217" y="142"/>
                  </a:cubicBezTo>
                  <a:cubicBezTo>
                    <a:pt x="217" y="142"/>
                    <a:pt x="217" y="142"/>
                    <a:pt x="217" y="142"/>
                  </a:cubicBezTo>
                  <a:cubicBezTo>
                    <a:pt x="164" y="101"/>
                    <a:pt x="95" y="41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27" y="3"/>
                    <a:pt x="24" y="2"/>
                    <a:pt x="21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8" name="Freeform 3290"/>
            <p:cNvSpPr/>
            <p:nvPr/>
          </p:nvSpPr>
          <p:spPr bwMode="auto">
            <a:xfrm>
              <a:off x="9970952" y="3176603"/>
              <a:ext cx="26246" cy="10207"/>
            </a:xfrm>
            <a:custGeom>
              <a:avLst/>
              <a:gdLst>
                <a:gd name="T0" fmla="*/ 13 w 13"/>
                <a:gd name="T1" fmla="*/ 0 h 5"/>
                <a:gd name="T2" fmla="*/ 0 w 13"/>
                <a:gd name="T3" fmla="*/ 5 h 5"/>
                <a:gd name="T4" fmla="*/ 13 w 1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9" y="1"/>
                    <a:pt x="5" y="3"/>
                    <a:pt x="0" y="5"/>
                  </a:cubicBezTo>
                  <a:cubicBezTo>
                    <a:pt x="5" y="3"/>
                    <a:pt x="9" y="1"/>
                    <a:pt x="1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9" name="Freeform 3291"/>
            <p:cNvSpPr>
              <a:spLocks noEditPoints="1"/>
            </p:cNvSpPr>
            <p:nvPr/>
          </p:nvSpPr>
          <p:spPr bwMode="auto">
            <a:xfrm>
              <a:off x="9043606" y="2504423"/>
              <a:ext cx="266830" cy="112274"/>
            </a:xfrm>
            <a:custGeom>
              <a:avLst/>
              <a:gdLst>
                <a:gd name="T0" fmla="*/ 130 w 131"/>
                <a:gd name="T1" fmla="*/ 47 h 55"/>
                <a:gd name="T2" fmla="*/ 110 w 131"/>
                <a:gd name="T3" fmla="*/ 55 h 55"/>
                <a:gd name="T4" fmla="*/ 110 w 131"/>
                <a:gd name="T5" fmla="*/ 55 h 55"/>
                <a:gd name="T6" fmla="*/ 131 w 131"/>
                <a:gd name="T7" fmla="*/ 47 h 55"/>
                <a:gd name="T8" fmla="*/ 131 w 131"/>
                <a:gd name="T9" fmla="*/ 47 h 55"/>
                <a:gd name="T10" fmla="*/ 131 w 131"/>
                <a:gd name="T11" fmla="*/ 47 h 55"/>
                <a:gd name="T12" fmla="*/ 131 w 131"/>
                <a:gd name="T13" fmla="*/ 47 h 55"/>
                <a:gd name="T14" fmla="*/ 130 w 131"/>
                <a:gd name="T15" fmla="*/ 47 h 55"/>
                <a:gd name="T16" fmla="*/ 0 w 131"/>
                <a:gd name="T17" fmla="*/ 0 h 55"/>
                <a:gd name="T18" fmla="*/ 0 w 131"/>
                <a:gd name="T19" fmla="*/ 0 h 55"/>
                <a:gd name="T20" fmla="*/ 0 w 131"/>
                <a:gd name="T21" fmla="*/ 1 h 55"/>
                <a:gd name="T22" fmla="*/ 0 w 131"/>
                <a:gd name="T23" fmla="*/ 1 h 55"/>
                <a:gd name="T24" fmla="*/ 0 w 131"/>
                <a:gd name="T25" fmla="*/ 0 h 55"/>
                <a:gd name="T26" fmla="*/ 1 w 131"/>
                <a:gd name="T27" fmla="*/ 1 h 55"/>
                <a:gd name="T28" fmla="*/ 30 w 131"/>
                <a:gd name="T29" fmla="*/ 15 h 55"/>
                <a:gd name="T30" fmla="*/ 30 w 131"/>
                <a:gd name="T31" fmla="*/ 15 h 55"/>
                <a:gd name="T32" fmla="*/ 102 w 131"/>
                <a:gd name="T33" fmla="*/ 50 h 55"/>
                <a:gd name="T34" fmla="*/ 121 w 131"/>
                <a:gd name="T35" fmla="*/ 42 h 55"/>
                <a:gd name="T36" fmla="*/ 0 w 13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1" h="55">
                  <a:moveTo>
                    <a:pt x="130" y="47"/>
                  </a:moveTo>
                  <a:cubicBezTo>
                    <a:pt x="125" y="48"/>
                    <a:pt x="118" y="51"/>
                    <a:pt x="110" y="55"/>
                  </a:cubicBezTo>
                  <a:cubicBezTo>
                    <a:pt x="110" y="55"/>
                    <a:pt x="110" y="55"/>
                    <a:pt x="110" y="55"/>
                  </a:cubicBezTo>
                  <a:cubicBezTo>
                    <a:pt x="118" y="51"/>
                    <a:pt x="125" y="48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0" y="47"/>
                    <a:pt x="130" y="4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9" y="5"/>
                    <a:pt x="19" y="10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50" y="24"/>
                    <a:pt x="75" y="36"/>
                    <a:pt x="102" y="50"/>
                  </a:cubicBezTo>
                  <a:cubicBezTo>
                    <a:pt x="109" y="46"/>
                    <a:pt x="116" y="43"/>
                    <a:pt x="121" y="42"/>
                  </a:cubicBezTo>
                  <a:cubicBezTo>
                    <a:pt x="46" y="4"/>
                    <a:pt x="10" y="2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0" name="Freeform 3292"/>
            <p:cNvSpPr/>
            <p:nvPr/>
          </p:nvSpPr>
          <p:spPr bwMode="auto">
            <a:xfrm>
              <a:off x="9832433" y="3143067"/>
              <a:ext cx="164764" cy="122480"/>
            </a:xfrm>
            <a:custGeom>
              <a:avLst/>
              <a:gdLst>
                <a:gd name="T0" fmla="*/ 66 w 81"/>
                <a:gd name="T1" fmla="*/ 0 h 60"/>
                <a:gd name="T2" fmla="*/ 66 w 81"/>
                <a:gd name="T3" fmla="*/ 0 h 60"/>
                <a:gd name="T4" fmla="*/ 0 w 81"/>
                <a:gd name="T5" fmla="*/ 41 h 60"/>
                <a:gd name="T6" fmla="*/ 6 w 81"/>
                <a:gd name="T7" fmla="*/ 56 h 60"/>
                <a:gd name="T8" fmla="*/ 6 w 81"/>
                <a:gd name="T9" fmla="*/ 56 h 60"/>
                <a:gd name="T10" fmla="*/ 8 w 81"/>
                <a:gd name="T11" fmla="*/ 60 h 60"/>
                <a:gd name="T12" fmla="*/ 68 w 81"/>
                <a:gd name="T13" fmla="*/ 21 h 60"/>
                <a:gd name="T14" fmla="*/ 81 w 81"/>
                <a:gd name="T15" fmla="*/ 16 h 60"/>
                <a:gd name="T16" fmla="*/ 81 w 81"/>
                <a:gd name="T17" fmla="*/ 16 h 60"/>
                <a:gd name="T18" fmla="*/ 66 w 81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60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2" y="6"/>
                    <a:pt x="26" y="19"/>
                    <a:pt x="0" y="41"/>
                  </a:cubicBezTo>
                  <a:cubicBezTo>
                    <a:pt x="2" y="46"/>
                    <a:pt x="4" y="51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9"/>
                    <a:pt x="8" y="60"/>
                  </a:cubicBezTo>
                  <a:cubicBezTo>
                    <a:pt x="29" y="41"/>
                    <a:pt x="51" y="28"/>
                    <a:pt x="68" y="21"/>
                  </a:cubicBezTo>
                  <a:cubicBezTo>
                    <a:pt x="73" y="19"/>
                    <a:pt x="77" y="17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6" y="10"/>
                    <a:pt x="71" y="5"/>
                    <a:pt x="66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1" name="Freeform 3293"/>
            <p:cNvSpPr/>
            <p:nvPr/>
          </p:nvSpPr>
          <p:spPr bwMode="auto">
            <a:xfrm>
              <a:off x="9828059" y="3135776"/>
              <a:ext cx="138518" cy="91860"/>
            </a:xfrm>
            <a:custGeom>
              <a:avLst/>
              <a:gdLst>
                <a:gd name="T0" fmla="*/ 64 w 68"/>
                <a:gd name="T1" fmla="*/ 0 h 45"/>
                <a:gd name="T2" fmla="*/ 64 w 68"/>
                <a:gd name="T3" fmla="*/ 0 h 45"/>
                <a:gd name="T4" fmla="*/ 60 w 68"/>
                <a:gd name="T5" fmla="*/ 1 h 45"/>
                <a:gd name="T6" fmla="*/ 0 w 68"/>
                <a:gd name="T7" fmla="*/ 40 h 45"/>
                <a:gd name="T8" fmla="*/ 2 w 68"/>
                <a:gd name="T9" fmla="*/ 45 h 45"/>
                <a:gd name="T10" fmla="*/ 68 w 68"/>
                <a:gd name="T11" fmla="*/ 4 h 45"/>
                <a:gd name="T12" fmla="*/ 68 w 68"/>
                <a:gd name="T13" fmla="*/ 4 h 45"/>
                <a:gd name="T14" fmla="*/ 68 w 68"/>
                <a:gd name="T15" fmla="*/ 4 h 45"/>
                <a:gd name="T16" fmla="*/ 64 w 68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5">
                  <a:moveTo>
                    <a:pt x="6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2" y="1"/>
                    <a:pt x="60" y="1"/>
                  </a:cubicBezTo>
                  <a:cubicBezTo>
                    <a:pt x="46" y="8"/>
                    <a:pt x="23" y="20"/>
                    <a:pt x="0" y="40"/>
                  </a:cubicBezTo>
                  <a:cubicBezTo>
                    <a:pt x="1" y="42"/>
                    <a:pt x="1" y="43"/>
                    <a:pt x="2" y="45"/>
                  </a:cubicBezTo>
                  <a:cubicBezTo>
                    <a:pt x="28" y="23"/>
                    <a:pt x="54" y="10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7" y="2"/>
                    <a:pt x="65" y="1"/>
                    <a:pt x="64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2" name="Freeform 3294"/>
            <p:cNvSpPr/>
            <p:nvPr/>
          </p:nvSpPr>
          <p:spPr bwMode="auto">
            <a:xfrm>
              <a:off x="9290023" y="2590450"/>
              <a:ext cx="18955" cy="10207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9 w 9"/>
                <a:gd name="T5" fmla="*/ 5 h 5"/>
                <a:gd name="T6" fmla="*/ 9 w 9"/>
                <a:gd name="T7" fmla="*/ 4 h 5"/>
                <a:gd name="T8" fmla="*/ 0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3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3" name="Freeform 3295"/>
            <p:cNvSpPr/>
            <p:nvPr/>
          </p:nvSpPr>
          <p:spPr bwMode="auto">
            <a:xfrm>
              <a:off x="9176292" y="2606490"/>
              <a:ext cx="91859" cy="78737"/>
            </a:xfrm>
            <a:custGeom>
              <a:avLst/>
              <a:gdLst>
                <a:gd name="T0" fmla="*/ 37 w 45"/>
                <a:gd name="T1" fmla="*/ 0 h 39"/>
                <a:gd name="T2" fmla="*/ 8 w 45"/>
                <a:gd name="T3" fmla="*/ 23 h 39"/>
                <a:gd name="T4" fmla="*/ 8 w 45"/>
                <a:gd name="T5" fmla="*/ 23 h 39"/>
                <a:gd name="T6" fmla="*/ 0 w 45"/>
                <a:gd name="T7" fmla="*/ 31 h 39"/>
                <a:gd name="T8" fmla="*/ 4 w 45"/>
                <a:gd name="T9" fmla="*/ 39 h 39"/>
                <a:gd name="T10" fmla="*/ 13 w 45"/>
                <a:gd name="T11" fmla="*/ 29 h 39"/>
                <a:gd name="T12" fmla="*/ 14 w 45"/>
                <a:gd name="T13" fmla="*/ 29 h 39"/>
                <a:gd name="T14" fmla="*/ 45 w 45"/>
                <a:gd name="T15" fmla="*/ 5 h 39"/>
                <a:gd name="T16" fmla="*/ 37 w 45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9">
                  <a:moveTo>
                    <a:pt x="37" y="0"/>
                  </a:moveTo>
                  <a:cubicBezTo>
                    <a:pt x="27" y="6"/>
                    <a:pt x="17" y="1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6"/>
                    <a:pt x="2" y="29"/>
                    <a:pt x="0" y="31"/>
                  </a:cubicBezTo>
                  <a:cubicBezTo>
                    <a:pt x="1" y="34"/>
                    <a:pt x="3" y="36"/>
                    <a:pt x="4" y="39"/>
                  </a:cubicBezTo>
                  <a:cubicBezTo>
                    <a:pt x="7" y="36"/>
                    <a:pt x="10" y="32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4" y="18"/>
                    <a:pt x="35" y="10"/>
                    <a:pt x="45" y="5"/>
                  </a:cubicBezTo>
                  <a:cubicBezTo>
                    <a:pt x="42" y="3"/>
                    <a:pt x="39" y="2"/>
                    <a:pt x="37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4" name="Freeform 3296"/>
            <p:cNvSpPr/>
            <p:nvPr/>
          </p:nvSpPr>
          <p:spPr bwMode="auto">
            <a:xfrm>
              <a:off x="9252113" y="2590450"/>
              <a:ext cx="56865" cy="26246"/>
            </a:xfrm>
            <a:custGeom>
              <a:avLst/>
              <a:gdLst>
                <a:gd name="T0" fmla="*/ 19 w 28"/>
                <a:gd name="T1" fmla="*/ 0 h 13"/>
                <a:gd name="T2" fmla="*/ 0 w 28"/>
                <a:gd name="T3" fmla="*/ 8 h 13"/>
                <a:gd name="T4" fmla="*/ 8 w 28"/>
                <a:gd name="T5" fmla="*/ 13 h 13"/>
                <a:gd name="T6" fmla="*/ 28 w 28"/>
                <a:gd name="T7" fmla="*/ 5 h 13"/>
                <a:gd name="T8" fmla="*/ 19 w 2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19" y="0"/>
                  </a:moveTo>
                  <a:cubicBezTo>
                    <a:pt x="14" y="1"/>
                    <a:pt x="7" y="4"/>
                    <a:pt x="0" y="8"/>
                  </a:cubicBezTo>
                  <a:cubicBezTo>
                    <a:pt x="2" y="10"/>
                    <a:pt x="5" y="11"/>
                    <a:pt x="8" y="13"/>
                  </a:cubicBezTo>
                  <a:cubicBezTo>
                    <a:pt x="16" y="9"/>
                    <a:pt x="23" y="6"/>
                    <a:pt x="28" y="5"/>
                  </a:cubicBezTo>
                  <a:cubicBezTo>
                    <a:pt x="25" y="3"/>
                    <a:pt x="22" y="1"/>
                    <a:pt x="19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5" name="Freeform 3297"/>
            <p:cNvSpPr/>
            <p:nvPr/>
          </p:nvSpPr>
          <p:spPr bwMode="auto">
            <a:xfrm>
              <a:off x="9129633" y="2753756"/>
              <a:ext cx="10206" cy="17497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5 w 5"/>
                <a:gd name="T5" fmla="*/ 9 h 9"/>
                <a:gd name="T6" fmla="*/ 5 w 5"/>
                <a:gd name="T7" fmla="*/ 9 h 9"/>
                <a:gd name="T8" fmla="*/ 0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6" name="Freeform 3298"/>
            <p:cNvSpPr/>
            <p:nvPr/>
          </p:nvSpPr>
          <p:spPr bwMode="auto">
            <a:xfrm>
              <a:off x="9129633" y="2753756"/>
              <a:ext cx="10206" cy="17497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5 w 5"/>
                <a:gd name="T5" fmla="*/ 9 h 9"/>
                <a:gd name="T6" fmla="*/ 5 w 5"/>
                <a:gd name="T7" fmla="*/ 9 h 9"/>
                <a:gd name="T8" fmla="*/ 0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7" name="Freeform 3299"/>
            <p:cNvSpPr/>
            <p:nvPr/>
          </p:nvSpPr>
          <p:spPr bwMode="auto">
            <a:xfrm>
              <a:off x="9139840" y="2688143"/>
              <a:ext cx="223087" cy="400976"/>
            </a:xfrm>
            <a:custGeom>
              <a:avLst/>
              <a:gdLst>
                <a:gd name="T0" fmla="*/ 110 w 110"/>
                <a:gd name="T1" fmla="*/ 197 h 197"/>
                <a:gd name="T2" fmla="*/ 22 w 110"/>
                <a:gd name="T3" fmla="*/ 0 h 197"/>
                <a:gd name="T4" fmla="*/ 0 w 110"/>
                <a:gd name="T5" fmla="*/ 42 h 197"/>
                <a:gd name="T6" fmla="*/ 110 w 11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97">
                  <a:moveTo>
                    <a:pt x="110" y="197"/>
                  </a:moveTo>
                  <a:cubicBezTo>
                    <a:pt x="57" y="130"/>
                    <a:pt x="55" y="53"/>
                    <a:pt x="22" y="0"/>
                  </a:cubicBezTo>
                  <a:cubicBezTo>
                    <a:pt x="9" y="15"/>
                    <a:pt x="2" y="31"/>
                    <a:pt x="0" y="42"/>
                  </a:cubicBezTo>
                  <a:cubicBezTo>
                    <a:pt x="27" y="93"/>
                    <a:pt x="71" y="149"/>
                    <a:pt x="110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8" name="Freeform 3300"/>
            <p:cNvSpPr/>
            <p:nvPr/>
          </p:nvSpPr>
          <p:spPr bwMode="auto">
            <a:xfrm>
              <a:off x="9043606" y="2507339"/>
              <a:ext cx="132686" cy="246418"/>
            </a:xfrm>
            <a:custGeom>
              <a:avLst/>
              <a:gdLst>
                <a:gd name="T0" fmla="*/ 0 w 65"/>
                <a:gd name="T1" fmla="*/ 0 h 121"/>
                <a:gd name="T2" fmla="*/ 42 w 65"/>
                <a:gd name="T3" fmla="*/ 121 h 121"/>
                <a:gd name="T4" fmla="*/ 65 w 65"/>
                <a:gd name="T5" fmla="*/ 80 h 121"/>
                <a:gd name="T6" fmla="*/ 5 w 65"/>
                <a:gd name="T7" fmla="*/ 4 h 121"/>
                <a:gd name="T8" fmla="*/ 1 w 65"/>
                <a:gd name="T9" fmla="*/ 0 h 121"/>
                <a:gd name="T10" fmla="*/ 0 w 6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21">
                  <a:moveTo>
                    <a:pt x="0" y="0"/>
                  </a:moveTo>
                  <a:cubicBezTo>
                    <a:pt x="2" y="11"/>
                    <a:pt x="5" y="47"/>
                    <a:pt x="42" y="121"/>
                  </a:cubicBezTo>
                  <a:cubicBezTo>
                    <a:pt x="45" y="110"/>
                    <a:pt x="53" y="95"/>
                    <a:pt x="65" y="80"/>
                  </a:cubicBezTo>
                  <a:cubicBezTo>
                    <a:pt x="49" y="53"/>
                    <a:pt x="29" y="28"/>
                    <a:pt x="5" y="4"/>
                  </a:cubicBezTo>
                  <a:cubicBezTo>
                    <a:pt x="4" y="3"/>
                    <a:pt x="2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9" name="Freeform 3301"/>
            <p:cNvSpPr/>
            <p:nvPr/>
          </p:nvSpPr>
          <p:spPr bwMode="auto">
            <a:xfrm>
              <a:off x="9043606" y="2504423"/>
              <a:ext cx="1458" cy="2916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0" name="Freeform 3302"/>
            <p:cNvSpPr/>
            <p:nvPr/>
          </p:nvSpPr>
          <p:spPr bwMode="auto">
            <a:xfrm>
              <a:off x="9139840" y="2753756"/>
              <a:ext cx="5832" cy="1603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2" y="3"/>
                    <a:pt x="1" y="6"/>
                    <a:pt x="0" y="8"/>
                  </a:cubicBezTo>
                  <a:cubicBezTo>
                    <a:pt x="1" y="6"/>
                    <a:pt x="2" y="3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1" name="Freeform 3303"/>
            <p:cNvSpPr/>
            <p:nvPr/>
          </p:nvSpPr>
          <p:spPr bwMode="auto">
            <a:xfrm>
              <a:off x="9139840" y="2685226"/>
              <a:ext cx="43743" cy="86028"/>
            </a:xfrm>
            <a:custGeom>
              <a:avLst/>
              <a:gdLst>
                <a:gd name="T0" fmla="*/ 22 w 22"/>
                <a:gd name="T1" fmla="*/ 0 h 42"/>
                <a:gd name="T2" fmla="*/ 0 w 22"/>
                <a:gd name="T3" fmla="*/ 42 h 42"/>
                <a:gd name="T4" fmla="*/ 0 w 22"/>
                <a:gd name="T5" fmla="*/ 42 h 42"/>
                <a:gd name="T6" fmla="*/ 0 w 22"/>
                <a:gd name="T7" fmla="*/ 41 h 42"/>
                <a:gd name="T8" fmla="*/ 3 w 22"/>
                <a:gd name="T9" fmla="*/ 33 h 42"/>
                <a:gd name="T10" fmla="*/ 22 w 22"/>
                <a:gd name="T11" fmla="*/ 1 h 42"/>
                <a:gd name="T12" fmla="*/ 22 w 22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22" y="0"/>
                  </a:moveTo>
                  <a:cubicBezTo>
                    <a:pt x="9" y="15"/>
                    <a:pt x="2" y="3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1"/>
                  </a:cubicBezTo>
                  <a:cubicBezTo>
                    <a:pt x="1" y="39"/>
                    <a:pt x="2" y="36"/>
                    <a:pt x="3" y="33"/>
                  </a:cubicBezTo>
                  <a:cubicBezTo>
                    <a:pt x="7" y="23"/>
                    <a:pt x="13" y="12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2" name="Freeform 3304"/>
            <p:cNvSpPr/>
            <p:nvPr/>
          </p:nvSpPr>
          <p:spPr bwMode="auto">
            <a:xfrm>
              <a:off x="9129633" y="2669187"/>
              <a:ext cx="53949" cy="102066"/>
            </a:xfrm>
            <a:custGeom>
              <a:avLst/>
              <a:gdLst>
                <a:gd name="T0" fmla="*/ 23 w 27"/>
                <a:gd name="T1" fmla="*/ 0 h 50"/>
                <a:gd name="T2" fmla="*/ 0 w 27"/>
                <a:gd name="T3" fmla="*/ 41 h 50"/>
                <a:gd name="T4" fmla="*/ 5 w 27"/>
                <a:gd name="T5" fmla="*/ 50 h 50"/>
                <a:gd name="T6" fmla="*/ 27 w 27"/>
                <a:gd name="T7" fmla="*/ 8 h 50"/>
                <a:gd name="T8" fmla="*/ 23 w 27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0">
                  <a:moveTo>
                    <a:pt x="23" y="0"/>
                  </a:moveTo>
                  <a:cubicBezTo>
                    <a:pt x="11" y="15"/>
                    <a:pt x="3" y="30"/>
                    <a:pt x="0" y="41"/>
                  </a:cubicBezTo>
                  <a:cubicBezTo>
                    <a:pt x="1" y="44"/>
                    <a:pt x="3" y="47"/>
                    <a:pt x="5" y="50"/>
                  </a:cubicBezTo>
                  <a:cubicBezTo>
                    <a:pt x="7" y="39"/>
                    <a:pt x="14" y="23"/>
                    <a:pt x="27" y="8"/>
                  </a:cubicBezTo>
                  <a:cubicBezTo>
                    <a:pt x="26" y="5"/>
                    <a:pt x="24" y="3"/>
                    <a:pt x="23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3" name="Freeform 3305"/>
            <p:cNvSpPr/>
            <p:nvPr/>
          </p:nvSpPr>
          <p:spPr bwMode="auto">
            <a:xfrm>
              <a:off x="8575559" y="4418898"/>
              <a:ext cx="628437" cy="625522"/>
            </a:xfrm>
            <a:custGeom>
              <a:avLst/>
              <a:gdLst>
                <a:gd name="T0" fmla="*/ 10 w 309"/>
                <a:gd name="T1" fmla="*/ 10 h 307"/>
                <a:gd name="T2" fmla="*/ 45 w 309"/>
                <a:gd name="T3" fmla="*/ 145 h 307"/>
                <a:gd name="T4" fmla="*/ 299 w 309"/>
                <a:gd name="T5" fmla="*/ 302 h 307"/>
                <a:gd name="T6" fmla="*/ 309 w 309"/>
                <a:gd name="T7" fmla="*/ 307 h 307"/>
                <a:gd name="T8" fmla="*/ 304 w 309"/>
                <a:gd name="T9" fmla="*/ 297 h 307"/>
                <a:gd name="T10" fmla="*/ 147 w 309"/>
                <a:gd name="T11" fmla="*/ 45 h 307"/>
                <a:gd name="T12" fmla="*/ 10 w 309"/>
                <a:gd name="T13" fmla="*/ 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07">
                  <a:moveTo>
                    <a:pt x="10" y="10"/>
                  </a:moveTo>
                  <a:cubicBezTo>
                    <a:pt x="0" y="31"/>
                    <a:pt x="3" y="94"/>
                    <a:pt x="45" y="145"/>
                  </a:cubicBezTo>
                  <a:cubicBezTo>
                    <a:pt x="86" y="200"/>
                    <a:pt x="165" y="242"/>
                    <a:pt x="299" y="302"/>
                  </a:cubicBezTo>
                  <a:cubicBezTo>
                    <a:pt x="303" y="304"/>
                    <a:pt x="306" y="305"/>
                    <a:pt x="309" y="307"/>
                  </a:cubicBezTo>
                  <a:cubicBezTo>
                    <a:pt x="307" y="304"/>
                    <a:pt x="306" y="301"/>
                    <a:pt x="304" y="297"/>
                  </a:cubicBezTo>
                  <a:cubicBezTo>
                    <a:pt x="245" y="165"/>
                    <a:pt x="203" y="86"/>
                    <a:pt x="147" y="45"/>
                  </a:cubicBezTo>
                  <a:cubicBezTo>
                    <a:pt x="96" y="4"/>
                    <a:pt x="32" y="0"/>
                    <a:pt x="10" y="10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4" name="Freeform 3306"/>
            <p:cNvSpPr/>
            <p:nvPr/>
          </p:nvSpPr>
          <p:spPr bwMode="auto">
            <a:xfrm>
              <a:off x="8578475" y="4423272"/>
              <a:ext cx="479712" cy="473880"/>
            </a:xfrm>
            <a:custGeom>
              <a:avLst/>
              <a:gdLst>
                <a:gd name="T0" fmla="*/ 9 w 235"/>
                <a:gd name="T1" fmla="*/ 8 h 233"/>
                <a:gd name="T2" fmla="*/ 35 w 235"/>
                <a:gd name="T3" fmla="*/ 111 h 233"/>
                <a:gd name="T4" fmla="*/ 228 w 235"/>
                <a:gd name="T5" fmla="*/ 230 h 233"/>
                <a:gd name="T6" fmla="*/ 235 w 235"/>
                <a:gd name="T7" fmla="*/ 233 h 233"/>
                <a:gd name="T8" fmla="*/ 232 w 235"/>
                <a:gd name="T9" fmla="*/ 226 h 233"/>
                <a:gd name="T10" fmla="*/ 113 w 235"/>
                <a:gd name="T11" fmla="*/ 35 h 233"/>
                <a:gd name="T12" fmla="*/ 9 w 235"/>
                <a:gd name="T1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33">
                  <a:moveTo>
                    <a:pt x="9" y="8"/>
                  </a:moveTo>
                  <a:cubicBezTo>
                    <a:pt x="0" y="23"/>
                    <a:pt x="3" y="72"/>
                    <a:pt x="35" y="111"/>
                  </a:cubicBezTo>
                  <a:cubicBezTo>
                    <a:pt x="66" y="152"/>
                    <a:pt x="126" y="184"/>
                    <a:pt x="228" y="230"/>
                  </a:cubicBezTo>
                  <a:cubicBezTo>
                    <a:pt x="230" y="231"/>
                    <a:pt x="233" y="232"/>
                    <a:pt x="235" y="233"/>
                  </a:cubicBezTo>
                  <a:cubicBezTo>
                    <a:pt x="234" y="231"/>
                    <a:pt x="233" y="229"/>
                    <a:pt x="232" y="226"/>
                  </a:cubicBezTo>
                  <a:cubicBezTo>
                    <a:pt x="187" y="125"/>
                    <a:pt x="155" y="66"/>
                    <a:pt x="113" y="35"/>
                  </a:cubicBezTo>
                  <a:cubicBezTo>
                    <a:pt x="74" y="3"/>
                    <a:pt x="25" y="0"/>
                    <a:pt x="9" y="8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5" name="Freeform 3307"/>
            <p:cNvSpPr/>
            <p:nvPr/>
          </p:nvSpPr>
          <p:spPr bwMode="auto">
            <a:xfrm>
              <a:off x="8585766" y="4427646"/>
              <a:ext cx="335361" cy="333903"/>
            </a:xfrm>
            <a:custGeom>
              <a:avLst/>
              <a:gdLst>
                <a:gd name="T0" fmla="*/ 6 w 165"/>
                <a:gd name="T1" fmla="*/ 6 h 164"/>
                <a:gd name="T2" fmla="*/ 24 w 165"/>
                <a:gd name="T3" fmla="*/ 78 h 164"/>
                <a:gd name="T4" fmla="*/ 160 w 165"/>
                <a:gd name="T5" fmla="*/ 161 h 164"/>
                <a:gd name="T6" fmla="*/ 165 w 165"/>
                <a:gd name="T7" fmla="*/ 164 h 164"/>
                <a:gd name="T8" fmla="*/ 162 w 165"/>
                <a:gd name="T9" fmla="*/ 159 h 164"/>
                <a:gd name="T10" fmla="*/ 79 w 165"/>
                <a:gd name="T11" fmla="*/ 25 h 164"/>
                <a:gd name="T12" fmla="*/ 6 w 165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64">
                  <a:moveTo>
                    <a:pt x="6" y="6"/>
                  </a:moveTo>
                  <a:cubicBezTo>
                    <a:pt x="0" y="17"/>
                    <a:pt x="2" y="51"/>
                    <a:pt x="24" y="78"/>
                  </a:cubicBezTo>
                  <a:cubicBezTo>
                    <a:pt x="46" y="107"/>
                    <a:pt x="88" y="129"/>
                    <a:pt x="160" y="161"/>
                  </a:cubicBezTo>
                  <a:cubicBezTo>
                    <a:pt x="161" y="162"/>
                    <a:pt x="163" y="163"/>
                    <a:pt x="165" y="164"/>
                  </a:cubicBezTo>
                  <a:cubicBezTo>
                    <a:pt x="164" y="162"/>
                    <a:pt x="163" y="161"/>
                    <a:pt x="162" y="159"/>
                  </a:cubicBezTo>
                  <a:cubicBezTo>
                    <a:pt x="130" y="88"/>
                    <a:pt x="108" y="46"/>
                    <a:pt x="79" y="25"/>
                  </a:cubicBezTo>
                  <a:cubicBezTo>
                    <a:pt x="51" y="2"/>
                    <a:pt x="17" y="0"/>
                    <a:pt x="6" y="6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6" name="Freeform 3308"/>
            <p:cNvSpPr/>
            <p:nvPr/>
          </p:nvSpPr>
          <p:spPr bwMode="auto">
            <a:xfrm>
              <a:off x="7950038" y="3790460"/>
              <a:ext cx="817989" cy="819448"/>
            </a:xfrm>
            <a:custGeom>
              <a:avLst/>
              <a:gdLst>
                <a:gd name="T0" fmla="*/ 32 w 402"/>
                <a:gd name="T1" fmla="*/ 32 h 403"/>
                <a:gd name="T2" fmla="*/ 31 w 402"/>
                <a:gd name="T3" fmla="*/ 32 h 403"/>
                <a:gd name="T4" fmla="*/ 0 w 402"/>
                <a:gd name="T5" fmla="*/ 85 h 403"/>
                <a:gd name="T6" fmla="*/ 141 w 402"/>
                <a:gd name="T7" fmla="*/ 280 h 403"/>
                <a:gd name="T8" fmla="*/ 262 w 402"/>
                <a:gd name="T9" fmla="*/ 403 h 403"/>
                <a:gd name="T10" fmla="*/ 319 w 402"/>
                <a:gd name="T11" fmla="*/ 320 h 403"/>
                <a:gd name="T12" fmla="*/ 402 w 402"/>
                <a:gd name="T13" fmla="*/ 262 h 403"/>
                <a:gd name="T14" fmla="*/ 279 w 402"/>
                <a:gd name="T15" fmla="*/ 141 h 403"/>
                <a:gd name="T16" fmla="*/ 83 w 402"/>
                <a:gd name="T17" fmla="*/ 0 h 403"/>
                <a:gd name="T18" fmla="*/ 32 w 402"/>
                <a:gd name="T19" fmla="*/ 3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403">
                  <a:moveTo>
                    <a:pt x="32" y="32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13" y="51"/>
                    <a:pt x="2" y="72"/>
                    <a:pt x="0" y="85"/>
                  </a:cubicBezTo>
                  <a:cubicBezTo>
                    <a:pt x="34" y="151"/>
                    <a:pt x="98" y="224"/>
                    <a:pt x="141" y="280"/>
                  </a:cubicBezTo>
                  <a:cubicBezTo>
                    <a:pt x="171" y="320"/>
                    <a:pt x="205" y="351"/>
                    <a:pt x="262" y="403"/>
                  </a:cubicBezTo>
                  <a:cubicBezTo>
                    <a:pt x="269" y="386"/>
                    <a:pt x="287" y="352"/>
                    <a:pt x="319" y="320"/>
                  </a:cubicBezTo>
                  <a:cubicBezTo>
                    <a:pt x="351" y="287"/>
                    <a:pt x="385" y="269"/>
                    <a:pt x="402" y="262"/>
                  </a:cubicBezTo>
                  <a:cubicBezTo>
                    <a:pt x="351" y="205"/>
                    <a:pt x="319" y="171"/>
                    <a:pt x="279" y="141"/>
                  </a:cubicBezTo>
                  <a:cubicBezTo>
                    <a:pt x="223" y="98"/>
                    <a:pt x="150" y="34"/>
                    <a:pt x="83" y="0"/>
                  </a:cubicBezTo>
                  <a:cubicBezTo>
                    <a:pt x="71" y="3"/>
                    <a:pt x="50" y="13"/>
                    <a:pt x="32" y="32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7" name="Freeform 3309"/>
            <p:cNvSpPr/>
            <p:nvPr/>
          </p:nvSpPr>
          <p:spPr bwMode="auto">
            <a:xfrm>
              <a:off x="7852345" y="3695684"/>
              <a:ext cx="266830" cy="265373"/>
            </a:xfrm>
            <a:custGeom>
              <a:avLst/>
              <a:gdLst>
                <a:gd name="T0" fmla="*/ 0 w 131"/>
                <a:gd name="T1" fmla="*/ 0 h 131"/>
                <a:gd name="T2" fmla="*/ 48 w 131"/>
                <a:gd name="T3" fmla="*/ 131 h 131"/>
                <a:gd name="T4" fmla="*/ 79 w 131"/>
                <a:gd name="T5" fmla="*/ 79 h 131"/>
                <a:gd name="T6" fmla="*/ 80 w 131"/>
                <a:gd name="T7" fmla="*/ 79 h 131"/>
                <a:gd name="T8" fmla="*/ 131 w 131"/>
                <a:gd name="T9" fmla="*/ 47 h 131"/>
                <a:gd name="T10" fmla="*/ 0 w 131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0" y="0"/>
                  </a:moveTo>
                  <a:cubicBezTo>
                    <a:pt x="2" y="11"/>
                    <a:pt x="5" y="50"/>
                    <a:pt x="48" y="131"/>
                  </a:cubicBezTo>
                  <a:cubicBezTo>
                    <a:pt x="50" y="119"/>
                    <a:pt x="61" y="98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8" y="60"/>
                    <a:pt x="119" y="49"/>
                    <a:pt x="131" y="47"/>
                  </a:cubicBezTo>
                  <a:cubicBezTo>
                    <a:pt x="50" y="4"/>
                    <a:pt x="11" y="2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8" name="Freeform 3310"/>
            <p:cNvSpPr/>
            <p:nvPr/>
          </p:nvSpPr>
          <p:spPr bwMode="auto">
            <a:xfrm>
              <a:off x="8483699" y="4324121"/>
              <a:ext cx="322238" cy="323696"/>
            </a:xfrm>
            <a:custGeom>
              <a:avLst/>
              <a:gdLst>
                <a:gd name="T0" fmla="*/ 0 w 158"/>
                <a:gd name="T1" fmla="*/ 141 h 159"/>
                <a:gd name="T2" fmla="*/ 4 w 158"/>
                <a:gd name="T3" fmla="*/ 145 h 159"/>
                <a:gd name="T4" fmla="*/ 20 w 158"/>
                <a:gd name="T5" fmla="*/ 159 h 159"/>
                <a:gd name="T6" fmla="*/ 74 w 158"/>
                <a:gd name="T7" fmla="*/ 76 h 159"/>
                <a:gd name="T8" fmla="*/ 75 w 158"/>
                <a:gd name="T9" fmla="*/ 75 h 159"/>
                <a:gd name="T10" fmla="*/ 158 w 158"/>
                <a:gd name="T11" fmla="*/ 21 h 159"/>
                <a:gd name="T12" fmla="*/ 144 w 158"/>
                <a:gd name="T13" fmla="*/ 4 h 159"/>
                <a:gd name="T14" fmla="*/ 140 w 158"/>
                <a:gd name="T15" fmla="*/ 0 h 159"/>
                <a:gd name="T16" fmla="*/ 57 w 158"/>
                <a:gd name="T17" fmla="*/ 58 h 159"/>
                <a:gd name="T18" fmla="*/ 0 w 158"/>
                <a:gd name="T19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59">
                  <a:moveTo>
                    <a:pt x="0" y="141"/>
                  </a:moveTo>
                  <a:cubicBezTo>
                    <a:pt x="1" y="142"/>
                    <a:pt x="3" y="143"/>
                    <a:pt x="4" y="145"/>
                  </a:cubicBezTo>
                  <a:cubicBezTo>
                    <a:pt x="9" y="149"/>
                    <a:pt x="15" y="154"/>
                    <a:pt x="20" y="159"/>
                  </a:cubicBezTo>
                  <a:cubicBezTo>
                    <a:pt x="27" y="139"/>
                    <a:pt x="45" y="106"/>
                    <a:pt x="74" y="76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105" y="45"/>
                    <a:pt x="138" y="27"/>
                    <a:pt x="158" y="21"/>
                  </a:cubicBezTo>
                  <a:cubicBezTo>
                    <a:pt x="153" y="15"/>
                    <a:pt x="148" y="10"/>
                    <a:pt x="144" y="4"/>
                  </a:cubicBezTo>
                  <a:cubicBezTo>
                    <a:pt x="142" y="3"/>
                    <a:pt x="141" y="2"/>
                    <a:pt x="140" y="0"/>
                  </a:cubicBezTo>
                  <a:cubicBezTo>
                    <a:pt x="123" y="7"/>
                    <a:pt x="89" y="25"/>
                    <a:pt x="57" y="58"/>
                  </a:cubicBezTo>
                  <a:cubicBezTo>
                    <a:pt x="25" y="90"/>
                    <a:pt x="7" y="124"/>
                    <a:pt x="0" y="141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9" name="Freeform 3311"/>
            <p:cNvSpPr/>
            <p:nvPr/>
          </p:nvSpPr>
          <p:spPr bwMode="auto">
            <a:xfrm>
              <a:off x="8490989" y="46186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0" name="Freeform 3312"/>
            <p:cNvSpPr>
              <a:spLocks noEditPoints="1"/>
            </p:cNvSpPr>
            <p:nvPr/>
          </p:nvSpPr>
          <p:spPr bwMode="auto">
            <a:xfrm>
              <a:off x="8483699" y="4324121"/>
              <a:ext cx="291618" cy="294535"/>
            </a:xfrm>
            <a:custGeom>
              <a:avLst/>
              <a:gdLst>
                <a:gd name="T0" fmla="*/ 75 w 143"/>
                <a:gd name="T1" fmla="*/ 41 h 145"/>
                <a:gd name="T2" fmla="*/ 57 w 143"/>
                <a:gd name="T3" fmla="*/ 58 h 145"/>
                <a:gd name="T4" fmla="*/ 0 w 143"/>
                <a:gd name="T5" fmla="*/ 141 h 145"/>
                <a:gd name="T6" fmla="*/ 4 w 143"/>
                <a:gd name="T7" fmla="*/ 145 h 145"/>
                <a:gd name="T8" fmla="*/ 4 w 143"/>
                <a:gd name="T9" fmla="*/ 145 h 145"/>
                <a:gd name="T10" fmla="*/ 4 w 143"/>
                <a:gd name="T11" fmla="*/ 145 h 145"/>
                <a:gd name="T12" fmla="*/ 61 w 143"/>
                <a:gd name="T13" fmla="*/ 62 h 145"/>
                <a:gd name="T14" fmla="*/ 78 w 143"/>
                <a:gd name="T15" fmla="*/ 46 h 145"/>
                <a:gd name="T16" fmla="*/ 75 w 143"/>
                <a:gd name="T17" fmla="*/ 41 h 145"/>
                <a:gd name="T18" fmla="*/ 140 w 143"/>
                <a:gd name="T19" fmla="*/ 0 h 145"/>
                <a:gd name="T20" fmla="*/ 140 w 143"/>
                <a:gd name="T21" fmla="*/ 0 h 145"/>
                <a:gd name="T22" fmla="*/ 143 w 143"/>
                <a:gd name="T23" fmla="*/ 4 h 145"/>
                <a:gd name="T24" fmla="*/ 140 w 143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45">
                  <a:moveTo>
                    <a:pt x="75" y="41"/>
                  </a:moveTo>
                  <a:cubicBezTo>
                    <a:pt x="69" y="46"/>
                    <a:pt x="63" y="51"/>
                    <a:pt x="57" y="58"/>
                  </a:cubicBezTo>
                  <a:cubicBezTo>
                    <a:pt x="25" y="90"/>
                    <a:pt x="7" y="124"/>
                    <a:pt x="0" y="141"/>
                  </a:cubicBezTo>
                  <a:cubicBezTo>
                    <a:pt x="1" y="142"/>
                    <a:pt x="3" y="143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11" y="127"/>
                    <a:pt x="29" y="93"/>
                    <a:pt x="61" y="62"/>
                  </a:cubicBezTo>
                  <a:cubicBezTo>
                    <a:pt x="66" y="56"/>
                    <a:pt x="72" y="51"/>
                    <a:pt x="78" y="46"/>
                  </a:cubicBezTo>
                  <a:cubicBezTo>
                    <a:pt x="77" y="44"/>
                    <a:pt x="76" y="42"/>
                    <a:pt x="75" y="41"/>
                  </a:cubicBezTo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1" y="2"/>
                    <a:pt x="142" y="3"/>
                    <a:pt x="143" y="4"/>
                  </a:cubicBezTo>
                  <a:cubicBezTo>
                    <a:pt x="142" y="3"/>
                    <a:pt x="141" y="2"/>
                    <a:pt x="14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1" name="Freeform 3313"/>
            <p:cNvSpPr/>
            <p:nvPr/>
          </p:nvSpPr>
          <p:spPr bwMode="auto">
            <a:xfrm>
              <a:off x="7852345" y="3695684"/>
              <a:ext cx="0" cy="1459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2" name="Freeform 3314"/>
            <p:cNvSpPr/>
            <p:nvPr/>
          </p:nvSpPr>
          <p:spPr bwMode="auto">
            <a:xfrm>
              <a:off x="7852345" y="3695684"/>
              <a:ext cx="247876" cy="100609"/>
            </a:xfrm>
            <a:custGeom>
              <a:avLst/>
              <a:gdLst>
                <a:gd name="T0" fmla="*/ 0 w 122"/>
                <a:gd name="T1" fmla="*/ 0 h 50"/>
                <a:gd name="T2" fmla="*/ 0 w 122"/>
                <a:gd name="T3" fmla="*/ 0 h 50"/>
                <a:gd name="T4" fmla="*/ 0 w 122"/>
                <a:gd name="T5" fmla="*/ 1 h 50"/>
                <a:gd name="T6" fmla="*/ 0 w 122"/>
                <a:gd name="T7" fmla="*/ 1 h 50"/>
                <a:gd name="T8" fmla="*/ 0 w 122"/>
                <a:gd name="T9" fmla="*/ 0 h 50"/>
                <a:gd name="T10" fmla="*/ 2 w 122"/>
                <a:gd name="T11" fmla="*/ 1 h 50"/>
                <a:gd name="T12" fmla="*/ 30 w 122"/>
                <a:gd name="T13" fmla="*/ 15 h 50"/>
                <a:gd name="T14" fmla="*/ 30 w 122"/>
                <a:gd name="T15" fmla="*/ 15 h 50"/>
                <a:gd name="T16" fmla="*/ 102 w 122"/>
                <a:gd name="T17" fmla="*/ 50 h 50"/>
                <a:gd name="T18" fmla="*/ 122 w 122"/>
                <a:gd name="T19" fmla="*/ 42 h 50"/>
                <a:gd name="T20" fmla="*/ 0 w 122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5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10" y="5"/>
                    <a:pt x="20" y="9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50" y="24"/>
                    <a:pt x="75" y="35"/>
                    <a:pt x="102" y="50"/>
                  </a:cubicBezTo>
                  <a:cubicBezTo>
                    <a:pt x="109" y="46"/>
                    <a:pt x="116" y="43"/>
                    <a:pt x="122" y="42"/>
                  </a:cubicBezTo>
                  <a:cubicBezTo>
                    <a:pt x="47" y="4"/>
                    <a:pt x="11" y="1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3" name="Freeform 3315"/>
            <p:cNvSpPr/>
            <p:nvPr/>
          </p:nvSpPr>
          <p:spPr bwMode="auto">
            <a:xfrm>
              <a:off x="8119176" y="3790460"/>
              <a:ext cx="156015" cy="97693"/>
            </a:xfrm>
            <a:custGeom>
              <a:avLst/>
              <a:gdLst>
                <a:gd name="T0" fmla="*/ 0 w 77"/>
                <a:gd name="T1" fmla="*/ 0 h 48"/>
                <a:gd name="T2" fmla="*/ 0 w 77"/>
                <a:gd name="T3" fmla="*/ 0 h 48"/>
                <a:gd name="T4" fmla="*/ 77 w 77"/>
                <a:gd name="T5" fmla="*/ 48 h 48"/>
                <a:gd name="T6" fmla="*/ 77 w 77"/>
                <a:gd name="T7" fmla="*/ 48 h 48"/>
                <a:gd name="T8" fmla="*/ 0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13"/>
                    <a:pt x="51" y="30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51" y="30"/>
                    <a:pt x="25" y="13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4" name="Freeform 3316"/>
            <p:cNvSpPr/>
            <p:nvPr/>
          </p:nvSpPr>
          <p:spPr bwMode="auto">
            <a:xfrm>
              <a:off x="8393298" y="3980012"/>
              <a:ext cx="107899" cy="86028"/>
            </a:xfrm>
            <a:custGeom>
              <a:avLst/>
              <a:gdLst>
                <a:gd name="T0" fmla="*/ 0 w 53"/>
                <a:gd name="T1" fmla="*/ 0 h 42"/>
                <a:gd name="T2" fmla="*/ 0 w 53"/>
                <a:gd name="T3" fmla="*/ 0 h 42"/>
                <a:gd name="T4" fmla="*/ 53 w 53"/>
                <a:gd name="T5" fmla="*/ 42 h 42"/>
                <a:gd name="T6" fmla="*/ 0 w 53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4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15"/>
                    <a:pt x="36" y="29"/>
                    <a:pt x="53" y="42"/>
                  </a:cubicBezTo>
                  <a:cubicBezTo>
                    <a:pt x="36" y="29"/>
                    <a:pt x="19" y="15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5" name="Freeform 3317"/>
            <p:cNvSpPr/>
            <p:nvPr/>
          </p:nvSpPr>
          <p:spPr bwMode="auto">
            <a:xfrm>
              <a:off x="8275192" y="3888152"/>
              <a:ext cx="118105" cy="91860"/>
            </a:xfrm>
            <a:custGeom>
              <a:avLst/>
              <a:gdLst>
                <a:gd name="T0" fmla="*/ 0 w 58"/>
                <a:gd name="T1" fmla="*/ 0 h 45"/>
                <a:gd name="T2" fmla="*/ 0 w 58"/>
                <a:gd name="T3" fmla="*/ 0 h 45"/>
                <a:gd name="T4" fmla="*/ 58 w 58"/>
                <a:gd name="T5" fmla="*/ 45 h 45"/>
                <a:gd name="T6" fmla="*/ 58 w 58"/>
                <a:gd name="T7" fmla="*/ 45 h 45"/>
                <a:gd name="T8" fmla="*/ 0 w 5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15"/>
                    <a:pt x="39" y="30"/>
                    <a:pt x="58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39" y="30"/>
                    <a:pt x="20" y="15"/>
                    <a:pt x="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6" name="Freeform 3318"/>
            <p:cNvSpPr/>
            <p:nvPr/>
          </p:nvSpPr>
          <p:spPr bwMode="auto">
            <a:xfrm>
              <a:off x="8078350" y="3790460"/>
              <a:ext cx="689677" cy="616773"/>
            </a:xfrm>
            <a:custGeom>
              <a:avLst/>
              <a:gdLst>
                <a:gd name="T0" fmla="*/ 20 w 339"/>
                <a:gd name="T1" fmla="*/ 0 h 303"/>
                <a:gd name="T2" fmla="*/ 0 w 339"/>
                <a:gd name="T3" fmla="*/ 8 h 303"/>
                <a:gd name="T4" fmla="*/ 146 w 339"/>
                <a:gd name="T5" fmla="*/ 114 h 303"/>
                <a:gd name="T6" fmla="*/ 274 w 339"/>
                <a:gd name="T7" fmla="*/ 303 h 303"/>
                <a:gd name="T8" fmla="*/ 339 w 339"/>
                <a:gd name="T9" fmla="*/ 262 h 303"/>
                <a:gd name="T10" fmla="*/ 337 w 339"/>
                <a:gd name="T11" fmla="*/ 260 h 303"/>
                <a:gd name="T12" fmla="*/ 216 w 339"/>
                <a:gd name="T13" fmla="*/ 141 h 303"/>
                <a:gd name="T14" fmla="*/ 216 w 339"/>
                <a:gd name="T15" fmla="*/ 141 h 303"/>
                <a:gd name="T16" fmla="*/ 213 w 339"/>
                <a:gd name="T17" fmla="*/ 139 h 303"/>
                <a:gd name="T18" fmla="*/ 210 w 339"/>
                <a:gd name="T19" fmla="*/ 137 h 303"/>
                <a:gd name="T20" fmla="*/ 209 w 339"/>
                <a:gd name="T21" fmla="*/ 136 h 303"/>
                <a:gd name="T22" fmla="*/ 208 w 339"/>
                <a:gd name="T23" fmla="*/ 135 h 303"/>
                <a:gd name="T24" fmla="*/ 155 w 339"/>
                <a:gd name="T25" fmla="*/ 93 h 303"/>
                <a:gd name="T26" fmla="*/ 155 w 339"/>
                <a:gd name="T27" fmla="*/ 93 h 303"/>
                <a:gd name="T28" fmla="*/ 97 w 339"/>
                <a:gd name="T29" fmla="*/ 48 h 303"/>
                <a:gd name="T30" fmla="*/ 20 w 339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9" h="303">
                  <a:moveTo>
                    <a:pt x="20" y="0"/>
                  </a:moveTo>
                  <a:cubicBezTo>
                    <a:pt x="15" y="1"/>
                    <a:pt x="8" y="4"/>
                    <a:pt x="0" y="8"/>
                  </a:cubicBezTo>
                  <a:cubicBezTo>
                    <a:pt x="48" y="35"/>
                    <a:pt x="102" y="71"/>
                    <a:pt x="146" y="114"/>
                  </a:cubicBezTo>
                  <a:cubicBezTo>
                    <a:pt x="190" y="160"/>
                    <a:pt x="235" y="214"/>
                    <a:pt x="274" y="303"/>
                  </a:cubicBezTo>
                  <a:cubicBezTo>
                    <a:pt x="300" y="281"/>
                    <a:pt x="325" y="268"/>
                    <a:pt x="339" y="262"/>
                  </a:cubicBezTo>
                  <a:cubicBezTo>
                    <a:pt x="338" y="262"/>
                    <a:pt x="338" y="261"/>
                    <a:pt x="337" y="260"/>
                  </a:cubicBezTo>
                  <a:cubicBezTo>
                    <a:pt x="287" y="204"/>
                    <a:pt x="255" y="171"/>
                    <a:pt x="216" y="141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5" y="141"/>
                    <a:pt x="214" y="140"/>
                    <a:pt x="213" y="139"/>
                  </a:cubicBezTo>
                  <a:cubicBezTo>
                    <a:pt x="212" y="138"/>
                    <a:pt x="211" y="137"/>
                    <a:pt x="210" y="137"/>
                  </a:cubicBezTo>
                  <a:cubicBezTo>
                    <a:pt x="210" y="136"/>
                    <a:pt x="209" y="136"/>
                    <a:pt x="209" y="136"/>
                  </a:cubicBezTo>
                  <a:cubicBezTo>
                    <a:pt x="209" y="136"/>
                    <a:pt x="208" y="135"/>
                    <a:pt x="208" y="135"/>
                  </a:cubicBezTo>
                  <a:cubicBezTo>
                    <a:pt x="191" y="122"/>
                    <a:pt x="174" y="108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36" y="78"/>
                    <a:pt x="117" y="63"/>
                    <a:pt x="97" y="48"/>
                  </a:cubicBezTo>
                  <a:cubicBezTo>
                    <a:pt x="71" y="30"/>
                    <a:pt x="45" y="13"/>
                    <a:pt x="20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7" name="Freeform 3319"/>
            <p:cNvSpPr/>
            <p:nvPr/>
          </p:nvSpPr>
          <p:spPr bwMode="auto">
            <a:xfrm>
              <a:off x="8075434" y="3789001"/>
              <a:ext cx="43743" cy="17497"/>
            </a:xfrm>
            <a:custGeom>
              <a:avLst/>
              <a:gdLst>
                <a:gd name="T0" fmla="*/ 21 w 21"/>
                <a:gd name="T1" fmla="*/ 0 h 9"/>
                <a:gd name="T2" fmla="*/ 0 w 21"/>
                <a:gd name="T3" fmla="*/ 9 h 9"/>
                <a:gd name="T4" fmla="*/ 1 w 21"/>
                <a:gd name="T5" fmla="*/ 9 h 9"/>
                <a:gd name="T6" fmla="*/ 21 w 21"/>
                <a:gd name="T7" fmla="*/ 1 h 9"/>
                <a:gd name="T8" fmla="*/ 21 w 21"/>
                <a:gd name="T9" fmla="*/ 1 h 9"/>
                <a:gd name="T10" fmla="*/ 21 w 21"/>
                <a:gd name="T11" fmla="*/ 1 h 9"/>
                <a:gd name="T12" fmla="*/ 21 w 21"/>
                <a:gd name="T13" fmla="*/ 1 h 9"/>
                <a:gd name="T14" fmla="*/ 21 w 21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21" y="0"/>
                  </a:moveTo>
                  <a:cubicBezTo>
                    <a:pt x="15" y="2"/>
                    <a:pt x="8" y="4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9" y="5"/>
                    <a:pt x="16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8" name="Freeform 3320"/>
            <p:cNvSpPr/>
            <p:nvPr/>
          </p:nvSpPr>
          <p:spPr bwMode="auto">
            <a:xfrm>
              <a:off x="8782607" y="4366407"/>
              <a:ext cx="23329" cy="8749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1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8" y="1"/>
                    <a:pt x="4" y="2"/>
                    <a:pt x="0" y="4"/>
                  </a:cubicBezTo>
                  <a:cubicBezTo>
                    <a:pt x="4" y="2"/>
                    <a:pt x="8" y="1"/>
                    <a:pt x="1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9" name="Freeform 3321"/>
            <p:cNvSpPr/>
            <p:nvPr/>
          </p:nvSpPr>
          <p:spPr bwMode="auto">
            <a:xfrm>
              <a:off x="8642631" y="4331412"/>
              <a:ext cx="163306" cy="123938"/>
            </a:xfrm>
            <a:custGeom>
              <a:avLst/>
              <a:gdLst>
                <a:gd name="T0" fmla="*/ 66 w 80"/>
                <a:gd name="T1" fmla="*/ 0 h 61"/>
                <a:gd name="T2" fmla="*/ 66 w 80"/>
                <a:gd name="T3" fmla="*/ 1 h 61"/>
                <a:gd name="T4" fmla="*/ 0 w 80"/>
                <a:gd name="T5" fmla="*/ 42 h 61"/>
                <a:gd name="T6" fmla="*/ 6 w 80"/>
                <a:gd name="T7" fmla="*/ 57 h 61"/>
                <a:gd name="T8" fmla="*/ 7 w 80"/>
                <a:gd name="T9" fmla="*/ 61 h 61"/>
                <a:gd name="T10" fmla="*/ 69 w 80"/>
                <a:gd name="T11" fmla="*/ 21 h 61"/>
                <a:gd name="T12" fmla="*/ 80 w 80"/>
                <a:gd name="T13" fmla="*/ 17 h 61"/>
                <a:gd name="T14" fmla="*/ 80 w 80"/>
                <a:gd name="T15" fmla="*/ 17 h 61"/>
                <a:gd name="T16" fmla="*/ 66 w 80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1">
                  <a:moveTo>
                    <a:pt x="66" y="0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52" y="6"/>
                    <a:pt x="26" y="20"/>
                    <a:pt x="0" y="42"/>
                  </a:cubicBezTo>
                  <a:cubicBezTo>
                    <a:pt x="2" y="47"/>
                    <a:pt x="4" y="52"/>
                    <a:pt x="6" y="57"/>
                  </a:cubicBezTo>
                  <a:cubicBezTo>
                    <a:pt x="6" y="58"/>
                    <a:pt x="7" y="60"/>
                    <a:pt x="7" y="61"/>
                  </a:cubicBezTo>
                  <a:cubicBezTo>
                    <a:pt x="29" y="41"/>
                    <a:pt x="52" y="28"/>
                    <a:pt x="69" y="21"/>
                  </a:cubicBezTo>
                  <a:cubicBezTo>
                    <a:pt x="73" y="19"/>
                    <a:pt x="77" y="18"/>
                    <a:pt x="80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5" y="11"/>
                    <a:pt x="70" y="6"/>
                    <a:pt x="66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0" name="Freeform 3322"/>
            <p:cNvSpPr/>
            <p:nvPr/>
          </p:nvSpPr>
          <p:spPr bwMode="auto">
            <a:xfrm>
              <a:off x="8636798" y="4324121"/>
              <a:ext cx="139977" cy="93318"/>
            </a:xfrm>
            <a:custGeom>
              <a:avLst/>
              <a:gdLst>
                <a:gd name="T0" fmla="*/ 65 w 69"/>
                <a:gd name="T1" fmla="*/ 0 h 46"/>
                <a:gd name="T2" fmla="*/ 65 w 69"/>
                <a:gd name="T3" fmla="*/ 0 h 46"/>
                <a:gd name="T4" fmla="*/ 0 w 69"/>
                <a:gd name="T5" fmla="*/ 41 h 46"/>
                <a:gd name="T6" fmla="*/ 3 w 69"/>
                <a:gd name="T7" fmla="*/ 46 h 46"/>
                <a:gd name="T8" fmla="*/ 69 w 69"/>
                <a:gd name="T9" fmla="*/ 5 h 46"/>
                <a:gd name="T10" fmla="*/ 69 w 69"/>
                <a:gd name="T11" fmla="*/ 4 h 46"/>
                <a:gd name="T12" fmla="*/ 69 w 69"/>
                <a:gd name="T13" fmla="*/ 4 h 46"/>
                <a:gd name="T14" fmla="*/ 68 w 69"/>
                <a:gd name="T15" fmla="*/ 4 h 46"/>
                <a:gd name="T16" fmla="*/ 65 w 69"/>
                <a:gd name="T17" fmla="*/ 0 h 46"/>
                <a:gd name="T18" fmla="*/ 65 w 69"/>
                <a:gd name="T19" fmla="*/ 0 h 46"/>
                <a:gd name="T20" fmla="*/ 65 w 69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6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51" y="6"/>
                    <a:pt x="26" y="19"/>
                    <a:pt x="0" y="41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29" y="24"/>
                    <a:pt x="55" y="10"/>
                    <a:pt x="69" y="5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8" y="4"/>
                    <a:pt x="68" y="4"/>
                  </a:cubicBezTo>
                  <a:cubicBezTo>
                    <a:pt x="67" y="3"/>
                    <a:pt x="66" y="2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1" name="Freeform 3323"/>
            <p:cNvSpPr/>
            <p:nvPr/>
          </p:nvSpPr>
          <p:spPr bwMode="auto">
            <a:xfrm>
              <a:off x="8100221" y="3780253"/>
              <a:ext cx="18955" cy="8749"/>
            </a:xfrm>
            <a:custGeom>
              <a:avLst/>
              <a:gdLst>
                <a:gd name="T0" fmla="*/ 0 w 9"/>
                <a:gd name="T1" fmla="*/ 0 h 4"/>
                <a:gd name="T2" fmla="*/ 0 w 9"/>
                <a:gd name="T3" fmla="*/ 0 h 4"/>
                <a:gd name="T4" fmla="*/ 9 w 9"/>
                <a:gd name="T5" fmla="*/ 4 h 4"/>
                <a:gd name="T6" fmla="*/ 9 w 9"/>
                <a:gd name="T7" fmla="*/ 4 h 4"/>
                <a:gd name="T8" fmla="*/ 0 w 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2" name="Freeform 3324"/>
            <p:cNvSpPr/>
            <p:nvPr/>
          </p:nvSpPr>
          <p:spPr bwMode="auto">
            <a:xfrm>
              <a:off x="7986490" y="3796292"/>
              <a:ext cx="88943" cy="80195"/>
            </a:xfrm>
            <a:custGeom>
              <a:avLst/>
              <a:gdLst>
                <a:gd name="T0" fmla="*/ 36 w 44"/>
                <a:gd name="T1" fmla="*/ 0 h 39"/>
                <a:gd name="T2" fmla="*/ 7 w 44"/>
                <a:gd name="T3" fmla="*/ 23 h 39"/>
                <a:gd name="T4" fmla="*/ 7 w 44"/>
                <a:gd name="T5" fmla="*/ 23 h 39"/>
                <a:gd name="T6" fmla="*/ 0 w 44"/>
                <a:gd name="T7" fmla="*/ 31 h 39"/>
                <a:gd name="T8" fmla="*/ 4 w 44"/>
                <a:gd name="T9" fmla="*/ 39 h 39"/>
                <a:gd name="T10" fmla="*/ 13 w 44"/>
                <a:gd name="T11" fmla="*/ 29 h 39"/>
                <a:gd name="T12" fmla="*/ 13 w 44"/>
                <a:gd name="T13" fmla="*/ 28 h 39"/>
                <a:gd name="T14" fmla="*/ 44 w 44"/>
                <a:gd name="T15" fmla="*/ 5 h 39"/>
                <a:gd name="T16" fmla="*/ 36 w 44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0"/>
                  </a:moveTo>
                  <a:cubicBezTo>
                    <a:pt x="27" y="6"/>
                    <a:pt x="17" y="1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6"/>
                    <a:pt x="2" y="28"/>
                    <a:pt x="0" y="31"/>
                  </a:cubicBezTo>
                  <a:cubicBezTo>
                    <a:pt x="1" y="34"/>
                    <a:pt x="2" y="36"/>
                    <a:pt x="4" y="39"/>
                  </a:cubicBezTo>
                  <a:cubicBezTo>
                    <a:pt x="7" y="35"/>
                    <a:pt x="10" y="32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23" y="18"/>
                    <a:pt x="34" y="10"/>
                    <a:pt x="44" y="5"/>
                  </a:cubicBezTo>
                  <a:cubicBezTo>
                    <a:pt x="42" y="3"/>
                    <a:pt x="39" y="2"/>
                    <a:pt x="36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3" name="Freeform 3325"/>
            <p:cNvSpPr/>
            <p:nvPr/>
          </p:nvSpPr>
          <p:spPr bwMode="auto">
            <a:xfrm>
              <a:off x="7936915" y="3940643"/>
              <a:ext cx="10206" cy="20413"/>
            </a:xfrm>
            <a:custGeom>
              <a:avLst/>
              <a:gdLst>
                <a:gd name="T0" fmla="*/ 1 w 5"/>
                <a:gd name="T1" fmla="*/ 0 h 10"/>
                <a:gd name="T2" fmla="*/ 0 w 5"/>
                <a:gd name="T3" fmla="*/ 1 h 10"/>
                <a:gd name="T4" fmla="*/ 5 w 5"/>
                <a:gd name="T5" fmla="*/ 10 h 10"/>
                <a:gd name="T6" fmla="*/ 5 w 5"/>
                <a:gd name="T7" fmla="*/ 10 h 10"/>
                <a:gd name="T8" fmla="*/ 1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2" y="4"/>
                    <a:pt x="3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6"/>
                    <a:pt x="2" y="3"/>
                    <a:pt x="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4" name="Freeform 3326"/>
            <p:cNvSpPr/>
            <p:nvPr/>
          </p:nvSpPr>
          <p:spPr bwMode="auto">
            <a:xfrm>
              <a:off x="7939831" y="3940643"/>
              <a:ext cx="7290" cy="20413"/>
            </a:xfrm>
            <a:custGeom>
              <a:avLst/>
              <a:gdLst>
                <a:gd name="T0" fmla="*/ 0 w 4"/>
                <a:gd name="T1" fmla="*/ 0 h 10"/>
                <a:gd name="T2" fmla="*/ 0 w 4"/>
                <a:gd name="T3" fmla="*/ 0 h 10"/>
                <a:gd name="T4" fmla="*/ 4 w 4"/>
                <a:gd name="T5" fmla="*/ 10 h 10"/>
                <a:gd name="T6" fmla="*/ 4 w 4"/>
                <a:gd name="T7" fmla="*/ 9 h 10"/>
                <a:gd name="T8" fmla="*/ 0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4" y="10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5" name="Freeform 3327"/>
            <p:cNvSpPr/>
            <p:nvPr/>
          </p:nvSpPr>
          <p:spPr bwMode="auto">
            <a:xfrm>
              <a:off x="8059394" y="3780253"/>
              <a:ext cx="59781" cy="26246"/>
            </a:xfrm>
            <a:custGeom>
              <a:avLst/>
              <a:gdLst>
                <a:gd name="T0" fmla="*/ 20 w 29"/>
                <a:gd name="T1" fmla="*/ 0 h 13"/>
                <a:gd name="T2" fmla="*/ 0 w 29"/>
                <a:gd name="T3" fmla="*/ 8 h 13"/>
                <a:gd name="T4" fmla="*/ 8 w 29"/>
                <a:gd name="T5" fmla="*/ 13 h 13"/>
                <a:gd name="T6" fmla="*/ 29 w 29"/>
                <a:gd name="T7" fmla="*/ 4 h 13"/>
                <a:gd name="T8" fmla="*/ 20 w 2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3">
                  <a:moveTo>
                    <a:pt x="20" y="0"/>
                  </a:moveTo>
                  <a:cubicBezTo>
                    <a:pt x="14" y="1"/>
                    <a:pt x="7" y="4"/>
                    <a:pt x="0" y="8"/>
                  </a:cubicBezTo>
                  <a:cubicBezTo>
                    <a:pt x="3" y="10"/>
                    <a:pt x="6" y="11"/>
                    <a:pt x="8" y="13"/>
                  </a:cubicBezTo>
                  <a:cubicBezTo>
                    <a:pt x="16" y="8"/>
                    <a:pt x="23" y="6"/>
                    <a:pt x="29" y="4"/>
                  </a:cubicBezTo>
                  <a:cubicBezTo>
                    <a:pt x="26" y="3"/>
                    <a:pt x="23" y="1"/>
                    <a:pt x="20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6" name="Freeform 3328"/>
            <p:cNvSpPr/>
            <p:nvPr/>
          </p:nvSpPr>
          <p:spPr bwMode="auto">
            <a:xfrm>
              <a:off x="7950038" y="3876487"/>
              <a:ext cx="221630" cy="402433"/>
            </a:xfrm>
            <a:custGeom>
              <a:avLst/>
              <a:gdLst>
                <a:gd name="T0" fmla="*/ 109 w 109"/>
                <a:gd name="T1" fmla="*/ 198 h 198"/>
                <a:gd name="T2" fmla="*/ 22 w 109"/>
                <a:gd name="T3" fmla="*/ 0 h 198"/>
                <a:gd name="T4" fmla="*/ 0 w 109"/>
                <a:gd name="T5" fmla="*/ 42 h 198"/>
                <a:gd name="T6" fmla="*/ 109 w 109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98">
                  <a:moveTo>
                    <a:pt x="109" y="198"/>
                  </a:moveTo>
                  <a:cubicBezTo>
                    <a:pt x="57" y="131"/>
                    <a:pt x="55" y="54"/>
                    <a:pt x="22" y="0"/>
                  </a:cubicBezTo>
                  <a:cubicBezTo>
                    <a:pt x="9" y="16"/>
                    <a:pt x="2" y="32"/>
                    <a:pt x="0" y="42"/>
                  </a:cubicBezTo>
                  <a:cubicBezTo>
                    <a:pt x="26" y="94"/>
                    <a:pt x="70" y="149"/>
                    <a:pt x="109" y="1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7" name="Freeform 3329"/>
            <p:cNvSpPr/>
            <p:nvPr/>
          </p:nvSpPr>
          <p:spPr bwMode="auto">
            <a:xfrm>
              <a:off x="7852345" y="3697142"/>
              <a:ext cx="134144" cy="243502"/>
            </a:xfrm>
            <a:custGeom>
              <a:avLst/>
              <a:gdLst>
                <a:gd name="T0" fmla="*/ 0 w 66"/>
                <a:gd name="T1" fmla="*/ 0 h 120"/>
                <a:gd name="T2" fmla="*/ 43 w 66"/>
                <a:gd name="T3" fmla="*/ 120 h 120"/>
                <a:gd name="T4" fmla="*/ 66 w 66"/>
                <a:gd name="T5" fmla="*/ 80 h 120"/>
                <a:gd name="T6" fmla="*/ 6 w 66"/>
                <a:gd name="T7" fmla="*/ 4 h 120"/>
                <a:gd name="T8" fmla="*/ 2 w 66"/>
                <a:gd name="T9" fmla="*/ 0 h 120"/>
                <a:gd name="T10" fmla="*/ 0 w 66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20">
                  <a:moveTo>
                    <a:pt x="0" y="0"/>
                  </a:moveTo>
                  <a:cubicBezTo>
                    <a:pt x="2" y="11"/>
                    <a:pt x="6" y="47"/>
                    <a:pt x="43" y="120"/>
                  </a:cubicBezTo>
                  <a:cubicBezTo>
                    <a:pt x="45" y="110"/>
                    <a:pt x="53" y="95"/>
                    <a:pt x="66" y="80"/>
                  </a:cubicBezTo>
                  <a:cubicBezTo>
                    <a:pt x="50" y="53"/>
                    <a:pt x="30" y="28"/>
                    <a:pt x="6" y="4"/>
                  </a:cubicBezTo>
                  <a:cubicBezTo>
                    <a:pt x="4" y="3"/>
                    <a:pt x="3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8" name="Freeform 3330"/>
            <p:cNvSpPr/>
            <p:nvPr/>
          </p:nvSpPr>
          <p:spPr bwMode="auto">
            <a:xfrm>
              <a:off x="7950038" y="3943559"/>
              <a:ext cx="5832" cy="1603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1" y="3"/>
                    <a:pt x="1" y="5"/>
                    <a:pt x="0" y="8"/>
                  </a:cubicBezTo>
                  <a:cubicBezTo>
                    <a:pt x="1" y="5"/>
                    <a:pt x="1" y="3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9" name="Freeform 3331"/>
            <p:cNvSpPr/>
            <p:nvPr/>
          </p:nvSpPr>
          <p:spPr bwMode="auto">
            <a:xfrm>
              <a:off x="7947122" y="3876487"/>
              <a:ext cx="46659" cy="84569"/>
            </a:xfrm>
            <a:custGeom>
              <a:avLst/>
              <a:gdLst>
                <a:gd name="T0" fmla="*/ 23 w 23"/>
                <a:gd name="T1" fmla="*/ 0 h 42"/>
                <a:gd name="T2" fmla="*/ 0 w 23"/>
                <a:gd name="T3" fmla="*/ 41 h 42"/>
                <a:gd name="T4" fmla="*/ 1 w 23"/>
                <a:gd name="T5" fmla="*/ 42 h 42"/>
                <a:gd name="T6" fmla="*/ 1 w 23"/>
                <a:gd name="T7" fmla="*/ 41 h 42"/>
                <a:gd name="T8" fmla="*/ 4 w 23"/>
                <a:gd name="T9" fmla="*/ 33 h 42"/>
                <a:gd name="T10" fmla="*/ 23 w 23"/>
                <a:gd name="T11" fmla="*/ 0 h 42"/>
                <a:gd name="T12" fmla="*/ 23 w 2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2">
                  <a:moveTo>
                    <a:pt x="23" y="0"/>
                  </a:moveTo>
                  <a:cubicBezTo>
                    <a:pt x="10" y="15"/>
                    <a:pt x="2" y="31"/>
                    <a:pt x="0" y="41"/>
                  </a:cubicBezTo>
                  <a:cubicBezTo>
                    <a:pt x="0" y="42"/>
                    <a:pt x="0" y="42"/>
                    <a:pt x="1" y="42"/>
                  </a:cubicBezTo>
                  <a:cubicBezTo>
                    <a:pt x="1" y="42"/>
                    <a:pt x="1" y="41"/>
                    <a:pt x="1" y="41"/>
                  </a:cubicBezTo>
                  <a:cubicBezTo>
                    <a:pt x="2" y="38"/>
                    <a:pt x="2" y="36"/>
                    <a:pt x="4" y="33"/>
                  </a:cubicBezTo>
                  <a:cubicBezTo>
                    <a:pt x="7" y="23"/>
                    <a:pt x="14" y="12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0" name="Freeform 3332"/>
            <p:cNvSpPr/>
            <p:nvPr/>
          </p:nvSpPr>
          <p:spPr bwMode="auto">
            <a:xfrm>
              <a:off x="7852345" y="3695684"/>
              <a:ext cx="2916" cy="1459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1" name="Freeform 3333"/>
            <p:cNvSpPr/>
            <p:nvPr/>
          </p:nvSpPr>
          <p:spPr bwMode="auto">
            <a:xfrm>
              <a:off x="7939831" y="3860448"/>
              <a:ext cx="53949" cy="99150"/>
            </a:xfrm>
            <a:custGeom>
              <a:avLst/>
              <a:gdLst>
                <a:gd name="T0" fmla="*/ 23 w 27"/>
                <a:gd name="T1" fmla="*/ 0 h 49"/>
                <a:gd name="T2" fmla="*/ 0 w 27"/>
                <a:gd name="T3" fmla="*/ 40 h 49"/>
                <a:gd name="T4" fmla="*/ 4 w 27"/>
                <a:gd name="T5" fmla="*/ 49 h 49"/>
                <a:gd name="T6" fmla="*/ 27 w 27"/>
                <a:gd name="T7" fmla="*/ 8 h 49"/>
                <a:gd name="T8" fmla="*/ 23 w 27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9">
                  <a:moveTo>
                    <a:pt x="23" y="0"/>
                  </a:moveTo>
                  <a:cubicBezTo>
                    <a:pt x="10" y="15"/>
                    <a:pt x="2" y="30"/>
                    <a:pt x="0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6" y="39"/>
                    <a:pt x="14" y="23"/>
                    <a:pt x="27" y="8"/>
                  </a:cubicBezTo>
                  <a:cubicBezTo>
                    <a:pt x="25" y="5"/>
                    <a:pt x="24" y="3"/>
                    <a:pt x="23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2" name="Freeform 3334"/>
            <p:cNvSpPr/>
            <p:nvPr/>
          </p:nvSpPr>
          <p:spPr bwMode="auto">
            <a:xfrm>
              <a:off x="8746156" y="3371987"/>
              <a:ext cx="1239378" cy="1229172"/>
            </a:xfrm>
            <a:custGeom>
              <a:avLst/>
              <a:gdLst>
                <a:gd name="T0" fmla="*/ 21 w 608"/>
                <a:gd name="T1" fmla="*/ 21 h 604"/>
                <a:gd name="T2" fmla="*/ 88 w 608"/>
                <a:gd name="T3" fmla="*/ 287 h 604"/>
                <a:gd name="T4" fmla="*/ 589 w 608"/>
                <a:gd name="T5" fmla="*/ 595 h 604"/>
                <a:gd name="T6" fmla="*/ 608 w 608"/>
                <a:gd name="T7" fmla="*/ 604 h 604"/>
                <a:gd name="T8" fmla="*/ 598 w 608"/>
                <a:gd name="T9" fmla="*/ 586 h 604"/>
                <a:gd name="T10" fmla="*/ 290 w 608"/>
                <a:gd name="T11" fmla="*/ 90 h 604"/>
                <a:gd name="T12" fmla="*/ 21 w 608"/>
                <a:gd name="T13" fmla="*/ 2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604">
                  <a:moveTo>
                    <a:pt x="21" y="21"/>
                  </a:moveTo>
                  <a:cubicBezTo>
                    <a:pt x="0" y="61"/>
                    <a:pt x="7" y="186"/>
                    <a:pt x="88" y="287"/>
                  </a:cubicBezTo>
                  <a:cubicBezTo>
                    <a:pt x="169" y="394"/>
                    <a:pt x="325" y="477"/>
                    <a:pt x="589" y="595"/>
                  </a:cubicBezTo>
                  <a:cubicBezTo>
                    <a:pt x="595" y="598"/>
                    <a:pt x="601" y="601"/>
                    <a:pt x="608" y="604"/>
                  </a:cubicBezTo>
                  <a:cubicBezTo>
                    <a:pt x="604" y="598"/>
                    <a:pt x="602" y="592"/>
                    <a:pt x="598" y="586"/>
                  </a:cubicBezTo>
                  <a:cubicBezTo>
                    <a:pt x="481" y="325"/>
                    <a:pt x="399" y="171"/>
                    <a:pt x="290" y="90"/>
                  </a:cubicBezTo>
                  <a:cubicBezTo>
                    <a:pt x="189" y="9"/>
                    <a:pt x="62" y="0"/>
                    <a:pt x="21" y="21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3" name="Freeform 3335"/>
            <p:cNvSpPr/>
            <p:nvPr/>
          </p:nvSpPr>
          <p:spPr bwMode="auto">
            <a:xfrm>
              <a:off x="8756362" y="3382194"/>
              <a:ext cx="941927" cy="933179"/>
            </a:xfrm>
            <a:custGeom>
              <a:avLst/>
              <a:gdLst>
                <a:gd name="T0" fmla="*/ 16 w 462"/>
                <a:gd name="T1" fmla="*/ 15 h 459"/>
                <a:gd name="T2" fmla="*/ 67 w 462"/>
                <a:gd name="T3" fmla="*/ 218 h 459"/>
                <a:gd name="T4" fmla="*/ 448 w 462"/>
                <a:gd name="T5" fmla="*/ 452 h 459"/>
                <a:gd name="T6" fmla="*/ 462 w 462"/>
                <a:gd name="T7" fmla="*/ 459 h 459"/>
                <a:gd name="T8" fmla="*/ 455 w 462"/>
                <a:gd name="T9" fmla="*/ 445 h 459"/>
                <a:gd name="T10" fmla="*/ 221 w 462"/>
                <a:gd name="T11" fmla="*/ 68 h 459"/>
                <a:gd name="T12" fmla="*/ 16 w 462"/>
                <a:gd name="T13" fmla="*/ 1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459">
                  <a:moveTo>
                    <a:pt x="16" y="15"/>
                  </a:moveTo>
                  <a:cubicBezTo>
                    <a:pt x="0" y="46"/>
                    <a:pt x="5" y="141"/>
                    <a:pt x="67" y="218"/>
                  </a:cubicBezTo>
                  <a:cubicBezTo>
                    <a:pt x="129" y="299"/>
                    <a:pt x="247" y="362"/>
                    <a:pt x="448" y="452"/>
                  </a:cubicBezTo>
                  <a:cubicBezTo>
                    <a:pt x="453" y="454"/>
                    <a:pt x="457" y="457"/>
                    <a:pt x="462" y="459"/>
                  </a:cubicBezTo>
                  <a:cubicBezTo>
                    <a:pt x="459" y="454"/>
                    <a:pt x="457" y="450"/>
                    <a:pt x="455" y="445"/>
                  </a:cubicBezTo>
                  <a:cubicBezTo>
                    <a:pt x="366" y="247"/>
                    <a:pt x="303" y="130"/>
                    <a:pt x="221" y="68"/>
                  </a:cubicBezTo>
                  <a:cubicBezTo>
                    <a:pt x="144" y="6"/>
                    <a:pt x="47" y="0"/>
                    <a:pt x="16" y="15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4" name="Freeform 3336"/>
            <p:cNvSpPr/>
            <p:nvPr/>
          </p:nvSpPr>
          <p:spPr bwMode="auto">
            <a:xfrm>
              <a:off x="8766569" y="3389484"/>
              <a:ext cx="660515" cy="656141"/>
            </a:xfrm>
            <a:custGeom>
              <a:avLst/>
              <a:gdLst>
                <a:gd name="T0" fmla="*/ 11 w 324"/>
                <a:gd name="T1" fmla="*/ 11 h 322"/>
                <a:gd name="T2" fmla="*/ 47 w 324"/>
                <a:gd name="T3" fmla="*/ 153 h 322"/>
                <a:gd name="T4" fmla="*/ 314 w 324"/>
                <a:gd name="T5" fmla="*/ 318 h 322"/>
                <a:gd name="T6" fmla="*/ 324 w 324"/>
                <a:gd name="T7" fmla="*/ 322 h 322"/>
                <a:gd name="T8" fmla="*/ 319 w 324"/>
                <a:gd name="T9" fmla="*/ 313 h 322"/>
                <a:gd name="T10" fmla="*/ 155 w 324"/>
                <a:gd name="T11" fmla="*/ 48 h 322"/>
                <a:gd name="T12" fmla="*/ 11 w 324"/>
                <a:gd name="T13" fmla="*/ 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2">
                  <a:moveTo>
                    <a:pt x="11" y="11"/>
                  </a:moveTo>
                  <a:cubicBezTo>
                    <a:pt x="0" y="33"/>
                    <a:pt x="4" y="99"/>
                    <a:pt x="47" y="153"/>
                  </a:cubicBezTo>
                  <a:cubicBezTo>
                    <a:pt x="90" y="210"/>
                    <a:pt x="173" y="255"/>
                    <a:pt x="314" y="318"/>
                  </a:cubicBezTo>
                  <a:cubicBezTo>
                    <a:pt x="317" y="319"/>
                    <a:pt x="321" y="321"/>
                    <a:pt x="324" y="322"/>
                  </a:cubicBezTo>
                  <a:cubicBezTo>
                    <a:pt x="322" y="319"/>
                    <a:pt x="321" y="316"/>
                    <a:pt x="319" y="313"/>
                  </a:cubicBezTo>
                  <a:cubicBezTo>
                    <a:pt x="257" y="174"/>
                    <a:pt x="213" y="91"/>
                    <a:pt x="155" y="48"/>
                  </a:cubicBezTo>
                  <a:cubicBezTo>
                    <a:pt x="101" y="5"/>
                    <a:pt x="33" y="0"/>
                    <a:pt x="11" y="11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5" name="Freeform 3337"/>
            <p:cNvSpPr/>
            <p:nvPr/>
          </p:nvSpPr>
          <p:spPr bwMode="auto">
            <a:xfrm>
              <a:off x="7680290" y="2301748"/>
              <a:ext cx="1612649" cy="1611192"/>
            </a:xfrm>
            <a:custGeom>
              <a:avLst/>
              <a:gdLst>
                <a:gd name="T0" fmla="*/ 62 w 791"/>
                <a:gd name="T1" fmla="*/ 63 h 792"/>
                <a:gd name="T2" fmla="*/ 62 w 791"/>
                <a:gd name="T3" fmla="*/ 64 h 792"/>
                <a:gd name="T4" fmla="*/ 0 w 791"/>
                <a:gd name="T5" fmla="*/ 167 h 792"/>
                <a:gd name="T6" fmla="*/ 277 w 791"/>
                <a:gd name="T7" fmla="*/ 551 h 792"/>
                <a:gd name="T8" fmla="*/ 515 w 791"/>
                <a:gd name="T9" fmla="*/ 792 h 792"/>
                <a:gd name="T10" fmla="*/ 628 w 791"/>
                <a:gd name="T11" fmla="*/ 629 h 792"/>
                <a:gd name="T12" fmla="*/ 791 w 791"/>
                <a:gd name="T13" fmla="*/ 517 h 792"/>
                <a:gd name="T14" fmla="*/ 549 w 791"/>
                <a:gd name="T15" fmla="*/ 279 h 792"/>
                <a:gd name="T16" fmla="*/ 164 w 791"/>
                <a:gd name="T17" fmla="*/ 0 h 792"/>
                <a:gd name="T18" fmla="*/ 62 w 791"/>
                <a:gd name="T19" fmla="*/ 63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1" h="792">
                  <a:moveTo>
                    <a:pt x="62" y="63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26" y="100"/>
                    <a:pt x="5" y="142"/>
                    <a:pt x="0" y="167"/>
                  </a:cubicBezTo>
                  <a:cubicBezTo>
                    <a:pt x="67" y="297"/>
                    <a:pt x="193" y="441"/>
                    <a:pt x="277" y="551"/>
                  </a:cubicBezTo>
                  <a:cubicBezTo>
                    <a:pt x="336" y="629"/>
                    <a:pt x="403" y="692"/>
                    <a:pt x="515" y="792"/>
                  </a:cubicBezTo>
                  <a:cubicBezTo>
                    <a:pt x="529" y="760"/>
                    <a:pt x="564" y="692"/>
                    <a:pt x="628" y="629"/>
                  </a:cubicBezTo>
                  <a:cubicBezTo>
                    <a:pt x="691" y="566"/>
                    <a:pt x="758" y="530"/>
                    <a:pt x="791" y="517"/>
                  </a:cubicBezTo>
                  <a:cubicBezTo>
                    <a:pt x="690" y="404"/>
                    <a:pt x="628" y="337"/>
                    <a:pt x="549" y="279"/>
                  </a:cubicBezTo>
                  <a:cubicBezTo>
                    <a:pt x="440" y="194"/>
                    <a:pt x="295" y="67"/>
                    <a:pt x="164" y="0"/>
                  </a:cubicBezTo>
                  <a:cubicBezTo>
                    <a:pt x="140" y="5"/>
                    <a:pt x="98" y="27"/>
                    <a:pt x="62" y="63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6" name="Freeform 3338"/>
            <p:cNvSpPr/>
            <p:nvPr/>
          </p:nvSpPr>
          <p:spPr bwMode="auto">
            <a:xfrm>
              <a:off x="7489281" y="2112196"/>
              <a:ext cx="524913" cy="526372"/>
            </a:xfrm>
            <a:custGeom>
              <a:avLst/>
              <a:gdLst>
                <a:gd name="T0" fmla="*/ 0 w 258"/>
                <a:gd name="T1" fmla="*/ 0 h 259"/>
                <a:gd name="T2" fmla="*/ 93 w 258"/>
                <a:gd name="T3" fmla="*/ 259 h 259"/>
                <a:gd name="T4" fmla="*/ 156 w 258"/>
                <a:gd name="T5" fmla="*/ 157 h 259"/>
                <a:gd name="T6" fmla="*/ 157 w 258"/>
                <a:gd name="T7" fmla="*/ 156 h 259"/>
                <a:gd name="T8" fmla="*/ 258 w 258"/>
                <a:gd name="T9" fmla="*/ 93 h 259"/>
                <a:gd name="T10" fmla="*/ 0 w 258"/>
                <a:gd name="T1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259">
                  <a:moveTo>
                    <a:pt x="0" y="0"/>
                  </a:moveTo>
                  <a:cubicBezTo>
                    <a:pt x="4" y="22"/>
                    <a:pt x="10" y="98"/>
                    <a:pt x="93" y="259"/>
                  </a:cubicBezTo>
                  <a:cubicBezTo>
                    <a:pt x="99" y="235"/>
                    <a:pt x="120" y="193"/>
                    <a:pt x="156" y="157"/>
                  </a:cubicBezTo>
                  <a:cubicBezTo>
                    <a:pt x="157" y="156"/>
                    <a:pt x="157" y="156"/>
                    <a:pt x="157" y="156"/>
                  </a:cubicBezTo>
                  <a:cubicBezTo>
                    <a:pt x="192" y="120"/>
                    <a:pt x="234" y="98"/>
                    <a:pt x="258" y="93"/>
                  </a:cubicBezTo>
                  <a:cubicBezTo>
                    <a:pt x="98" y="9"/>
                    <a:pt x="22" y="4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7" name="Freeform 3339"/>
            <p:cNvSpPr/>
            <p:nvPr/>
          </p:nvSpPr>
          <p:spPr bwMode="auto">
            <a:xfrm>
              <a:off x="8730116" y="3353032"/>
              <a:ext cx="635728" cy="635728"/>
            </a:xfrm>
            <a:custGeom>
              <a:avLst/>
              <a:gdLst>
                <a:gd name="T0" fmla="*/ 0 w 312"/>
                <a:gd name="T1" fmla="*/ 275 h 312"/>
                <a:gd name="T2" fmla="*/ 9 w 312"/>
                <a:gd name="T3" fmla="*/ 283 h 312"/>
                <a:gd name="T4" fmla="*/ 41 w 312"/>
                <a:gd name="T5" fmla="*/ 312 h 312"/>
                <a:gd name="T6" fmla="*/ 147 w 312"/>
                <a:gd name="T7" fmla="*/ 149 h 312"/>
                <a:gd name="T8" fmla="*/ 148 w 312"/>
                <a:gd name="T9" fmla="*/ 147 h 312"/>
                <a:gd name="T10" fmla="*/ 312 w 312"/>
                <a:gd name="T11" fmla="*/ 40 h 312"/>
                <a:gd name="T12" fmla="*/ 283 w 312"/>
                <a:gd name="T13" fmla="*/ 8 h 312"/>
                <a:gd name="T14" fmla="*/ 276 w 312"/>
                <a:gd name="T15" fmla="*/ 0 h 312"/>
                <a:gd name="T16" fmla="*/ 113 w 312"/>
                <a:gd name="T17" fmla="*/ 112 h 312"/>
                <a:gd name="T18" fmla="*/ 0 w 312"/>
                <a:gd name="T19" fmla="*/ 27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312">
                  <a:moveTo>
                    <a:pt x="0" y="275"/>
                  </a:moveTo>
                  <a:cubicBezTo>
                    <a:pt x="3" y="278"/>
                    <a:pt x="6" y="281"/>
                    <a:pt x="9" y="283"/>
                  </a:cubicBezTo>
                  <a:cubicBezTo>
                    <a:pt x="19" y="293"/>
                    <a:pt x="30" y="303"/>
                    <a:pt x="41" y="312"/>
                  </a:cubicBezTo>
                  <a:cubicBezTo>
                    <a:pt x="54" y="272"/>
                    <a:pt x="89" y="207"/>
                    <a:pt x="147" y="149"/>
                  </a:cubicBezTo>
                  <a:cubicBezTo>
                    <a:pt x="147" y="148"/>
                    <a:pt x="148" y="148"/>
                    <a:pt x="148" y="147"/>
                  </a:cubicBezTo>
                  <a:cubicBezTo>
                    <a:pt x="207" y="88"/>
                    <a:pt x="272" y="53"/>
                    <a:pt x="312" y="40"/>
                  </a:cubicBezTo>
                  <a:cubicBezTo>
                    <a:pt x="302" y="29"/>
                    <a:pt x="293" y="18"/>
                    <a:pt x="283" y="8"/>
                  </a:cubicBezTo>
                  <a:cubicBezTo>
                    <a:pt x="281" y="5"/>
                    <a:pt x="278" y="2"/>
                    <a:pt x="276" y="0"/>
                  </a:cubicBezTo>
                  <a:cubicBezTo>
                    <a:pt x="243" y="13"/>
                    <a:pt x="176" y="49"/>
                    <a:pt x="113" y="112"/>
                  </a:cubicBezTo>
                  <a:cubicBezTo>
                    <a:pt x="49" y="175"/>
                    <a:pt x="14" y="243"/>
                    <a:pt x="0" y="275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8" name="Freeform 3340"/>
            <p:cNvSpPr/>
            <p:nvPr/>
          </p:nvSpPr>
          <p:spPr bwMode="auto">
            <a:xfrm>
              <a:off x="9292939" y="3353032"/>
              <a:ext cx="13122" cy="16039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0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cubicBezTo>
                    <a:pt x="2" y="2"/>
                    <a:pt x="5" y="5"/>
                    <a:pt x="7" y="8"/>
                  </a:cubicBezTo>
                  <a:cubicBezTo>
                    <a:pt x="5" y="5"/>
                    <a:pt x="2" y="2"/>
                    <a:pt x="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9" name="Freeform 3341"/>
            <p:cNvSpPr/>
            <p:nvPr/>
          </p:nvSpPr>
          <p:spPr bwMode="auto">
            <a:xfrm>
              <a:off x="9306063" y="3369071"/>
              <a:ext cx="2916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0" name="Freeform 3342"/>
            <p:cNvSpPr/>
            <p:nvPr/>
          </p:nvSpPr>
          <p:spPr bwMode="auto">
            <a:xfrm>
              <a:off x="9306063" y="3369071"/>
              <a:ext cx="2916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1" name="Freeform 3343"/>
            <p:cNvSpPr/>
            <p:nvPr/>
          </p:nvSpPr>
          <p:spPr bwMode="auto">
            <a:xfrm>
              <a:off x="8730116" y="3513423"/>
              <a:ext cx="313489" cy="415557"/>
            </a:xfrm>
            <a:custGeom>
              <a:avLst/>
              <a:gdLst>
                <a:gd name="T0" fmla="*/ 149 w 154"/>
                <a:gd name="T1" fmla="*/ 0 h 204"/>
                <a:gd name="T2" fmla="*/ 113 w 154"/>
                <a:gd name="T3" fmla="*/ 33 h 204"/>
                <a:gd name="T4" fmla="*/ 0 w 154"/>
                <a:gd name="T5" fmla="*/ 196 h 204"/>
                <a:gd name="T6" fmla="*/ 9 w 154"/>
                <a:gd name="T7" fmla="*/ 204 h 204"/>
                <a:gd name="T8" fmla="*/ 9 w 154"/>
                <a:gd name="T9" fmla="*/ 204 h 204"/>
                <a:gd name="T10" fmla="*/ 121 w 154"/>
                <a:gd name="T11" fmla="*/ 41 h 204"/>
                <a:gd name="T12" fmla="*/ 154 w 154"/>
                <a:gd name="T13" fmla="*/ 10 h 204"/>
                <a:gd name="T14" fmla="*/ 149 w 154"/>
                <a:gd name="T1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204">
                  <a:moveTo>
                    <a:pt x="149" y="0"/>
                  </a:moveTo>
                  <a:cubicBezTo>
                    <a:pt x="137" y="10"/>
                    <a:pt x="125" y="21"/>
                    <a:pt x="113" y="33"/>
                  </a:cubicBezTo>
                  <a:cubicBezTo>
                    <a:pt x="49" y="96"/>
                    <a:pt x="14" y="164"/>
                    <a:pt x="0" y="196"/>
                  </a:cubicBezTo>
                  <a:cubicBezTo>
                    <a:pt x="3" y="199"/>
                    <a:pt x="6" y="202"/>
                    <a:pt x="9" y="204"/>
                  </a:cubicBezTo>
                  <a:cubicBezTo>
                    <a:pt x="9" y="204"/>
                    <a:pt x="9" y="204"/>
                    <a:pt x="9" y="204"/>
                  </a:cubicBezTo>
                  <a:cubicBezTo>
                    <a:pt x="22" y="170"/>
                    <a:pt x="58" y="103"/>
                    <a:pt x="121" y="41"/>
                  </a:cubicBezTo>
                  <a:cubicBezTo>
                    <a:pt x="131" y="30"/>
                    <a:pt x="143" y="20"/>
                    <a:pt x="154" y="10"/>
                  </a:cubicBezTo>
                  <a:cubicBezTo>
                    <a:pt x="152" y="7"/>
                    <a:pt x="150" y="3"/>
                    <a:pt x="149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2" name="Freeform 3344"/>
            <p:cNvSpPr>
              <a:spLocks noEditPoints="1"/>
            </p:cNvSpPr>
            <p:nvPr/>
          </p:nvSpPr>
          <p:spPr bwMode="auto">
            <a:xfrm>
              <a:off x="7489281" y="2112196"/>
              <a:ext cx="487002" cy="169139"/>
            </a:xfrm>
            <a:custGeom>
              <a:avLst/>
              <a:gdLst>
                <a:gd name="T0" fmla="*/ 0 w 239"/>
                <a:gd name="T1" fmla="*/ 0 h 83"/>
                <a:gd name="T2" fmla="*/ 1 w 239"/>
                <a:gd name="T3" fmla="*/ 2 h 83"/>
                <a:gd name="T4" fmla="*/ 1 w 239"/>
                <a:gd name="T5" fmla="*/ 2 h 83"/>
                <a:gd name="T6" fmla="*/ 0 w 239"/>
                <a:gd name="T7" fmla="*/ 0 h 83"/>
                <a:gd name="T8" fmla="*/ 0 w 239"/>
                <a:gd name="T9" fmla="*/ 0 h 83"/>
                <a:gd name="T10" fmla="*/ 0 w 239"/>
                <a:gd name="T11" fmla="*/ 0 h 83"/>
                <a:gd name="T12" fmla="*/ 239 w 239"/>
                <a:gd name="T13" fmla="*/ 83 h 83"/>
                <a:gd name="T14" fmla="*/ 239 w 239"/>
                <a:gd name="T15" fmla="*/ 83 h 83"/>
                <a:gd name="T16" fmla="*/ 0 w 239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83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" y="4"/>
                    <a:pt x="92" y="9"/>
                    <a:pt x="239" y="83"/>
                  </a:cubicBezTo>
                  <a:cubicBezTo>
                    <a:pt x="239" y="83"/>
                    <a:pt x="239" y="83"/>
                    <a:pt x="239" y="83"/>
                  </a:cubicBezTo>
                  <a:cubicBezTo>
                    <a:pt x="92" y="9"/>
                    <a:pt x="21" y="4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3" name="Freeform 3345"/>
            <p:cNvSpPr/>
            <p:nvPr/>
          </p:nvSpPr>
          <p:spPr bwMode="auto">
            <a:xfrm>
              <a:off x="7489281" y="2112196"/>
              <a:ext cx="487002" cy="204133"/>
            </a:xfrm>
            <a:custGeom>
              <a:avLst/>
              <a:gdLst>
                <a:gd name="T0" fmla="*/ 0 w 239"/>
                <a:gd name="T1" fmla="*/ 0 h 100"/>
                <a:gd name="T2" fmla="*/ 0 w 239"/>
                <a:gd name="T3" fmla="*/ 0 h 100"/>
                <a:gd name="T4" fmla="*/ 1 w 239"/>
                <a:gd name="T5" fmla="*/ 2 h 100"/>
                <a:gd name="T6" fmla="*/ 1 w 239"/>
                <a:gd name="T7" fmla="*/ 2 h 100"/>
                <a:gd name="T8" fmla="*/ 1 w 239"/>
                <a:gd name="T9" fmla="*/ 1 h 100"/>
                <a:gd name="T10" fmla="*/ 3 w 239"/>
                <a:gd name="T11" fmla="*/ 3 h 100"/>
                <a:gd name="T12" fmla="*/ 60 w 239"/>
                <a:gd name="T13" fmla="*/ 29 h 100"/>
                <a:gd name="T14" fmla="*/ 60 w 239"/>
                <a:gd name="T15" fmla="*/ 30 h 100"/>
                <a:gd name="T16" fmla="*/ 201 w 239"/>
                <a:gd name="T17" fmla="*/ 100 h 100"/>
                <a:gd name="T18" fmla="*/ 239 w 239"/>
                <a:gd name="T19" fmla="*/ 83 h 100"/>
                <a:gd name="T20" fmla="*/ 0 w 239"/>
                <a:gd name="T2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9" h="1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2"/>
                    <a:pt x="2" y="2"/>
                    <a:pt x="3" y="3"/>
                  </a:cubicBezTo>
                  <a:cubicBezTo>
                    <a:pt x="19" y="11"/>
                    <a:pt x="38" y="19"/>
                    <a:pt x="60" y="29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99" y="47"/>
                    <a:pt x="148" y="71"/>
                    <a:pt x="201" y="100"/>
                  </a:cubicBezTo>
                  <a:cubicBezTo>
                    <a:pt x="215" y="92"/>
                    <a:pt x="229" y="86"/>
                    <a:pt x="239" y="83"/>
                  </a:cubicBezTo>
                  <a:cubicBezTo>
                    <a:pt x="92" y="9"/>
                    <a:pt x="21" y="4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4" name="Freeform 3346"/>
            <p:cNvSpPr>
              <a:spLocks noEditPoints="1"/>
            </p:cNvSpPr>
            <p:nvPr/>
          </p:nvSpPr>
          <p:spPr bwMode="auto">
            <a:xfrm>
              <a:off x="8012735" y="2298832"/>
              <a:ext cx="1280204" cy="1113982"/>
            </a:xfrm>
            <a:custGeom>
              <a:avLst/>
              <a:gdLst>
                <a:gd name="T0" fmla="*/ 628 w 628"/>
                <a:gd name="T1" fmla="*/ 518 h 547"/>
                <a:gd name="T2" fmla="*/ 571 w 628"/>
                <a:gd name="T3" fmla="*/ 547 h 547"/>
                <a:gd name="T4" fmla="*/ 571 w 628"/>
                <a:gd name="T5" fmla="*/ 547 h 547"/>
                <a:gd name="T6" fmla="*/ 628 w 628"/>
                <a:gd name="T7" fmla="*/ 518 h 547"/>
                <a:gd name="T8" fmla="*/ 1 w 628"/>
                <a:gd name="T9" fmla="*/ 1 h 547"/>
                <a:gd name="T10" fmla="*/ 1 w 628"/>
                <a:gd name="T11" fmla="*/ 1 h 547"/>
                <a:gd name="T12" fmla="*/ 206 w 628"/>
                <a:gd name="T13" fmla="*/ 137 h 547"/>
                <a:gd name="T14" fmla="*/ 1 w 628"/>
                <a:gd name="T15" fmla="*/ 1 h 547"/>
                <a:gd name="T16" fmla="*/ 0 w 628"/>
                <a:gd name="T17" fmla="*/ 0 h 547"/>
                <a:gd name="T18" fmla="*/ 0 w 628"/>
                <a:gd name="T19" fmla="*/ 0 h 547"/>
                <a:gd name="T20" fmla="*/ 1 w 628"/>
                <a:gd name="T21" fmla="*/ 1 h 547"/>
                <a:gd name="T22" fmla="*/ 1 w 628"/>
                <a:gd name="T23" fmla="*/ 1 h 547"/>
                <a:gd name="T24" fmla="*/ 0 w 628"/>
                <a:gd name="T25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8" h="547">
                  <a:moveTo>
                    <a:pt x="628" y="518"/>
                  </a:moveTo>
                  <a:cubicBezTo>
                    <a:pt x="614" y="523"/>
                    <a:pt x="594" y="533"/>
                    <a:pt x="571" y="547"/>
                  </a:cubicBezTo>
                  <a:cubicBezTo>
                    <a:pt x="571" y="547"/>
                    <a:pt x="571" y="547"/>
                    <a:pt x="571" y="547"/>
                  </a:cubicBezTo>
                  <a:cubicBezTo>
                    <a:pt x="594" y="533"/>
                    <a:pt x="614" y="523"/>
                    <a:pt x="628" y="518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68" y="35"/>
                    <a:pt x="138" y="85"/>
                    <a:pt x="206" y="137"/>
                  </a:cubicBezTo>
                  <a:cubicBezTo>
                    <a:pt x="138" y="85"/>
                    <a:pt x="68" y="35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5" name="Freeform 3347"/>
            <p:cNvSpPr/>
            <p:nvPr/>
          </p:nvSpPr>
          <p:spPr bwMode="auto">
            <a:xfrm>
              <a:off x="9147130" y="3412814"/>
              <a:ext cx="29162" cy="16039"/>
            </a:xfrm>
            <a:custGeom>
              <a:avLst/>
              <a:gdLst>
                <a:gd name="T0" fmla="*/ 14 w 14"/>
                <a:gd name="T1" fmla="*/ 0 h 8"/>
                <a:gd name="T2" fmla="*/ 0 w 14"/>
                <a:gd name="T3" fmla="*/ 8 h 8"/>
                <a:gd name="T4" fmla="*/ 14 w 14"/>
                <a:gd name="T5" fmla="*/ 0 h 8"/>
                <a:gd name="T6" fmla="*/ 14 w 1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14" y="0"/>
                  </a:moveTo>
                  <a:cubicBezTo>
                    <a:pt x="9" y="2"/>
                    <a:pt x="5" y="5"/>
                    <a:pt x="0" y="8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8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6" name="Freeform 3348"/>
            <p:cNvSpPr/>
            <p:nvPr/>
          </p:nvSpPr>
          <p:spPr bwMode="auto">
            <a:xfrm>
              <a:off x="7932541" y="2301748"/>
              <a:ext cx="1360399" cy="1211675"/>
            </a:xfrm>
            <a:custGeom>
              <a:avLst/>
              <a:gdLst>
                <a:gd name="T0" fmla="*/ 40 w 667"/>
                <a:gd name="T1" fmla="*/ 0 h 596"/>
                <a:gd name="T2" fmla="*/ 0 w 667"/>
                <a:gd name="T3" fmla="*/ 16 h 596"/>
                <a:gd name="T4" fmla="*/ 287 w 667"/>
                <a:gd name="T5" fmla="*/ 225 h 596"/>
                <a:gd name="T6" fmla="*/ 540 w 667"/>
                <a:gd name="T7" fmla="*/ 596 h 596"/>
                <a:gd name="T8" fmla="*/ 596 w 667"/>
                <a:gd name="T9" fmla="*/ 554 h 596"/>
                <a:gd name="T10" fmla="*/ 610 w 667"/>
                <a:gd name="T11" fmla="*/ 546 h 596"/>
                <a:gd name="T12" fmla="*/ 667 w 667"/>
                <a:gd name="T13" fmla="*/ 517 h 596"/>
                <a:gd name="T14" fmla="*/ 667 w 667"/>
                <a:gd name="T15" fmla="*/ 517 h 596"/>
                <a:gd name="T16" fmla="*/ 515 w 667"/>
                <a:gd name="T17" fmla="*/ 355 h 596"/>
                <a:gd name="T18" fmla="*/ 484 w 667"/>
                <a:gd name="T19" fmla="*/ 326 h 596"/>
                <a:gd name="T20" fmla="*/ 425 w 667"/>
                <a:gd name="T21" fmla="*/ 279 h 596"/>
                <a:gd name="T22" fmla="*/ 425 w 667"/>
                <a:gd name="T23" fmla="*/ 279 h 596"/>
                <a:gd name="T24" fmla="*/ 245 w 667"/>
                <a:gd name="T25" fmla="*/ 136 h 596"/>
                <a:gd name="T26" fmla="*/ 40 w 667"/>
                <a:gd name="T27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7" h="596">
                  <a:moveTo>
                    <a:pt x="40" y="0"/>
                  </a:moveTo>
                  <a:cubicBezTo>
                    <a:pt x="29" y="2"/>
                    <a:pt x="15" y="8"/>
                    <a:pt x="0" y="16"/>
                  </a:cubicBezTo>
                  <a:cubicBezTo>
                    <a:pt x="95" y="69"/>
                    <a:pt x="201" y="139"/>
                    <a:pt x="287" y="225"/>
                  </a:cubicBezTo>
                  <a:cubicBezTo>
                    <a:pt x="373" y="315"/>
                    <a:pt x="462" y="421"/>
                    <a:pt x="540" y="596"/>
                  </a:cubicBezTo>
                  <a:cubicBezTo>
                    <a:pt x="559" y="579"/>
                    <a:pt x="579" y="566"/>
                    <a:pt x="596" y="554"/>
                  </a:cubicBezTo>
                  <a:cubicBezTo>
                    <a:pt x="601" y="551"/>
                    <a:pt x="605" y="548"/>
                    <a:pt x="610" y="546"/>
                  </a:cubicBezTo>
                  <a:cubicBezTo>
                    <a:pt x="633" y="532"/>
                    <a:pt x="653" y="522"/>
                    <a:pt x="667" y="517"/>
                  </a:cubicBezTo>
                  <a:cubicBezTo>
                    <a:pt x="667" y="517"/>
                    <a:pt x="667" y="517"/>
                    <a:pt x="667" y="517"/>
                  </a:cubicBezTo>
                  <a:cubicBezTo>
                    <a:pt x="606" y="449"/>
                    <a:pt x="559" y="397"/>
                    <a:pt x="515" y="355"/>
                  </a:cubicBezTo>
                  <a:cubicBezTo>
                    <a:pt x="504" y="345"/>
                    <a:pt x="494" y="335"/>
                    <a:pt x="484" y="326"/>
                  </a:cubicBezTo>
                  <a:cubicBezTo>
                    <a:pt x="465" y="309"/>
                    <a:pt x="446" y="294"/>
                    <a:pt x="425" y="279"/>
                  </a:cubicBezTo>
                  <a:cubicBezTo>
                    <a:pt x="425" y="279"/>
                    <a:pt x="425" y="279"/>
                    <a:pt x="425" y="279"/>
                  </a:cubicBezTo>
                  <a:cubicBezTo>
                    <a:pt x="372" y="237"/>
                    <a:pt x="310" y="186"/>
                    <a:pt x="245" y="136"/>
                  </a:cubicBezTo>
                  <a:cubicBezTo>
                    <a:pt x="177" y="84"/>
                    <a:pt x="107" y="34"/>
                    <a:pt x="40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7" name="Freeform 3349"/>
            <p:cNvSpPr/>
            <p:nvPr/>
          </p:nvSpPr>
          <p:spPr bwMode="auto">
            <a:xfrm>
              <a:off x="7931082" y="2298832"/>
              <a:ext cx="83111" cy="34994"/>
            </a:xfrm>
            <a:custGeom>
              <a:avLst/>
              <a:gdLst>
                <a:gd name="T0" fmla="*/ 40 w 41"/>
                <a:gd name="T1" fmla="*/ 0 h 17"/>
                <a:gd name="T2" fmla="*/ 0 w 41"/>
                <a:gd name="T3" fmla="*/ 17 h 17"/>
                <a:gd name="T4" fmla="*/ 1 w 41"/>
                <a:gd name="T5" fmla="*/ 17 h 17"/>
                <a:gd name="T6" fmla="*/ 41 w 41"/>
                <a:gd name="T7" fmla="*/ 1 h 17"/>
                <a:gd name="T8" fmla="*/ 41 w 41"/>
                <a:gd name="T9" fmla="*/ 1 h 17"/>
                <a:gd name="T10" fmla="*/ 41 w 41"/>
                <a:gd name="T11" fmla="*/ 1 h 17"/>
                <a:gd name="T12" fmla="*/ 41 w 41"/>
                <a:gd name="T13" fmla="*/ 1 h 17"/>
                <a:gd name="T14" fmla="*/ 40 w 4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40" y="0"/>
                  </a:moveTo>
                  <a:cubicBezTo>
                    <a:pt x="29" y="3"/>
                    <a:pt x="15" y="8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6" y="9"/>
                    <a:pt x="30" y="3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0" y="0"/>
                    <a:pt x="4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8" name="Freeform 3350"/>
            <p:cNvSpPr/>
            <p:nvPr/>
          </p:nvSpPr>
          <p:spPr bwMode="auto">
            <a:xfrm>
              <a:off x="9314811" y="3409898"/>
              <a:ext cx="51033" cy="43743"/>
            </a:xfrm>
            <a:custGeom>
              <a:avLst/>
              <a:gdLst>
                <a:gd name="T0" fmla="*/ 15 w 25"/>
                <a:gd name="T1" fmla="*/ 0 h 21"/>
                <a:gd name="T2" fmla="*/ 25 w 25"/>
                <a:gd name="T3" fmla="*/ 12 h 21"/>
                <a:gd name="T4" fmla="*/ 0 w 25"/>
                <a:gd name="T5" fmla="*/ 21 h 21"/>
                <a:gd name="T6" fmla="*/ 25 w 25"/>
                <a:gd name="T7" fmla="*/ 12 h 21"/>
                <a:gd name="T8" fmla="*/ 15 w 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">
                  <a:moveTo>
                    <a:pt x="15" y="0"/>
                  </a:moveTo>
                  <a:cubicBezTo>
                    <a:pt x="18" y="4"/>
                    <a:pt x="21" y="8"/>
                    <a:pt x="25" y="12"/>
                  </a:cubicBezTo>
                  <a:cubicBezTo>
                    <a:pt x="17" y="14"/>
                    <a:pt x="9" y="17"/>
                    <a:pt x="0" y="21"/>
                  </a:cubicBezTo>
                  <a:cubicBezTo>
                    <a:pt x="9" y="17"/>
                    <a:pt x="18" y="14"/>
                    <a:pt x="25" y="12"/>
                  </a:cubicBezTo>
                  <a:cubicBezTo>
                    <a:pt x="21" y="8"/>
                    <a:pt x="18" y="4"/>
                    <a:pt x="1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9" name="Freeform 3351"/>
            <p:cNvSpPr/>
            <p:nvPr/>
          </p:nvSpPr>
          <p:spPr bwMode="auto">
            <a:xfrm>
              <a:off x="9043606" y="3369071"/>
              <a:ext cx="322238" cy="242043"/>
            </a:xfrm>
            <a:custGeom>
              <a:avLst/>
              <a:gdLst>
                <a:gd name="T0" fmla="*/ 130 w 158"/>
                <a:gd name="T1" fmla="*/ 0 h 119"/>
                <a:gd name="T2" fmla="*/ 0 w 158"/>
                <a:gd name="T3" fmla="*/ 81 h 119"/>
                <a:gd name="T4" fmla="*/ 12 w 158"/>
                <a:gd name="T5" fmla="*/ 110 h 119"/>
                <a:gd name="T6" fmla="*/ 12 w 158"/>
                <a:gd name="T7" fmla="*/ 110 h 119"/>
                <a:gd name="T8" fmla="*/ 15 w 158"/>
                <a:gd name="T9" fmla="*/ 119 h 119"/>
                <a:gd name="T10" fmla="*/ 133 w 158"/>
                <a:gd name="T11" fmla="*/ 41 h 119"/>
                <a:gd name="T12" fmla="*/ 158 w 158"/>
                <a:gd name="T13" fmla="*/ 32 h 119"/>
                <a:gd name="T14" fmla="*/ 148 w 158"/>
                <a:gd name="T15" fmla="*/ 20 h 119"/>
                <a:gd name="T16" fmla="*/ 130 w 158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19">
                  <a:moveTo>
                    <a:pt x="130" y="0"/>
                  </a:moveTo>
                  <a:cubicBezTo>
                    <a:pt x="102" y="11"/>
                    <a:pt x="51" y="37"/>
                    <a:pt x="0" y="81"/>
                  </a:cubicBezTo>
                  <a:cubicBezTo>
                    <a:pt x="4" y="91"/>
                    <a:pt x="8" y="100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2" y="113"/>
                    <a:pt x="14" y="116"/>
                    <a:pt x="15" y="119"/>
                  </a:cubicBezTo>
                  <a:cubicBezTo>
                    <a:pt x="56" y="81"/>
                    <a:pt x="99" y="56"/>
                    <a:pt x="133" y="41"/>
                  </a:cubicBezTo>
                  <a:cubicBezTo>
                    <a:pt x="142" y="37"/>
                    <a:pt x="150" y="34"/>
                    <a:pt x="158" y="32"/>
                  </a:cubicBezTo>
                  <a:cubicBezTo>
                    <a:pt x="154" y="28"/>
                    <a:pt x="151" y="24"/>
                    <a:pt x="148" y="20"/>
                  </a:cubicBezTo>
                  <a:cubicBezTo>
                    <a:pt x="142" y="13"/>
                    <a:pt x="136" y="7"/>
                    <a:pt x="130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0" name="Freeform 3352"/>
            <p:cNvSpPr/>
            <p:nvPr/>
          </p:nvSpPr>
          <p:spPr bwMode="auto">
            <a:xfrm>
              <a:off x="9033399" y="3353032"/>
              <a:ext cx="275579" cy="180803"/>
            </a:xfrm>
            <a:custGeom>
              <a:avLst/>
              <a:gdLst>
                <a:gd name="T0" fmla="*/ 127 w 135"/>
                <a:gd name="T1" fmla="*/ 0 h 89"/>
                <a:gd name="T2" fmla="*/ 127 w 135"/>
                <a:gd name="T3" fmla="*/ 0 h 89"/>
                <a:gd name="T4" fmla="*/ 127 w 135"/>
                <a:gd name="T5" fmla="*/ 0 h 89"/>
                <a:gd name="T6" fmla="*/ 56 w 135"/>
                <a:gd name="T7" fmla="*/ 37 h 89"/>
                <a:gd name="T8" fmla="*/ 0 w 135"/>
                <a:gd name="T9" fmla="*/ 79 h 89"/>
                <a:gd name="T10" fmla="*/ 5 w 135"/>
                <a:gd name="T11" fmla="*/ 89 h 89"/>
                <a:gd name="T12" fmla="*/ 135 w 135"/>
                <a:gd name="T13" fmla="*/ 8 h 89"/>
                <a:gd name="T14" fmla="*/ 134 w 135"/>
                <a:gd name="T15" fmla="*/ 8 h 89"/>
                <a:gd name="T16" fmla="*/ 134 w 135"/>
                <a:gd name="T17" fmla="*/ 8 h 89"/>
                <a:gd name="T18" fmla="*/ 134 w 135"/>
                <a:gd name="T19" fmla="*/ 8 h 89"/>
                <a:gd name="T20" fmla="*/ 127 w 135"/>
                <a:gd name="T21" fmla="*/ 0 h 89"/>
                <a:gd name="T22" fmla="*/ 127 w 135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89">
                  <a:moveTo>
                    <a:pt x="127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10" y="6"/>
                    <a:pt x="85" y="19"/>
                    <a:pt x="56" y="37"/>
                  </a:cubicBezTo>
                  <a:cubicBezTo>
                    <a:pt x="39" y="49"/>
                    <a:pt x="19" y="62"/>
                    <a:pt x="0" y="79"/>
                  </a:cubicBezTo>
                  <a:cubicBezTo>
                    <a:pt x="1" y="82"/>
                    <a:pt x="3" y="86"/>
                    <a:pt x="5" y="89"/>
                  </a:cubicBezTo>
                  <a:cubicBezTo>
                    <a:pt x="56" y="45"/>
                    <a:pt x="107" y="19"/>
                    <a:pt x="135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2" y="5"/>
                    <a:pt x="129" y="2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1" name="Freeform 3353"/>
            <p:cNvSpPr/>
            <p:nvPr/>
          </p:nvSpPr>
          <p:spPr bwMode="auto">
            <a:xfrm>
              <a:off x="7976283" y="2281335"/>
              <a:ext cx="36452" cy="17497"/>
            </a:xfrm>
            <a:custGeom>
              <a:avLst/>
              <a:gdLst>
                <a:gd name="T0" fmla="*/ 1 w 18"/>
                <a:gd name="T1" fmla="*/ 0 h 9"/>
                <a:gd name="T2" fmla="*/ 0 w 18"/>
                <a:gd name="T3" fmla="*/ 0 h 9"/>
                <a:gd name="T4" fmla="*/ 18 w 18"/>
                <a:gd name="T5" fmla="*/ 9 h 9"/>
                <a:gd name="T6" fmla="*/ 18 w 18"/>
                <a:gd name="T7" fmla="*/ 9 h 9"/>
                <a:gd name="T8" fmla="*/ 1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6" y="3"/>
                    <a:pt x="12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2" y="6"/>
                    <a:pt x="7" y="3"/>
                    <a:pt x="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2" name="Freeform 3354"/>
            <p:cNvSpPr/>
            <p:nvPr/>
          </p:nvSpPr>
          <p:spPr bwMode="auto">
            <a:xfrm>
              <a:off x="7751737" y="2316329"/>
              <a:ext cx="179345" cy="154558"/>
            </a:xfrm>
            <a:custGeom>
              <a:avLst/>
              <a:gdLst>
                <a:gd name="T0" fmla="*/ 72 w 88"/>
                <a:gd name="T1" fmla="*/ 0 h 76"/>
                <a:gd name="T2" fmla="*/ 15 w 88"/>
                <a:gd name="T3" fmla="*/ 44 h 76"/>
                <a:gd name="T4" fmla="*/ 15 w 88"/>
                <a:gd name="T5" fmla="*/ 45 h 76"/>
                <a:gd name="T6" fmla="*/ 0 w 88"/>
                <a:gd name="T7" fmla="*/ 61 h 76"/>
                <a:gd name="T8" fmla="*/ 8 w 88"/>
                <a:gd name="T9" fmla="*/ 76 h 76"/>
                <a:gd name="T10" fmla="*/ 26 w 88"/>
                <a:gd name="T11" fmla="*/ 56 h 76"/>
                <a:gd name="T12" fmla="*/ 27 w 88"/>
                <a:gd name="T13" fmla="*/ 55 h 76"/>
                <a:gd name="T14" fmla="*/ 88 w 88"/>
                <a:gd name="T15" fmla="*/ 9 h 76"/>
                <a:gd name="T16" fmla="*/ 72 w 8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76">
                  <a:moveTo>
                    <a:pt x="72" y="0"/>
                  </a:moveTo>
                  <a:cubicBezTo>
                    <a:pt x="54" y="10"/>
                    <a:pt x="34" y="25"/>
                    <a:pt x="15" y="4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9" y="50"/>
                    <a:pt x="4" y="55"/>
                    <a:pt x="0" y="61"/>
                  </a:cubicBezTo>
                  <a:cubicBezTo>
                    <a:pt x="3" y="66"/>
                    <a:pt x="5" y="71"/>
                    <a:pt x="8" y="76"/>
                  </a:cubicBezTo>
                  <a:cubicBezTo>
                    <a:pt x="14" y="69"/>
                    <a:pt x="20" y="62"/>
                    <a:pt x="26" y="56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7" y="35"/>
                    <a:pt x="68" y="19"/>
                    <a:pt x="88" y="9"/>
                  </a:cubicBezTo>
                  <a:cubicBezTo>
                    <a:pt x="82" y="6"/>
                    <a:pt x="77" y="3"/>
                    <a:pt x="72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3" name="Freeform 3355"/>
            <p:cNvSpPr/>
            <p:nvPr/>
          </p:nvSpPr>
          <p:spPr bwMode="auto">
            <a:xfrm>
              <a:off x="7976283" y="2281335"/>
              <a:ext cx="36452" cy="17497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0 h 9"/>
                <a:gd name="T4" fmla="*/ 18 w 18"/>
                <a:gd name="T5" fmla="*/ 9 h 9"/>
                <a:gd name="T6" fmla="*/ 18 w 18"/>
                <a:gd name="T7" fmla="*/ 9 h 9"/>
                <a:gd name="T8" fmla="*/ 0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12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2" y="6"/>
                    <a:pt x="6" y="3"/>
                    <a:pt x="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4" name="Freeform 3356"/>
            <p:cNvSpPr/>
            <p:nvPr/>
          </p:nvSpPr>
          <p:spPr bwMode="auto">
            <a:xfrm>
              <a:off x="7899004" y="2281335"/>
              <a:ext cx="113731" cy="52491"/>
            </a:xfrm>
            <a:custGeom>
              <a:avLst/>
              <a:gdLst>
                <a:gd name="T0" fmla="*/ 38 w 56"/>
                <a:gd name="T1" fmla="*/ 0 h 26"/>
                <a:gd name="T2" fmla="*/ 0 w 56"/>
                <a:gd name="T3" fmla="*/ 17 h 26"/>
                <a:gd name="T4" fmla="*/ 16 w 56"/>
                <a:gd name="T5" fmla="*/ 26 h 26"/>
                <a:gd name="T6" fmla="*/ 56 w 56"/>
                <a:gd name="T7" fmla="*/ 9 h 26"/>
                <a:gd name="T8" fmla="*/ 38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38" y="0"/>
                  </a:moveTo>
                  <a:cubicBezTo>
                    <a:pt x="28" y="3"/>
                    <a:pt x="14" y="9"/>
                    <a:pt x="0" y="17"/>
                  </a:cubicBezTo>
                  <a:cubicBezTo>
                    <a:pt x="5" y="20"/>
                    <a:pt x="10" y="23"/>
                    <a:pt x="16" y="26"/>
                  </a:cubicBezTo>
                  <a:cubicBezTo>
                    <a:pt x="31" y="17"/>
                    <a:pt x="45" y="12"/>
                    <a:pt x="56" y="9"/>
                  </a:cubicBezTo>
                  <a:cubicBezTo>
                    <a:pt x="50" y="6"/>
                    <a:pt x="44" y="3"/>
                    <a:pt x="38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5" name="Freeform 3357"/>
            <p:cNvSpPr/>
            <p:nvPr/>
          </p:nvSpPr>
          <p:spPr bwMode="auto">
            <a:xfrm>
              <a:off x="7658420" y="2600657"/>
              <a:ext cx="20413" cy="36453"/>
            </a:xfrm>
            <a:custGeom>
              <a:avLst/>
              <a:gdLst>
                <a:gd name="T0" fmla="*/ 0 w 10"/>
                <a:gd name="T1" fmla="*/ 0 h 18"/>
                <a:gd name="T2" fmla="*/ 0 w 10"/>
                <a:gd name="T3" fmla="*/ 0 h 18"/>
                <a:gd name="T4" fmla="*/ 10 w 10"/>
                <a:gd name="T5" fmla="*/ 18 h 18"/>
                <a:gd name="T6" fmla="*/ 10 w 10"/>
                <a:gd name="T7" fmla="*/ 18 h 18"/>
                <a:gd name="T8" fmla="*/ 0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6" y="1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6" y="12"/>
                    <a:pt x="3" y="6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6" name="Freeform 3358"/>
            <p:cNvSpPr/>
            <p:nvPr/>
          </p:nvSpPr>
          <p:spPr bwMode="auto">
            <a:xfrm>
              <a:off x="7658420" y="2600657"/>
              <a:ext cx="20413" cy="36453"/>
            </a:xfrm>
            <a:custGeom>
              <a:avLst/>
              <a:gdLst>
                <a:gd name="T0" fmla="*/ 0 w 10"/>
                <a:gd name="T1" fmla="*/ 0 h 18"/>
                <a:gd name="T2" fmla="*/ 0 w 10"/>
                <a:gd name="T3" fmla="*/ 0 h 18"/>
                <a:gd name="T4" fmla="*/ 10 w 10"/>
                <a:gd name="T5" fmla="*/ 18 h 18"/>
                <a:gd name="T6" fmla="*/ 10 w 10"/>
                <a:gd name="T7" fmla="*/ 18 h 18"/>
                <a:gd name="T8" fmla="*/ 0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6" y="1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6" y="12"/>
                    <a:pt x="3" y="6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7" name="Freeform 3359"/>
            <p:cNvSpPr/>
            <p:nvPr/>
          </p:nvSpPr>
          <p:spPr bwMode="auto">
            <a:xfrm>
              <a:off x="7680290" y="2472345"/>
              <a:ext cx="438885" cy="788828"/>
            </a:xfrm>
            <a:custGeom>
              <a:avLst/>
              <a:gdLst>
                <a:gd name="T0" fmla="*/ 215 w 215"/>
                <a:gd name="T1" fmla="*/ 388 h 388"/>
                <a:gd name="T2" fmla="*/ 44 w 215"/>
                <a:gd name="T3" fmla="*/ 0 h 388"/>
                <a:gd name="T4" fmla="*/ 0 w 215"/>
                <a:gd name="T5" fmla="*/ 83 h 388"/>
                <a:gd name="T6" fmla="*/ 215 w 215"/>
                <a:gd name="T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388">
                  <a:moveTo>
                    <a:pt x="215" y="388"/>
                  </a:moveTo>
                  <a:cubicBezTo>
                    <a:pt x="112" y="256"/>
                    <a:pt x="108" y="105"/>
                    <a:pt x="44" y="0"/>
                  </a:cubicBezTo>
                  <a:cubicBezTo>
                    <a:pt x="18" y="31"/>
                    <a:pt x="4" y="62"/>
                    <a:pt x="0" y="83"/>
                  </a:cubicBezTo>
                  <a:cubicBezTo>
                    <a:pt x="52" y="184"/>
                    <a:pt x="139" y="293"/>
                    <a:pt x="215" y="3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8" name="Freeform 3360"/>
            <p:cNvSpPr/>
            <p:nvPr/>
          </p:nvSpPr>
          <p:spPr bwMode="auto">
            <a:xfrm>
              <a:off x="7490739" y="2116571"/>
              <a:ext cx="260998" cy="484086"/>
            </a:xfrm>
            <a:custGeom>
              <a:avLst/>
              <a:gdLst>
                <a:gd name="T0" fmla="*/ 0 w 128"/>
                <a:gd name="T1" fmla="*/ 0 h 238"/>
                <a:gd name="T2" fmla="*/ 82 w 128"/>
                <a:gd name="T3" fmla="*/ 238 h 238"/>
                <a:gd name="T4" fmla="*/ 128 w 128"/>
                <a:gd name="T5" fmla="*/ 159 h 238"/>
                <a:gd name="T6" fmla="*/ 10 w 128"/>
                <a:gd name="T7" fmla="*/ 9 h 238"/>
                <a:gd name="T8" fmla="*/ 2 w 128"/>
                <a:gd name="T9" fmla="*/ 1 h 238"/>
                <a:gd name="T10" fmla="*/ 0 w 128"/>
                <a:gd name="T1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238">
                  <a:moveTo>
                    <a:pt x="0" y="0"/>
                  </a:moveTo>
                  <a:cubicBezTo>
                    <a:pt x="4" y="23"/>
                    <a:pt x="10" y="94"/>
                    <a:pt x="82" y="238"/>
                  </a:cubicBezTo>
                  <a:cubicBezTo>
                    <a:pt x="88" y="217"/>
                    <a:pt x="103" y="187"/>
                    <a:pt x="128" y="159"/>
                  </a:cubicBezTo>
                  <a:cubicBezTo>
                    <a:pt x="97" y="105"/>
                    <a:pt x="57" y="56"/>
                    <a:pt x="10" y="9"/>
                  </a:cubicBezTo>
                  <a:cubicBezTo>
                    <a:pt x="7" y="6"/>
                    <a:pt x="4" y="4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9" name="Freeform 3361"/>
            <p:cNvSpPr/>
            <p:nvPr/>
          </p:nvSpPr>
          <p:spPr bwMode="auto">
            <a:xfrm>
              <a:off x="7490739" y="2113655"/>
              <a:ext cx="4374" cy="43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0" name="Freeform 3362"/>
            <p:cNvSpPr/>
            <p:nvPr/>
          </p:nvSpPr>
          <p:spPr bwMode="auto">
            <a:xfrm>
              <a:off x="7680290" y="2596282"/>
              <a:ext cx="13122" cy="39369"/>
            </a:xfrm>
            <a:custGeom>
              <a:avLst/>
              <a:gdLst>
                <a:gd name="T0" fmla="*/ 6 w 6"/>
                <a:gd name="T1" fmla="*/ 0 h 19"/>
                <a:gd name="T2" fmla="*/ 0 w 6"/>
                <a:gd name="T3" fmla="*/ 19 h 19"/>
                <a:gd name="T4" fmla="*/ 6 w 6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9">
                  <a:moveTo>
                    <a:pt x="6" y="0"/>
                  </a:moveTo>
                  <a:cubicBezTo>
                    <a:pt x="3" y="7"/>
                    <a:pt x="1" y="14"/>
                    <a:pt x="0" y="19"/>
                  </a:cubicBezTo>
                  <a:cubicBezTo>
                    <a:pt x="1" y="14"/>
                    <a:pt x="3" y="7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1" name="Freeform 3363"/>
            <p:cNvSpPr/>
            <p:nvPr/>
          </p:nvSpPr>
          <p:spPr bwMode="auto">
            <a:xfrm>
              <a:off x="7678833" y="2470887"/>
              <a:ext cx="91859" cy="167681"/>
            </a:xfrm>
            <a:custGeom>
              <a:avLst/>
              <a:gdLst>
                <a:gd name="T0" fmla="*/ 44 w 45"/>
                <a:gd name="T1" fmla="*/ 0 h 83"/>
                <a:gd name="T2" fmla="*/ 0 w 45"/>
                <a:gd name="T3" fmla="*/ 82 h 83"/>
                <a:gd name="T4" fmla="*/ 0 w 45"/>
                <a:gd name="T5" fmla="*/ 83 h 83"/>
                <a:gd name="T6" fmla="*/ 1 w 45"/>
                <a:gd name="T7" fmla="*/ 81 h 83"/>
                <a:gd name="T8" fmla="*/ 7 w 45"/>
                <a:gd name="T9" fmla="*/ 62 h 83"/>
                <a:gd name="T10" fmla="*/ 45 w 45"/>
                <a:gd name="T11" fmla="*/ 1 h 83"/>
                <a:gd name="T12" fmla="*/ 44 w 45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83">
                  <a:moveTo>
                    <a:pt x="44" y="0"/>
                  </a:moveTo>
                  <a:cubicBezTo>
                    <a:pt x="19" y="30"/>
                    <a:pt x="4" y="62"/>
                    <a:pt x="0" y="82"/>
                  </a:cubicBezTo>
                  <a:cubicBezTo>
                    <a:pt x="0" y="82"/>
                    <a:pt x="0" y="83"/>
                    <a:pt x="0" y="83"/>
                  </a:cubicBezTo>
                  <a:cubicBezTo>
                    <a:pt x="1" y="83"/>
                    <a:pt x="1" y="82"/>
                    <a:pt x="1" y="81"/>
                  </a:cubicBezTo>
                  <a:cubicBezTo>
                    <a:pt x="2" y="76"/>
                    <a:pt x="4" y="69"/>
                    <a:pt x="7" y="62"/>
                  </a:cubicBezTo>
                  <a:cubicBezTo>
                    <a:pt x="15" y="44"/>
                    <a:pt x="27" y="22"/>
                    <a:pt x="45" y="1"/>
                  </a:cubicBezTo>
                  <a:cubicBezTo>
                    <a:pt x="45" y="0"/>
                    <a:pt x="44" y="0"/>
                    <a:pt x="44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2" name="Freeform 3364"/>
            <p:cNvSpPr/>
            <p:nvPr/>
          </p:nvSpPr>
          <p:spPr bwMode="auto">
            <a:xfrm>
              <a:off x="7658420" y="2440267"/>
              <a:ext cx="109356" cy="196843"/>
            </a:xfrm>
            <a:custGeom>
              <a:avLst/>
              <a:gdLst>
                <a:gd name="T0" fmla="*/ 46 w 54"/>
                <a:gd name="T1" fmla="*/ 0 h 97"/>
                <a:gd name="T2" fmla="*/ 0 w 54"/>
                <a:gd name="T3" fmla="*/ 79 h 97"/>
                <a:gd name="T4" fmla="*/ 10 w 54"/>
                <a:gd name="T5" fmla="*/ 97 h 97"/>
                <a:gd name="T6" fmla="*/ 54 w 54"/>
                <a:gd name="T7" fmla="*/ 15 h 97"/>
                <a:gd name="T8" fmla="*/ 46 w 54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7">
                  <a:moveTo>
                    <a:pt x="46" y="0"/>
                  </a:moveTo>
                  <a:cubicBezTo>
                    <a:pt x="21" y="28"/>
                    <a:pt x="6" y="58"/>
                    <a:pt x="0" y="79"/>
                  </a:cubicBezTo>
                  <a:cubicBezTo>
                    <a:pt x="3" y="85"/>
                    <a:pt x="6" y="91"/>
                    <a:pt x="10" y="97"/>
                  </a:cubicBezTo>
                  <a:cubicBezTo>
                    <a:pt x="14" y="77"/>
                    <a:pt x="29" y="45"/>
                    <a:pt x="54" y="15"/>
                  </a:cubicBezTo>
                  <a:cubicBezTo>
                    <a:pt x="51" y="10"/>
                    <a:pt x="49" y="5"/>
                    <a:pt x="46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3" name="Freeform 3365"/>
            <p:cNvSpPr/>
            <p:nvPr/>
          </p:nvSpPr>
          <p:spPr bwMode="auto">
            <a:xfrm>
              <a:off x="8219784" y="2873320"/>
              <a:ext cx="260998" cy="259540"/>
            </a:xfrm>
            <a:custGeom>
              <a:avLst/>
              <a:gdLst>
                <a:gd name="T0" fmla="*/ 23 w 128"/>
                <a:gd name="T1" fmla="*/ 23 h 128"/>
                <a:gd name="T2" fmla="*/ 23 w 128"/>
                <a:gd name="T3" fmla="*/ 105 h 128"/>
                <a:gd name="T4" fmla="*/ 105 w 128"/>
                <a:gd name="T5" fmla="*/ 105 h 128"/>
                <a:gd name="T6" fmla="*/ 105 w 128"/>
                <a:gd name="T7" fmla="*/ 23 h 128"/>
                <a:gd name="T8" fmla="*/ 23 w 128"/>
                <a:gd name="T9" fmla="*/ 2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8">
                  <a:moveTo>
                    <a:pt x="23" y="23"/>
                  </a:moveTo>
                  <a:cubicBezTo>
                    <a:pt x="0" y="46"/>
                    <a:pt x="0" y="82"/>
                    <a:pt x="23" y="105"/>
                  </a:cubicBezTo>
                  <a:cubicBezTo>
                    <a:pt x="45" y="128"/>
                    <a:pt x="82" y="128"/>
                    <a:pt x="105" y="105"/>
                  </a:cubicBezTo>
                  <a:cubicBezTo>
                    <a:pt x="128" y="82"/>
                    <a:pt x="128" y="46"/>
                    <a:pt x="105" y="23"/>
                  </a:cubicBezTo>
                  <a:cubicBezTo>
                    <a:pt x="82" y="0"/>
                    <a:pt x="45" y="0"/>
                    <a:pt x="2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4" name="Freeform 3366"/>
            <p:cNvSpPr/>
            <p:nvPr/>
          </p:nvSpPr>
          <p:spPr bwMode="auto">
            <a:xfrm>
              <a:off x="8206662" y="2842700"/>
              <a:ext cx="317864" cy="320780"/>
            </a:xfrm>
            <a:custGeom>
              <a:avLst/>
              <a:gdLst>
                <a:gd name="T0" fmla="*/ 27 w 156"/>
                <a:gd name="T1" fmla="*/ 28 h 158"/>
                <a:gd name="T2" fmla="*/ 27 w 156"/>
                <a:gd name="T3" fmla="*/ 130 h 158"/>
                <a:gd name="T4" fmla="*/ 129 w 156"/>
                <a:gd name="T5" fmla="*/ 130 h 158"/>
                <a:gd name="T6" fmla="*/ 129 w 156"/>
                <a:gd name="T7" fmla="*/ 28 h 158"/>
                <a:gd name="T8" fmla="*/ 27 w 156"/>
                <a:gd name="T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8">
                  <a:moveTo>
                    <a:pt x="27" y="28"/>
                  </a:moveTo>
                  <a:cubicBezTo>
                    <a:pt x="0" y="56"/>
                    <a:pt x="0" y="102"/>
                    <a:pt x="27" y="130"/>
                  </a:cubicBezTo>
                  <a:cubicBezTo>
                    <a:pt x="55" y="158"/>
                    <a:pt x="101" y="158"/>
                    <a:pt x="129" y="130"/>
                  </a:cubicBezTo>
                  <a:cubicBezTo>
                    <a:pt x="156" y="102"/>
                    <a:pt x="156" y="56"/>
                    <a:pt x="129" y="28"/>
                  </a:cubicBezTo>
                  <a:cubicBezTo>
                    <a:pt x="101" y="0"/>
                    <a:pt x="55" y="0"/>
                    <a:pt x="27" y="28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5" name="Freeform 3367"/>
            <p:cNvSpPr/>
            <p:nvPr/>
          </p:nvSpPr>
          <p:spPr bwMode="auto">
            <a:xfrm>
              <a:off x="8190622" y="2842700"/>
              <a:ext cx="319322" cy="320780"/>
            </a:xfrm>
            <a:custGeom>
              <a:avLst/>
              <a:gdLst>
                <a:gd name="T0" fmla="*/ 28 w 157"/>
                <a:gd name="T1" fmla="*/ 28 h 158"/>
                <a:gd name="T2" fmla="*/ 28 w 157"/>
                <a:gd name="T3" fmla="*/ 130 h 158"/>
                <a:gd name="T4" fmla="*/ 129 w 157"/>
                <a:gd name="T5" fmla="*/ 130 h 158"/>
                <a:gd name="T6" fmla="*/ 129 w 157"/>
                <a:gd name="T7" fmla="*/ 28 h 158"/>
                <a:gd name="T8" fmla="*/ 28 w 157"/>
                <a:gd name="T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8">
                  <a:moveTo>
                    <a:pt x="28" y="28"/>
                  </a:moveTo>
                  <a:cubicBezTo>
                    <a:pt x="0" y="56"/>
                    <a:pt x="0" y="102"/>
                    <a:pt x="28" y="130"/>
                  </a:cubicBezTo>
                  <a:cubicBezTo>
                    <a:pt x="56" y="158"/>
                    <a:pt x="101" y="158"/>
                    <a:pt x="129" y="130"/>
                  </a:cubicBezTo>
                  <a:cubicBezTo>
                    <a:pt x="157" y="102"/>
                    <a:pt x="157" y="56"/>
                    <a:pt x="129" y="28"/>
                  </a:cubicBezTo>
                  <a:cubicBezTo>
                    <a:pt x="101" y="0"/>
                    <a:pt x="56" y="0"/>
                    <a:pt x="28" y="28"/>
                  </a:cubicBezTo>
                  <a:close/>
                </a:path>
              </a:pathLst>
            </a:custGeom>
            <a:solidFill>
              <a:srgbClr val="576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6" name="Freeform 3368"/>
            <p:cNvSpPr/>
            <p:nvPr/>
          </p:nvSpPr>
          <p:spPr bwMode="auto">
            <a:xfrm>
              <a:off x="8359761" y="2884985"/>
              <a:ext cx="13122" cy="236211"/>
            </a:xfrm>
            <a:custGeom>
              <a:avLst/>
              <a:gdLst>
                <a:gd name="T0" fmla="*/ 0 w 7"/>
                <a:gd name="T1" fmla="*/ 116 h 116"/>
                <a:gd name="T2" fmla="*/ 7 w 7"/>
                <a:gd name="T3" fmla="*/ 115 h 116"/>
                <a:gd name="T4" fmla="*/ 7 w 7"/>
                <a:gd name="T5" fmla="*/ 1 h 116"/>
                <a:gd name="T6" fmla="*/ 0 w 7"/>
                <a:gd name="T7" fmla="*/ 0 h 116"/>
                <a:gd name="T8" fmla="*/ 0 w 7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6">
                  <a:moveTo>
                    <a:pt x="0" y="116"/>
                  </a:moveTo>
                  <a:cubicBezTo>
                    <a:pt x="2" y="116"/>
                    <a:pt x="5" y="115"/>
                    <a:pt x="7" y="11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1"/>
                    <a:pt x="2" y="0"/>
                    <a:pt x="0" y="0"/>
                  </a:cubicBezTo>
                  <a:lnTo>
                    <a:pt x="0" y="116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7" name="Freeform 3369"/>
            <p:cNvSpPr/>
            <p:nvPr/>
          </p:nvSpPr>
          <p:spPr bwMode="auto">
            <a:xfrm>
              <a:off x="8219784" y="2895192"/>
              <a:ext cx="84569" cy="215798"/>
            </a:xfrm>
            <a:custGeom>
              <a:avLst/>
              <a:gdLst>
                <a:gd name="T0" fmla="*/ 23 w 41"/>
                <a:gd name="T1" fmla="*/ 94 h 106"/>
                <a:gd name="T2" fmla="*/ 41 w 41"/>
                <a:gd name="T3" fmla="*/ 106 h 106"/>
                <a:gd name="T4" fmla="*/ 41 w 41"/>
                <a:gd name="T5" fmla="*/ 0 h 106"/>
                <a:gd name="T6" fmla="*/ 23 w 41"/>
                <a:gd name="T7" fmla="*/ 12 h 106"/>
                <a:gd name="T8" fmla="*/ 23 w 41"/>
                <a:gd name="T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23" y="94"/>
                  </a:moveTo>
                  <a:cubicBezTo>
                    <a:pt x="28" y="99"/>
                    <a:pt x="34" y="103"/>
                    <a:pt x="41" y="10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3"/>
                    <a:pt x="28" y="7"/>
                    <a:pt x="23" y="12"/>
                  </a:cubicBezTo>
                  <a:cubicBezTo>
                    <a:pt x="0" y="35"/>
                    <a:pt x="0" y="71"/>
                    <a:pt x="23" y="94"/>
                  </a:cubicBez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8" name="Freeform 3370"/>
            <p:cNvSpPr/>
            <p:nvPr/>
          </p:nvSpPr>
          <p:spPr bwMode="auto">
            <a:xfrm>
              <a:off x="8397671" y="2895192"/>
              <a:ext cx="83111" cy="215798"/>
            </a:xfrm>
            <a:custGeom>
              <a:avLst/>
              <a:gdLst>
                <a:gd name="T0" fmla="*/ 0 w 41"/>
                <a:gd name="T1" fmla="*/ 106 h 106"/>
                <a:gd name="T2" fmla="*/ 18 w 41"/>
                <a:gd name="T3" fmla="*/ 94 h 106"/>
                <a:gd name="T4" fmla="*/ 18 w 41"/>
                <a:gd name="T5" fmla="*/ 12 h 106"/>
                <a:gd name="T6" fmla="*/ 0 w 41"/>
                <a:gd name="T7" fmla="*/ 0 h 106"/>
                <a:gd name="T8" fmla="*/ 0 w 41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0" y="106"/>
                  </a:moveTo>
                  <a:cubicBezTo>
                    <a:pt x="6" y="104"/>
                    <a:pt x="12" y="100"/>
                    <a:pt x="18" y="94"/>
                  </a:cubicBezTo>
                  <a:cubicBezTo>
                    <a:pt x="41" y="71"/>
                    <a:pt x="41" y="35"/>
                    <a:pt x="18" y="12"/>
                  </a:cubicBezTo>
                  <a:cubicBezTo>
                    <a:pt x="12" y="6"/>
                    <a:pt x="6" y="2"/>
                    <a:pt x="0" y="0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9" name="Freeform 3371"/>
            <p:cNvSpPr/>
            <p:nvPr/>
          </p:nvSpPr>
          <p:spPr bwMode="auto">
            <a:xfrm>
              <a:off x="8304354" y="2884985"/>
              <a:ext cx="55407" cy="236211"/>
            </a:xfrm>
            <a:custGeom>
              <a:avLst/>
              <a:gdLst>
                <a:gd name="T0" fmla="*/ 0 w 27"/>
                <a:gd name="T1" fmla="*/ 5 h 116"/>
                <a:gd name="T2" fmla="*/ 0 w 27"/>
                <a:gd name="T3" fmla="*/ 111 h 116"/>
                <a:gd name="T4" fmla="*/ 27 w 27"/>
                <a:gd name="T5" fmla="*/ 116 h 116"/>
                <a:gd name="T6" fmla="*/ 27 w 27"/>
                <a:gd name="T7" fmla="*/ 0 h 116"/>
                <a:gd name="T8" fmla="*/ 0 w 27"/>
                <a:gd name="T9" fmla="*/ 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6">
                  <a:moveTo>
                    <a:pt x="0" y="5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8" y="115"/>
                    <a:pt x="17" y="116"/>
                    <a:pt x="27" y="11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0"/>
                    <a:pt x="8" y="1"/>
                    <a:pt x="0" y="5"/>
                  </a:cubicBez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0" name="Freeform 3372"/>
            <p:cNvSpPr/>
            <p:nvPr/>
          </p:nvSpPr>
          <p:spPr bwMode="auto">
            <a:xfrm>
              <a:off x="8372884" y="2887901"/>
              <a:ext cx="24787" cy="231837"/>
            </a:xfrm>
            <a:custGeom>
              <a:avLst/>
              <a:gdLst>
                <a:gd name="T0" fmla="*/ 0 w 12"/>
                <a:gd name="T1" fmla="*/ 114 h 114"/>
                <a:gd name="T2" fmla="*/ 12 w 12"/>
                <a:gd name="T3" fmla="*/ 110 h 114"/>
                <a:gd name="T4" fmla="*/ 12 w 12"/>
                <a:gd name="T5" fmla="*/ 4 h 114"/>
                <a:gd name="T6" fmla="*/ 0 w 12"/>
                <a:gd name="T7" fmla="*/ 0 h 114"/>
                <a:gd name="T8" fmla="*/ 0 w 12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4">
                  <a:moveTo>
                    <a:pt x="0" y="114"/>
                  </a:moveTo>
                  <a:cubicBezTo>
                    <a:pt x="4" y="113"/>
                    <a:pt x="8" y="112"/>
                    <a:pt x="12" y="11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4" y="1"/>
                    <a:pt x="0" y="0"/>
                  </a:cubicBezTo>
                  <a:lnTo>
                    <a:pt x="0" y="114"/>
                  </a:ln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1" name="Freeform 3373"/>
            <p:cNvSpPr/>
            <p:nvPr/>
          </p:nvSpPr>
          <p:spPr bwMode="auto">
            <a:xfrm>
              <a:off x="8244572" y="2899565"/>
              <a:ext cx="23329" cy="20413"/>
            </a:xfrm>
            <a:custGeom>
              <a:avLst/>
              <a:gdLst>
                <a:gd name="T0" fmla="*/ 2 w 11"/>
                <a:gd name="T1" fmla="*/ 2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2 h 10"/>
                <a:gd name="T8" fmla="*/ 2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2" name="Freeform 3374"/>
            <p:cNvSpPr/>
            <p:nvPr/>
          </p:nvSpPr>
          <p:spPr bwMode="auto">
            <a:xfrm>
              <a:off x="8247488" y="2899565"/>
              <a:ext cx="21871" cy="20413"/>
            </a:xfrm>
            <a:custGeom>
              <a:avLst/>
              <a:gdLst>
                <a:gd name="T0" fmla="*/ 2 w 11"/>
                <a:gd name="T1" fmla="*/ 2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2 h 10"/>
                <a:gd name="T8" fmla="*/ 2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3" name="Freeform 3375"/>
            <p:cNvSpPr/>
            <p:nvPr/>
          </p:nvSpPr>
          <p:spPr bwMode="auto">
            <a:xfrm>
              <a:off x="8437040" y="290102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9 w 10"/>
                <a:gd name="T5" fmla="*/ 9 h 10"/>
                <a:gd name="T6" fmla="*/ 9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7" y="10"/>
                    <a:pt x="9" y="9"/>
                  </a:cubicBezTo>
                  <a:cubicBezTo>
                    <a:pt x="10" y="7"/>
                    <a:pt x="10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4" name="Freeform 3376"/>
            <p:cNvSpPr/>
            <p:nvPr/>
          </p:nvSpPr>
          <p:spPr bwMode="auto">
            <a:xfrm>
              <a:off x="8438498" y="290102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7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5" name="Freeform 3377"/>
            <p:cNvSpPr/>
            <p:nvPr/>
          </p:nvSpPr>
          <p:spPr bwMode="auto">
            <a:xfrm>
              <a:off x="8339348" y="2860197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6" y="10"/>
                    <a:pt x="8" y="8"/>
                  </a:cubicBezTo>
                  <a:cubicBezTo>
                    <a:pt x="10" y="6"/>
                    <a:pt x="10" y="3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6" name="Freeform 3378"/>
            <p:cNvSpPr/>
            <p:nvPr/>
          </p:nvSpPr>
          <p:spPr bwMode="auto">
            <a:xfrm>
              <a:off x="8340806" y="2860197"/>
              <a:ext cx="20413" cy="20413"/>
            </a:xfrm>
            <a:custGeom>
              <a:avLst/>
              <a:gdLst>
                <a:gd name="T0" fmla="*/ 2 w 10"/>
                <a:gd name="T1" fmla="*/ 1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2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7" name="Freeform 3379"/>
            <p:cNvSpPr/>
            <p:nvPr/>
          </p:nvSpPr>
          <p:spPr bwMode="auto">
            <a:xfrm>
              <a:off x="8339348" y="312265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6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8" name="Freeform 3380"/>
            <p:cNvSpPr/>
            <p:nvPr/>
          </p:nvSpPr>
          <p:spPr bwMode="auto">
            <a:xfrm>
              <a:off x="8340806" y="312265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9" name="Freeform 3381"/>
            <p:cNvSpPr/>
            <p:nvPr/>
          </p:nvSpPr>
          <p:spPr bwMode="auto">
            <a:xfrm>
              <a:off x="8208120" y="2997258"/>
              <a:ext cx="20413" cy="20413"/>
            </a:xfrm>
            <a:custGeom>
              <a:avLst/>
              <a:gdLst>
                <a:gd name="T0" fmla="*/ 1 w 10"/>
                <a:gd name="T1" fmla="*/ 1 h 10"/>
                <a:gd name="T2" fmla="*/ 1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1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" y="1"/>
                  </a:moveTo>
                  <a:cubicBezTo>
                    <a:pt x="0" y="3"/>
                    <a:pt x="0" y="6"/>
                    <a:pt x="1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0" name="Freeform 3382"/>
            <p:cNvSpPr/>
            <p:nvPr/>
          </p:nvSpPr>
          <p:spPr bwMode="auto">
            <a:xfrm>
              <a:off x="8208120" y="2997258"/>
              <a:ext cx="21871" cy="20413"/>
            </a:xfrm>
            <a:custGeom>
              <a:avLst/>
              <a:gdLst>
                <a:gd name="T0" fmla="*/ 2 w 11"/>
                <a:gd name="T1" fmla="*/ 1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1 h 10"/>
                <a:gd name="T8" fmla="*/ 2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6"/>
                    <a:pt x="11" y="3"/>
                    <a:pt x="9" y="1"/>
                  </a:cubicBezTo>
                  <a:cubicBezTo>
                    <a:pt x="7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1" name="Freeform 3383"/>
            <p:cNvSpPr/>
            <p:nvPr/>
          </p:nvSpPr>
          <p:spPr bwMode="auto">
            <a:xfrm>
              <a:off x="8470576" y="2991426"/>
              <a:ext cx="20413" cy="21872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9 h 11"/>
                <a:gd name="T4" fmla="*/ 8 w 10"/>
                <a:gd name="T5" fmla="*/ 9 h 11"/>
                <a:gd name="T6" fmla="*/ 8 w 10"/>
                <a:gd name="T7" fmla="*/ 2 h 11"/>
                <a:gd name="T8" fmla="*/ 2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2" name="Freeform 3384"/>
            <p:cNvSpPr/>
            <p:nvPr/>
          </p:nvSpPr>
          <p:spPr bwMode="auto">
            <a:xfrm>
              <a:off x="8473492" y="2991426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6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3" name="Freeform 3385"/>
            <p:cNvSpPr/>
            <p:nvPr/>
          </p:nvSpPr>
          <p:spPr bwMode="auto">
            <a:xfrm>
              <a:off x="8248946" y="3090576"/>
              <a:ext cx="20413" cy="20413"/>
            </a:xfrm>
            <a:custGeom>
              <a:avLst/>
              <a:gdLst>
                <a:gd name="T0" fmla="*/ 2 w 10"/>
                <a:gd name="T1" fmla="*/ 1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2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7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4" name="Freeform 3386"/>
            <p:cNvSpPr/>
            <p:nvPr/>
          </p:nvSpPr>
          <p:spPr bwMode="auto">
            <a:xfrm>
              <a:off x="8250405" y="3089117"/>
              <a:ext cx="20413" cy="21872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9 h 11"/>
                <a:gd name="T4" fmla="*/ 8 w 10"/>
                <a:gd name="T5" fmla="*/ 9 h 11"/>
                <a:gd name="T6" fmla="*/ 8 w 10"/>
                <a:gd name="T7" fmla="*/ 2 h 11"/>
                <a:gd name="T8" fmla="*/ 2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5" name="Freeform 3387"/>
            <p:cNvSpPr/>
            <p:nvPr/>
          </p:nvSpPr>
          <p:spPr bwMode="auto">
            <a:xfrm>
              <a:off x="8432666" y="3086201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9 w 10"/>
                <a:gd name="T5" fmla="*/ 8 h 10"/>
                <a:gd name="T6" fmla="*/ 9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6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0" y="6"/>
                    <a:pt x="10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6" name="Freeform 3388"/>
            <p:cNvSpPr/>
            <p:nvPr/>
          </p:nvSpPr>
          <p:spPr bwMode="auto">
            <a:xfrm>
              <a:off x="8434124" y="3086201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7" name="Freeform 3389"/>
            <p:cNvSpPr/>
            <p:nvPr/>
          </p:nvSpPr>
          <p:spPr bwMode="auto">
            <a:xfrm>
              <a:off x="7843597" y="2484010"/>
              <a:ext cx="400975" cy="400976"/>
            </a:xfrm>
            <a:custGeom>
              <a:avLst/>
              <a:gdLst>
                <a:gd name="T0" fmla="*/ 35 w 197"/>
                <a:gd name="T1" fmla="*/ 35 h 197"/>
                <a:gd name="T2" fmla="*/ 35 w 197"/>
                <a:gd name="T3" fmla="*/ 162 h 197"/>
                <a:gd name="T4" fmla="*/ 162 w 197"/>
                <a:gd name="T5" fmla="*/ 162 h 197"/>
                <a:gd name="T6" fmla="*/ 162 w 197"/>
                <a:gd name="T7" fmla="*/ 35 h 197"/>
                <a:gd name="T8" fmla="*/ 35 w 197"/>
                <a:gd name="T9" fmla="*/ 3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35" y="35"/>
                  </a:moveTo>
                  <a:cubicBezTo>
                    <a:pt x="0" y="70"/>
                    <a:pt x="0" y="127"/>
                    <a:pt x="35" y="162"/>
                  </a:cubicBezTo>
                  <a:cubicBezTo>
                    <a:pt x="70" y="197"/>
                    <a:pt x="127" y="197"/>
                    <a:pt x="162" y="162"/>
                  </a:cubicBezTo>
                  <a:cubicBezTo>
                    <a:pt x="197" y="127"/>
                    <a:pt x="197" y="70"/>
                    <a:pt x="162" y="35"/>
                  </a:cubicBezTo>
                  <a:cubicBezTo>
                    <a:pt x="127" y="0"/>
                    <a:pt x="70" y="0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8" name="Freeform 3390"/>
            <p:cNvSpPr/>
            <p:nvPr/>
          </p:nvSpPr>
          <p:spPr bwMode="auto">
            <a:xfrm>
              <a:off x="7818810" y="2437351"/>
              <a:ext cx="492835" cy="494294"/>
            </a:xfrm>
            <a:custGeom>
              <a:avLst/>
              <a:gdLst>
                <a:gd name="T0" fmla="*/ 43 w 242"/>
                <a:gd name="T1" fmla="*/ 44 h 243"/>
                <a:gd name="T2" fmla="*/ 43 w 242"/>
                <a:gd name="T3" fmla="*/ 200 h 243"/>
                <a:gd name="T4" fmla="*/ 199 w 242"/>
                <a:gd name="T5" fmla="*/ 200 h 243"/>
                <a:gd name="T6" fmla="*/ 199 w 242"/>
                <a:gd name="T7" fmla="*/ 44 h 243"/>
                <a:gd name="T8" fmla="*/ 43 w 242"/>
                <a:gd name="T9" fmla="*/ 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43" y="44"/>
                  </a:moveTo>
                  <a:cubicBezTo>
                    <a:pt x="0" y="87"/>
                    <a:pt x="0" y="157"/>
                    <a:pt x="43" y="200"/>
                  </a:cubicBezTo>
                  <a:cubicBezTo>
                    <a:pt x="86" y="243"/>
                    <a:pt x="156" y="243"/>
                    <a:pt x="199" y="200"/>
                  </a:cubicBezTo>
                  <a:cubicBezTo>
                    <a:pt x="242" y="157"/>
                    <a:pt x="242" y="87"/>
                    <a:pt x="199" y="44"/>
                  </a:cubicBezTo>
                  <a:cubicBezTo>
                    <a:pt x="156" y="0"/>
                    <a:pt x="86" y="0"/>
                    <a:pt x="43" y="4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9" name="Freeform 3391"/>
            <p:cNvSpPr/>
            <p:nvPr/>
          </p:nvSpPr>
          <p:spPr bwMode="auto">
            <a:xfrm>
              <a:off x="7796938" y="2437351"/>
              <a:ext cx="492835" cy="494294"/>
            </a:xfrm>
            <a:custGeom>
              <a:avLst/>
              <a:gdLst>
                <a:gd name="T0" fmla="*/ 43 w 242"/>
                <a:gd name="T1" fmla="*/ 44 h 243"/>
                <a:gd name="T2" fmla="*/ 43 w 242"/>
                <a:gd name="T3" fmla="*/ 200 h 243"/>
                <a:gd name="T4" fmla="*/ 199 w 242"/>
                <a:gd name="T5" fmla="*/ 200 h 243"/>
                <a:gd name="T6" fmla="*/ 199 w 242"/>
                <a:gd name="T7" fmla="*/ 44 h 243"/>
                <a:gd name="T8" fmla="*/ 43 w 242"/>
                <a:gd name="T9" fmla="*/ 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43" y="44"/>
                  </a:moveTo>
                  <a:cubicBezTo>
                    <a:pt x="0" y="87"/>
                    <a:pt x="0" y="157"/>
                    <a:pt x="43" y="200"/>
                  </a:cubicBezTo>
                  <a:cubicBezTo>
                    <a:pt x="86" y="243"/>
                    <a:pt x="156" y="243"/>
                    <a:pt x="199" y="200"/>
                  </a:cubicBezTo>
                  <a:cubicBezTo>
                    <a:pt x="242" y="157"/>
                    <a:pt x="242" y="87"/>
                    <a:pt x="199" y="44"/>
                  </a:cubicBezTo>
                  <a:cubicBezTo>
                    <a:pt x="156" y="0"/>
                    <a:pt x="86" y="0"/>
                    <a:pt x="43" y="44"/>
                  </a:cubicBezTo>
                  <a:close/>
                </a:path>
              </a:pathLst>
            </a:custGeom>
            <a:solidFill>
              <a:srgbClr val="576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0" name="Freeform 3392"/>
            <p:cNvSpPr/>
            <p:nvPr/>
          </p:nvSpPr>
          <p:spPr bwMode="auto">
            <a:xfrm>
              <a:off x="8055020" y="2502965"/>
              <a:ext cx="24787" cy="364523"/>
            </a:xfrm>
            <a:custGeom>
              <a:avLst/>
              <a:gdLst>
                <a:gd name="T0" fmla="*/ 0 w 12"/>
                <a:gd name="T1" fmla="*/ 179 h 179"/>
                <a:gd name="T2" fmla="*/ 12 w 12"/>
                <a:gd name="T3" fmla="*/ 178 h 179"/>
                <a:gd name="T4" fmla="*/ 12 w 12"/>
                <a:gd name="T5" fmla="*/ 2 h 179"/>
                <a:gd name="T6" fmla="*/ 0 w 12"/>
                <a:gd name="T7" fmla="*/ 0 h 179"/>
                <a:gd name="T8" fmla="*/ 0 w 12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9">
                  <a:moveTo>
                    <a:pt x="0" y="179"/>
                  </a:moveTo>
                  <a:cubicBezTo>
                    <a:pt x="4" y="179"/>
                    <a:pt x="8" y="179"/>
                    <a:pt x="12" y="178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1"/>
                    <a:pt x="4" y="1"/>
                    <a:pt x="0" y="0"/>
                  </a:cubicBezTo>
                  <a:lnTo>
                    <a:pt x="0" y="179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1" name="Freeform 3393"/>
            <p:cNvSpPr/>
            <p:nvPr/>
          </p:nvSpPr>
          <p:spPr bwMode="auto">
            <a:xfrm>
              <a:off x="7843597" y="2519004"/>
              <a:ext cx="126853" cy="333903"/>
            </a:xfrm>
            <a:custGeom>
              <a:avLst/>
              <a:gdLst>
                <a:gd name="T0" fmla="*/ 35 w 62"/>
                <a:gd name="T1" fmla="*/ 145 h 164"/>
                <a:gd name="T2" fmla="*/ 62 w 62"/>
                <a:gd name="T3" fmla="*/ 164 h 164"/>
                <a:gd name="T4" fmla="*/ 62 w 62"/>
                <a:gd name="T5" fmla="*/ 0 h 164"/>
                <a:gd name="T6" fmla="*/ 35 w 62"/>
                <a:gd name="T7" fmla="*/ 18 h 164"/>
                <a:gd name="T8" fmla="*/ 35 w 62"/>
                <a:gd name="T9" fmla="*/ 1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64">
                  <a:moveTo>
                    <a:pt x="35" y="145"/>
                  </a:moveTo>
                  <a:cubicBezTo>
                    <a:pt x="43" y="153"/>
                    <a:pt x="52" y="160"/>
                    <a:pt x="62" y="16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2" y="4"/>
                    <a:pt x="43" y="10"/>
                    <a:pt x="35" y="18"/>
                  </a:cubicBezTo>
                  <a:cubicBezTo>
                    <a:pt x="0" y="53"/>
                    <a:pt x="0" y="110"/>
                    <a:pt x="35" y="145"/>
                  </a:cubicBez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2" name="Freeform 3394"/>
            <p:cNvSpPr/>
            <p:nvPr/>
          </p:nvSpPr>
          <p:spPr bwMode="auto">
            <a:xfrm>
              <a:off x="8114802" y="2517545"/>
              <a:ext cx="129770" cy="335361"/>
            </a:xfrm>
            <a:custGeom>
              <a:avLst/>
              <a:gdLst>
                <a:gd name="T0" fmla="*/ 0 w 64"/>
                <a:gd name="T1" fmla="*/ 165 h 165"/>
                <a:gd name="T2" fmla="*/ 29 w 64"/>
                <a:gd name="T3" fmla="*/ 146 h 165"/>
                <a:gd name="T4" fmla="*/ 29 w 64"/>
                <a:gd name="T5" fmla="*/ 19 h 165"/>
                <a:gd name="T6" fmla="*/ 0 w 64"/>
                <a:gd name="T7" fmla="*/ 0 h 165"/>
                <a:gd name="T8" fmla="*/ 0 w 64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65">
                  <a:moveTo>
                    <a:pt x="0" y="165"/>
                  </a:moveTo>
                  <a:cubicBezTo>
                    <a:pt x="11" y="161"/>
                    <a:pt x="20" y="155"/>
                    <a:pt x="29" y="146"/>
                  </a:cubicBezTo>
                  <a:cubicBezTo>
                    <a:pt x="64" y="111"/>
                    <a:pt x="64" y="54"/>
                    <a:pt x="29" y="19"/>
                  </a:cubicBezTo>
                  <a:cubicBezTo>
                    <a:pt x="20" y="11"/>
                    <a:pt x="11" y="5"/>
                    <a:pt x="0" y="0"/>
                  </a:cubicBezTo>
                  <a:lnTo>
                    <a:pt x="0" y="165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3" name="Freeform 3395"/>
            <p:cNvSpPr/>
            <p:nvPr/>
          </p:nvSpPr>
          <p:spPr bwMode="auto">
            <a:xfrm>
              <a:off x="7970451" y="2502965"/>
              <a:ext cx="84569" cy="365981"/>
            </a:xfrm>
            <a:custGeom>
              <a:avLst/>
              <a:gdLst>
                <a:gd name="T0" fmla="*/ 0 w 42"/>
                <a:gd name="T1" fmla="*/ 8 h 180"/>
                <a:gd name="T2" fmla="*/ 0 w 42"/>
                <a:gd name="T3" fmla="*/ 172 h 180"/>
                <a:gd name="T4" fmla="*/ 42 w 42"/>
                <a:gd name="T5" fmla="*/ 179 h 180"/>
                <a:gd name="T6" fmla="*/ 42 w 42"/>
                <a:gd name="T7" fmla="*/ 0 h 180"/>
                <a:gd name="T8" fmla="*/ 0 w 42"/>
                <a:gd name="T9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0">
                  <a:moveTo>
                    <a:pt x="0" y="8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3" y="178"/>
                    <a:pt x="28" y="180"/>
                    <a:pt x="42" y="17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13" y="2"/>
                    <a:pt x="0" y="8"/>
                  </a:cubicBez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4" name="Freeform 3396"/>
            <p:cNvSpPr/>
            <p:nvPr/>
          </p:nvSpPr>
          <p:spPr bwMode="auto">
            <a:xfrm>
              <a:off x="8079807" y="2507339"/>
              <a:ext cx="34994" cy="357233"/>
            </a:xfrm>
            <a:custGeom>
              <a:avLst/>
              <a:gdLst>
                <a:gd name="T0" fmla="*/ 0 w 17"/>
                <a:gd name="T1" fmla="*/ 176 h 176"/>
                <a:gd name="T2" fmla="*/ 17 w 17"/>
                <a:gd name="T3" fmla="*/ 170 h 176"/>
                <a:gd name="T4" fmla="*/ 17 w 17"/>
                <a:gd name="T5" fmla="*/ 5 h 176"/>
                <a:gd name="T6" fmla="*/ 0 w 17"/>
                <a:gd name="T7" fmla="*/ 0 h 176"/>
                <a:gd name="T8" fmla="*/ 0 w 17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6">
                  <a:moveTo>
                    <a:pt x="0" y="176"/>
                  </a:moveTo>
                  <a:cubicBezTo>
                    <a:pt x="6" y="175"/>
                    <a:pt x="12" y="173"/>
                    <a:pt x="17" y="17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2" y="3"/>
                    <a:pt x="6" y="1"/>
                    <a:pt x="0" y="0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5" name="Freeform 3397"/>
            <p:cNvSpPr/>
            <p:nvPr/>
          </p:nvSpPr>
          <p:spPr bwMode="auto">
            <a:xfrm>
              <a:off x="7882966" y="2524836"/>
              <a:ext cx="29162" cy="33537"/>
            </a:xfrm>
            <a:custGeom>
              <a:avLst/>
              <a:gdLst>
                <a:gd name="T0" fmla="*/ 3 w 15"/>
                <a:gd name="T1" fmla="*/ 3 h 16"/>
                <a:gd name="T2" fmla="*/ 3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6" name="Freeform 3398"/>
            <p:cNvSpPr/>
            <p:nvPr/>
          </p:nvSpPr>
          <p:spPr bwMode="auto">
            <a:xfrm>
              <a:off x="7884423" y="2524836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7" name="Freeform 3399"/>
            <p:cNvSpPr/>
            <p:nvPr/>
          </p:nvSpPr>
          <p:spPr bwMode="auto">
            <a:xfrm>
              <a:off x="8177500" y="2529210"/>
              <a:ext cx="30619" cy="32078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8" name="Freeform 3400"/>
            <p:cNvSpPr/>
            <p:nvPr/>
          </p:nvSpPr>
          <p:spPr bwMode="auto">
            <a:xfrm>
              <a:off x="8180416" y="2529210"/>
              <a:ext cx="32078" cy="30620"/>
            </a:xfrm>
            <a:custGeom>
              <a:avLst/>
              <a:gdLst>
                <a:gd name="T0" fmla="*/ 3 w 16"/>
                <a:gd name="T1" fmla="*/ 3 h 15"/>
                <a:gd name="T2" fmla="*/ 3 w 16"/>
                <a:gd name="T3" fmla="*/ 13 h 15"/>
                <a:gd name="T4" fmla="*/ 13 w 16"/>
                <a:gd name="T5" fmla="*/ 13 h 15"/>
                <a:gd name="T6" fmla="*/ 13 w 16"/>
                <a:gd name="T7" fmla="*/ 3 h 15"/>
                <a:gd name="T8" fmla="*/ 3 w 1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5"/>
                    <a:pt x="10" y="15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9" name="Freeform 3401"/>
            <p:cNvSpPr/>
            <p:nvPr/>
          </p:nvSpPr>
          <p:spPr bwMode="auto">
            <a:xfrm>
              <a:off x="8024400" y="2463597"/>
              <a:ext cx="33536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0" name="Freeform 3402"/>
            <p:cNvSpPr/>
            <p:nvPr/>
          </p:nvSpPr>
          <p:spPr bwMode="auto">
            <a:xfrm>
              <a:off x="8027316" y="2463597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1" name="Freeform 3403"/>
            <p:cNvSpPr/>
            <p:nvPr/>
          </p:nvSpPr>
          <p:spPr bwMode="auto">
            <a:xfrm>
              <a:off x="8024400" y="2870404"/>
              <a:ext cx="33536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2" name="Freeform 3404"/>
            <p:cNvSpPr/>
            <p:nvPr/>
          </p:nvSpPr>
          <p:spPr bwMode="auto">
            <a:xfrm>
              <a:off x="8027316" y="2870404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3" name="Freeform 3405"/>
            <p:cNvSpPr/>
            <p:nvPr/>
          </p:nvSpPr>
          <p:spPr bwMode="auto">
            <a:xfrm>
              <a:off x="7821726" y="2676478"/>
              <a:ext cx="32078" cy="29162"/>
            </a:xfrm>
            <a:custGeom>
              <a:avLst/>
              <a:gdLst>
                <a:gd name="T0" fmla="*/ 3 w 16"/>
                <a:gd name="T1" fmla="*/ 2 h 15"/>
                <a:gd name="T2" fmla="*/ 3 w 16"/>
                <a:gd name="T3" fmla="*/ 13 h 15"/>
                <a:gd name="T4" fmla="*/ 13 w 16"/>
                <a:gd name="T5" fmla="*/ 13 h 15"/>
                <a:gd name="T6" fmla="*/ 13 w 16"/>
                <a:gd name="T7" fmla="*/ 2 h 15"/>
                <a:gd name="T8" fmla="*/ 3 w 1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2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5"/>
                    <a:pt x="10" y="15"/>
                    <a:pt x="13" y="13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0" y="0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4" name="Freeform 3406"/>
            <p:cNvSpPr/>
            <p:nvPr/>
          </p:nvSpPr>
          <p:spPr bwMode="auto">
            <a:xfrm>
              <a:off x="7824642" y="2673562"/>
              <a:ext cx="30619" cy="32078"/>
            </a:xfrm>
            <a:custGeom>
              <a:avLst/>
              <a:gdLst>
                <a:gd name="T0" fmla="*/ 3 w 15"/>
                <a:gd name="T1" fmla="*/ 3 h 16"/>
                <a:gd name="T2" fmla="*/ 3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3" y="3"/>
                  </a:moveTo>
                  <a:cubicBezTo>
                    <a:pt x="0" y="6"/>
                    <a:pt x="0" y="11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1"/>
                    <a:pt x="15" y="6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5" name="Freeform 3407"/>
            <p:cNvSpPr/>
            <p:nvPr/>
          </p:nvSpPr>
          <p:spPr bwMode="auto">
            <a:xfrm>
              <a:off x="8229991" y="2667729"/>
              <a:ext cx="30619" cy="32078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2 w 15"/>
                <a:gd name="T5" fmla="*/ 13 h 16"/>
                <a:gd name="T6" fmla="*/ 12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2" y="13"/>
                  </a:cubicBezTo>
                  <a:cubicBezTo>
                    <a:pt x="15" y="10"/>
                    <a:pt x="15" y="6"/>
                    <a:pt x="12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6" name="Freeform 3408"/>
            <p:cNvSpPr/>
            <p:nvPr/>
          </p:nvSpPr>
          <p:spPr bwMode="auto">
            <a:xfrm>
              <a:off x="8232908" y="2667729"/>
              <a:ext cx="32078" cy="32078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7" name="Freeform 3409"/>
            <p:cNvSpPr/>
            <p:nvPr/>
          </p:nvSpPr>
          <p:spPr bwMode="auto">
            <a:xfrm>
              <a:off x="7885882" y="2820829"/>
              <a:ext cx="33536" cy="30620"/>
            </a:xfrm>
            <a:custGeom>
              <a:avLst/>
              <a:gdLst>
                <a:gd name="T0" fmla="*/ 3 w 16"/>
                <a:gd name="T1" fmla="*/ 2 h 15"/>
                <a:gd name="T2" fmla="*/ 3 w 16"/>
                <a:gd name="T3" fmla="*/ 12 h 15"/>
                <a:gd name="T4" fmla="*/ 13 w 16"/>
                <a:gd name="T5" fmla="*/ 12 h 15"/>
                <a:gd name="T6" fmla="*/ 13 w 16"/>
                <a:gd name="T7" fmla="*/ 2 h 15"/>
                <a:gd name="T8" fmla="*/ 3 w 1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2"/>
                  </a:moveTo>
                  <a:cubicBezTo>
                    <a:pt x="0" y="5"/>
                    <a:pt x="0" y="10"/>
                    <a:pt x="3" y="12"/>
                  </a:cubicBezTo>
                  <a:cubicBezTo>
                    <a:pt x="6" y="15"/>
                    <a:pt x="10" y="15"/>
                    <a:pt x="13" y="12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0" y="0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8" name="Freeform 3410"/>
            <p:cNvSpPr/>
            <p:nvPr/>
          </p:nvSpPr>
          <p:spPr bwMode="auto">
            <a:xfrm>
              <a:off x="7890256" y="2817912"/>
              <a:ext cx="30619" cy="33537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2 w 15"/>
                <a:gd name="T5" fmla="*/ 13 h 16"/>
                <a:gd name="T6" fmla="*/ 12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2" y="13"/>
                  </a:cubicBezTo>
                  <a:cubicBezTo>
                    <a:pt x="15" y="10"/>
                    <a:pt x="15" y="6"/>
                    <a:pt x="12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9" name="Freeform 3411"/>
            <p:cNvSpPr/>
            <p:nvPr/>
          </p:nvSpPr>
          <p:spPr bwMode="auto">
            <a:xfrm>
              <a:off x="8170209" y="2813539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1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00" name="Freeform 3412"/>
            <p:cNvSpPr/>
            <p:nvPr/>
          </p:nvSpPr>
          <p:spPr bwMode="auto">
            <a:xfrm>
              <a:off x="8173125" y="2813539"/>
              <a:ext cx="30619" cy="30620"/>
            </a:xfrm>
            <a:custGeom>
              <a:avLst/>
              <a:gdLst>
                <a:gd name="T0" fmla="*/ 3 w 15"/>
                <a:gd name="T1" fmla="*/ 2 h 15"/>
                <a:gd name="T2" fmla="*/ 3 w 15"/>
                <a:gd name="T3" fmla="*/ 13 h 15"/>
                <a:gd name="T4" fmla="*/ 13 w 15"/>
                <a:gd name="T5" fmla="*/ 13 h 15"/>
                <a:gd name="T6" fmla="*/ 13 w 15"/>
                <a:gd name="T7" fmla="*/ 2 h 15"/>
                <a:gd name="T8" fmla="*/ 3 w 15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2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5" y="15"/>
                    <a:pt x="10" y="15"/>
                    <a:pt x="13" y="13"/>
                  </a:cubicBezTo>
                  <a:cubicBezTo>
                    <a:pt x="15" y="10"/>
                    <a:pt x="15" y="5"/>
                    <a:pt x="13" y="2"/>
                  </a:cubicBezTo>
                  <a:cubicBezTo>
                    <a:pt x="10" y="0"/>
                    <a:pt x="5" y="0"/>
                    <a:pt x="3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42471" y="3767122"/>
            <a:ext cx="4888931" cy="656150"/>
          </a:xfrm>
        </p:spPr>
        <p:txBody>
          <a:bodyPr lIns="90000" tIns="46800" rIns="90000" bIns="46800"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842471" y="1957990"/>
            <a:ext cx="4889437" cy="172340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42471" y="4777135"/>
            <a:ext cx="2340000" cy="432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42471" y="5287720"/>
            <a:ext cx="2340000" cy="432000"/>
          </a:xfrm>
        </p:spPr>
        <p:txBody>
          <a:bodyPr vert="horz" lIns="90000" tIns="46800" rIns="90000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0">
              <a:schemeClr val="bg2">
                <a:lumMod val="50000"/>
                <a:lumOff val="50000"/>
              </a:schemeClr>
            </a:gs>
            <a:gs pos="100000">
              <a:schemeClr val="bg2"/>
            </a:gs>
            <a:gs pos="62000">
              <a:schemeClr val="bg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526"/>
          <p:cNvSpPr/>
          <p:nvPr/>
        </p:nvSpPr>
        <p:spPr bwMode="auto">
          <a:xfrm flipH="1">
            <a:off x="7652715" y="0"/>
            <a:ext cx="4552950" cy="6230938"/>
          </a:xfrm>
          <a:custGeom>
            <a:avLst/>
            <a:gdLst>
              <a:gd name="T0" fmla="*/ 0 w 2402"/>
              <a:gd name="T1" fmla="*/ 3293 h 3293"/>
              <a:gd name="T2" fmla="*/ 2402 w 2402"/>
              <a:gd name="T3" fmla="*/ 415 h 3293"/>
              <a:gd name="T4" fmla="*/ 2371 w 2402"/>
              <a:gd name="T5" fmla="*/ 0 h 3293"/>
              <a:gd name="T6" fmla="*/ 0 w 2402"/>
              <a:gd name="T7" fmla="*/ 0 h 3293"/>
              <a:gd name="T8" fmla="*/ 0 w 2402"/>
              <a:gd name="T9" fmla="*/ 3293 h 3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2" h="3293">
                <a:moveTo>
                  <a:pt x="0" y="3293"/>
                </a:moveTo>
                <a:cubicBezTo>
                  <a:pt x="1379" y="2978"/>
                  <a:pt x="2402" y="1809"/>
                  <a:pt x="2402" y="415"/>
                </a:cubicBezTo>
                <a:cubicBezTo>
                  <a:pt x="2402" y="274"/>
                  <a:pt x="2392" y="135"/>
                  <a:pt x="2371" y="0"/>
                </a:cubicBezTo>
                <a:cubicBezTo>
                  <a:pt x="0" y="0"/>
                  <a:pt x="0" y="0"/>
                  <a:pt x="0" y="0"/>
                </a:cubicBezTo>
                <a:lnTo>
                  <a:pt x="0" y="3293"/>
                </a:lnTo>
                <a:close/>
              </a:path>
            </a:pathLst>
          </a:custGeom>
          <a:solidFill>
            <a:srgbClr val="347A91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527"/>
          <p:cNvSpPr/>
          <p:nvPr/>
        </p:nvSpPr>
        <p:spPr bwMode="auto">
          <a:xfrm flipH="1">
            <a:off x="6698816" y="23847"/>
            <a:ext cx="5484813" cy="6859588"/>
          </a:xfrm>
          <a:custGeom>
            <a:avLst/>
            <a:gdLst>
              <a:gd name="T0" fmla="*/ 0 w 2894"/>
              <a:gd name="T1" fmla="*/ 3625 h 3625"/>
              <a:gd name="T2" fmla="*/ 2894 w 2894"/>
              <a:gd name="T3" fmla="*/ 675 h 3625"/>
              <a:gd name="T4" fmla="*/ 2812 w 2894"/>
              <a:gd name="T5" fmla="*/ 0 h 3625"/>
              <a:gd name="T6" fmla="*/ 0 w 2894"/>
              <a:gd name="T7" fmla="*/ 0 h 3625"/>
              <a:gd name="T8" fmla="*/ 0 w 2894"/>
              <a:gd name="T9" fmla="*/ 3625 h 3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4" h="3625">
                <a:moveTo>
                  <a:pt x="0" y="3625"/>
                </a:moveTo>
                <a:cubicBezTo>
                  <a:pt x="1621" y="3497"/>
                  <a:pt x="2894" y="2225"/>
                  <a:pt x="2894" y="675"/>
                </a:cubicBezTo>
                <a:cubicBezTo>
                  <a:pt x="2894" y="442"/>
                  <a:pt x="2866" y="217"/>
                  <a:pt x="2812" y="0"/>
                </a:cubicBezTo>
                <a:cubicBezTo>
                  <a:pt x="0" y="0"/>
                  <a:pt x="0" y="0"/>
                  <a:pt x="0" y="0"/>
                </a:cubicBezTo>
                <a:lnTo>
                  <a:pt x="0" y="3625"/>
                </a:lnTo>
                <a:close/>
              </a:path>
            </a:pathLst>
          </a:custGeom>
          <a:solidFill>
            <a:srgbClr val="347A91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flipH="1">
            <a:off x="0" y="0"/>
            <a:ext cx="2281657" cy="2569824"/>
            <a:chOff x="9924008" y="0"/>
            <a:chExt cx="2281657" cy="2569824"/>
          </a:xfrm>
        </p:grpSpPr>
        <p:sp>
          <p:nvSpPr>
            <p:cNvPr id="11" name="任意多边形: 形状 10"/>
            <p:cNvSpPr/>
            <p:nvPr/>
          </p:nvSpPr>
          <p:spPr>
            <a:xfrm>
              <a:off x="9924008" y="0"/>
              <a:ext cx="2281657" cy="2569824"/>
            </a:xfrm>
            <a:custGeom>
              <a:avLst/>
              <a:gdLst>
                <a:gd name="connsiteX0" fmla="*/ 211819 w 2281657"/>
                <a:gd name="connsiteY0" fmla="*/ 0 h 2569824"/>
                <a:gd name="connsiteX1" fmla="*/ 2281657 w 2281657"/>
                <a:gd name="connsiteY1" fmla="*/ 0 h 2569824"/>
                <a:gd name="connsiteX2" fmla="*/ 2281657 w 2281657"/>
                <a:gd name="connsiteY2" fmla="*/ 2481872 h 2569824"/>
                <a:gd name="connsiteX3" fmla="*/ 2254841 w 2281657"/>
                <a:gd name="connsiteY3" fmla="*/ 2491687 h 2569824"/>
                <a:gd name="connsiteX4" fmla="*/ 1738010 w 2281657"/>
                <a:gd name="connsiteY4" fmla="*/ 2569824 h 2569824"/>
                <a:gd name="connsiteX5" fmla="*/ 0 w 2281657"/>
                <a:gd name="connsiteY5" fmla="*/ 831814 h 2569824"/>
                <a:gd name="connsiteX6" fmla="*/ 209768 w 2281657"/>
                <a:gd name="connsiteY6" fmla="*/ 3375 h 256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1657" h="2569824">
                  <a:moveTo>
                    <a:pt x="211819" y="0"/>
                  </a:moveTo>
                  <a:lnTo>
                    <a:pt x="2281657" y="0"/>
                  </a:lnTo>
                  <a:lnTo>
                    <a:pt x="2281657" y="2481872"/>
                  </a:lnTo>
                  <a:lnTo>
                    <a:pt x="2254841" y="2491687"/>
                  </a:lnTo>
                  <a:cubicBezTo>
                    <a:pt x="2091574" y="2542468"/>
                    <a:pt x="1917987" y="2569824"/>
                    <a:pt x="1738010" y="2569824"/>
                  </a:cubicBezTo>
                  <a:cubicBezTo>
                    <a:pt x="778134" y="2569824"/>
                    <a:pt x="0" y="1791690"/>
                    <a:pt x="0" y="831814"/>
                  </a:cubicBezTo>
                  <a:cubicBezTo>
                    <a:pt x="0" y="531853"/>
                    <a:pt x="75990" y="249640"/>
                    <a:pt x="209768" y="3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10026690" y="0"/>
              <a:ext cx="2165310" cy="2469344"/>
            </a:xfrm>
            <a:custGeom>
              <a:avLst/>
              <a:gdLst>
                <a:gd name="connsiteX0" fmla="*/ 230499 w 2165310"/>
                <a:gd name="connsiteY0" fmla="*/ 0 h 2469344"/>
                <a:gd name="connsiteX1" fmla="*/ 2165310 w 2165310"/>
                <a:gd name="connsiteY1" fmla="*/ 0 h 2469344"/>
                <a:gd name="connsiteX2" fmla="*/ 2165310 w 2165310"/>
                <a:gd name="connsiteY2" fmla="*/ 2379833 h 2469344"/>
                <a:gd name="connsiteX3" fmla="*/ 2121623 w 2165310"/>
                <a:gd name="connsiteY3" fmla="*/ 2395823 h 2469344"/>
                <a:gd name="connsiteX4" fmla="*/ 1635327 w 2165310"/>
                <a:gd name="connsiteY4" fmla="*/ 2469344 h 2469344"/>
                <a:gd name="connsiteX5" fmla="*/ 0 w 2165310"/>
                <a:gd name="connsiteY5" fmla="*/ 834017 h 2469344"/>
                <a:gd name="connsiteX6" fmla="*/ 197375 w 2165310"/>
                <a:gd name="connsiteY6" fmla="*/ 54523 h 246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310" h="2469344">
                  <a:moveTo>
                    <a:pt x="230499" y="0"/>
                  </a:moveTo>
                  <a:lnTo>
                    <a:pt x="2165310" y="0"/>
                  </a:lnTo>
                  <a:lnTo>
                    <a:pt x="2165310" y="2379833"/>
                  </a:lnTo>
                  <a:lnTo>
                    <a:pt x="2121623" y="2395823"/>
                  </a:lnTo>
                  <a:cubicBezTo>
                    <a:pt x="1968002" y="2443604"/>
                    <a:pt x="1804671" y="2469344"/>
                    <a:pt x="1635327" y="2469344"/>
                  </a:cubicBezTo>
                  <a:cubicBezTo>
                    <a:pt x="732161" y="2469344"/>
                    <a:pt x="0" y="1737183"/>
                    <a:pt x="0" y="834017"/>
                  </a:cubicBezTo>
                  <a:cubicBezTo>
                    <a:pt x="0" y="551778"/>
                    <a:pt x="71500" y="286238"/>
                    <a:pt x="197375" y="545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Oval 3227"/>
          <p:cNvSpPr>
            <a:spLocks noChangeArrowheads="1"/>
          </p:cNvSpPr>
          <p:nvPr/>
        </p:nvSpPr>
        <p:spPr bwMode="auto">
          <a:xfrm flipH="1">
            <a:off x="2387378" y="1594450"/>
            <a:ext cx="57606" cy="56267"/>
          </a:xfrm>
          <a:prstGeom prst="ellipse">
            <a:avLst/>
          </a:prstGeom>
          <a:solidFill>
            <a:srgbClr val="347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3228"/>
          <p:cNvSpPr>
            <a:spLocks noChangeArrowheads="1"/>
          </p:cNvSpPr>
          <p:nvPr/>
        </p:nvSpPr>
        <p:spPr bwMode="auto">
          <a:xfrm flipH="1">
            <a:off x="2848403" y="604423"/>
            <a:ext cx="57606" cy="56267"/>
          </a:xfrm>
          <a:prstGeom prst="ellipse">
            <a:avLst/>
          </a:prstGeom>
          <a:solidFill>
            <a:srgbClr val="347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386229" y="2506940"/>
            <a:ext cx="704715" cy="700811"/>
            <a:chOff x="5386229" y="2506940"/>
            <a:chExt cx="704715" cy="700811"/>
          </a:xfrm>
        </p:grpSpPr>
        <p:sp>
          <p:nvSpPr>
            <p:cNvPr id="19" name="Freeform 2851"/>
            <p:cNvSpPr/>
            <p:nvPr/>
          </p:nvSpPr>
          <p:spPr bwMode="auto">
            <a:xfrm flipH="1">
              <a:off x="5386229" y="2506940"/>
              <a:ext cx="704715" cy="700811"/>
            </a:xfrm>
            <a:custGeom>
              <a:avLst/>
              <a:gdLst>
                <a:gd name="T0" fmla="*/ 366 w 377"/>
                <a:gd name="T1" fmla="*/ 168 h 376"/>
                <a:gd name="T2" fmla="*/ 168 w 377"/>
                <a:gd name="T3" fmla="*/ 11 h 376"/>
                <a:gd name="T4" fmla="*/ 12 w 377"/>
                <a:gd name="T5" fmla="*/ 208 h 376"/>
                <a:gd name="T6" fmla="*/ 209 w 377"/>
                <a:gd name="T7" fmla="*/ 365 h 376"/>
                <a:gd name="T8" fmla="*/ 366 w 377"/>
                <a:gd name="T9" fmla="*/ 16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376">
                  <a:moveTo>
                    <a:pt x="366" y="168"/>
                  </a:moveTo>
                  <a:cubicBezTo>
                    <a:pt x="354" y="70"/>
                    <a:pt x="266" y="0"/>
                    <a:pt x="168" y="11"/>
                  </a:cubicBezTo>
                  <a:cubicBezTo>
                    <a:pt x="71" y="22"/>
                    <a:pt x="0" y="110"/>
                    <a:pt x="12" y="208"/>
                  </a:cubicBezTo>
                  <a:cubicBezTo>
                    <a:pt x="23" y="306"/>
                    <a:pt x="111" y="376"/>
                    <a:pt x="209" y="365"/>
                  </a:cubicBezTo>
                  <a:cubicBezTo>
                    <a:pt x="307" y="354"/>
                    <a:pt x="377" y="266"/>
                    <a:pt x="366" y="168"/>
                  </a:cubicBezTo>
                </a:path>
              </a:pathLst>
            </a:custGeom>
            <a:solidFill>
              <a:srgbClr val="2A4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852"/>
            <p:cNvSpPr/>
            <p:nvPr/>
          </p:nvSpPr>
          <p:spPr bwMode="auto">
            <a:xfrm flipH="1">
              <a:off x="5483833" y="2542725"/>
              <a:ext cx="200443" cy="527083"/>
            </a:xfrm>
            <a:custGeom>
              <a:avLst/>
              <a:gdLst>
                <a:gd name="T0" fmla="*/ 23 w 141"/>
                <a:gd name="T1" fmla="*/ 265 h 371"/>
                <a:gd name="T2" fmla="*/ 29 w 141"/>
                <a:gd name="T3" fmla="*/ 259 h 371"/>
                <a:gd name="T4" fmla="*/ 47 w 141"/>
                <a:gd name="T5" fmla="*/ 242 h 371"/>
                <a:gd name="T6" fmla="*/ 53 w 141"/>
                <a:gd name="T7" fmla="*/ 238 h 371"/>
                <a:gd name="T8" fmla="*/ 60 w 141"/>
                <a:gd name="T9" fmla="*/ 237 h 371"/>
                <a:gd name="T10" fmla="*/ 67 w 141"/>
                <a:gd name="T11" fmla="*/ 237 h 371"/>
                <a:gd name="T12" fmla="*/ 72 w 141"/>
                <a:gd name="T13" fmla="*/ 237 h 371"/>
                <a:gd name="T14" fmla="*/ 85 w 141"/>
                <a:gd name="T15" fmla="*/ 231 h 371"/>
                <a:gd name="T16" fmla="*/ 84 w 141"/>
                <a:gd name="T17" fmla="*/ 227 h 371"/>
                <a:gd name="T18" fmla="*/ 76 w 141"/>
                <a:gd name="T19" fmla="*/ 209 h 371"/>
                <a:gd name="T20" fmla="*/ 45 w 141"/>
                <a:gd name="T21" fmla="*/ 210 h 371"/>
                <a:gd name="T22" fmla="*/ 14 w 141"/>
                <a:gd name="T23" fmla="*/ 199 h 371"/>
                <a:gd name="T24" fmla="*/ 21 w 141"/>
                <a:gd name="T25" fmla="*/ 174 h 371"/>
                <a:gd name="T26" fmla="*/ 20 w 141"/>
                <a:gd name="T27" fmla="*/ 137 h 371"/>
                <a:gd name="T28" fmla="*/ 31 w 141"/>
                <a:gd name="T29" fmla="*/ 107 h 371"/>
                <a:gd name="T30" fmla="*/ 50 w 141"/>
                <a:gd name="T31" fmla="*/ 115 h 371"/>
                <a:gd name="T32" fmla="*/ 63 w 141"/>
                <a:gd name="T33" fmla="*/ 119 h 371"/>
                <a:gd name="T34" fmla="*/ 64 w 141"/>
                <a:gd name="T35" fmla="*/ 119 h 371"/>
                <a:gd name="T36" fmla="*/ 70 w 141"/>
                <a:gd name="T37" fmla="*/ 116 h 371"/>
                <a:gd name="T38" fmla="*/ 73 w 141"/>
                <a:gd name="T39" fmla="*/ 102 h 371"/>
                <a:gd name="T40" fmla="*/ 57 w 141"/>
                <a:gd name="T41" fmla="*/ 99 h 371"/>
                <a:gd name="T42" fmla="*/ 53 w 141"/>
                <a:gd name="T43" fmla="*/ 82 h 371"/>
                <a:gd name="T44" fmla="*/ 51 w 141"/>
                <a:gd name="T45" fmla="*/ 72 h 371"/>
                <a:gd name="T46" fmla="*/ 46 w 141"/>
                <a:gd name="T47" fmla="*/ 72 h 371"/>
                <a:gd name="T48" fmla="*/ 31 w 141"/>
                <a:gd name="T49" fmla="*/ 70 h 371"/>
                <a:gd name="T50" fmla="*/ 15 w 141"/>
                <a:gd name="T51" fmla="*/ 67 h 371"/>
                <a:gd name="T52" fmla="*/ 7 w 141"/>
                <a:gd name="T53" fmla="*/ 62 h 371"/>
                <a:gd name="T54" fmla="*/ 3 w 141"/>
                <a:gd name="T55" fmla="*/ 37 h 371"/>
                <a:gd name="T56" fmla="*/ 5 w 141"/>
                <a:gd name="T57" fmla="*/ 23 h 371"/>
                <a:gd name="T58" fmla="*/ 7 w 141"/>
                <a:gd name="T59" fmla="*/ 15 h 371"/>
                <a:gd name="T60" fmla="*/ 10 w 141"/>
                <a:gd name="T61" fmla="*/ 14 h 371"/>
                <a:gd name="T62" fmla="*/ 53 w 141"/>
                <a:gd name="T63" fmla="*/ 11 h 371"/>
                <a:gd name="T64" fmla="*/ 88 w 141"/>
                <a:gd name="T65" fmla="*/ 39 h 371"/>
                <a:gd name="T66" fmla="*/ 119 w 141"/>
                <a:gd name="T67" fmla="*/ 62 h 371"/>
                <a:gd name="T68" fmla="*/ 123 w 141"/>
                <a:gd name="T69" fmla="*/ 61 h 371"/>
                <a:gd name="T70" fmla="*/ 138 w 141"/>
                <a:gd name="T71" fmla="*/ 94 h 371"/>
                <a:gd name="T72" fmla="*/ 138 w 141"/>
                <a:gd name="T73" fmla="*/ 130 h 371"/>
                <a:gd name="T74" fmla="*/ 140 w 141"/>
                <a:gd name="T75" fmla="*/ 167 h 371"/>
                <a:gd name="T76" fmla="*/ 129 w 141"/>
                <a:gd name="T77" fmla="*/ 186 h 371"/>
                <a:gd name="T78" fmla="*/ 106 w 141"/>
                <a:gd name="T79" fmla="*/ 209 h 371"/>
                <a:gd name="T80" fmla="*/ 99 w 141"/>
                <a:gd name="T81" fmla="*/ 232 h 371"/>
                <a:gd name="T82" fmla="*/ 83 w 141"/>
                <a:gd name="T83" fmla="*/ 253 h 371"/>
                <a:gd name="T84" fmla="*/ 89 w 141"/>
                <a:gd name="T85" fmla="*/ 275 h 371"/>
                <a:gd name="T86" fmla="*/ 82 w 141"/>
                <a:gd name="T87" fmla="*/ 285 h 371"/>
                <a:gd name="T88" fmla="*/ 81 w 141"/>
                <a:gd name="T89" fmla="*/ 318 h 371"/>
                <a:gd name="T90" fmla="*/ 59 w 141"/>
                <a:gd name="T91" fmla="*/ 366 h 371"/>
                <a:gd name="T92" fmla="*/ 58 w 141"/>
                <a:gd name="T93" fmla="*/ 369 h 371"/>
                <a:gd name="T94" fmla="*/ 53 w 141"/>
                <a:gd name="T95" fmla="*/ 370 h 371"/>
                <a:gd name="T96" fmla="*/ 49 w 141"/>
                <a:gd name="T97" fmla="*/ 369 h 371"/>
                <a:gd name="T98" fmla="*/ 49 w 141"/>
                <a:gd name="T99" fmla="*/ 368 h 371"/>
                <a:gd name="T100" fmla="*/ 47 w 141"/>
                <a:gd name="T101" fmla="*/ 362 h 371"/>
                <a:gd name="T102" fmla="*/ 53 w 141"/>
                <a:gd name="T103" fmla="*/ 338 h 371"/>
                <a:gd name="T104" fmla="*/ 39 w 141"/>
                <a:gd name="T105" fmla="*/ 315 h 371"/>
                <a:gd name="T106" fmla="*/ 35 w 141"/>
                <a:gd name="T107" fmla="*/ 312 h 371"/>
                <a:gd name="T108" fmla="*/ 22 w 141"/>
                <a:gd name="T109" fmla="*/ 300 h 371"/>
                <a:gd name="T110" fmla="*/ 16 w 141"/>
                <a:gd name="T111" fmla="*/ 286 h 371"/>
                <a:gd name="T112" fmla="*/ 23 w 141"/>
                <a:gd name="T113" fmla="*/ 26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1" h="371">
                  <a:moveTo>
                    <a:pt x="23" y="265"/>
                  </a:moveTo>
                  <a:cubicBezTo>
                    <a:pt x="25" y="263"/>
                    <a:pt x="27" y="261"/>
                    <a:pt x="29" y="259"/>
                  </a:cubicBezTo>
                  <a:cubicBezTo>
                    <a:pt x="30" y="250"/>
                    <a:pt x="38" y="247"/>
                    <a:pt x="47" y="242"/>
                  </a:cubicBezTo>
                  <a:cubicBezTo>
                    <a:pt x="49" y="241"/>
                    <a:pt x="51" y="239"/>
                    <a:pt x="53" y="238"/>
                  </a:cubicBezTo>
                  <a:cubicBezTo>
                    <a:pt x="55" y="237"/>
                    <a:pt x="57" y="237"/>
                    <a:pt x="60" y="237"/>
                  </a:cubicBezTo>
                  <a:cubicBezTo>
                    <a:pt x="62" y="237"/>
                    <a:pt x="65" y="237"/>
                    <a:pt x="67" y="237"/>
                  </a:cubicBezTo>
                  <a:cubicBezTo>
                    <a:pt x="69" y="237"/>
                    <a:pt x="71" y="237"/>
                    <a:pt x="72" y="237"/>
                  </a:cubicBezTo>
                  <a:cubicBezTo>
                    <a:pt x="76" y="237"/>
                    <a:pt x="88" y="236"/>
                    <a:pt x="85" y="231"/>
                  </a:cubicBezTo>
                  <a:cubicBezTo>
                    <a:pt x="85" y="229"/>
                    <a:pt x="84" y="228"/>
                    <a:pt x="84" y="227"/>
                  </a:cubicBezTo>
                  <a:cubicBezTo>
                    <a:pt x="79" y="222"/>
                    <a:pt x="76" y="217"/>
                    <a:pt x="76" y="209"/>
                  </a:cubicBezTo>
                  <a:cubicBezTo>
                    <a:pt x="75" y="192"/>
                    <a:pt x="50" y="209"/>
                    <a:pt x="45" y="210"/>
                  </a:cubicBezTo>
                  <a:cubicBezTo>
                    <a:pt x="37" y="212"/>
                    <a:pt x="14" y="212"/>
                    <a:pt x="14" y="199"/>
                  </a:cubicBezTo>
                  <a:cubicBezTo>
                    <a:pt x="13" y="189"/>
                    <a:pt x="18" y="183"/>
                    <a:pt x="21" y="174"/>
                  </a:cubicBezTo>
                  <a:cubicBezTo>
                    <a:pt x="24" y="161"/>
                    <a:pt x="26" y="149"/>
                    <a:pt x="20" y="137"/>
                  </a:cubicBezTo>
                  <a:cubicBezTo>
                    <a:pt x="13" y="125"/>
                    <a:pt x="14" y="109"/>
                    <a:pt x="31" y="107"/>
                  </a:cubicBezTo>
                  <a:cubicBezTo>
                    <a:pt x="37" y="106"/>
                    <a:pt x="45" y="112"/>
                    <a:pt x="50" y="115"/>
                  </a:cubicBezTo>
                  <a:cubicBezTo>
                    <a:pt x="54" y="117"/>
                    <a:pt x="59" y="119"/>
                    <a:pt x="63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66" y="118"/>
                    <a:pt x="68" y="117"/>
                    <a:pt x="70" y="116"/>
                  </a:cubicBezTo>
                  <a:cubicBezTo>
                    <a:pt x="78" y="113"/>
                    <a:pt x="79" y="108"/>
                    <a:pt x="73" y="102"/>
                  </a:cubicBezTo>
                  <a:cubicBezTo>
                    <a:pt x="66" y="103"/>
                    <a:pt x="62" y="103"/>
                    <a:pt x="57" y="99"/>
                  </a:cubicBezTo>
                  <a:cubicBezTo>
                    <a:pt x="52" y="95"/>
                    <a:pt x="53" y="87"/>
                    <a:pt x="53" y="82"/>
                  </a:cubicBezTo>
                  <a:cubicBezTo>
                    <a:pt x="54" y="79"/>
                    <a:pt x="54" y="75"/>
                    <a:pt x="51" y="72"/>
                  </a:cubicBezTo>
                  <a:cubicBezTo>
                    <a:pt x="50" y="72"/>
                    <a:pt x="48" y="72"/>
                    <a:pt x="46" y="72"/>
                  </a:cubicBezTo>
                  <a:cubicBezTo>
                    <a:pt x="41" y="72"/>
                    <a:pt x="36" y="70"/>
                    <a:pt x="31" y="70"/>
                  </a:cubicBezTo>
                  <a:cubicBezTo>
                    <a:pt x="25" y="70"/>
                    <a:pt x="20" y="70"/>
                    <a:pt x="15" y="67"/>
                  </a:cubicBezTo>
                  <a:cubicBezTo>
                    <a:pt x="12" y="66"/>
                    <a:pt x="10" y="64"/>
                    <a:pt x="7" y="62"/>
                  </a:cubicBezTo>
                  <a:cubicBezTo>
                    <a:pt x="0" y="55"/>
                    <a:pt x="0" y="46"/>
                    <a:pt x="3" y="37"/>
                  </a:cubicBezTo>
                  <a:cubicBezTo>
                    <a:pt x="3" y="32"/>
                    <a:pt x="3" y="27"/>
                    <a:pt x="5" y="23"/>
                  </a:cubicBezTo>
                  <a:cubicBezTo>
                    <a:pt x="5" y="20"/>
                    <a:pt x="6" y="17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5" y="0"/>
                    <a:pt x="41" y="6"/>
                    <a:pt x="53" y="11"/>
                  </a:cubicBezTo>
                  <a:cubicBezTo>
                    <a:pt x="67" y="17"/>
                    <a:pt x="81" y="25"/>
                    <a:pt x="88" y="39"/>
                  </a:cubicBezTo>
                  <a:cubicBezTo>
                    <a:pt x="95" y="50"/>
                    <a:pt x="108" y="54"/>
                    <a:pt x="119" y="62"/>
                  </a:cubicBezTo>
                  <a:cubicBezTo>
                    <a:pt x="120" y="61"/>
                    <a:pt x="121" y="61"/>
                    <a:pt x="123" y="61"/>
                  </a:cubicBezTo>
                  <a:cubicBezTo>
                    <a:pt x="132" y="65"/>
                    <a:pt x="137" y="85"/>
                    <a:pt x="138" y="94"/>
                  </a:cubicBezTo>
                  <a:cubicBezTo>
                    <a:pt x="139" y="106"/>
                    <a:pt x="135" y="117"/>
                    <a:pt x="138" y="130"/>
                  </a:cubicBezTo>
                  <a:cubicBezTo>
                    <a:pt x="140" y="142"/>
                    <a:pt x="141" y="155"/>
                    <a:pt x="140" y="167"/>
                  </a:cubicBezTo>
                  <a:cubicBezTo>
                    <a:pt x="139" y="174"/>
                    <a:pt x="133" y="181"/>
                    <a:pt x="129" y="186"/>
                  </a:cubicBezTo>
                  <a:cubicBezTo>
                    <a:pt x="123" y="195"/>
                    <a:pt x="106" y="197"/>
                    <a:pt x="106" y="209"/>
                  </a:cubicBezTo>
                  <a:cubicBezTo>
                    <a:pt x="106" y="218"/>
                    <a:pt x="102" y="223"/>
                    <a:pt x="99" y="232"/>
                  </a:cubicBezTo>
                  <a:cubicBezTo>
                    <a:pt x="97" y="239"/>
                    <a:pt x="84" y="247"/>
                    <a:pt x="83" y="253"/>
                  </a:cubicBezTo>
                  <a:cubicBezTo>
                    <a:pt x="87" y="261"/>
                    <a:pt x="91" y="265"/>
                    <a:pt x="89" y="275"/>
                  </a:cubicBezTo>
                  <a:cubicBezTo>
                    <a:pt x="89" y="278"/>
                    <a:pt x="85" y="282"/>
                    <a:pt x="82" y="285"/>
                  </a:cubicBezTo>
                  <a:cubicBezTo>
                    <a:pt x="73" y="295"/>
                    <a:pt x="80" y="307"/>
                    <a:pt x="81" y="318"/>
                  </a:cubicBezTo>
                  <a:cubicBezTo>
                    <a:pt x="84" y="338"/>
                    <a:pt x="75" y="355"/>
                    <a:pt x="59" y="366"/>
                  </a:cubicBezTo>
                  <a:cubicBezTo>
                    <a:pt x="59" y="367"/>
                    <a:pt x="59" y="368"/>
                    <a:pt x="58" y="369"/>
                  </a:cubicBezTo>
                  <a:cubicBezTo>
                    <a:pt x="56" y="369"/>
                    <a:pt x="55" y="370"/>
                    <a:pt x="53" y="370"/>
                  </a:cubicBezTo>
                  <a:cubicBezTo>
                    <a:pt x="52" y="371"/>
                    <a:pt x="50" y="370"/>
                    <a:pt x="49" y="369"/>
                  </a:cubicBezTo>
                  <a:cubicBezTo>
                    <a:pt x="49" y="368"/>
                    <a:pt x="49" y="368"/>
                    <a:pt x="49" y="368"/>
                  </a:cubicBezTo>
                  <a:cubicBezTo>
                    <a:pt x="47" y="367"/>
                    <a:pt x="47" y="365"/>
                    <a:pt x="47" y="362"/>
                  </a:cubicBezTo>
                  <a:cubicBezTo>
                    <a:pt x="47" y="354"/>
                    <a:pt x="51" y="346"/>
                    <a:pt x="53" y="338"/>
                  </a:cubicBezTo>
                  <a:cubicBezTo>
                    <a:pt x="51" y="328"/>
                    <a:pt x="45" y="322"/>
                    <a:pt x="39" y="315"/>
                  </a:cubicBezTo>
                  <a:cubicBezTo>
                    <a:pt x="37" y="315"/>
                    <a:pt x="36" y="314"/>
                    <a:pt x="35" y="312"/>
                  </a:cubicBezTo>
                  <a:cubicBezTo>
                    <a:pt x="34" y="304"/>
                    <a:pt x="27" y="304"/>
                    <a:pt x="22" y="300"/>
                  </a:cubicBezTo>
                  <a:cubicBezTo>
                    <a:pt x="18" y="297"/>
                    <a:pt x="18" y="289"/>
                    <a:pt x="16" y="286"/>
                  </a:cubicBezTo>
                  <a:cubicBezTo>
                    <a:pt x="10" y="279"/>
                    <a:pt x="18" y="270"/>
                    <a:pt x="23" y="265"/>
                  </a:cubicBezTo>
                </a:path>
              </a:pathLst>
            </a:custGeom>
            <a:solidFill>
              <a:srgbClr val="86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853"/>
            <p:cNvSpPr/>
            <p:nvPr/>
          </p:nvSpPr>
          <p:spPr bwMode="auto">
            <a:xfrm flipH="1">
              <a:off x="5788864" y="2606484"/>
              <a:ext cx="264284" cy="460268"/>
            </a:xfrm>
            <a:custGeom>
              <a:avLst/>
              <a:gdLst>
                <a:gd name="T0" fmla="*/ 1 w 186"/>
                <a:gd name="T1" fmla="*/ 124 h 324"/>
                <a:gd name="T2" fmla="*/ 5 w 186"/>
                <a:gd name="T3" fmla="*/ 85 h 324"/>
                <a:gd name="T4" fmla="*/ 21 w 186"/>
                <a:gd name="T5" fmla="*/ 52 h 324"/>
                <a:gd name="T6" fmla="*/ 47 w 186"/>
                <a:gd name="T7" fmla="*/ 29 h 324"/>
                <a:gd name="T8" fmla="*/ 75 w 186"/>
                <a:gd name="T9" fmla="*/ 4 h 324"/>
                <a:gd name="T10" fmla="*/ 78 w 186"/>
                <a:gd name="T11" fmla="*/ 2 h 324"/>
                <a:gd name="T12" fmla="*/ 83 w 186"/>
                <a:gd name="T13" fmla="*/ 3 h 324"/>
                <a:gd name="T14" fmla="*/ 113 w 186"/>
                <a:gd name="T15" fmla="*/ 32 h 324"/>
                <a:gd name="T16" fmla="*/ 130 w 186"/>
                <a:gd name="T17" fmla="*/ 46 h 324"/>
                <a:gd name="T18" fmla="*/ 135 w 186"/>
                <a:gd name="T19" fmla="*/ 77 h 324"/>
                <a:gd name="T20" fmla="*/ 143 w 186"/>
                <a:gd name="T21" fmla="*/ 103 h 324"/>
                <a:gd name="T22" fmla="*/ 119 w 186"/>
                <a:gd name="T23" fmla="*/ 117 h 324"/>
                <a:gd name="T24" fmla="*/ 112 w 186"/>
                <a:gd name="T25" fmla="*/ 101 h 324"/>
                <a:gd name="T26" fmla="*/ 106 w 186"/>
                <a:gd name="T27" fmla="*/ 101 h 324"/>
                <a:gd name="T28" fmla="*/ 106 w 186"/>
                <a:gd name="T29" fmla="*/ 102 h 324"/>
                <a:gd name="T30" fmla="*/ 141 w 186"/>
                <a:gd name="T31" fmla="*/ 135 h 324"/>
                <a:gd name="T32" fmla="*/ 152 w 186"/>
                <a:gd name="T33" fmla="*/ 126 h 324"/>
                <a:gd name="T34" fmla="*/ 161 w 186"/>
                <a:gd name="T35" fmla="*/ 130 h 324"/>
                <a:gd name="T36" fmla="*/ 151 w 186"/>
                <a:gd name="T37" fmla="*/ 164 h 324"/>
                <a:gd name="T38" fmla="*/ 149 w 186"/>
                <a:gd name="T39" fmla="*/ 164 h 324"/>
                <a:gd name="T40" fmla="*/ 153 w 186"/>
                <a:gd name="T41" fmla="*/ 174 h 324"/>
                <a:gd name="T42" fmla="*/ 160 w 186"/>
                <a:gd name="T43" fmla="*/ 175 h 324"/>
                <a:gd name="T44" fmla="*/ 163 w 186"/>
                <a:gd name="T45" fmla="*/ 187 h 324"/>
                <a:gd name="T46" fmla="*/ 146 w 186"/>
                <a:gd name="T47" fmla="*/ 198 h 324"/>
                <a:gd name="T48" fmla="*/ 131 w 186"/>
                <a:gd name="T49" fmla="*/ 187 h 324"/>
                <a:gd name="T50" fmla="*/ 130 w 186"/>
                <a:gd name="T51" fmla="*/ 186 h 324"/>
                <a:gd name="T52" fmla="*/ 123 w 186"/>
                <a:gd name="T53" fmla="*/ 191 h 324"/>
                <a:gd name="T54" fmla="*/ 117 w 186"/>
                <a:gd name="T55" fmla="*/ 198 h 324"/>
                <a:gd name="T56" fmla="*/ 110 w 186"/>
                <a:gd name="T57" fmla="*/ 183 h 324"/>
                <a:gd name="T58" fmla="*/ 109 w 186"/>
                <a:gd name="T59" fmla="*/ 184 h 324"/>
                <a:gd name="T60" fmla="*/ 103 w 186"/>
                <a:gd name="T61" fmla="*/ 186 h 324"/>
                <a:gd name="T62" fmla="*/ 89 w 186"/>
                <a:gd name="T63" fmla="*/ 176 h 324"/>
                <a:gd name="T64" fmla="*/ 85 w 186"/>
                <a:gd name="T65" fmla="*/ 178 h 324"/>
                <a:gd name="T66" fmla="*/ 85 w 186"/>
                <a:gd name="T67" fmla="*/ 178 h 324"/>
                <a:gd name="T68" fmla="*/ 90 w 186"/>
                <a:gd name="T69" fmla="*/ 199 h 324"/>
                <a:gd name="T70" fmla="*/ 105 w 186"/>
                <a:gd name="T71" fmla="*/ 208 h 324"/>
                <a:gd name="T72" fmla="*/ 140 w 186"/>
                <a:gd name="T73" fmla="*/ 207 h 324"/>
                <a:gd name="T74" fmla="*/ 170 w 186"/>
                <a:gd name="T75" fmla="*/ 203 h 324"/>
                <a:gd name="T76" fmla="*/ 173 w 186"/>
                <a:gd name="T77" fmla="*/ 249 h 324"/>
                <a:gd name="T78" fmla="*/ 152 w 186"/>
                <a:gd name="T79" fmla="*/ 271 h 324"/>
                <a:gd name="T80" fmla="*/ 156 w 186"/>
                <a:gd name="T81" fmla="*/ 288 h 324"/>
                <a:gd name="T82" fmla="*/ 142 w 186"/>
                <a:gd name="T83" fmla="*/ 322 h 324"/>
                <a:gd name="T84" fmla="*/ 124 w 186"/>
                <a:gd name="T85" fmla="*/ 304 h 324"/>
                <a:gd name="T86" fmla="*/ 111 w 186"/>
                <a:gd name="T87" fmla="*/ 249 h 324"/>
                <a:gd name="T88" fmla="*/ 107 w 186"/>
                <a:gd name="T89" fmla="*/ 255 h 324"/>
                <a:gd name="T90" fmla="*/ 88 w 186"/>
                <a:gd name="T91" fmla="*/ 256 h 324"/>
                <a:gd name="T92" fmla="*/ 82 w 186"/>
                <a:gd name="T93" fmla="*/ 242 h 324"/>
                <a:gd name="T94" fmla="*/ 80 w 186"/>
                <a:gd name="T95" fmla="*/ 233 h 324"/>
                <a:gd name="T96" fmla="*/ 64 w 186"/>
                <a:gd name="T97" fmla="*/ 243 h 324"/>
                <a:gd name="T98" fmla="*/ 58 w 186"/>
                <a:gd name="T99" fmla="*/ 242 h 324"/>
                <a:gd name="T100" fmla="*/ 57 w 186"/>
                <a:gd name="T101" fmla="*/ 240 h 324"/>
                <a:gd name="T102" fmla="*/ 1 w 186"/>
                <a:gd name="T103" fmla="*/ 1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6" h="324">
                  <a:moveTo>
                    <a:pt x="1" y="124"/>
                  </a:moveTo>
                  <a:cubicBezTo>
                    <a:pt x="1" y="111"/>
                    <a:pt x="1" y="97"/>
                    <a:pt x="5" y="85"/>
                  </a:cubicBezTo>
                  <a:cubicBezTo>
                    <a:pt x="9" y="74"/>
                    <a:pt x="16" y="63"/>
                    <a:pt x="21" y="52"/>
                  </a:cubicBezTo>
                  <a:cubicBezTo>
                    <a:pt x="26" y="42"/>
                    <a:pt x="39" y="38"/>
                    <a:pt x="47" y="29"/>
                  </a:cubicBezTo>
                  <a:cubicBezTo>
                    <a:pt x="54" y="19"/>
                    <a:pt x="65" y="12"/>
                    <a:pt x="75" y="4"/>
                  </a:cubicBezTo>
                  <a:cubicBezTo>
                    <a:pt x="76" y="3"/>
                    <a:pt x="76" y="3"/>
                    <a:pt x="78" y="2"/>
                  </a:cubicBezTo>
                  <a:cubicBezTo>
                    <a:pt x="79" y="1"/>
                    <a:pt x="82" y="0"/>
                    <a:pt x="83" y="3"/>
                  </a:cubicBezTo>
                  <a:cubicBezTo>
                    <a:pt x="91" y="14"/>
                    <a:pt x="101" y="25"/>
                    <a:pt x="113" y="32"/>
                  </a:cubicBezTo>
                  <a:cubicBezTo>
                    <a:pt x="119" y="35"/>
                    <a:pt x="128" y="40"/>
                    <a:pt x="130" y="46"/>
                  </a:cubicBezTo>
                  <a:cubicBezTo>
                    <a:pt x="133" y="56"/>
                    <a:pt x="130" y="67"/>
                    <a:pt x="135" y="77"/>
                  </a:cubicBezTo>
                  <a:cubicBezTo>
                    <a:pt x="139" y="85"/>
                    <a:pt x="144" y="94"/>
                    <a:pt x="143" y="103"/>
                  </a:cubicBezTo>
                  <a:cubicBezTo>
                    <a:pt x="142" y="117"/>
                    <a:pt x="132" y="124"/>
                    <a:pt x="119" y="117"/>
                  </a:cubicBezTo>
                  <a:cubicBezTo>
                    <a:pt x="114" y="114"/>
                    <a:pt x="113" y="106"/>
                    <a:pt x="112" y="101"/>
                  </a:cubicBezTo>
                  <a:cubicBezTo>
                    <a:pt x="109" y="86"/>
                    <a:pt x="107" y="93"/>
                    <a:pt x="106" y="101"/>
                  </a:cubicBezTo>
                  <a:cubicBezTo>
                    <a:pt x="106" y="101"/>
                    <a:pt x="106" y="101"/>
                    <a:pt x="106" y="102"/>
                  </a:cubicBezTo>
                  <a:cubicBezTo>
                    <a:pt x="105" y="117"/>
                    <a:pt x="117" y="151"/>
                    <a:pt x="141" y="135"/>
                  </a:cubicBezTo>
                  <a:cubicBezTo>
                    <a:pt x="145" y="132"/>
                    <a:pt x="148" y="128"/>
                    <a:pt x="152" y="126"/>
                  </a:cubicBezTo>
                  <a:cubicBezTo>
                    <a:pt x="155" y="125"/>
                    <a:pt x="160" y="127"/>
                    <a:pt x="161" y="130"/>
                  </a:cubicBezTo>
                  <a:cubicBezTo>
                    <a:pt x="164" y="143"/>
                    <a:pt x="167" y="162"/>
                    <a:pt x="151" y="164"/>
                  </a:cubicBezTo>
                  <a:cubicBezTo>
                    <a:pt x="150" y="164"/>
                    <a:pt x="149" y="164"/>
                    <a:pt x="149" y="164"/>
                  </a:cubicBezTo>
                  <a:cubicBezTo>
                    <a:pt x="142" y="160"/>
                    <a:pt x="144" y="164"/>
                    <a:pt x="153" y="174"/>
                  </a:cubicBezTo>
                  <a:cubicBezTo>
                    <a:pt x="155" y="174"/>
                    <a:pt x="158" y="174"/>
                    <a:pt x="160" y="175"/>
                  </a:cubicBezTo>
                  <a:cubicBezTo>
                    <a:pt x="163" y="178"/>
                    <a:pt x="167" y="182"/>
                    <a:pt x="163" y="187"/>
                  </a:cubicBezTo>
                  <a:cubicBezTo>
                    <a:pt x="159" y="192"/>
                    <a:pt x="151" y="196"/>
                    <a:pt x="146" y="198"/>
                  </a:cubicBezTo>
                  <a:cubicBezTo>
                    <a:pt x="141" y="201"/>
                    <a:pt x="134" y="191"/>
                    <a:pt x="131" y="187"/>
                  </a:cubicBezTo>
                  <a:cubicBezTo>
                    <a:pt x="131" y="187"/>
                    <a:pt x="130" y="187"/>
                    <a:pt x="130" y="186"/>
                  </a:cubicBezTo>
                  <a:cubicBezTo>
                    <a:pt x="125" y="182"/>
                    <a:pt x="124" y="186"/>
                    <a:pt x="123" y="191"/>
                  </a:cubicBezTo>
                  <a:cubicBezTo>
                    <a:pt x="122" y="195"/>
                    <a:pt x="121" y="198"/>
                    <a:pt x="117" y="198"/>
                  </a:cubicBezTo>
                  <a:cubicBezTo>
                    <a:pt x="109" y="196"/>
                    <a:pt x="110" y="189"/>
                    <a:pt x="110" y="183"/>
                  </a:cubicBezTo>
                  <a:cubicBezTo>
                    <a:pt x="109" y="183"/>
                    <a:pt x="109" y="184"/>
                    <a:pt x="109" y="184"/>
                  </a:cubicBezTo>
                  <a:cubicBezTo>
                    <a:pt x="107" y="185"/>
                    <a:pt x="104" y="185"/>
                    <a:pt x="103" y="186"/>
                  </a:cubicBezTo>
                  <a:cubicBezTo>
                    <a:pt x="98" y="188"/>
                    <a:pt x="93" y="179"/>
                    <a:pt x="89" y="176"/>
                  </a:cubicBezTo>
                  <a:cubicBezTo>
                    <a:pt x="88" y="177"/>
                    <a:pt x="87" y="178"/>
                    <a:pt x="85" y="178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2" y="185"/>
                    <a:pt x="84" y="192"/>
                    <a:pt x="90" y="199"/>
                  </a:cubicBezTo>
                  <a:cubicBezTo>
                    <a:pt x="95" y="202"/>
                    <a:pt x="100" y="205"/>
                    <a:pt x="105" y="208"/>
                  </a:cubicBezTo>
                  <a:cubicBezTo>
                    <a:pt x="116" y="213"/>
                    <a:pt x="129" y="211"/>
                    <a:pt x="140" y="207"/>
                  </a:cubicBezTo>
                  <a:cubicBezTo>
                    <a:pt x="152" y="203"/>
                    <a:pt x="158" y="198"/>
                    <a:pt x="170" y="203"/>
                  </a:cubicBezTo>
                  <a:cubicBezTo>
                    <a:pt x="186" y="211"/>
                    <a:pt x="185" y="243"/>
                    <a:pt x="173" y="249"/>
                  </a:cubicBezTo>
                  <a:cubicBezTo>
                    <a:pt x="161" y="256"/>
                    <a:pt x="146" y="255"/>
                    <a:pt x="152" y="271"/>
                  </a:cubicBezTo>
                  <a:cubicBezTo>
                    <a:pt x="154" y="276"/>
                    <a:pt x="158" y="283"/>
                    <a:pt x="156" y="288"/>
                  </a:cubicBezTo>
                  <a:cubicBezTo>
                    <a:pt x="155" y="293"/>
                    <a:pt x="150" y="324"/>
                    <a:pt x="142" y="322"/>
                  </a:cubicBezTo>
                  <a:cubicBezTo>
                    <a:pt x="132" y="320"/>
                    <a:pt x="128" y="313"/>
                    <a:pt x="124" y="304"/>
                  </a:cubicBezTo>
                  <a:cubicBezTo>
                    <a:pt x="119" y="293"/>
                    <a:pt x="115" y="261"/>
                    <a:pt x="111" y="249"/>
                  </a:cubicBezTo>
                  <a:cubicBezTo>
                    <a:pt x="110" y="251"/>
                    <a:pt x="109" y="254"/>
                    <a:pt x="107" y="255"/>
                  </a:cubicBezTo>
                  <a:cubicBezTo>
                    <a:pt x="101" y="259"/>
                    <a:pt x="94" y="259"/>
                    <a:pt x="88" y="256"/>
                  </a:cubicBezTo>
                  <a:cubicBezTo>
                    <a:pt x="83" y="253"/>
                    <a:pt x="81" y="248"/>
                    <a:pt x="82" y="242"/>
                  </a:cubicBezTo>
                  <a:cubicBezTo>
                    <a:pt x="83" y="238"/>
                    <a:pt x="87" y="232"/>
                    <a:pt x="80" y="233"/>
                  </a:cubicBezTo>
                  <a:cubicBezTo>
                    <a:pt x="73" y="234"/>
                    <a:pt x="68" y="237"/>
                    <a:pt x="64" y="243"/>
                  </a:cubicBezTo>
                  <a:cubicBezTo>
                    <a:pt x="63" y="244"/>
                    <a:pt x="60" y="244"/>
                    <a:pt x="58" y="242"/>
                  </a:cubicBezTo>
                  <a:cubicBezTo>
                    <a:pt x="58" y="242"/>
                    <a:pt x="57" y="241"/>
                    <a:pt x="57" y="240"/>
                  </a:cubicBezTo>
                  <a:cubicBezTo>
                    <a:pt x="15" y="225"/>
                    <a:pt x="0" y="163"/>
                    <a:pt x="1" y="124"/>
                  </a:cubicBezTo>
                </a:path>
              </a:pathLst>
            </a:custGeom>
            <a:solidFill>
              <a:srgbClr val="86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854"/>
            <p:cNvSpPr>
              <a:spLocks noEditPoints="1"/>
            </p:cNvSpPr>
            <p:nvPr/>
          </p:nvSpPr>
          <p:spPr bwMode="auto">
            <a:xfrm flipH="1">
              <a:off x="5684902" y="2887603"/>
              <a:ext cx="384568" cy="302579"/>
            </a:xfrm>
            <a:custGeom>
              <a:avLst/>
              <a:gdLst>
                <a:gd name="T0" fmla="*/ 177 w 206"/>
                <a:gd name="T1" fmla="*/ 162 h 162"/>
                <a:gd name="T2" fmla="*/ 177 w 206"/>
                <a:gd name="T3" fmla="*/ 162 h 162"/>
                <a:gd name="T4" fmla="*/ 177 w 206"/>
                <a:gd name="T5" fmla="*/ 162 h 162"/>
                <a:gd name="T6" fmla="*/ 177 w 206"/>
                <a:gd name="T7" fmla="*/ 162 h 162"/>
                <a:gd name="T8" fmla="*/ 198 w 206"/>
                <a:gd name="T9" fmla="*/ 161 h 162"/>
                <a:gd name="T10" fmla="*/ 197 w 206"/>
                <a:gd name="T11" fmla="*/ 161 h 162"/>
                <a:gd name="T12" fmla="*/ 198 w 206"/>
                <a:gd name="T13" fmla="*/ 161 h 162"/>
                <a:gd name="T14" fmla="*/ 199 w 206"/>
                <a:gd name="T15" fmla="*/ 161 h 162"/>
                <a:gd name="T16" fmla="*/ 199 w 206"/>
                <a:gd name="T17" fmla="*/ 161 h 162"/>
                <a:gd name="T18" fmla="*/ 199 w 206"/>
                <a:gd name="T19" fmla="*/ 161 h 162"/>
                <a:gd name="T20" fmla="*/ 200 w 206"/>
                <a:gd name="T21" fmla="*/ 161 h 162"/>
                <a:gd name="T22" fmla="*/ 199 w 206"/>
                <a:gd name="T23" fmla="*/ 161 h 162"/>
                <a:gd name="T24" fmla="*/ 200 w 206"/>
                <a:gd name="T25" fmla="*/ 161 h 162"/>
                <a:gd name="T26" fmla="*/ 200 w 206"/>
                <a:gd name="T27" fmla="*/ 161 h 162"/>
                <a:gd name="T28" fmla="*/ 200 w 206"/>
                <a:gd name="T29" fmla="*/ 161 h 162"/>
                <a:gd name="T30" fmla="*/ 200 w 206"/>
                <a:gd name="T31" fmla="*/ 161 h 162"/>
                <a:gd name="T32" fmla="*/ 201 w 206"/>
                <a:gd name="T33" fmla="*/ 161 h 162"/>
                <a:gd name="T34" fmla="*/ 201 w 206"/>
                <a:gd name="T35" fmla="*/ 161 h 162"/>
                <a:gd name="T36" fmla="*/ 201 w 206"/>
                <a:gd name="T37" fmla="*/ 161 h 162"/>
                <a:gd name="T38" fmla="*/ 202 w 206"/>
                <a:gd name="T39" fmla="*/ 161 h 162"/>
                <a:gd name="T40" fmla="*/ 202 w 206"/>
                <a:gd name="T41" fmla="*/ 161 h 162"/>
                <a:gd name="T42" fmla="*/ 202 w 206"/>
                <a:gd name="T43" fmla="*/ 161 h 162"/>
                <a:gd name="T44" fmla="*/ 203 w 206"/>
                <a:gd name="T45" fmla="*/ 160 h 162"/>
                <a:gd name="T46" fmla="*/ 202 w 206"/>
                <a:gd name="T47" fmla="*/ 160 h 162"/>
                <a:gd name="T48" fmla="*/ 203 w 206"/>
                <a:gd name="T49" fmla="*/ 160 h 162"/>
                <a:gd name="T50" fmla="*/ 203 w 206"/>
                <a:gd name="T51" fmla="*/ 160 h 162"/>
                <a:gd name="T52" fmla="*/ 203 w 206"/>
                <a:gd name="T53" fmla="*/ 160 h 162"/>
                <a:gd name="T54" fmla="*/ 203 w 206"/>
                <a:gd name="T55" fmla="*/ 160 h 162"/>
                <a:gd name="T56" fmla="*/ 204 w 206"/>
                <a:gd name="T57" fmla="*/ 160 h 162"/>
                <a:gd name="T58" fmla="*/ 204 w 206"/>
                <a:gd name="T59" fmla="*/ 160 h 162"/>
                <a:gd name="T60" fmla="*/ 204 w 206"/>
                <a:gd name="T61" fmla="*/ 160 h 162"/>
                <a:gd name="T62" fmla="*/ 205 w 206"/>
                <a:gd name="T63" fmla="*/ 160 h 162"/>
                <a:gd name="T64" fmla="*/ 205 w 206"/>
                <a:gd name="T65" fmla="*/ 160 h 162"/>
                <a:gd name="T66" fmla="*/ 205 w 206"/>
                <a:gd name="T67" fmla="*/ 160 h 162"/>
                <a:gd name="T68" fmla="*/ 206 w 206"/>
                <a:gd name="T69" fmla="*/ 160 h 162"/>
                <a:gd name="T70" fmla="*/ 206 w 206"/>
                <a:gd name="T71" fmla="*/ 160 h 162"/>
                <a:gd name="T72" fmla="*/ 206 w 206"/>
                <a:gd name="T73" fmla="*/ 160 h 162"/>
                <a:gd name="T74" fmla="*/ 1 w 206"/>
                <a:gd name="T75" fmla="*/ 6 h 162"/>
                <a:gd name="T76" fmla="*/ 177 w 206"/>
                <a:gd name="T77" fmla="*/ 162 h 162"/>
                <a:gd name="T78" fmla="*/ 1 w 206"/>
                <a:gd name="T79" fmla="*/ 6 h 162"/>
                <a:gd name="T80" fmla="*/ 1 w 206"/>
                <a:gd name="T81" fmla="*/ 3 h 162"/>
                <a:gd name="T82" fmla="*/ 1 w 206"/>
                <a:gd name="T83" fmla="*/ 4 h 162"/>
                <a:gd name="T84" fmla="*/ 1 w 206"/>
                <a:gd name="T85" fmla="*/ 3 h 162"/>
                <a:gd name="T86" fmla="*/ 0 w 206"/>
                <a:gd name="T87" fmla="*/ 3 h 162"/>
                <a:gd name="T88" fmla="*/ 0 w 206"/>
                <a:gd name="T89" fmla="*/ 3 h 162"/>
                <a:gd name="T90" fmla="*/ 0 w 206"/>
                <a:gd name="T91" fmla="*/ 3 h 162"/>
                <a:gd name="T92" fmla="*/ 0 w 206"/>
                <a:gd name="T93" fmla="*/ 2 h 162"/>
                <a:gd name="T94" fmla="*/ 0 w 206"/>
                <a:gd name="T95" fmla="*/ 2 h 162"/>
                <a:gd name="T96" fmla="*/ 0 w 206"/>
                <a:gd name="T97" fmla="*/ 2 h 162"/>
                <a:gd name="T98" fmla="*/ 0 w 206"/>
                <a:gd name="T99" fmla="*/ 1 h 162"/>
                <a:gd name="T100" fmla="*/ 0 w 206"/>
                <a:gd name="T101" fmla="*/ 1 h 162"/>
                <a:gd name="T102" fmla="*/ 0 w 206"/>
                <a:gd name="T103" fmla="*/ 1 h 162"/>
                <a:gd name="T104" fmla="*/ 0 w 206"/>
                <a:gd name="T105" fmla="*/ 0 h 162"/>
                <a:gd name="T106" fmla="*/ 0 w 206"/>
                <a:gd name="T107" fmla="*/ 1 h 162"/>
                <a:gd name="T108" fmla="*/ 0 w 206"/>
                <a:gd name="T109" fmla="*/ 0 h 162"/>
                <a:gd name="T110" fmla="*/ 0 w 206"/>
                <a:gd name="T111" fmla="*/ 0 h 162"/>
                <a:gd name="T112" fmla="*/ 0 w 206"/>
                <a:gd name="T113" fmla="*/ 0 h 162"/>
                <a:gd name="T114" fmla="*/ 0 w 206"/>
                <a:gd name="T11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" h="162">
                  <a:moveTo>
                    <a:pt x="177" y="162"/>
                  </a:moveTo>
                  <a:cubicBezTo>
                    <a:pt x="177" y="162"/>
                    <a:pt x="177" y="162"/>
                    <a:pt x="177" y="162"/>
                  </a:cubicBezTo>
                  <a:cubicBezTo>
                    <a:pt x="177" y="162"/>
                    <a:pt x="177" y="162"/>
                    <a:pt x="177" y="162"/>
                  </a:cubicBezTo>
                  <a:cubicBezTo>
                    <a:pt x="177" y="162"/>
                    <a:pt x="177" y="162"/>
                    <a:pt x="177" y="162"/>
                  </a:cubicBezTo>
                  <a:moveTo>
                    <a:pt x="198" y="161"/>
                  </a:moveTo>
                  <a:cubicBezTo>
                    <a:pt x="198" y="161"/>
                    <a:pt x="197" y="161"/>
                    <a:pt x="197" y="161"/>
                  </a:cubicBezTo>
                  <a:cubicBezTo>
                    <a:pt x="197" y="161"/>
                    <a:pt x="198" y="161"/>
                    <a:pt x="198" y="161"/>
                  </a:cubicBezTo>
                  <a:moveTo>
                    <a:pt x="199" y="161"/>
                  </a:moveTo>
                  <a:cubicBezTo>
                    <a:pt x="199" y="161"/>
                    <a:pt x="199" y="161"/>
                    <a:pt x="199" y="161"/>
                  </a:cubicBezTo>
                  <a:cubicBezTo>
                    <a:pt x="199" y="161"/>
                    <a:pt x="199" y="161"/>
                    <a:pt x="199" y="161"/>
                  </a:cubicBezTo>
                  <a:moveTo>
                    <a:pt x="200" y="161"/>
                  </a:moveTo>
                  <a:cubicBezTo>
                    <a:pt x="199" y="161"/>
                    <a:pt x="199" y="161"/>
                    <a:pt x="199" y="161"/>
                  </a:cubicBezTo>
                  <a:cubicBezTo>
                    <a:pt x="199" y="161"/>
                    <a:pt x="199" y="161"/>
                    <a:pt x="200" y="161"/>
                  </a:cubicBezTo>
                  <a:moveTo>
                    <a:pt x="200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200" y="161"/>
                    <a:pt x="200" y="161"/>
                    <a:pt x="200" y="161"/>
                  </a:cubicBezTo>
                  <a:moveTo>
                    <a:pt x="201" y="161"/>
                  </a:moveTo>
                  <a:cubicBezTo>
                    <a:pt x="201" y="161"/>
                    <a:pt x="201" y="161"/>
                    <a:pt x="201" y="161"/>
                  </a:cubicBezTo>
                  <a:cubicBezTo>
                    <a:pt x="201" y="161"/>
                    <a:pt x="201" y="161"/>
                    <a:pt x="201" y="161"/>
                  </a:cubicBezTo>
                  <a:moveTo>
                    <a:pt x="202" y="161"/>
                  </a:moveTo>
                  <a:cubicBezTo>
                    <a:pt x="202" y="161"/>
                    <a:pt x="202" y="161"/>
                    <a:pt x="202" y="161"/>
                  </a:cubicBezTo>
                  <a:cubicBezTo>
                    <a:pt x="202" y="161"/>
                    <a:pt x="202" y="161"/>
                    <a:pt x="202" y="161"/>
                  </a:cubicBezTo>
                  <a:moveTo>
                    <a:pt x="203" y="160"/>
                  </a:moveTo>
                  <a:cubicBezTo>
                    <a:pt x="203" y="160"/>
                    <a:pt x="203" y="160"/>
                    <a:pt x="202" y="160"/>
                  </a:cubicBezTo>
                  <a:cubicBezTo>
                    <a:pt x="203" y="160"/>
                    <a:pt x="203" y="160"/>
                    <a:pt x="203" y="160"/>
                  </a:cubicBezTo>
                  <a:moveTo>
                    <a:pt x="203" y="160"/>
                  </a:moveTo>
                  <a:cubicBezTo>
                    <a:pt x="203" y="160"/>
                    <a:pt x="203" y="160"/>
                    <a:pt x="203" y="160"/>
                  </a:cubicBezTo>
                  <a:cubicBezTo>
                    <a:pt x="203" y="160"/>
                    <a:pt x="203" y="160"/>
                    <a:pt x="203" y="160"/>
                  </a:cubicBezTo>
                  <a:moveTo>
                    <a:pt x="204" y="160"/>
                  </a:moveTo>
                  <a:cubicBezTo>
                    <a:pt x="204" y="160"/>
                    <a:pt x="204" y="160"/>
                    <a:pt x="204" y="160"/>
                  </a:cubicBezTo>
                  <a:cubicBezTo>
                    <a:pt x="204" y="160"/>
                    <a:pt x="204" y="160"/>
                    <a:pt x="204" y="160"/>
                  </a:cubicBezTo>
                  <a:moveTo>
                    <a:pt x="205" y="160"/>
                  </a:moveTo>
                  <a:cubicBezTo>
                    <a:pt x="205" y="160"/>
                    <a:pt x="205" y="160"/>
                    <a:pt x="205" y="160"/>
                  </a:cubicBezTo>
                  <a:cubicBezTo>
                    <a:pt x="205" y="160"/>
                    <a:pt x="205" y="160"/>
                    <a:pt x="205" y="160"/>
                  </a:cubicBezTo>
                  <a:moveTo>
                    <a:pt x="206" y="160"/>
                  </a:moveTo>
                  <a:cubicBezTo>
                    <a:pt x="206" y="160"/>
                    <a:pt x="206" y="160"/>
                    <a:pt x="206" y="160"/>
                  </a:cubicBezTo>
                  <a:cubicBezTo>
                    <a:pt x="206" y="160"/>
                    <a:pt x="206" y="160"/>
                    <a:pt x="206" y="160"/>
                  </a:cubicBezTo>
                  <a:moveTo>
                    <a:pt x="1" y="6"/>
                  </a:moveTo>
                  <a:cubicBezTo>
                    <a:pt x="12" y="96"/>
                    <a:pt x="89" y="162"/>
                    <a:pt x="177" y="162"/>
                  </a:cubicBezTo>
                  <a:cubicBezTo>
                    <a:pt x="89" y="162"/>
                    <a:pt x="12" y="96"/>
                    <a:pt x="1" y="6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1A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 bwMode="auto">
            <a:xfrm rot="363959" flipH="1">
              <a:off x="5417767" y="2599421"/>
              <a:ext cx="653592" cy="590025"/>
            </a:xfrm>
            <a:custGeom>
              <a:avLst/>
              <a:gdLst>
                <a:gd name="connsiteX0" fmla="*/ 100493 w 531514"/>
                <a:gd name="connsiteY0" fmla="*/ 0 h 479820"/>
                <a:gd name="connsiteX1" fmla="*/ 91404 w 531514"/>
                <a:gd name="connsiteY1" fmla="*/ 48807 h 479820"/>
                <a:gd name="connsiteX2" fmla="*/ 92500 w 531514"/>
                <a:gd name="connsiteY2" fmla="*/ 103601 h 479820"/>
                <a:gd name="connsiteX3" fmla="*/ 391965 w 531514"/>
                <a:gd name="connsiteY3" fmla="*/ 341570 h 479820"/>
                <a:gd name="connsiteX4" fmla="*/ 494455 w 531514"/>
                <a:gd name="connsiteY4" fmla="*/ 308769 h 479820"/>
                <a:gd name="connsiteX5" fmla="*/ 531514 w 531514"/>
                <a:gd name="connsiteY5" fmla="*/ 282992 h 479820"/>
                <a:gd name="connsiteX6" fmla="*/ 530851 w 531514"/>
                <a:gd name="connsiteY6" fmla="*/ 286475 h 479820"/>
                <a:gd name="connsiteX7" fmla="*/ 301478 w 531514"/>
                <a:gd name="connsiteY7" fmla="*/ 478096 h 479820"/>
                <a:gd name="connsiteX8" fmla="*/ 2013 w 531514"/>
                <a:gd name="connsiteY8" fmla="*/ 240127 h 479820"/>
                <a:gd name="connsiteX9" fmla="*/ 94512 w 531514"/>
                <a:gd name="connsiteY9" fmla="*/ 4168 h 47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514" h="479820">
                  <a:moveTo>
                    <a:pt x="100493" y="0"/>
                  </a:moveTo>
                  <a:lnTo>
                    <a:pt x="91404" y="48807"/>
                  </a:lnTo>
                  <a:cubicBezTo>
                    <a:pt x="89911" y="66703"/>
                    <a:pt x="90220" y="85033"/>
                    <a:pt x="92500" y="103601"/>
                  </a:cubicBezTo>
                  <a:cubicBezTo>
                    <a:pt x="109221" y="252142"/>
                    <a:pt x="242992" y="358243"/>
                    <a:pt x="391965" y="341570"/>
                  </a:cubicBezTo>
                  <a:cubicBezTo>
                    <a:pt x="429208" y="337402"/>
                    <a:pt x="463791" y="325939"/>
                    <a:pt x="494455" y="308769"/>
                  </a:cubicBezTo>
                  <a:lnTo>
                    <a:pt x="531514" y="282992"/>
                  </a:lnTo>
                  <a:lnTo>
                    <a:pt x="530851" y="286475"/>
                  </a:lnTo>
                  <a:cubicBezTo>
                    <a:pt x="500995" y="387437"/>
                    <a:pt x="413207" y="465591"/>
                    <a:pt x="301478" y="478096"/>
                  </a:cubicBezTo>
                  <a:cubicBezTo>
                    <a:pt x="152505" y="494769"/>
                    <a:pt x="18734" y="388668"/>
                    <a:pt x="2013" y="240127"/>
                  </a:cubicBezTo>
                  <a:cubicBezTo>
                    <a:pt x="-9388" y="147289"/>
                    <a:pt x="28496" y="60371"/>
                    <a:pt x="94512" y="4168"/>
                  </a:cubicBezTo>
                  <a:close/>
                </a:path>
              </a:pathLst>
            </a:custGeom>
            <a:solidFill>
              <a:schemeClr val="accent3">
                <a:alpha val="3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24" name="Oval 3123"/>
          <p:cNvSpPr>
            <a:spLocks noChangeArrowheads="1"/>
          </p:cNvSpPr>
          <p:nvPr/>
        </p:nvSpPr>
        <p:spPr bwMode="auto">
          <a:xfrm flipH="1">
            <a:off x="3886658" y="1108145"/>
            <a:ext cx="513100" cy="514439"/>
          </a:xfrm>
          <a:prstGeom prst="ellipse">
            <a:avLst/>
          </a:pr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3124"/>
          <p:cNvSpPr/>
          <p:nvPr/>
        </p:nvSpPr>
        <p:spPr bwMode="auto">
          <a:xfrm flipH="1">
            <a:off x="3952304" y="1298380"/>
            <a:ext cx="6698" cy="4019"/>
          </a:xfrm>
          <a:custGeom>
            <a:avLst/>
            <a:gdLst>
              <a:gd name="T0" fmla="*/ 0 w 4"/>
              <a:gd name="T1" fmla="*/ 0 h 2"/>
              <a:gd name="T2" fmla="*/ 3 w 4"/>
              <a:gd name="T3" fmla="*/ 2 h 2"/>
              <a:gd name="T4" fmla="*/ 4 w 4"/>
              <a:gd name="T5" fmla="*/ 2 h 2"/>
              <a:gd name="T6" fmla="*/ 0 w 4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2">
                <a:moveTo>
                  <a:pt x="0" y="0"/>
                </a:moveTo>
                <a:cubicBezTo>
                  <a:pt x="1" y="0"/>
                  <a:pt x="2" y="1"/>
                  <a:pt x="3" y="2"/>
                </a:cubicBezTo>
                <a:cubicBezTo>
                  <a:pt x="3" y="2"/>
                  <a:pt x="3" y="2"/>
                  <a:pt x="4" y="2"/>
                </a:cubicBezTo>
                <a:cubicBezTo>
                  <a:pt x="3" y="1"/>
                  <a:pt x="1" y="1"/>
                  <a:pt x="0" y="0"/>
                </a:cubicBezTo>
              </a:path>
            </a:pathLst>
          </a:cu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3125"/>
          <p:cNvSpPr/>
          <p:nvPr/>
        </p:nvSpPr>
        <p:spPr bwMode="auto">
          <a:xfrm flipH="1">
            <a:off x="4032684" y="1228716"/>
            <a:ext cx="218369" cy="89759"/>
          </a:xfrm>
          <a:custGeom>
            <a:avLst/>
            <a:gdLst>
              <a:gd name="T0" fmla="*/ 16 w 119"/>
              <a:gd name="T1" fmla="*/ 0 h 49"/>
              <a:gd name="T2" fmla="*/ 10 w 119"/>
              <a:gd name="T3" fmla="*/ 0 h 49"/>
              <a:gd name="T4" fmla="*/ 0 w 119"/>
              <a:gd name="T5" fmla="*/ 1 h 49"/>
              <a:gd name="T6" fmla="*/ 119 w 119"/>
              <a:gd name="T7" fmla="*/ 49 h 49"/>
              <a:gd name="T8" fmla="*/ 87 w 119"/>
              <a:gd name="T9" fmla="*/ 29 h 49"/>
              <a:gd name="T10" fmla="*/ 19 w 119"/>
              <a:gd name="T11" fmla="*/ 0 h 49"/>
              <a:gd name="T12" fmla="*/ 16 w 119"/>
              <a:gd name="T1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" h="49">
                <a:moveTo>
                  <a:pt x="16" y="0"/>
                </a:moveTo>
                <a:cubicBezTo>
                  <a:pt x="14" y="0"/>
                  <a:pt x="12" y="0"/>
                  <a:pt x="10" y="0"/>
                </a:cubicBezTo>
                <a:cubicBezTo>
                  <a:pt x="6" y="0"/>
                  <a:pt x="3" y="0"/>
                  <a:pt x="0" y="1"/>
                </a:cubicBezTo>
                <a:cubicBezTo>
                  <a:pt x="39" y="17"/>
                  <a:pt x="79" y="33"/>
                  <a:pt x="119" y="49"/>
                </a:cubicBezTo>
                <a:cubicBezTo>
                  <a:pt x="108" y="43"/>
                  <a:pt x="98" y="36"/>
                  <a:pt x="87" y="29"/>
                </a:cubicBezTo>
                <a:cubicBezTo>
                  <a:pt x="64" y="20"/>
                  <a:pt x="41" y="10"/>
                  <a:pt x="19" y="0"/>
                </a:cubicBezTo>
                <a:cubicBezTo>
                  <a:pt x="18" y="0"/>
                  <a:pt x="17" y="0"/>
                  <a:pt x="16" y="0"/>
                </a:cubicBezTo>
              </a:path>
            </a:pathLst>
          </a:cu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3126"/>
          <p:cNvSpPr>
            <a:spLocks noEditPoints="1"/>
          </p:cNvSpPr>
          <p:nvPr/>
        </p:nvSpPr>
        <p:spPr bwMode="auto">
          <a:xfrm flipH="1">
            <a:off x="3944265" y="1153694"/>
            <a:ext cx="371093" cy="154064"/>
          </a:xfrm>
          <a:custGeom>
            <a:avLst/>
            <a:gdLst>
              <a:gd name="T0" fmla="*/ 197 w 202"/>
              <a:gd name="T1" fmla="*/ 81 h 84"/>
              <a:gd name="T2" fmla="*/ 202 w 202"/>
              <a:gd name="T3" fmla="*/ 84 h 84"/>
              <a:gd name="T4" fmla="*/ 198 w 202"/>
              <a:gd name="T5" fmla="*/ 81 h 84"/>
              <a:gd name="T6" fmla="*/ 197 w 202"/>
              <a:gd name="T7" fmla="*/ 81 h 84"/>
              <a:gd name="T8" fmla="*/ 54 w 202"/>
              <a:gd name="T9" fmla="*/ 41 h 84"/>
              <a:gd name="T10" fmla="*/ 122 w 202"/>
              <a:gd name="T11" fmla="*/ 70 h 84"/>
              <a:gd name="T12" fmla="*/ 80 w 202"/>
              <a:gd name="T13" fmla="*/ 43 h 84"/>
              <a:gd name="T14" fmla="*/ 54 w 202"/>
              <a:gd name="T15" fmla="*/ 41 h 84"/>
              <a:gd name="T16" fmla="*/ 15 w 202"/>
              <a:gd name="T17" fmla="*/ 0 h 84"/>
              <a:gd name="T18" fmla="*/ 0 w 202"/>
              <a:gd name="T19" fmla="*/ 12 h 84"/>
              <a:gd name="T20" fmla="*/ 31 w 202"/>
              <a:gd name="T21" fmla="*/ 10 h 84"/>
              <a:gd name="T22" fmla="*/ 15 w 202"/>
              <a:gd name="T23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2" h="84">
                <a:moveTo>
                  <a:pt x="197" y="81"/>
                </a:moveTo>
                <a:cubicBezTo>
                  <a:pt x="199" y="82"/>
                  <a:pt x="201" y="83"/>
                  <a:pt x="202" y="84"/>
                </a:cubicBezTo>
                <a:cubicBezTo>
                  <a:pt x="201" y="83"/>
                  <a:pt x="199" y="82"/>
                  <a:pt x="198" y="81"/>
                </a:cubicBezTo>
                <a:cubicBezTo>
                  <a:pt x="197" y="81"/>
                  <a:pt x="197" y="81"/>
                  <a:pt x="197" y="81"/>
                </a:cubicBezTo>
                <a:moveTo>
                  <a:pt x="54" y="41"/>
                </a:moveTo>
                <a:cubicBezTo>
                  <a:pt x="76" y="51"/>
                  <a:pt x="99" y="61"/>
                  <a:pt x="122" y="70"/>
                </a:cubicBezTo>
                <a:cubicBezTo>
                  <a:pt x="108" y="61"/>
                  <a:pt x="94" y="52"/>
                  <a:pt x="80" y="43"/>
                </a:cubicBezTo>
                <a:cubicBezTo>
                  <a:pt x="71" y="42"/>
                  <a:pt x="62" y="41"/>
                  <a:pt x="54" y="41"/>
                </a:cubicBezTo>
                <a:moveTo>
                  <a:pt x="15" y="0"/>
                </a:moveTo>
                <a:cubicBezTo>
                  <a:pt x="9" y="4"/>
                  <a:pt x="4" y="8"/>
                  <a:pt x="0" y="12"/>
                </a:cubicBezTo>
                <a:cubicBezTo>
                  <a:pt x="10" y="11"/>
                  <a:pt x="20" y="11"/>
                  <a:pt x="31" y="10"/>
                </a:cubicBezTo>
                <a:cubicBezTo>
                  <a:pt x="25" y="7"/>
                  <a:pt x="20" y="3"/>
                  <a:pt x="15" y="0"/>
                </a:cubicBezTo>
              </a:path>
            </a:pathLst>
          </a:cu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3127"/>
          <p:cNvSpPr/>
          <p:nvPr/>
        </p:nvSpPr>
        <p:spPr bwMode="auto">
          <a:xfrm flipH="1">
            <a:off x="4137180" y="1122881"/>
            <a:ext cx="132629" cy="52248"/>
          </a:xfrm>
          <a:custGeom>
            <a:avLst/>
            <a:gdLst>
              <a:gd name="T0" fmla="*/ 25 w 72"/>
              <a:gd name="T1" fmla="*/ 0 h 29"/>
              <a:gd name="T2" fmla="*/ 0 w 72"/>
              <a:gd name="T3" fmla="*/ 11 h 29"/>
              <a:gd name="T4" fmla="*/ 37 w 72"/>
              <a:gd name="T5" fmla="*/ 27 h 29"/>
              <a:gd name="T6" fmla="*/ 49 w 72"/>
              <a:gd name="T7" fmla="*/ 27 h 29"/>
              <a:gd name="T8" fmla="*/ 72 w 72"/>
              <a:gd name="T9" fmla="*/ 29 h 29"/>
              <a:gd name="T10" fmla="*/ 25 w 72"/>
              <a:gd name="T11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" h="29">
                <a:moveTo>
                  <a:pt x="25" y="0"/>
                </a:moveTo>
                <a:cubicBezTo>
                  <a:pt x="16" y="3"/>
                  <a:pt x="8" y="6"/>
                  <a:pt x="0" y="11"/>
                </a:cubicBezTo>
                <a:cubicBezTo>
                  <a:pt x="12" y="16"/>
                  <a:pt x="24" y="21"/>
                  <a:pt x="37" y="27"/>
                </a:cubicBezTo>
                <a:cubicBezTo>
                  <a:pt x="41" y="27"/>
                  <a:pt x="45" y="27"/>
                  <a:pt x="49" y="27"/>
                </a:cubicBezTo>
                <a:cubicBezTo>
                  <a:pt x="57" y="27"/>
                  <a:pt x="64" y="28"/>
                  <a:pt x="72" y="29"/>
                </a:cubicBezTo>
                <a:cubicBezTo>
                  <a:pt x="57" y="18"/>
                  <a:pt x="41" y="9"/>
                  <a:pt x="25" y="0"/>
                </a:cubicBezTo>
              </a:path>
            </a:pathLst>
          </a:cu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3128"/>
          <p:cNvSpPr>
            <a:spLocks noEditPoints="1"/>
          </p:cNvSpPr>
          <p:nvPr/>
        </p:nvSpPr>
        <p:spPr bwMode="auto">
          <a:xfrm flipH="1">
            <a:off x="3953643" y="1142976"/>
            <a:ext cx="326883" cy="159423"/>
          </a:xfrm>
          <a:custGeom>
            <a:avLst/>
            <a:gdLst>
              <a:gd name="T0" fmla="*/ 133 w 178"/>
              <a:gd name="T1" fmla="*/ 64 h 87"/>
              <a:gd name="T2" fmla="*/ 178 w 178"/>
              <a:gd name="T3" fmla="*/ 87 h 87"/>
              <a:gd name="T4" fmla="*/ 175 w 178"/>
              <a:gd name="T5" fmla="*/ 85 h 87"/>
              <a:gd name="T6" fmla="*/ 133 w 178"/>
              <a:gd name="T7" fmla="*/ 64 h 87"/>
              <a:gd name="T8" fmla="*/ 6 w 178"/>
              <a:gd name="T9" fmla="*/ 0 h 87"/>
              <a:gd name="T10" fmla="*/ 0 w 178"/>
              <a:gd name="T11" fmla="*/ 3 h 87"/>
              <a:gd name="T12" fmla="*/ 29 w 178"/>
              <a:gd name="T13" fmla="*/ 16 h 87"/>
              <a:gd name="T14" fmla="*/ 36 w 178"/>
              <a:gd name="T15" fmla="*/ 16 h 87"/>
              <a:gd name="T16" fmla="*/ 43 w 178"/>
              <a:gd name="T17" fmla="*/ 16 h 87"/>
              <a:gd name="T18" fmla="*/ 6 w 178"/>
              <a:gd name="T19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" h="87">
                <a:moveTo>
                  <a:pt x="133" y="64"/>
                </a:moveTo>
                <a:cubicBezTo>
                  <a:pt x="148" y="72"/>
                  <a:pt x="163" y="79"/>
                  <a:pt x="178" y="87"/>
                </a:cubicBezTo>
                <a:cubicBezTo>
                  <a:pt x="177" y="86"/>
                  <a:pt x="176" y="85"/>
                  <a:pt x="175" y="85"/>
                </a:cubicBezTo>
                <a:cubicBezTo>
                  <a:pt x="162" y="76"/>
                  <a:pt x="148" y="69"/>
                  <a:pt x="133" y="64"/>
                </a:cubicBezTo>
                <a:moveTo>
                  <a:pt x="6" y="0"/>
                </a:moveTo>
                <a:cubicBezTo>
                  <a:pt x="4" y="1"/>
                  <a:pt x="2" y="2"/>
                  <a:pt x="0" y="3"/>
                </a:cubicBezTo>
                <a:cubicBezTo>
                  <a:pt x="10" y="7"/>
                  <a:pt x="20" y="11"/>
                  <a:pt x="29" y="16"/>
                </a:cubicBezTo>
                <a:cubicBezTo>
                  <a:pt x="32" y="16"/>
                  <a:pt x="34" y="16"/>
                  <a:pt x="36" y="16"/>
                </a:cubicBezTo>
                <a:cubicBezTo>
                  <a:pt x="38" y="16"/>
                  <a:pt x="41" y="16"/>
                  <a:pt x="43" y="16"/>
                </a:cubicBezTo>
                <a:cubicBezTo>
                  <a:pt x="30" y="10"/>
                  <a:pt x="18" y="5"/>
                  <a:pt x="6" y="0"/>
                </a:cubicBezTo>
              </a:path>
            </a:pathLst>
          </a:cu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3129"/>
          <p:cNvSpPr/>
          <p:nvPr/>
        </p:nvSpPr>
        <p:spPr bwMode="auto">
          <a:xfrm flipH="1">
            <a:off x="3886658" y="1318475"/>
            <a:ext cx="146026" cy="64305"/>
          </a:xfrm>
          <a:custGeom>
            <a:avLst/>
            <a:gdLst>
              <a:gd name="T0" fmla="*/ 0 w 80"/>
              <a:gd name="T1" fmla="*/ 0 h 35"/>
              <a:gd name="T2" fmla="*/ 21 w 80"/>
              <a:gd name="T3" fmla="*/ 12 h 35"/>
              <a:gd name="T4" fmla="*/ 47 w 80"/>
              <a:gd name="T5" fmla="*/ 21 h 35"/>
              <a:gd name="T6" fmla="*/ 80 w 80"/>
              <a:gd name="T7" fmla="*/ 35 h 35"/>
              <a:gd name="T8" fmla="*/ 80 w 80"/>
              <a:gd name="T9" fmla="*/ 31 h 35"/>
              <a:gd name="T10" fmla="*/ 0 w 80"/>
              <a:gd name="T11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" h="35">
                <a:moveTo>
                  <a:pt x="0" y="0"/>
                </a:moveTo>
                <a:cubicBezTo>
                  <a:pt x="7" y="4"/>
                  <a:pt x="14" y="8"/>
                  <a:pt x="21" y="12"/>
                </a:cubicBezTo>
                <a:cubicBezTo>
                  <a:pt x="29" y="15"/>
                  <a:pt x="38" y="18"/>
                  <a:pt x="47" y="21"/>
                </a:cubicBezTo>
                <a:cubicBezTo>
                  <a:pt x="56" y="24"/>
                  <a:pt x="69" y="29"/>
                  <a:pt x="80" y="35"/>
                </a:cubicBezTo>
                <a:cubicBezTo>
                  <a:pt x="80" y="34"/>
                  <a:pt x="80" y="33"/>
                  <a:pt x="80" y="31"/>
                </a:cubicBezTo>
                <a:cubicBezTo>
                  <a:pt x="53" y="21"/>
                  <a:pt x="27" y="11"/>
                  <a:pt x="0" y="0"/>
                </a:cubicBezTo>
              </a:path>
            </a:pathLst>
          </a:cu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3130"/>
          <p:cNvSpPr/>
          <p:nvPr/>
        </p:nvSpPr>
        <p:spPr bwMode="auto">
          <a:xfrm flipH="1">
            <a:off x="3886659" y="1282304"/>
            <a:ext cx="204972" cy="92438"/>
          </a:xfrm>
          <a:custGeom>
            <a:avLst/>
            <a:gdLst>
              <a:gd name="T0" fmla="*/ 0 w 112"/>
              <a:gd name="T1" fmla="*/ 0 h 51"/>
              <a:gd name="T2" fmla="*/ 32 w 112"/>
              <a:gd name="T3" fmla="*/ 20 h 51"/>
              <a:gd name="T4" fmla="*/ 112 w 112"/>
              <a:gd name="T5" fmla="*/ 51 h 51"/>
              <a:gd name="T6" fmla="*/ 112 w 112"/>
              <a:gd name="T7" fmla="*/ 48 h 51"/>
              <a:gd name="T8" fmla="*/ 110 w 112"/>
              <a:gd name="T9" fmla="*/ 45 h 51"/>
              <a:gd name="T10" fmla="*/ 0 w 112"/>
              <a:gd name="T11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51">
                <a:moveTo>
                  <a:pt x="0" y="0"/>
                </a:moveTo>
                <a:cubicBezTo>
                  <a:pt x="11" y="7"/>
                  <a:pt x="21" y="14"/>
                  <a:pt x="32" y="20"/>
                </a:cubicBezTo>
                <a:cubicBezTo>
                  <a:pt x="59" y="31"/>
                  <a:pt x="85" y="41"/>
                  <a:pt x="112" y="51"/>
                </a:cubicBezTo>
                <a:cubicBezTo>
                  <a:pt x="112" y="50"/>
                  <a:pt x="112" y="49"/>
                  <a:pt x="112" y="48"/>
                </a:cubicBezTo>
                <a:cubicBezTo>
                  <a:pt x="112" y="47"/>
                  <a:pt x="111" y="46"/>
                  <a:pt x="110" y="45"/>
                </a:cubicBezTo>
                <a:cubicBezTo>
                  <a:pt x="74" y="29"/>
                  <a:pt x="37" y="15"/>
                  <a:pt x="0" y="0"/>
                </a:cubicBezTo>
              </a:path>
            </a:pathLst>
          </a:cu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3131"/>
          <p:cNvSpPr>
            <a:spLocks noEditPoints="1"/>
          </p:cNvSpPr>
          <p:nvPr/>
        </p:nvSpPr>
        <p:spPr bwMode="auto">
          <a:xfrm flipH="1">
            <a:off x="3889338" y="1148335"/>
            <a:ext cx="397887" cy="215689"/>
          </a:xfrm>
          <a:custGeom>
            <a:avLst/>
            <a:gdLst>
              <a:gd name="T0" fmla="*/ 65 w 217"/>
              <a:gd name="T1" fmla="*/ 46 h 118"/>
              <a:gd name="T2" fmla="*/ 107 w 217"/>
              <a:gd name="T3" fmla="*/ 73 h 118"/>
              <a:gd name="T4" fmla="*/ 217 w 217"/>
              <a:gd name="T5" fmla="*/ 118 h 118"/>
              <a:gd name="T6" fmla="*/ 187 w 217"/>
              <a:gd name="T7" fmla="*/ 87 h 118"/>
              <a:gd name="T8" fmla="*/ 182 w 217"/>
              <a:gd name="T9" fmla="*/ 84 h 118"/>
              <a:gd name="T10" fmla="*/ 137 w 217"/>
              <a:gd name="T11" fmla="*/ 61 h 118"/>
              <a:gd name="T12" fmla="*/ 65 w 217"/>
              <a:gd name="T13" fmla="*/ 46 h 118"/>
              <a:gd name="T14" fmla="*/ 4 w 217"/>
              <a:gd name="T15" fmla="*/ 0 h 118"/>
              <a:gd name="T16" fmla="*/ 0 w 217"/>
              <a:gd name="T17" fmla="*/ 3 h 118"/>
              <a:gd name="T18" fmla="*/ 16 w 217"/>
              <a:gd name="T19" fmla="*/ 13 h 118"/>
              <a:gd name="T20" fmla="*/ 33 w 217"/>
              <a:gd name="T21" fmla="*/ 13 h 118"/>
              <a:gd name="T22" fmla="*/ 4 w 217"/>
              <a:gd name="T23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7" h="118">
                <a:moveTo>
                  <a:pt x="65" y="46"/>
                </a:moveTo>
                <a:cubicBezTo>
                  <a:pt x="79" y="55"/>
                  <a:pt x="93" y="64"/>
                  <a:pt x="107" y="73"/>
                </a:cubicBezTo>
                <a:cubicBezTo>
                  <a:pt x="144" y="88"/>
                  <a:pt x="181" y="102"/>
                  <a:pt x="217" y="118"/>
                </a:cubicBezTo>
                <a:cubicBezTo>
                  <a:pt x="209" y="106"/>
                  <a:pt x="199" y="96"/>
                  <a:pt x="187" y="87"/>
                </a:cubicBezTo>
                <a:cubicBezTo>
                  <a:pt x="186" y="86"/>
                  <a:pt x="184" y="85"/>
                  <a:pt x="182" y="84"/>
                </a:cubicBezTo>
                <a:cubicBezTo>
                  <a:pt x="167" y="76"/>
                  <a:pt x="152" y="69"/>
                  <a:pt x="137" y="61"/>
                </a:cubicBezTo>
                <a:cubicBezTo>
                  <a:pt x="113" y="53"/>
                  <a:pt x="88" y="48"/>
                  <a:pt x="65" y="46"/>
                </a:cubicBezTo>
                <a:moveTo>
                  <a:pt x="4" y="0"/>
                </a:moveTo>
                <a:cubicBezTo>
                  <a:pt x="2" y="1"/>
                  <a:pt x="1" y="2"/>
                  <a:pt x="0" y="3"/>
                </a:cubicBezTo>
                <a:cubicBezTo>
                  <a:pt x="5" y="6"/>
                  <a:pt x="10" y="10"/>
                  <a:pt x="16" y="13"/>
                </a:cubicBezTo>
                <a:cubicBezTo>
                  <a:pt x="22" y="13"/>
                  <a:pt x="27" y="13"/>
                  <a:pt x="33" y="13"/>
                </a:cubicBezTo>
                <a:cubicBezTo>
                  <a:pt x="24" y="8"/>
                  <a:pt x="14" y="4"/>
                  <a:pt x="4" y="0"/>
                </a:cubicBezTo>
              </a:path>
            </a:pathLst>
          </a:custGeom>
          <a:solidFill>
            <a:srgbClr val="C5C7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132"/>
          <p:cNvSpPr/>
          <p:nvPr/>
        </p:nvSpPr>
        <p:spPr bwMode="auto">
          <a:xfrm flipH="1">
            <a:off x="3889338" y="1175129"/>
            <a:ext cx="247842" cy="143346"/>
          </a:xfrm>
          <a:custGeom>
            <a:avLst/>
            <a:gdLst>
              <a:gd name="T0" fmla="*/ 0 w 135"/>
              <a:gd name="T1" fmla="*/ 0 h 78"/>
              <a:gd name="T2" fmla="*/ 59 w 135"/>
              <a:gd name="T3" fmla="*/ 40 h 78"/>
              <a:gd name="T4" fmla="*/ 135 w 135"/>
              <a:gd name="T5" fmla="*/ 78 h 78"/>
              <a:gd name="T6" fmla="*/ 130 w 135"/>
              <a:gd name="T7" fmla="*/ 58 h 78"/>
              <a:gd name="T8" fmla="*/ 0 w 135"/>
              <a:gd name="T9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78">
                <a:moveTo>
                  <a:pt x="0" y="0"/>
                </a:moveTo>
                <a:cubicBezTo>
                  <a:pt x="20" y="13"/>
                  <a:pt x="40" y="26"/>
                  <a:pt x="59" y="40"/>
                </a:cubicBezTo>
                <a:cubicBezTo>
                  <a:pt x="85" y="52"/>
                  <a:pt x="110" y="65"/>
                  <a:pt x="135" y="78"/>
                </a:cubicBezTo>
                <a:cubicBezTo>
                  <a:pt x="134" y="71"/>
                  <a:pt x="132" y="65"/>
                  <a:pt x="130" y="58"/>
                </a:cubicBezTo>
                <a:cubicBezTo>
                  <a:pt x="98" y="23"/>
                  <a:pt x="49" y="5"/>
                  <a:pt x="0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133"/>
          <p:cNvSpPr/>
          <p:nvPr/>
        </p:nvSpPr>
        <p:spPr bwMode="auto">
          <a:xfrm flipH="1">
            <a:off x="4251054" y="1195224"/>
            <a:ext cx="125930" cy="64305"/>
          </a:xfrm>
          <a:custGeom>
            <a:avLst/>
            <a:gdLst>
              <a:gd name="T0" fmla="*/ 23 w 69"/>
              <a:gd name="T1" fmla="*/ 0 h 35"/>
              <a:gd name="T2" fmla="*/ 0 w 69"/>
              <a:gd name="T3" fmla="*/ 35 h 35"/>
              <a:gd name="T4" fmla="*/ 69 w 69"/>
              <a:gd name="T5" fmla="*/ 19 h 35"/>
              <a:gd name="T6" fmla="*/ 23 w 69"/>
              <a:gd name="T7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9" h="35">
                <a:moveTo>
                  <a:pt x="23" y="0"/>
                </a:moveTo>
                <a:cubicBezTo>
                  <a:pt x="14" y="10"/>
                  <a:pt x="6" y="22"/>
                  <a:pt x="0" y="35"/>
                </a:cubicBezTo>
                <a:cubicBezTo>
                  <a:pt x="22" y="27"/>
                  <a:pt x="44" y="21"/>
                  <a:pt x="69" y="19"/>
                </a:cubicBezTo>
                <a:cubicBezTo>
                  <a:pt x="54" y="12"/>
                  <a:pt x="38" y="6"/>
                  <a:pt x="23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134"/>
          <p:cNvSpPr/>
          <p:nvPr/>
        </p:nvSpPr>
        <p:spPr bwMode="auto">
          <a:xfrm flipH="1">
            <a:off x="3887998" y="1248812"/>
            <a:ext cx="140667" cy="85740"/>
          </a:xfrm>
          <a:custGeom>
            <a:avLst/>
            <a:gdLst>
              <a:gd name="T0" fmla="*/ 0 w 77"/>
              <a:gd name="T1" fmla="*/ 0 h 47"/>
              <a:gd name="T2" fmla="*/ 38 w 77"/>
              <a:gd name="T3" fmla="*/ 27 h 47"/>
              <a:gd name="T4" fmla="*/ 42 w 77"/>
              <a:gd name="T5" fmla="*/ 29 h 47"/>
              <a:gd name="T6" fmla="*/ 77 w 77"/>
              <a:gd name="T7" fmla="*/ 47 h 47"/>
              <a:gd name="T8" fmla="*/ 76 w 77"/>
              <a:gd name="T9" fmla="*/ 38 h 47"/>
              <a:gd name="T10" fmla="*/ 0 w 77"/>
              <a:gd name="T1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47">
                <a:moveTo>
                  <a:pt x="0" y="0"/>
                </a:moveTo>
                <a:cubicBezTo>
                  <a:pt x="13" y="9"/>
                  <a:pt x="26" y="18"/>
                  <a:pt x="38" y="27"/>
                </a:cubicBezTo>
                <a:cubicBezTo>
                  <a:pt x="39" y="28"/>
                  <a:pt x="41" y="28"/>
                  <a:pt x="42" y="29"/>
                </a:cubicBezTo>
                <a:cubicBezTo>
                  <a:pt x="53" y="35"/>
                  <a:pt x="65" y="41"/>
                  <a:pt x="77" y="47"/>
                </a:cubicBezTo>
                <a:cubicBezTo>
                  <a:pt x="77" y="44"/>
                  <a:pt x="76" y="41"/>
                  <a:pt x="76" y="38"/>
                </a:cubicBezTo>
                <a:cubicBezTo>
                  <a:pt x="51" y="25"/>
                  <a:pt x="26" y="12"/>
                  <a:pt x="0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135"/>
          <p:cNvSpPr/>
          <p:nvPr/>
        </p:nvSpPr>
        <p:spPr bwMode="auto">
          <a:xfrm flipH="1">
            <a:off x="4216222" y="1179148"/>
            <a:ext cx="119232" cy="50908"/>
          </a:xfrm>
          <a:custGeom>
            <a:avLst/>
            <a:gdLst>
              <a:gd name="T0" fmla="*/ 9 w 65"/>
              <a:gd name="T1" fmla="*/ 0 h 28"/>
              <a:gd name="T2" fmla="*/ 0 w 65"/>
              <a:gd name="T3" fmla="*/ 9 h 28"/>
              <a:gd name="T4" fmla="*/ 46 w 65"/>
              <a:gd name="T5" fmla="*/ 28 h 28"/>
              <a:gd name="T6" fmla="*/ 56 w 65"/>
              <a:gd name="T7" fmla="*/ 27 h 28"/>
              <a:gd name="T8" fmla="*/ 62 w 65"/>
              <a:gd name="T9" fmla="*/ 27 h 28"/>
              <a:gd name="T10" fmla="*/ 65 w 65"/>
              <a:gd name="T11" fmla="*/ 27 h 28"/>
              <a:gd name="T12" fmla="*/ 9 w 65"/>
              <a:gd name="T13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5" h="28">
                <a:moveTo>
                  <a:pt x="9" y="0"/>
                </a:moveTo>
                <a:cubicBezTo>
                  <a:pt x="6" y="3"/>
                  <a:pt x="3" y="6"/>
                  <a:pt x="0" y="9"/>
                </a:cubicBezTo>
                <a:cubicBezTo>
                  <a:pt x="15" y="15"/>
                  <a:pt x="31" y="21"/>
                  <a:pt x="46" y="28"/>
                </a:cubicBezTo>
                <a:cubicBezTo>
                  <a:pt x="49" y="27"/>
                  <a:pt x="52" y="27"/>
                  <a:pt x="56" y="27"/>
                </a:cubicBezTo>
                <a:cubicBezTo>
                  <a:pt x="58" y="27"/>
                  <a:pt x="60" y="27"/>
                  <a:pt x="62" y="27"/>
                </a:cubicBezTo>
                <a:cubicBezTo>
                  <a:pt x="63" y="27"/>
                  <a:pt x="64" y="27"/>
                  <a:pt x="65" y="27"/>
                </a:cubicBezTo>
                <a:cubicBezTo>
                  <a:pt x="46" y="19"/>
                  <a:pt x="27" y="10"/>
                  <a:pt x="9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3136"/>
          <p:cNvSpPr/>
          <p:nvPr/>
        </p:nvSpPr>
        <p:spPr bwMode="auto">
          <a:xfrm flipH="1">
            <a:off x="4167992" y="1171110"/>
            <a:ext cx="151385" cy="61626"/>
          </a:xfrm>
          <a:custGeom>
            <a:avLst/>
            <a:gdLst>
              <a:gd name="T0" fmla="*/ 33 w 82"/>
              <a:gd name="T1" fmla="*/ 0 h 33"/>
              <a:gd name="T2" fmla="*/ 2 w 82"/>
              <a:gd name="T3" fmla="*/ 2 h 33"/>
              <a:gd name="T4" fmla="*/ 0 w 82"/>
              <a:gd name="T5" fmla="*/ 4 h 33"/>
              <a:gd name="T6" fmla="*/ 56 w 82"/>
              <a:gd name="T7" fmla="*/ 31 h 33"/>
              <a:gd name="T8" fmla="*/ 82 w 82"/>
              <a:gd name="T9" fmla="*/ 33 h 33"/>
              <a:gd name="T10" fmla="*/ 33 w 82"/>
              <a:gd name="T1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33">
                <a:moveTo>
                  <a:pt x="33" y="0"/>
                </a:moveTo>
                <a:cubicBezTo>
                  <a:pt x="22" y="1"/>
                  <a:pt x="12" y="1"/>
                  <a:pt x="2" y="2"/>
                </a:cubicBezTo>
                <a:cubicBezTo>
                  <a:pt x="1" y="3"/>
                  <a:pt x="0" y="3"/>
                  <a:pt x="0" y="4"/>
                </a:cubicBezTo>
                <a:cubicBezTo>
                  <a:pt x="18" y="14"/>
                  <a:pt x="37" y="23"/>
                  <a:pt x="56" y="31"/>
                </a:cubicBezTo>
                <a:cubicBezTo>
                  <a:pt x="64" y="31"/>
                  <a:pt x="73" y="32"/>
                  <a:pt x="82" y="33"/>
                </a:cubicBezTo>
                <a:cubicBezTo>
                  <a:pt x="66" y="22"/>
                  <a:pt x="49" y="11"/>
                  <a:pt x="33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3137"/>
          <p:cNvSpPr/>
          <p:nvPr/>
        </p:nvSpPr>
        <p:spPr bwMode="auto">
          <a:xfrm flipH="1">
            <a:off x="3886658" y="1302399"/>
            <a:ext cx="65645" cy="45549"/>
          </a:xfrm>
          <a:custGeom>
            <a:avLst/>
            <a:gdLst>
              <a:gd name="T0" fmla="*/ 0 w 36"/>
              <a:gd name="T1" fmla="*/ 0 h 25"/>
              <a:gd name="T2" fmla="*/ 4 w 36"/>
              <a:gd name="T3" fmla="*/ 3 h 25"/>
              <a:gd name="T4" fmla="*/ 36 w 36"/>
              <a:gd name="T5" fmla="*/ 25 h 25"/>
              <a:gd name="T6" fmla="*/ 35 w 36"/>
              <a:gd name="T7" fmla="*/ 18 h 25"/>
              <a:gd name="T8" fmla="*/ 0 w 36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25">
                <a:moveTo>
                  <a:pt x="0" y="0"/>
                </a:moveTo>
                <a:cubicBezTo>
                  <a:pt x="1" y="1"/>
                  <a:pt x="3" y="2"/>
                  <a:pt x="4" y="3"/>
                </a:cubicBezTo>
                <a:cubicBezTo>
                  <a:pt x="15" y="11"/>
                  <a:pt x="25" y="18"/>
                  <a:pt x="36" y="25"/>
                </a:cubicBezTo>
                <a:cubicBezTo>
                  <a:pt x="36" y="22"/>
                  <a:pt x="35" y="20"/>
                  <a:pt x="35" y="18"/>
                </a:cubicBezTo>
                <a:cubicBezTo>
                  <a:pt x="23" y="12"/>
                  <a:pt x="11" y="6"/>
                  <a:pt x="0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3138"/>
          <p:cNvSpPr/>
          <p:nvPr/>
        </p:nvSpPr>
        <p:spPr bwMode="auto">
          <a:xfrm flipH="1">
            <a:off x="4028666" y="1171110"/>
            <a:ext cx="172819" cy="77702"/>
          </a:xfrm>
          <a:custGeom>
            <a:avLst/>
            <a:gdLst>
              <a:gd name="T0" fmla="*/ 0 w 94"/>
              <a:gd name="T1" fmla="*/ 0 h 42"/>
              <a:gd name="T2" fmla="*/ 94 w 94"/>
              <a:gd name="T3" fmla="*/ 42 h 42"/>
              <a:gd name="T4" fmla="*/ 35 w 94"/>
              <a:gd name="T5" fmla="*/ 2 h 42"/>
              <a:gd name="T6" fmla="*/ 12 w 94"/>
              <a:gd name="T7" fmla="*/ 0 h 42"/>
              <a:gd name="T8" fmla="*/ 0 w 94"/>
              <a:gd name="T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42">
                <a:moveTo>
                  <a:pt x="0" y="0"/>
                </a:moveTo>
                <a:cubicBezTo>
                  <a:pt x="31" y="13"/>
                  <a:pt x="63" y="27"/>
                  <a:pt x="94" y="42"/>
                </a:cubicBezTo>
                <a:cubicBezTo>
                  <a:pt x="75" y="28"/>
                  <a:pt x="55" y="15"/>
                  <a:pt x="35" y="2"/>
                </a:cubicBezTo>
                <a:cubicBezTo>
                  <a:pt x="27" y="1"/>
                  <a:pt x="20" y="0"/>
                  <a:pt x="12" y="0"/>
                </a:cubicBezTo>
                <a:cubicBezTo>
                  <a:pt x="8" y="0"/>
                  <a:pt x="4" y="0"/>
                  <a:pt x="0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3139"/>
          <p:cNvSpPr/>
          <p:nvPr/>
        </p:nvSpPr>
        <p:spPr bwMode="auto">
          <a:xfrm flipH="1">
            <a:off x="3959002" y="1171110"/>
            <a:ext cx="267937" cy="127270"/>
          </a:xfrm>
          <a:custGeom>
            <a:avLst/>
            <a:gdLst>
              <a:gd name="T0" fmla="*/ 7 w 146"/>
              <a:gd name="T1" fmla="*/ 0 h 69"/>
              <a:gd name="T2" fmla="*/ 0 w 146"/>
              <a:gd name="T3" fmla="*/ 0 h 69"/>
              <a:gd name="T4" fmla="*/ 104 w 146"/>
              <a:gd name="T5" fmla="*/ 48 h 69"/>
              <a:gd name="T6" fmla="*/ 146 w 146"/>
              <a:gd name="T7" fmla="*/ 69 h 69"/>
              <a:gd name="T8" fmla="*/ 108 w 146"/>
              <a:gd name="T9" fmla="*/ 42 h 69"/>
              <a:gd name="T10" fmla="*/ 14 w 146"/>
              <a:gd name="T11" fmla="*/ 0 h 69"/>
              <a:gd name="T12" fmla="*/ 7 w 146"/>
              <a:gd name="T13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6" h="69">
                <a:moveTo>
                  <a:pt x="7" y="0"/>
                </a:moveTo>
                <a:cubicBezTo>
                  <a:pt x="5" y="0"/>
                  <a:pt x="3" y="0"/>
                  <a:pt x="0" y="0"/>
                </a:cubicBezTo>
                <a:cubicBezTo>
                  <a:pt x="35" y="15"/>
                  <a:pt x="70" y="31"/>
                  <a:pt x="104" y="48"/>
                </a:cubicBezTo>
                <a:cubicBezTo>
                  <a:pt x="119" y="53"/>
                  <a:pt x="133" y="60"/>
                  <a:pt x="146" y="69"/>
                </a:cubicBezTo>
                <a:cubicBezTo>
                  <a:pt x="134" y="60"/>
                  <a:pt x="121" y="51"/>
                  <a:pt x="108" y="42"/>
                </a:cubicBezTo>
                <a:cubicBezTo>
                  <a:pt x="77" y="27"/>
                  <a:pt x="45" y="13"/>
                  <a:pt x="14" y="0"/>
                </a:cubicBezTo>
                <a:cubicBezTo>
                  <a:pt x="12" y="0"/>
                  <a:pt x="9" y="0"/>
                  <a:pt x="7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3140"/>
          <p:cNvSpPr/>
          <p:nvPr/>
        </p:nvSpPr>
        <p:spPr bwMode="auto">
          <a:xfrm flipH="1">
            <a:off x="3886659" y="1364025"/>
            <a:ext cx="2679" cy="5359"/>
          </a:xfrm>
          <a:custGeom>
            <a:avLst/>
            <a:gdLst>
              <a:gd name="T0" fmla="*/ 0 w 2"/>
              <a:gd name="T1" fmla="*/ 0 h 3"/>
              <a:gd name="T2" fmla="*/ 2 w 2"/>
              <a:gd name="T3" fmla="*/ 3 h 3"/>
              <a:gd name="T4" fmla="*/ 2 w 2"/>
              <a:gd name="T5" fmla="*/ 1 h 3"/>
              <a:gd name="T6" fmla="*/ 0 w 2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0" y="0"/>
                </a:moveTo>
                <a:cubicBezTo>
                  <a:pt x="1" y="1"/>
                  <a:pt x="2" y="2"/>
                  <a:pt x="2" y="3"/>
                </a:cubicBezTo>
                <a:cubicBezTo>
                  <a:pt x="2" y="2"/>
                  <a:pt x="2" y="2"/>
                  <a:pt x="2" y="1"/>
                </a:cubicBezTo>
                <a:cubicBezTo>
                  <a:pt x="2" y="1"/>
                  <a:pt x="1" y="0"/>
                  <a:pt x="0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3141"/>
          <p:cNvSpPr/>
          <p:nvPr/>
        </p:nvSpPr>
        <p:spPr bwMode="auto">
          <a:xfrm flipH="1">
            <a:off x="4036704" y="1171110"/>
            <a:ext cx="221048" cy="88419"/>
          </a:xfrm>
          <a:custGeom>
            <a:avLst/>
            <a:gdLst>
              <a:gd name="T0" fmla="*/ 17 w 121"/>
              <a:gd name="T1" fmla="*/ 0 h 48"/>
              <a:gd name="T2" fmla="*/ 0 w 121"/>
              <a:gd name="T3" fmla="*/ 0 h 48"/>
              <a:gd name="T4" fmla="*/ 49 w 121"/>
              <a:gd name="T5" fmla="*/ 33 h 48"/>
              <a:gd name="T6" fmla="*/ 121 w 121"/>
              <a:gd name="T7" fmla="*/ 48 h 48"/>
              <a:gd name="T8" fmla="*/ 17 w 121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" h="48">
                <a:moveTo>
                  <a:pt x="17" y="0"/>
                </a:moveTo>
                <a:cubicBezTo>
                  <a:pt x="11" y="0"/>
                  <a:pt x="6" y="0"/>
                  <a:pt x="0" y="0"/>
                </a:cubicBezTo>
                <a:cubicBezTo>
                  <a:pt x="16" y="11"/>
                  <a:pt x="33" y="22"/>
                  <a:pt x="49" y="33"/>
                </a:cubicBezTo>
                <a:cubicBezTo>
                  <a:pt x="72" y="35"/>
                  <a:pt x="97" y="40"/>
                  <a:pt x="121" y="48"/>
                </a:cubicBezTo>
                <a:cubicBezTo>
                  <a:pt x="87" y="31"/>
                  <a:pt x="52" y="15"/>
                  <a:pt x="17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3142"/>
          <p:cNvSpPr/>
          <p:nvPr/>
        </p:nvSpPr>
        <p:spPr bwMode="auto">
          <a:xfrm flipH="1">
            <a:off x="3886659" y="1307758"/>
            <a:ext cx="57606" cy="57606"/>
          </a:xfrm>
          <a:custGeom>
            <a:avLst/>
            <a:gdLst>
              <a:gd name="T0" fmla="*/ 0 w 32"/>
              <a:gd name="T1" fmla="*/ 0 h 32"/>
              <a:gd name="T2" fmla="*/ 30 w 32"/>
              <a:gd name="T3" fmla="*/ 31 h 32"/>
              <a:gd name="T4" fmla="*/ 32 w 32"/>
              <a:gd name="T5" fmla="*/ 32 h 32"/>
              <a:gd name="T6" fmla="*/ 32 w 32"/>
              <a:gd name="T7" fmla="*/ 32 h 32"/>
              <a:gd name="T8" fmla="*/ 32 w 32"/>
              <a:gd name="T9" fmla="*/ 22 h 32"/>
              <a:gd name="T10" fmla="*/ 0 w 32"/>
              <a:gd name="T11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32">
                <a:moveTo>
                  <a:pt x="0" y="0"/>
                </a:moveTo>
                <a:cubicBezTo>
                  <a:pt x="12" y="9"/>
                  <a:pt x="22" y="19"/>
                  <a:pt x="30" y="31"/>
                </a:cubicBezTo>
                <a:cubicBezTo>
                  <a:pt x="31" y="31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28"/>
                  <a:pt x="32" y="25"/>
                  <a:pt x="32" y="22"/>
                </a:cubicBezTo>
                <a:cubicBezTo>
                  <a:pt x="21" y="15"/>
                  <a:pt x="11" y="8"/>
                  <a:pt x="0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3143"/>
          <p:cNvSpPr/>
          <p:nvPr/>
        </p:nvSpPr>
        <p:spPr bwMode="auto">
          <a:xfrm flipH="1">
            <a:off x="3887998" y="1268907"/>
            <a:ext cx="509081" cy="164781"/>
          </a:xfrm>
          <a:custGeom>
            <a:avLst/>
            <a:gdLst>
              <a:gd name="T0" fmla="*/ 9 w 278"/>
              <a:gd name="T1" fmla="*/ 0 h 90"/>
              <a:gd name="T2" fmla="*/ 0 w 278"/>
              <a:gd name="T3" fmla="*/ 36 h 90"/>
              <a:gd name="T4" fmla="*/ 139 w 278"/>
              <a:gd name="T5" fmla="*/ 55 h 90"/>
              <a:gd name="T6" fmla="*/ 248 w 278"/>
              <a:gd name="T7" fmla="*/ 80 h 90"/>
              <a:gd name="T8" fmla="*/ 274 w 278"/>
              <a:gd name="T9" fmla="*/ 90 h 90"/>
              <a:gd name="T10" fmla="*/ 278 w 278"/>
              <a:gd name="T11" fmla="*/ 68 h 90"/>
              <a:gd name="T12" fmla="*/ 220 w 278"/>
              <a:gd name="T13" fmla="*/ 39 h 90"/>
              <a:gd name="T14" fmla="*/ 144 w 278"/>
              <a:gd name="T15" fmla="*/ 19 h 90"/>
              <a:gd name="T16" fmla="*/ 9 w 278"/>
              <a:gd name="T17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" h="90">
                <a:moveTo>
                  <a:pt x="9" y="0"/>
                </a:moveTo>
                <a:cubicBezTo>
                  <a:pt x="5" y="11"/>
                  <a:pt x="1" y="24"/>
                  <a:pt x="0" y="36"/>
                </a:cubicBezTo>
                <a:cubicBezTo>
                  <a:pt x="46" y="42"/>
                  <a:pt x="93" y="46"/>
                  <a:pt x="139" y="55"/>
                </a:cubicBezTo>
                <a:cubicBezTo>
                  <a:pt x="175" y="62"/>
                  <a:pt x="215" y="66"/>
                  <a:pt x="248" y="80"/>
                </a:cubicBezTo>
                <a:cubicBezTo>
                  <a:pt x="255" y="83"/>
                  <a:pt x="265" y="87"/>
                  <a:pt x="274" y="90"/>
                </a:cubicBezTo>
                <a:cubicBezTo>
                  <a:pt x="276" y="83"/>
                  <a:pt x="278" y="76"/>
                  <a:pt x="278" y="68"/>
                </a:cubicBezTo>
                <a:cubicBezTo>
                  <a:pt x="258" y="60"/>
                  <a:pt x="239" y="50"/>
                  <a:pt x="220" y="39"/>
                </a:cubicBezTo>
                <a:cubicBezTo>
                  <a:pt x="195" y="31"/>
                  <a:pt x="170" y="25"/>
                  <a:pt x="144" y="19"/>
                </a:cubicBezTo>
                <a:cubicBezTo>
                  <a:pt x="100" y="10"/>
                  <a:pt x="55" y="3"/>
                  <a:pt x="9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3144"/>
          <p:cNvSpPr/>
          <p:nvPr/>
        </p:nvSpPr>
        <p:spPr bwMode="auto">
          <a:xfrm flipH="1">
            <a:off x="3886659" y="1339910"/>
            <a:ext cx="107175" cy="53587"/>
          </a:xfrm>
          <a:custGeom>
            <a:avLst/>
            <a:gdLst>
              <a:gd name="T0" fmla="*/ 0 w 59"/>
              <a:gd name="T1" fmla="*/ 0 h 29"/>
              <a:gd name="T2" fmla="*/ 58 w 59"/>
              <a:gd name="T3" fmla="*/ 29 h 29"/>
              <a:gd name="T4" fmla="*/ 59 w 59"/>
              <a:gd name="T5" fmla="*/ 23 h 29"/>
              <a:gd name="T6" fmla="*/ 26 w 59"/>
              <a:gd name="T7" fmla="*/ 9 h 29"/>
              <a:gd name="T8" fmla="*/ 0 w 59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29">
                <a:moveTo>
                  <a:pt x="0" y="0"/>
                </a:moveTo>
                <a:cubicBezTo>
                  <a:pt x="19" y="11"/>
                  <a:pt x="38" y="21"/>
                  <a:pt x="58" y="29"/>
                </a:cubicBezTo>
                <a:cubicBezTo>
                  <a:pt x="59" y="27"/>
                  <a:pt x="59" y="25"/>
                  <a:pt x="59" y="23"/>
                </a:cubicBezTo>
                <a:cubicBezTo>
                  <a:pt x="48" y="17"/>
                  <a:pt x="35" y="12"/>
                  <a:pt x="26" y="9"/>
                </a:cubicBezTo>
                <a:cubicBezTo>
                  <a:pt x="17" y="6"/>
                  <a:pt x="8" y="3"/>
                  <a:pt x="0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3145"/>
          <p:cNvSpPr/>
          <p:nvPr/>
        </p:nvSpPr>
        <p:spPr bwMode="auto">
          <a:xfrm flipH="1">
            <a:off x="3908093" y="1347948"/>
            <a:ext cx="491665" cy="182197"/>
          </a:xfrm>
          <a:custGeom>
            <a:avLst/>
            <a:gdLst>
              <a:gd name="T0" fmla="*/ 0 w 268"/>
              <a:gd name="T1" fmla="*/ 0 h 100"/>
              <a:gd name="T2" fmla="*/ 0 w 268"/>
              <a:gd name="T3" fmla="*/ 10 h 100"/>
              <a:gd name="T4" fmla="*/ 5 w 268"/>
              <a:gd name="T5" fmla="*/ 48 h 100"/>
              <a:gd name="T6" fmla="*/ 116 w 268"/>
              <a:gd name="T7" fmla="*/ 92 h 100"/>
              <a:gd name="T8" fmla="*/ 191 w 268"/>
              <a:gd name="T9" fmla="*/ 100 h 100"/>
              <a:gd name="T10" fmla="*/ 257 w 268"/>
              <a:gd name="T11" fmla="*/ 88 h 100"/>
              <a:gd name="T12" fmla="*/ 268 w 268"/>
              <a:gd name="T13" fmla="*/ 67 h 100"/>
              <a:gd name="T14" fmla="*/ 212 w 268"/>
              <a:gd name="T15" fmla="*/ 77 h 100"/>
              <a:gd name="T16" fmla="*/ 101 w 268"/>
              <a:gd name="T17" fmla="*/ 55 h 100"/>
              <a:gd name="T18" fmla="*/ 0 w 268"/>
              <a:gd name="T1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8" h="100">
                <a:moveTo>
                  <a:pt x="0" y="0"/>
                </a:moveTo>
                <a:cubicBezTo>
                  <a:pt x="0" y="3"/>
                  <a:pt x="0" y="6"/>
                  <a:pt x="0" y="10"/>
                </a:cubicBezTo>
                <a:cubicBezTo>
                  <a:pt x="0" y="23"/>
                  <a:pt x="2" y="36"/>
                  <a:pt x="5" y="48"/>
                </a:cubicBezTo>
                <a:cubicBezTo>
                  <a:pt x="40" y="69"/>
                  <a:pt x="78" y="85"/>
                  <a:pt x="116" y="92"/>
                </a:cubicBezTo>
                <a:cubicBezTo>
                  <a:pt x="135" y="96"/>
                  <a:pt x="163" y="100"/>
                  <a:pt x="191" y="100"/>
                </a:cubicBezTo>
                <a:cubicBezTo>
                  <a:pt x="215" y="100"/>
                  <a:pt x="238" y="97"/>
                  <a:pt x="257" y="88"/>
                </a:cubicBezTo>
                <a:cubicBezTo>
                  <a:pt x="261" y="81"/>
                  <a:pt x="265" y="75"/>
                  <a:pt x="268" y="67"/>
                </a:cubicBezTo>
                <a:cubicBezTo>
                  <a:pt x="251" y="74"/>
                  <a:pt x="232" y="77"/>
                  <a:pt x="212" y="77"/>
                </a:cubicBezTo>
                <a:cubicBezTo>
                  <a:pt x="173" y="77"/>
                  <a:pt x="131" y="66"/>
                  <a:pt x="101" y="55"/>
                </a:cubicBezTo>
                <a:cubicBezTo>
                  <a:pt x="64" y="40"/>
                  <a:pt x="32" y="21"/>
                  <a:pt x="0" y="0"/>
                </a:cubicBezTo>
              </a:path>
            </a:pathLst>
          </a:custGeom>
          <a:solidFill>
            <a:srgbClr val="BBBD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3146"/>
          <p:cNvSpPr/>
          <p:nvPr/>
        </p:nvSpPr>
        <p:spPr bwMode="auto">
          <a:xfrm flipH="1">
            <a:off x="3987135" y="1148335"/>
            <a:ext cx="412623" cy="474249"/>
          </a:xfrm>
          <a:custGeom>
            <a:avLst/>
            <a:gdLst>
              <a:gd name="T0" fmla="*/ 65 w 225"/>
              <a:gd name="T1" fmla="*/ 0 h 259"/>
              <a:gd name="T2" fmla="*/ 40 w 225"/>
              <a:gd name="T3" fmla="*/ 82 h 259"/>
              <a:gd name="T4" fmla="*/ 192 w 225"/>
              <a:gd name="T5" fmla="*/ 234 h 259"/>
              <a:gd name="T6" fmla="*/ 225 w 225"/>
              <a:gd name="T7" fmla="*/ 230 h 259"/>
              <a:gd name="T8" fmla="*/ 140 w 225"/>
              <a:gd name="T9" fmla="*/ 259 h 259"/>
              <a:gd name="T10" fmla="*/ 0 w 225"/>
              <a:gd name="T11" fmla="*/ 119 h 259"/>
              <a:gd name="T12" fmla="*/ 65 w 225"/>
              <a:gd name="T13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5" h="259">
                <a:moveTo>
                  <a:pt x="65" y="0"/>
                </a:moveTo>
                <a:cubicBezTo>
                  <a:pt x="50" y="24"/>
                  <a:pt x="40" y="52"/>
                  <a:pt x="40" y="82"/>
                </a:cubicBezTo>
                <a:cubicBezTo>
                  <a:pt x="40" y="165"/>
                  <a:pt x="109" y="234"/>
                  <a:pt x="192" y="234"/>
                </a:cubicBezTo>
                <a:cubicBezTo>
                  <a:pt x="203" y="234"/>
                  <a:pt x="214" y="233"/>
                  <a:pt x="225" y="230"/>
                </a:cubicBezTo>
                <a:cubicBezTo>
                  <a:pt x="201" y="248"/>
                  <a:pt x="172" y="259"/>
                  <a:pt x="140" y="259"/>
                </a:cubicBezTo>
                <a:cubicBezTo>
                  <a:pt x="63" y="259"/>
                  <a:pt x="0" y="196"/>
                  <a:pt x="0" y="119"/>
                </a:cubicBezTo>
                <a:cubicBezTo>
                  <a:pt x="0" y="69"/>
                  <a:pt x="26" y="25"/>
                  <a:pt x="65" y="0"/>
                </a:cubicBezTo>
                <a:close/>
              </a:path>
            </a:pathLst>
          </a:custGeom>
          <a:solidFill>
            <a:srgbClr val="9495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3150"/>
          <p:cNvSpPr>
            <a:spLocks noEditPoints="1"/>
          </p:cNvSpPr>
          <p:nvPr/>
        </p:nvSpPr>
        <p:spPr bwMode="auto">
          <a:xfrm flipH="1">
            <a:off x="6003362" y="2442472"/>
            <a:ext cx="372433" cy="302769"/>
          </a:xfrm>
          <a:custGeom>
            <a:avLst/>
            <a:gdLst>
              <a:gd name="T0" fmla="*/ 177 w 203"/>
              <a:gd name="T1" fmla="*/ 165 h 165"/>
              <a:gd name="T2" fmla="*/ 177 w 203"/>
              <a:gd name="T3" fmla="*/ 165 h 165"/>
              <a:gd name="T4" fmla="*/ 177 w 203"/>
              <a:gd name="T5" fmla="*/ 165 h 165"/>
              <a:gd name="T6" fmla="*/ 177 w 203"/>
              <a:gd name="T7" fmla="*/ 165 h 165"/>
              <a:gd name="T8" fmla="*/ 198 w 203"/>
              <a:gd name="T9" fmla="*/ 164 h 165"/>
              <a:gd name="T10" fmla="*/ 197 w 203"/>
              <a:gd name="T11" fmla="*/ 164 h 165"/>
              <a:gd name="T12" fmla="*/ 198 w 203"/>
              <a:gd name="T13" fmla="*/ 164 h 165"/>
              <a:gd name="T14" fmla="*/ 199 w 203"/>
              <a:gd name="T15" fmla="*/ 164 h 165"/>
              <a:gd name="T16" fmla="*/ 199 w 203"/>
              <a:gd name="T17" fmla="*/ 164 h 165"/>
              <a:gd name="T18" fmla="*/ 199 w 203"/>
              <a:gd name="T19" fmla="*/ 164 h 165"/>
              <a:gd name="T20" fmla="*/ 199 w 203"/>
              <a:gd name="T21" fmla="*/ 164 h 165"/>
              <a:gd name="T22" fmla="*/ 199 w 203"/>
              <a:gd name="T23" fmla="*/ 164 h 165"/>
              <a:gd name="T24" fmla="*/ 199 w 203"/>
              <a:gd name="T25" fmla="*/ 164 h 165"/>
              <a:gd name="T26" fmla="*/ 200 w 203"/>
              <a:gd name="T27" fmla="*/ 164 h 165"/>
              <a:gd name="T28" fmla="*/ 200 w 203"/>
              <a:gd name="T29" fmla="*/ 164 h 165"/>
              <a:gd name="T30" fmla="*/ 200 w 203"/>
              <a:gd name="T31" fmla="*/ 164 h 165"/>
              <a:gd name="T32" fmla="*/ 201 w 203"/>
              <a:gd name="T33" fmla="*/ 164 h 165"/>
              <a:gd name="T34" fmla="*/ 201 w 203"/>
              <a:gd name="T35" fmla="*/ 164 h 165"/>
              <a:gd name="T36" fmla="*/ 201 w 203"/>
              <a:gd name="T37" fmla="*/ 164 h 165"/>
              <a:gd name="T38" fmla="*/ 202 w 203"/>
              <a:gd name="T39" fmla="*/ 164 h 165"/>
              <a:gd name="T40" fmla="*/ 202 w 203"/>
              <a:gd name="T41" fmla="*/ 164 h 165"/>
              <a:gd name="T42" fmla="*/ 202 w 203"/>
              <a:gd name="T43" fmla="*/ 164 h 165"/>
              <a:gd name="T44" fmla="*/ 203 w 203"/>
              <a:gd name="T45" fmla="*/ 163 h 165"/>
              <a:gd name="T46" fmla="*/ 203 w 203"/>
              <a:gd name="T47" fmla="*/ 163 h 165"/>
              <a:gd name="T48" fmla="*/ 203 w 203"/>
              <a:gd name="T49" fmla="*/ 163 h 165"/>
              <a:gd name="T50" fmla="*/ 1 w 203"/>
              <a:gd name="T51" fmla="*/ 10 h 165"/>
              <a:gd name="T52" fmla="*/ 177 w 203"/>
              <a:gd name="T53" fmla="*/ 165 h 165"/>
              <a:gd name="T54" fmla="*/ 1 w 203"/>
              <a:gd name="T55" fmla="*/ 10 h 165"/>
              <a:gd name="T56" fmla="*/ 1 w 203"/>
              <a:gd name="T57" fmla="*/ 9 h 165"/>
              <a:gd name="T58" fmla="*/ 1 w 203"/>
              <a:gd name="T59" fmla="*/ 10 h 165"/>
              <a:gd name="T60" fmla="*/ 1 w 203"/>
              <a:gd name="T61" fmla="*/ 9 h 165"/>
              <a:gd name="T62" fmla="*/ 1 w 203"/>
              <a:gd name="T63" fmla="*/ 6 h 165"/>
              <a:gd name="T64" fmla="*/ 1 w 203"/>
              <a:gd name="T65" fmla="*/ 7 h 165"/>
              <a:gd name="T66" fmla="*/ 1 w 203"/>
              <a:gd name="T67" fmla="*/ 6 h 165"/>
              <a:gd name="T68" fmla="*/ 0 w 203"/>
              <a:gd name="T69" fmla="*/ 6 h 165"/>
              <a:gd name="T70" fmla="*/ 0 w 203"/>
              <a:gd name="T71" fmla="*/ 6 h 165"/>
              <a:gd name="T72" fmla="*/ 0 w 203"/>
              <a:gd name="T73" fmla="*/ 6 h 165"/>
              <a:gd name="T74" fmla="*/ 0 w 203"/>
              <a:gd name="T75" fmla="*/ 5 h 165"/>
              <a:gd name="T76" fmla="*/ 0 w 203"/>
              <a:gd name="T77" fmla="*/ 5 h 165"/>
              <a:gd name="T78" fmla="*/ 0 w 203"/>
              <a:gd name="T79" fmla="*/ 5 h 165"/>
              <a:gd name="T80" fmla="*/ 0 w 203"/>
              <a:gd name="T81" fmla="*/ 4 h 165"/>
              <a:gd name="T82" fmla="*/ 0 w 203"/>
              <a:gd name="T83" fmla="*/ 5 h 165"/>
              <a:gd name="T84" fmla="*/ 0 w 203"/>
              <a:gd name="T85" fmla="*/ 4 h 165"/>
              <a:gd name="T86" fmla="*/ 0 w 203"/>
              <a:gd name="T87" fmla="*/ 3 h 165"/>
              <a:gd name="T88" fmla="*/ 0 w 203"/>
              <a:gd name="T89" fmla="*/ 4 h 165"/>
              <a:gd name="T90" fmla="*/ 0 w 203"/>
              <a:gd name="T91" fmla="*/ 3 h 165"/>
              <a:gd name="T92" fmla="*/ 0 w 203"/>
              <a:gd name="T93" fmla="*/ 3 h 165"/>
              <a:gd name="T94" fmla="*/ 0 w 203"/>
              <a:gd name="T95" fmla="*/ 3 h 165"/>
              <a:gd name="T96" fmla="*/ 0 w 203"/>
              <a:gd name="T97" fmla="*/ 3 h 165"/>
              <a:gd name="T98" fmla="*/ 0 w 203"/>
              <a:gd name="T99" fmla="*/ 2 h 165"/>
              <a:gd name="T100" fmla="*/ 0 w 203"/>
              <a:gd name="T101" fmla="*/ 2 h 165"/>
              <a:gd name="T102" fmla="*/ 0 w 203"/>
              <a:gd name="T103" fmla="*/ 2 h 165"/>
              <a:gd name="T104" fmla="*/ 0 w 203"/>
              <a:gd name="T105" fmla="*/ 1 h 165"/>
              <a:gd name="T106" fmla="*/ 0 w 203"/>
              <a:gd name="T107" fmla="*/ 1 h 165"/>
              <a:gd name="T108" fmla="*/ 0 w 203"/>
              <a:gd name="T109" fmla="*/ 1 h 165"/>
              <a:gd name="T110" fmla="*/ 0 w 203"/>
              <a:gd name="T111" fmla="*/ 1 h 165"/>
              <a:gd name="T112" fmla="*/ 0 w 203"/>
              <a:gd name="T113" fmla="*/ 1 h 165"/>
              <a:gd name="T114" fmla="*/ 0 w 203"/>
              <a:gd name="T115" fmla="*/ 1 h 165"/>
              <a:gd name="T116" fmla="*/ 0 w 203"/>
              <a:gd name="T117" fmla="*/ 0 h 165"/>
              <a:gd name="T118" fmla="*/ 0 w 203"/>
              <a:gd name="T119" fmla="*/ 0 h 165"/>
              <a:gd name="T120" fmla="*/ 0 w 203"/>
              <a:gd name="T121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3" h="165">
                <a:moveTo>
                  <a:pt x="177" y="165"/>
                </a:moveTo>
                <a:cubicBezTo>
                  <a:pt x="177" y="165"/>
                  <a:pt x="177" y="165"/>
                  <a:pt x="177" y="165"/>
                </a:cubicBezTo>
                <a:cubicBezTo>
                  <a:pt x="177" y="165"/>
                  <a:pt x="177" y="165"/>
                  <a:pt x="177" y="165"/>
                </a:cubicBezTo>
                <a:cubicBezTo>
                  <a:pt x="177" y="165"/>
                  <a:pt x="177" y="165"/>
                  <a:pt x="177" y="165"/>
                </a:cubicBezTo>
                <a:moveTo>
                  <a:pt x="198" y="164"/>
                </a:moveTo>
                <a:cubicBezTo>
                  <a:pt x="198" y="164"/>
                  <a:pt x="197" y="164"/>
                  <a:pt x="197" y="164"/>
                </a:cubicBezTo>
                <a:cubicBezTo>
                  <a:pt x="197" y="164"/>
                  <a:pt x="198" y="164"/>
                  <a:pt x="198" y="164"/>
                </a:cubicBezTo>
                <a:moveTo>
                  <a:pt x="199" y="164"/>
                </a:moveTo>
                <a:cubicBezTo>
                  <a:pt x="199" y="164"/>
                  <a:pt x="199" y="164"/>
                  <a:pt x="199" y="164"/>
                </a:cubicBezTo>
                <a:cubicBezTo>
                  <a:pt x="199" y="164"/>
                  <a:pt x="199" y="164"/>
                  <a:pt x="199" y="164"/>
                </a:cubicBezTo>
                <a:moveTo>
                  <a:pt x="199" y="164"/>
                </a:moveTo>
                <a:cubicBezTo>
                  <a:pt x="199" y="164"/>
                  <a:pt x="199" y="164"/>
                  <a:pt x="199" y="164"/>
                </a:cubicBezTo>
                <a:cubicBezTo>
                  <a:pt x="199" y="164"/>
                  <a:pt x="199" y="164"/>
                  <a:pt x="199" y="164"/>
                </a:cubicBezTo>
                <a:moveTo>
                  <a:pt x="200" y="164"/>
                </a:moveTo>
                <a:cubicBezTo>
                  <a:pt x="200" y="164"/>
                  <a:pt x="200" y="164"/>
                  <a:pt x="200" y="164"/>
                </a:cubicBezTo>
                <a:cubicBezTo>
                  <a:pt x="200" y="164"/>
                  <a:pt x="200" y="164"/>
                  <a:pt x="200" y="164"/>
                </a:cubicBezTo>
                <a:moveTo>
                  <a:pt x="201" y="164"/>
                </a:moveTo>
                <a:cubicBezTo>
                  <a:pt x="201" y="164"/>
                  <a:pt x="201" y="164"/>
                  <a:pt x="201" y="164"/>
                </a:cubicBezTo>
                <a:cubicBezTo>
                  <a:pt x="201" y="164"/>
                  <a:pt x="201" y="164"/>
                  <a:pt x="201" y="164"/>
                </a:cubicBezTo>
                <a:moveTo>
                  <a:pt x="202" y="164"/>
                </a:moveTo>
                <a:cubicBezTo>
                  <a:pt x="202" y="164"/>
                  <a:pt x="202" y="164"/>
                  <a:pt x="202" y="164"/>
                </a:cubicBezTo>
                <a:cubicBezTo>
                  <a:pt x="202" y="164"/>
                  <a:pt x="202" y="164"/>
                  <a:pt x="202" y="164"/>
                </a:cubicBezTo>
                <a:moveTo>
                  <a:pt x="203" y="163"/>
                </a:moveTo>
                <a:cubicBezTo>
                  <a:pt x="203" y="163"/>
                  <a:pt x="203" y="163"/>
                  <a:pt x="203" y="163"/>
                </a:cubicBezTo>
                <a:cubicBezTo>
                  <a:pt x="203" y="163"/>
                  <a:pt x="203" y="163"/>
                  <a:pt x="203" y="163"/>
                </a:cubicBezTo>
                <a:moveTo>
                  <a:pt x="1" y="10"/>
                </a:moveTo>
                <a:cubicBezTo>
                  <a:pt x="13" y="100"/>
                  <a:pt x="89" y="165"/>
                  <a:pt x="177" y="165"/>
                </a:cubicBezTo>
                <a:cubicBezTo>
                  <a:pt x="89" y="165"/>
                  <a:pt x="13" y="100"/>
                  <a:pt x="1" y="10"/>
                </a:cubicBezTo>
                <a:moveTo>
                  <a:pt x="1" y="9"/>
                </a:moveTo>
                <a:cubicBezTo>
                  <a:pt x="1" y="9"/>
                  <a:pt x="1" y="10"/>
                  <a:pt x="1" y="10"/>
                </a:cubicBezTo>
                <a:cubicBezTo>
                  <a:pt x="1" y="10"/>
                  <a:pt x="1" y="9"/>
                  <a:pt x="1" y="9"/>
                </a:cubicBezTo>
                <a:moveTo>
                  <a:pt x="1" y="6"/>
                </a:moveTo>
                <a:cubicBezTo>
                  <a:pt x="1" y="6"/>
                  <a:pt x="1" y="6"/>
                  <a:pt x="1" y="7"/>
                </a:cubicBezTo>
                <a:cubicBezTo>
                  <a:pt x="1" y="6"/>
                  <a:pt x="1" y="6"/>
                  <a:pt x="1" y="6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0" y="5"/>
                </a:moveTo>
                <a:cubicBezTo>
                  <a:pt x="0" y="5"/>
                  <a:pt x="0" y="5"/>
                  <a:pt x="0" y="5"/>
                </a:cubicBezTo>
                <a:cubicBezTo>
                  <a:pt x="0" y="5"/>
                  <a:pt x="0" y="5"/>
                  <a:pt x="0" y="5"/>
                </a:cubicBezTo>
                <a:moveTo>
                  <a:pt x="0" y="4"/>
                </a:moveTo>
                <a:cubicBezTo>
                  <a:pt x="0" y="4"/>
                  <a:pt x="0" y="4"/>
                  <a:pt x="0" y="5"/>
                </a:cubicBezTo>
                <a:cubicBezTo>
                  <a:pt x="0" y="4"/>
                  <a:pt x="0" y="4"/>
                  <a:pt x="0" y="4"/>
                </a:cubicBezTo>
                <a:moveTo>
                  <a:pt x="0" y="3"/>
                </a:moveTo>
                <a:cubicBezTo>
                  <a:pt x="0" y="3"/>
                  <a:pt x="0" y="4"/>
                  <a:pt x="0" y="4"/>
                </a:cubicBezTo>
                <a:cubicBezTo>
                  <a:pt x="0" y="4"/>
                  <a:pt x="0" y="3"/>
                  <a:pt x="0" y="3"/>
                </a:cubicBezTo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0" y="2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A1A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024797" y="439641"/>
            <a:ext cx="995387" cy="995387"/>
            <a:chOff x="6024797" y="439641"/>
            <a:chExt cx="995387" cy="995387"/>
          </a:xfrm>
        </p:grpSpPr>
        <p:sp>
          <p:nvSpPr>
            <p:cNvPr id="49" name="Freeform 3182"/>
            <p:cNvSpPr/>
            <p:nvPr/>
          </p:nvSpPr>
          <p:spPr bwMode="auto">
            <a:xfrm flipH="1">
              <a:off x="6024797" y="439641"/>
              <a:ext cx="995387" cy="995387"/>
            </a:xfrm>
            <a:custGeom>
              <a:avLst/>
              <a:gdLst>
                <a:gd name="T0" fmla="*/ 23 w 543"/>
                <a:gd name="T1" fmla="*/ 315 h 544"/>
                <a:gd name="T2" fmla="*/ 315 w 543"/>
                <a:gd name="T3" fmla="*/ 520 h 544"/>
                <a:gd name="T4" fmla="*/ 519 w 543"/>
                <a:gd name="T5" fmla="*/ 228 h 544"/>
                <a:gd name="T6" fmla="*/ 228 w 543"/>
                <a:gd name="T7" fmla="*/ 23 h 544"/>
                <a:gd name="T8" fmla="*/ 23 w 543"/>
                <a:gd name="T9" fmla="*/ 315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3" h="544">
                  <a:moveTo>
                    <a:pt x="23" y="315"/>
                  </a:moveTo>
                  <a:cubicBezTo>
                    <a:pt x="47" y="452"/>
                    <a:pt x="178" y="544"/>
                    <a:pt x="315" y="520"/>
                  </a:cubicBezTo>
                  <a:cubicBezTo>
                    <a:pt x="452" y="496"/>
                    <a:pt x="543" y="365"/>
                    <a:pt x="519" y="228"/>
                  </a:cubicBezTo>
                  <a:cubicBezTo>
                    <a:pt x="496" y="91"/>
                    <a:pt x="365" y="0"/>
                    <a:pt x="228" y="23"/>
                  </a:cubicBezTo>
                  <a:cubicBezTo>
                    <a:pt x="91" y="47"/>
                    <a:pt x="0" y="178"/>
                    <a:pt x="23" y="315"/>
                  </a:cubicBezTo>
                </a:path>
              </a:pathLst>
            </a:custGeom>
            <a:solidFill>
              <a:srgbClr val="E7EB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183"/>
            <p:cNvSpPr>
              <a:spLocks noEditPoints="1"/>
            </p:cNvSpPr>
            <p:nvPr/>
          </p:nvSpPr>
          <p:spPr bwMode="auto">
            <a:xfrm flipH="1">
              <a:off x="6062309" y="724994"/>
              <a:ext cx="912326" cy="278655"/>
            </a:xfrm>
            <a:custGeom>
              <a:avLst/>
              <a:gdLst>
                <a:gd name="T0" fmla="*/ 6 w 498"/>
                <a:gd name="T1" fmla="*/ 40 h 152"/>
                <a:gd name="T2" fmla="*/ 0 w 498"/>
                <a:gd name="T3" fmla="*/ 65 h 152"/>
                <a:gd name="T4" fmla="*/ 0 w 498"/>
                <a:gd name="T5" fmla="*/ 65 h 152"/>
                <a:gd name="T6" fmla="*/ 6 w 498"/>
                <a:gd name="T7" fmla="*/ 40 h 152"/>
                <a:gd name="T8" fmla="*/ 6 w 498"/>
                <a:gd name="T9" fmla="*/ 40 h 152"/>
                <a:gd name="T10" fmla="*/ 142 w 498"/>
                <a:gd name="T11" fmla="*/ 54 h 152"/>
                <a:gd name="T12" fmla="*/ 125 w 498"/>
                <a:gd name="T13" fmla="*/ 46 h 152"/>
                <a:gd name="T14" fmla="*/ 126 w 498"/>
                <a:gd name="T15" fmla="*/ 42 h 152"/>
                <a:gd name="T16" fmla="*/ 127 w 498"/>
                <a:gd name="T17" fmla="*/ 43 h 152"/>
                <a:gd name="T18" fmla="*/ 142 w 498"/>
                <a:gd name="T19" fmla="*/ 50 h 152"/>
                <a:gd name="T20" fmla="*/ 143 w 498"/>
                <a:gd name="T21" fmla="*/ 50 h 152"/>
                <a:gd name="T22" fmla="*/ 143 w 498"/>
                <a:gd name="T23" fmla="*/ 50 h 152"/>
                <a:gd name="T24" fmla="*/ 143 w 498"/>
                <a:gd name="T25" fmla="*/ 54 h 152"/>
                <a:gd name="T26" fmla="*/ 142 w 498"/>
                <a:gd name="T27" fmla="*/ 54 h 152"/>
                <a:gd name="T28" fmla="*/ 23 w 498"/>
                <a:gd name="T29" fmla="*/ 0 h 152"/>
                <a:gd name="T30" fmla="*/ 13 w 498"/>
                <a:gd name="T31" fmla="*/ 22 h 152"/>
                <a:gd name="T32" fmla="*/ 144 w 498"/>
                <a:gd name="T33" fmla="*/ 63 h 152"/>
                <a:gd name="T34" fmla="*/ 39 w 498"/>
                <a:gd name="T35" fmla="*/ 48 h 152"/>
                <a:gd name="T36" fmla="*/ 10 w 498"/>
                <a:gd name="T37" fmla="*/ 41 h 152"/>
                <a:gd name="T38" fmla="*/ 12 w 498"/>
                <a:gd name="T39" fmla="*/ 55 h 152"/>
                <a:gd name="T40" fmla="*/ 13 w 498"/>
                <a:gd name="T41" fmla="*/ 59 h 152"/>
                <a:gd name="T42" fmla="*/ 15 w 498"/>
                <a:gd name="T43" fmla="*/ 69 h 152"/>
                <a:gd name="T44" fmla="*/ 150 w 498"/>
                <a:gd name="T45" fmla="*/ 88 h 152"/>
                <a:gd name="T46" fmla="*/ 289 w 498"/>
                <a:gd name="T47" fmla="*/ 103 h 152"/>
                <a:gd name="T48" fmla="*/ 386 w 498"/>
                <a:gd name="T49" fmla="*/ 122 h 152"/>
                <a:gd name="T50" fmla="*/ 496 w 498"/>
                <a:gd name="T51" fmla="*/ 152 h 152"/>
                <a:gd name="T52" fmla="*/ 498 w 498"/>
                <a:gd name="T53" fmla="*/ 126 h 152"/>
                <a:gd name="T54" fmla="*/ 196 w 498"/>
                <a:gd name="T55" fmla="*/ 56 h 152"/>
                <a:gd name="T56" fmla="*/ 73 w 498"/>
                <a:gd name="T57" fmla="*/ 14 h 152"/>
                <a:gd name="T58" fmla="*/ 49 w 498"/>
                <a:gd name="T59" fmla="*/ 7 h 152"/>
                <a:gd name="T60" fmla="*/ 23 w 498"/>
                <a:gd name="T6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8" h="152">
                  <a:moveTo>
                    <a:pt x="6" y="40"/>
                  </a:moveTo>
                  <a:cubicBezTo>
                    <a:pt x="4" y="48"/>
                    <a:pt x="2" y="57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" y="57"/>
                    <a:pt x="4" y="48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moveTo>
                    <a:pt x="142" y="54"/>
                  </a:moveTo>
                  <a:cubicBezTo>
                    <a:pt x="135" y="54"/>
                    <a:pt x="130" y="49"/>
                    <a:pt x="125" y="46"/>
                  </a:cubicBezTo>
                  <a:cubicBezTo>
                    <a:pt x="123" y="45"/>
                    <a:pt x="124" y="42"/>
                    <a:pt x="126" y="42"/>
                  </a:cubicBezTo>
                  <a:cubicBezTo>
                    <a:pt x="126" y="42"/>
                    <a:pt x="127" y="43"/>
                    <a:pt x="127" y="43"/>
                  </a:cubicBezTo>
                  <a:cubicBezTo>
                    <a:pt x="131" y="46"/>
                    <a:pt x="136" y="50"/>
                    <a:pt x="142" y="50"/>
                  </a:cubicBezTo>
                  <a:cubicBezTo>
                    <a:pt x="142" y="50"/>
                    <a:pt x="143" y="50"/>
                    <a:pt x="143" y="50"/>
                  </a:cubicBezTo>
                  <a:cubicBezTo>
                    <a:pt x="143" y="50"/>
                    <a:pt x="143" y="50"/>
                    <a:pt x="143" y="50"/>
                  </a:cubicBezTo>
                  <a:cubicBezTo>
                    <a:pt x="145" y="50"/>
                    <a:pt x="146" y="54"/>
                    <a:pt x="143" y="54"/>
                  </a:cubicBezTo>
                  <a:cubicBezTo>
                    <a:pt x="143" y="54"/>
                    <a:pt x="142" y="54"/>
                    <a:pt x="142" y="54"/>
                  </a:cubicBezTo>
                  <a:moveTo>
                    <a:pt x="23" y="0"/>
                  </a:moveTo>
                  <a:cubicBezTo>
                    <a:pt x="19" y="7"/>
                    <a:pt x="16" y="14"/>
                    <a:pt x="13" y="22"/>
                  </a:cubicBezTo>
                  <a:cubicBezTo>
                    <a:pt x="57" y="32"/>
                    <a:pt x="100" y="48"/>
                    <a:pt x="144" y="63"/>
                  </a:cubicBezTo>
                  <a:cubicBezTo>
                    <a:pt x="109" y="60"/>
                    <a:pt x="74" y="55"/>
                    <a:pt x="39" y="48"/>
                  </a:cubicBezTo>
                  <a:cubicBezTo>
                    <a:pt x="30" y="46"/>
                    <a:pt x="20" y="43"/>
                    <a:pt x="10" y="41"/>
                  </a:cubicBezTo>
                  <a:cubicBezTo>
                    <a:pt x="11" y="45"/>
                    <a:pt x="11" y="50"/>
                    <a:pt x="12" y="55"/>
                  </a:cubicBezTo>
                  <a:cubicBezTo>
                    <a:pt x="12" y="56"/>
                    <a:pt x="13" y="58"/>
                    <a:pt x="13" y="59"/>
                  </a:cubicBezTo>
                  <a:cubicBezTo>
                    <a:pt x="14" y="62"/>
                    <a:pt x="14" y="66"/>
                    <a:pt x="15" y="69"/>
                  </a:cubicBezTo>
                  <a:cubicBezTo>
                    <a:pt x="60" y="80"/>
                    <a:pt x="109" y="84"/>
                    <a:pt x="150" y="88"/>
                  </a:cubicBezTo>
                  <a:cubicBezTo>
                    <a:pt x="196" y="92"/>
                    <a:pt x="243" y="96"/>
                    <a:pt x="289" y="103"/>
                  </a:cubicBezTo>
                  <a:cubicBezTo>
                    <a:pt x="322" y="110"/>
                    <a:pt x="354" y="115"/>
                    <a:pt x="386" y="122"/>
                  </a:cubicBezTo>
                  <a:cubicBezTo>
                    <a:pt x="423" y="131"/>
                    <a:pt x="459" y="141"/>
                    <a:pt x="496" y="152"/>
                  </a:cubicBezTo>
                  <a:cubicBezTo>
                    <a:pt x="497" y="144"/>
                    <a:pt x="498" y="135"/>
                    <a:pt x="498" y="126"/>
                  </a:cubicBezTo>
                  <a:cubicBezTo>
                    <a:pt x="403" y="86"/>
                    <a:pt x="294" y="86"/>
                    <a:pt x="196" y="56"/>
                  </a:cubicBezTo>
                  <a:cubicBezTo>
                    <a:pt x="156" y="43"/>
                    <a:pt x="115" y="28"/>
                    <a:pt x="73" y="14"/>
                  </a:cubicBezTo>
                  <a:cubicBezTo>
                    <a:pt x="65" y="12"/>
                    <a:pt x="57" y="9"/>
                    <a:pt x="49" y="7"/>
                  </a:cubicBezTo>
                  <a:cubicBezTo>
                    <a:pt x="40" y="4"/>
                    <a:pt x="32" y="2"/>
                    <a:pt x="23" y="0"/>
                  </a:cubicBezTo>
                </a:path>
              </a:pathLst>
            </a:custGeom>
            <a:solidFill>
              <a:srgbClr val="E1B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184"/>
            <p:cNvSpPr/>
            <p:nvPr/>
          </p:nvSpPr>
          <p:spPr bwMode="auto">
            <a:xfrm flipH="1">
              <a:off x="6706698" y="801356"/>
              <a:ext cx="42870" cy="22775"/>
            </a:xfrm>
            <a:custGeom>
              <a:avLst/>
              <a:gdLst>
                <a:gd name="T0" fmla="*/ 3 w 23"/>
                <a:gd name="T1" fmla="*/ 0 h 12"/>
                <a:gd name="T2" fmla="*/ 2 w 23"/>
                <a:gd name="T3" fmla="*/ 4 h 12"/>
                <a:gd name="T4" fmla="*/ 19 w 23"/>
                <a:gd name="T5" fmla="*/ 12 h 12"/>
                <a:gd name="T6" fmla="*/ 20 w 23"/>
                <a:gd name="T7" fmla="*/ 12 h 12"/>
                <a:gd name="T8" fmla="*/ 20 w 23"/>
                <a:gd name="T9" fmla="*/ 8 h 12"/>
                <a:gd name="T10" fmla="*/ 20 w 23"/>
                <a:gd name="T11" fmla="*/ 8 h 12"/>
                <a:gd name="T12" fmla="*/ 19 w 23"/>
                <a:gd name="T13" fmla="*/ 8 h 12"/>
                <a:gd name="T14" fmla="*/ 4 w 23"/>
                <a:gd name="T15" fmla="*/ 1 h 12"/>
                <a:gd name="T16" fmla="*/ 3 w 2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2">
                  <a:moveTo>
                    <a:pt x="3" y="0"/>
                  </a:moveTo>
                  <a:cubicBezTo>
                    <a:pt x="1" y="0"/>
                    <a:pt x="0" y="3"/>
                    <a:pt x="2" y="4"/>
                  </a:cubicBezTo>
                  <a:cubicBezTo>
                    <a:pt x="7" y="7"/>
                    <a:pt x="12" y="12"/>
                    <a:pt x="19" y="12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3" y="12"/>
                    <a:pt x="22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3" y="8"/>
                    <a:pt x="8" y="4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</a:path>
              </a:pathLst>
            </a:custGeom>
            <a:solidFill>
              <a:srgbClr val="DDA1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185"/>
            <p:cNvSpPr/>
            <p:nvPr/>
          </p:nvSpPr>
          <p:spPr bwMode="auto">
            <a:xfrm flipH="1">
              <a:off x="6078385" y="532080"/>
              <a:ext cx="756923" cy="278655"/>
            </a:xfrm>
            <a:custGeom>
              <a:avLst/>
              <a:gdLst>
                <a:gd name="T0" fmla="*/ 49 w 413"/>
                <a:gd name="T1" fmla="*/ 0 h 152"/>
                <a:gd name="T2" fmla="*/ 23 w 413"/>
                <a:gd name="T3" fmla="*/ 16 h 152"/>
                <a:gd name="T4" fmla="*/ 210 w 413"/>
                <a:gd name="T5" fmla="*/ 77 h 152"/>
                <a:gd name="T6" fmla="*/ 289 w 413"/>
                <a:gd name="T7" fmla="*/ 108 h 152"/>
                <a:gd name="T8" fmla="*/ 197 w 413"/>
                <a:gd name="T9" fmla="*/ 86 h 152"/>
                <a:gd name="T10" fmla="*/ 15 w 413"/>
                <a:gd name="T11" fmla="*/ 22 h 152"/>
                <a:gd name="T12" fmla="*/ 0 w 413"/>
                <a:gd name="T13" fmla="*/ 35 h 152"/>
                <a:gd name="T14" fmla="*/ 185 w 413"/>
                <a:gd name="T15" fmla="*/ 100 h 152"/>
                <a:gd name="T16" fmla="*/ 413 w 413"/>
                <a:gd name="T17" fmla="*/ 152 h 152"/>
                <a:gd name="T18" fmla="*/ 402 w 413"/>
                <a:gd name="T19" fmla="*/ 121 h 152"/>
                <a:gd name="T20" fmla="*/ 323 w 413"/>
                <a:gd name="T21" fmla="*/ 98 h 152"/>
                <a:gd name="T22" fmla="*/ 203 w 413"/>
                <a:gd name="T23" fmla="*/ 53 h 152"/>
                <a:gd name="T24" fmla="*/ 49 w 413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3" h="152">
                  <a:moveTo>
                    <a:pt x="49" y="0"/>
                  </a:moveTo>
                  <a:cubicBezTo>
                    <a:pt x="40" y="5"/>
                    <a:pt x="32" y="10"/>
                    <a:pt x="23" y="16"/>
                  </a:cubicBezTo>
                  <a:cubicBezTo>
                    <a:pt x="88" y="20"/>
                    <a:pt x="153" y="53"/>
                    <a:pt x="210" y="77"/>
                  </a:cubicBezTo>
                  <a:cubicBezTo>
                    <a:pt x="237" y="89"/>
                    <a:pt x="262" y="100"/>
                    <a:pt x="289" y="108"/>
                  </a:cubicBezTo>
                  <a:cubicBezTo>
                    <a:pt x="258" y="101"/>
                    <a:pt x="227" y="95"/>
                    <a:pt x="197" y="86"/>
                  </a:cubicBezTo>
                  <a:cubicBezTo>
                    <a:pt x="135" y="69"/>
                    <a:pt x="73" y="51"/>
                    <a:pt x="15" y="22"/>
                  </a:cubicBezTo>
                  <a:cubicBezTo>
                    <a:pt x="10" y="26"/>
                    <a:pt x="5" y="31"/>
                    <a:pt x="0" y="35"/>
                  </a:cubicBezTo>
                  <a:cubicBezTo>
                    <a:pt x="58" y="65"/>
                    <a:pt x="121" y="85"/>
                    <a:pt x="185" y="100"/>
                  </a:cubicBezTo>
                  <a:cubicBezTo>
                    <a:pt x="260" y="118"/>
                    <a:pt x="336" y="138"/>
                    <a:pt x="413" y="152"/>
                  </a:cubicBezTo>
                  <a:cubicBezTo>
                    <a:pt x="410" y="141"/>
                    <a:pt x="406" y="131"/>
                    <a:pt x="402" y="121"/>
                  </a:cubicBezTo>
                  <a:cubicBezTo>
                    <a:pt x="376" y="111"/>
                    <a:pt x="350" y="104"/>
                    <a:pt x="323" y="98"/>
                  </a:cubicBezTo>
                  <a:cubicBezTo>
                    <a:pt x="281" y="88"/>
                    <a:pt x="243" y="71"/>
                    <a:pt x="203" y="53"/>
                  </a:cubicBezTo>
                  <a:cubicBezTo>
                    <a:pt x="156" y="32"/>
                    <a:pt x="103" y="8"/>
                    <a:pt x="49" y="0"/>
                  </a:cubicBezTo>
                </a:path>
              </a:pathLst>
            </a:custGeom>
            <a:solidFill>
              <a:srgbClr val="E1B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186"/>
            <p:cNvSpPr/>
            <p:nvPr/>
          </p:nvSpPr>
          <p:spPr bwMode="auto">
            <a:xfrm flipH="1">
              <a:off x="6141350" y="933985"/>
              <a:ext cx="782377" cy="266597"/>
            </a:xfrm>
            <a:custGeom>
              <a:avLst/>
              <a:gdLst>
                <a:gd name="T0" fmla="*/ 2 w 427"/>
                <a:gd name="T1" fmla="*/ 0 h 146"/>
                <a:gd name="T2" fmla="*/ 0 w 427"/>
                <a:gd name="T3" fmla="*/ 0 h 146"/>
                <a:gd name="T4" fmla="*/ 12 w 427"/>
                <a:gd name="T5" fmla="*/ 26 h 146"/>
                <a:gd name="T6" fmla="*/ 17 w 427"/>
                <a:gd name="T7" fmla="*/ 27 h 146"/>
                <a:gd name="T8" fmla="*/ 22 w 427"/>
                <a:gd name="T9" fmla="*/ 26 h 146"/>
                <a:gd name="T10" fmla="*/ 22 w 427"/>
                <a:gd name="T11" fmla="*/ 26 h 146"/>
                <a:gd name="T12" fmla="*/ 89 w 427"/>
                <a:gd name="T13" fmla="*/ 42 h 146"/>
                <a:gd name="T14" fmla="*/ 133 w 427"/>
                <a:gd name="T15" fmla="*/ 53 h 146"/>
                <a:gd name="T16" fmla="*/ 206 w 427"/>
                <a:gd name="T17" fmla="*/ 66 h 146"/>
                <a:gd name="T18" fmla="*/ 229 w 427"/>
                <a:gd name="T19" fmla="*/ 73 h 146"/>
                <a:gd name="T20" fmla="*/ 331 w 427"/>
                <a:gd name="T21" fmla="*/ 105 h 146"/>
                <a:gd name="T22" fmla="*/ 402 w 427"/>
                <a:gd name="T23" fmla="*/ 133 h 146"/>
                <a:gd name="T24" fmla="*/ 384 w 427"/>
                <a:gd name="T25" fmla="*/ 133 h 146"/>
                <a:gd name="T26" fmla="*/ 274 w 427"/>
                <a:gd name="T27" fmla="*/ 119 h 146"/>
                <a:gd name="T28" fmla="*/ 135 w 427"/>
                <a:gd name="T29" fmla="*/ 78 h 146"/>
                <a:gd name="T30" fmla="*/ 131 w 427"/>
                <a:gd name="T31" fmla="*/ 77 h 146"/>
                <a:gd name="T32" fmla="*/ 127 w 427"/>
                <a:gd name="T33" fmla="*/ 98 h 146"/>
                <a:gd name="T34" fmla="*/ 389 w 427"/>
                <a:gd name="T35" fmla="*/ 146 h 146"/>
                <a:gd name="T36" fmla="*/ 420 w 427"/>
                <a:gd name="T37" fmla="*/ 145 h 146"/>
                <a:gd name="T38" fmla="*/ 424 w 427"/>
                <a:gd name="T39" fmla="*/ 134 h 146"/>
                <a:gd name="T40" fmla="*/ 346 w 427"/>
                <a:gd name="T41" fmla="*/ 89 h 146"/>
                <a:gd name="T42" fmla="*/ 243 w 427"/>
                <a:gd name="T43" fmla="*/ 57 h 146"/>
                <a:gd name="T44" fmla="*/ 236 w 427"/>
                <a:gd name="T45" fmla="*/ 55 h 146"/>
                <a:gd name="T46" fmla="*/ 3 w 427"/>
                <a:gd name="T47" fmla="*/ 0 h 146"/>
                <a:gd name="T48" fmla="*/ 2 w 427"/>
                <a:gd name="T49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7" h="146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4" y="9"/>
                    <a:pt x="7" y="17"/>
                    <a:pt x="12" y="26"/>
                  </a:cubicBezTo>
                  <a:cubicBezTo>
                    <a:pt x="13" y="26"/>
                    <a:pt x="15" y="27"/>
                    <a:pt x="17" y="27"/>
                  </a:cubicBezTo>
                  <a:cubicBezTo>
                    <a:pt x="18" y="27"/>
                    <a:pt x="20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45" y="27"/>
                    <a:pt x="67" y="36"/>
                    <a:pt x="89" y="42"/>
                  </a:cubicBezTo>
                  <a:cubicBezTo>
                    <a:pt x="104" y="45"/>
                    <a:pt x="118" y="50"/>
                    <a:pt x="133" y="53"/>
                  </a:cubicBezTo>
                  <a:cubicBezTo>
                    <a:pt x="157" y="58"/>
                    <a:pt x="181" y="61"/>
                    <a:pt x="206" y="66"/>
                  </a:cubicBezTo>
                  <a:cubicBezTo>
                    <a:pt x="213" y="68"/>
                    <a:pt x="221" y="70"/>
                    <a:pt x="229" y="73"/>
                  </a:cubicBezTo>
                  <a:cubicBezTo>
                    <a:pt x="263" y="84"/>
                    <a:pt x="297" y="95"/>
                    <a:pt x="331" y="105"/>
                  </a:cubicBezTo>
                  <a:cubicBezTo>
                    <a:pt x="355" y="111"/>
                    <a:pt x="381" y="118"/>
                    <a:pt x="402" y="133"/>
                  </a:cubicBezTo>
                  <a:cubicBezTo>
                    <a:pt x="396" y="133"/>
                    <a:pt x="390" y="133"/>
                    <a:pt x="384" y="133"/>
                  </a:cubicBezTo>
                  <a:cubicBezTo>
                    <a:pt x="347" y="133"/>
                    <a:pt x="309" y="126"/>
                    <a:pt x="274" y="119"/>
                  </a:cubicBezTo>
                  <a:cubicBezTo>
                    <a:pt x="227" y="108"/>
                    <a:pt x="180" y="95"/>
                    <a:pt x="135" y="78"/>
                  </a:cubicBezTo>
                  <a:cubicBezTo>
                    <a:pt x="133" y="78"/>
                    <a:pt x="132" y="77"/>
                    <a:pt x="131" y="77"/>
                  </a:cubicBezTo>
                  <a:cubicBezTo>
                    <a:pt x="120" y="77"/>
                    <a:pt x="115" y="94"/>
                    <a:pt x="127" y="98"/>
                  </a:cubicBezTo>
                  <a:cubicBezTo>
                    <a:pt x="212" y="127"/>
                    <a:pt x="300" y="146"/>
                    <a:pt x="389" y="146"/>
                  </a:cubicBezTo>
                  <a:cubicBezTo>
                    <a:pt x="399" y="146"/>
                    <a:pt x="410" y="146"/>
                    <a:pt x="420" y="145"/>
                  </a:cubicBezTo>
                  <a:cubicBezTo>
                    <a:pt x="425" y="145"/>
                    <a:pt x="427" y="138"/>
                    <a:pt x="424" y="134"/>
                  </a:cubicBezTo>
                  <a:cubicBezTo>
                    <a:pt x="406" y="107"/>
                    <a:pt x="376" y="98"/>
                    <a:pt x="346" y="89"/>
                  </a:cubicBezTo>
                  <a:cubicBezTo>
                    <a:pt x="313" y="75"/>
                    <a:pt x="278" y="65"/>
                    <a:pt x="243" y="57"/>
                  </a:cubicBezTo>
                  <a:cubicBezTo>
                    <a:pt x="241" y="56"/>
                    <a:pt x="239" y="56"/>
                    <a:pt x="236" y="55"/>
                  </a:cubicBezTo>
                  <a:cubicBezTo>
                    <a:pt x="160" y="31"/>
                    <a:pt x="83" y="6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1B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187"/>
            <p:cNvSpPr/>
            <p:nvPr/>
          </p:nvSpPr>
          <p:spPr bwMode="auto">
            <a:xfrm flipH="1">
              <a:off x="6079725" y="935325"/>
              <a:ext cx="467550" cy="158083"/>
            </a:xfrm>
            <a:custGeom>
              <a:avLst/>
              <a:gdLst>
                <a:gd name="T0" fmla="*/ 12 w 255"/>
                <a:gd name="T1" fmla="*/ 0 h 86"/>
                <a:gd name="T2" fmla="*/ 9 w 255"/>
                <a:gd name="T3" fmla="*/ 17 h 86"/>
                <a:gd name="T4" fmla="*/ 151 w 255"/>
                <a:gd name="T5" fmla="*/ 59 h 86"/>
                <a:gd name="T6" fmla="*/ 225 w 255"/>
                <a:gd name="T7" fmla="*/ 77 h 86"/>
                <a:gd name="T8" fmla="*/ 243 w 255"/>
                <a:gd name="T9" fmla="*/ 85 h 86"/>
                <a:gd name="T10" fmla="*/ 246 w 255"/>
                <a:gd name="T11" fmla="*/ 86 h 86"/>
                <a:gd name="T12" fmla="*/ 252 w 255"/>
                <a:gd name="T13" fmla="*/ 80 h 86"/>
                <a:gd name="T14" fmla="*/ 252 w 255"/>
                <a:gd name="T15" fmla="*/ 80 h 86"/>
                <a:gd name="T16" fmla="*/ 255 w 255"/>
                <a:gd name="T17" fmla="*/ 71 h 86"/>
                <a:gd name="T18" fmla="*/ 242 w 255"/>
                <a:gd name="T19" fmla="*/ 67 h 86"/>
                <a:gd name="T20" fmla="*/ 105 w 255"/>
                <a:gd name="T21" fmla="*/ 21 h 86"/>
                <a:gd name="T22" fmla="*/ 13 w 255"/>
                <a:gd name="T23" fmla="*/ 0 h 86"/>
                <a:gd name="T24" fmla="*/ 12 w 255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" h="86">
                  <a:moveTo>
                    <a:pt x="12" y="0"/>
                  </a:moveTo>
                  <a:cubicBezTo>
                    <a:pt x="3" y="0"/>
                    <a:pt x="0" y="14"/>
                    <a:pt x="9" y="17"/>
                  </a:cubicBezTo>
                  <a:cubicBezTo>
                    <a:pt x="56" y="31"/>
                    <a:pt x="104" y="45"/>
                    <a:pt x="151" y="59"/>
                  </a:cubicBezTo>
                  <a:cubicBezTo>
                    <a:pt x="175" y="67"/>
                    <a:pt x="200" y="73"/>
                    <a:pt x="225" y="77"/>
                  </a:cubicBezTo>
                  <a:cubicBezTo>
                    <a:pt x="231" y="80"/>
                    <a:pt x="237" y="82"/>
                    <a:pt x="243" y="85"/>
                  </a:cubicBezTo>
                  <a:cubicBezTo>
                    <a:pt x="244" y="85"/>
                    <a:pt x="245" y="86"/>
                    <a:pt x="246" y="86"/>
                  </a:cubicBezTo>
                  <a:cubicBezTo>
                    <a:pt x="249" y="86"/>
                    <a:pt x="251" y="83"/>
                    <a:pt x="252" y="80"/>
                  </a:cubicBezTo>
                  <a:cubicBezTo>
                    <a:pt x="252" y="80"/>
                    <a:pt x="252" y="80"/>
                    <a:pt x="252" y="80"/>
                  </a:cubicBezTo>
                  <a:cubicBezTo>
                    <a:pt x="253" y="77"/>
                    <a:pt x="254" y="74"/>
                    <a:pt x="255" y="71"/>
                  </a:cubicBezTo>
                  <a:cubicBezTo>
                    <a:pt x="251" y="70"/>
                    <a:pt x="246" y="69"/>
                    <a:pt x="242" y="67"/>
                  </a:cubicBezTo>
                  <a:cubicBezTo>
                    <a:pt x="203" y="41"/>
                    <a:pt x="154" y="31"/>
                    <a:pt x="105" y="21"/>
                  </a:cubicBezTo>
                  <a:cubicBezTo>
                    <a:pt x="75" y="11"/>
                    <a:pt x="45" y="3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rgbClr val="EEC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188"/>
            <p:cNvSpPr/>
            <p:nvPr/>
          </p:nvSpPr>
          <p:spPr bwMode="auto">
            <a:xfrm flipH="1">
              <a:off x="6363739" y="850925"/>
              <a:ext cx="6698" cy="2679"/>
            </a:xfrm>
            <a:custGeom>
              <a:avLst/>
              <a:gdLst>
                <a:gd name="T0" fmla="*/ 3 w 3"/>
                <a:gd name="T1" fmla="*/ 0 h 1"/>
                <a:gd name="T2" fmla="*/ 3 w 3"/>
                <a:gd name="T3" fmla="*/ 0 h 1"/>
                <a:gd name="T4" fmla="*/ 0 w 3"/>
                <a:gd name="T5" fmla="*/ 1 h 1"/>
                <a:gd name="T6" fmla="*/ 0 w 3"/>
                <a:gd name="T7" fmla="*/ 1 h 1"/>
                <a:gd name="T8" fmla="*/ 1 w 3"/>
                <a:gd name="T9" fmla="*/ 1 h 1"/>
                <a:gd name="T10" fmla="*/ 3 w 3"/>
                <a:gd name="T11" fmla="*/ 1 h 1"/>
                <a:gd name="T12" fmla="*/ 3 w 3"/>
                <a:gd name="T1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EEC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189"/>
            <p:cNvSpPr/>
            <p:nvPr/>
          </p:nvSpPr>
          <p:spPr bwMode="auto">
            <a:xfrm flipH="1">
              <a:off x="6353020" y="710258"/>
              <a:ext cx="577405" cy="146026"/>
            </a:xfrm>
            <a:custGeom>
              <a:avLst/>
              <a:gdLst>
                <a:gd name="T0" fmla="*/ 3 w 315"/>
                <a:gd name="T1" fmla="*/ 0 h 80"/>
                <a:gd name="T2" fmla="*/ 0 w 315"/>
                <a:gd name="T3" fmla="*/ 6 h 80"/>
                <a:gd name="T4" fmla="*/ 25 w 315"/>
                <a:gd name="T5" fmla="*/ 15 h 80"/>
                <a:gd name="T6" fmla="*/ 49 w 315"/>
                <a:gd name="T7" fmla="*/ 22 h 80"/>
                <a:gd name="T8" fmla="*/ 173 w 315"/>
                <a:gd name="T9" fmla="*/ 53 h 80"/>
                <a:gd name="T10" fmla="*/ 268 w 315"/>
                <a:gd name="T11" fmla="*/ 73 h 80"/>
                <a:gd name="T12" fmla="*/ 296 w 315"/>
                <a:gd name="T13" fmla="*/ 79 h 80"/>
                <a:gd name="T14" fmla="*/ 299 w 315"/>
                <a:gd name="T15" fmla="*/ 80 h 80"/>
                <a:gd name="T16" fmla="*/ 306 w 315"/>
                <a:gd name="T17" fmla="*/ 78 h 80"/>
                <a:gd name="T18" fmla="*/ 306 w 315"/>
                <a:gd name="T19" fmla="*/ 78 h 80"/>
                <a:gd name="T20" fmla="*/ 304 w 315"/>
                <a:gd name="T21" fmla="*/ 78 h 80"/>
                <a:gd name="T22" fmla="*/ 306 w 315"/>
                <a:gd name="T23" fmla="*/ 78 h 80"/>
                <a:gd name="T24" fmla="*/ 306 w 315"/>
                <a:gd name="T25" fmla="*/ 78 h 80"/>
                <a:gd name="T26" fmla="*/ 309 w 315"/>
                <a:gd name="T27" fmla="*/ 77 h 80"/>
                <a:gd name="T28" fmla="*/ 306 w 315"/>
                <a:gd name="T29" fmla="*/ 61 h 80"/>
                <a:gd name="T30" fmla="*/ 310 w 315"/>
                <a:gd name="T31" fmla="*/ 62 h 80"/>
                <a:gd name="T32" fmla="*/ 308 w 315"/>
                <a:gd name="T33" fmla="*/ 61 h 80"/>
                <a:gd name="T34" fmla="*/ 299 w 315"/>
                <a:gd name="T35" fmla="*/ 57 h 80"/>
                <a:gd name="T36" fmla="*/ 271 w 315"/>
                <a:gd name="T37" fmla="*/ 51 h 80"/>
                <a:gd name="T38" fmla="*/ 175 w 315"/>
                <a:gd name="T39" fmla="*/ 31 h 80"/>
                <a:gd name="T40" fmla="*/ 3 w 315"/>
                <a:gd name="T4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5" h="80"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  <a:cubicBezTo>
                    <a:pt x="8" y="9"/>
                    <a:pt x="17" y="12"/>
                    <a:pt x="25" y="15"/>
                  </a:cubicBezTo>
                  <a:cubicBezTo>
                    <a:pt x="33" y="17"/>
                    <a:pt x="41" y="20"/>
                    <a:pt x="49" y="22"/>
                  </a:cubicBezTo>
                  <a:cubicBezTo>
                    <a:pt x="90" y="34"/>
                    <a:pt x="132" y="43"/>
                    <a:pt x="173" y="53"/>
                  </a:cubicBezTo>
                  <a:cubicBezTo>
                    <a:pt x="204" y="60"/>
                    <a:pt x="236" y="67"/>
                    <a:pt x="268" y="73"/>
                  </a:cubicBezTo>
                  <a:cubicBezTo>
                    <a:pt x="277" y="75"/>
                    <a:pt x="287" y="78"/>
                    <a:pt x="296" y="79"/>
                  </a:cubicBezTo>
                  <a:cubicBezTo>
                    <a:pt x="297" y="80"/>
                    <a:pt x="298" y="80"/>
                    <a:pt x="299" y="80"/>
                  </a:cubicBezTo>
                  <a:cubicBezTo>
                    <a:pt x="301" y="80"/>
                    <a:pt x="303" y="79"/>
                    <a:pt x="306" y="78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6" y="78"/>
                    <a:pt x="305" y="78"/>
                    <a:pt x="304" y="78"/>
                  </a:cubicBezTo>
                  <a:cubicBezTo>
                    <a:pt x="305" y="78"/>
                    <a:pt x="305" y="78"/>
                    <a:pt x="306" y="78"/>
                  </a:cubicBezTo>
                  <a:cubicBezTo>
                    <a:pt x="306" y="78"/>
                    <a:pt x="306" y="78"/>
                    <a:pt x="306" y="78"/>
                  </a:cubicBezTo>
                  <a:cubicBezTo>
                    <a:pt x="307" y="78"/>
                    <a:pt x="308" y="78"/>
                    <a:pt x="309" y="77"/>
                  </a:cubicBezTo>
                  <a:cubicBezTo>
                    <a:pt x="315" y="75"/>
                    <a:pt x="315" y="63"/>
                    <a:pt x="306" y="61"/>
                  </a:cubicBezTo>
                  <a:cubicBezTo>
                    <a:pt x="308" y="62"/>
                    <a:pt x="309" y="62"/>
                    <a:pt x="310" y="62"/>
                  </a:cubicBezTo>
                  <a:cubicBezTo>
                    <a:pt x="309" y="62"/>
                    <a:pt x="309" y="62"/>
                    <a:pt x="308" y="61"/>
                  </a:cubicBezTo>
                  <a:cubicBezTo>
                    <a:pt x="305" y="59"/>
                    <a:pt x="303" y="57"/>
                    <a:pt x="299" y="57"/>
                  </a:cubicBezTo>
                  <a:cubicBezTo>
                    <a:pt x="289" y="55"/>
                    <a:pt x="280" y="53"/>
                    <a:pt x="271" y="51"/>
                  </a:cubicBezTo>
                  <a:cubicBezTo>
                    <a:pt x="239" y="44"/>
                    <a:pt x="207" y="38"/>
                    <a:pt x="175" y="31"/>
                  </a:cubicBezTo>
                  <a:cubicBezTo>
                    <a:pt x="118" y="20"/>
                    <a:pt x="60" y="12"/>
                    <a:pt x="3" y="0"/>
                  </a:cubicBezTo>
                </a:path>
              </a:pathLst>
            </a:custGeom>
            <a:solidFill>
              <a:srgbClr val="EEC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90"/>
            <p:cNvSpPr/>
            <p:nvPr/>
          </p:nvSpPr>
          <p:spPr bwMode="auto">
            <a:xfrm flipH="1">
              <a:off x="6840666" y="738391"/>
              <a:ext cx="44210" cy="12057"/>
            </a:xfrm>
            <a:custGeom>
              <a:avLst/>
              <a:gdLst>
                <a:gd name="T0" fmla="*/ 0 w 24"/>
                <a:gd name="T1" fmla="*/ 0 h 7"/>
                <a:gd name="T2" fmla="*/ 24 w 24"/>
                <a:gd name="T3" fmla="*/ 7 h 7"/>
                <a:gd name="T4" fmla="*/ 0 w 2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0"/>
                  </a:moveTo>
                  <a:cubicBezTo>
                    <a:pt x="8" y="2"/>
                    <a:pt x="16" y="5"/>
                    <a:pt x="24" y="7"/>
                  </a:cubicBezTo>
                  <a:cubicBezTo>
                    <a:pt x="16" y="5"/>
                    <a:pt x="8" y="2"/>
                    <a:pt x="0" y="0"/>
                  </a:cubicBezTo>
                </a:path>
              </a:pathLst>
            </a:custGeom>
            <a:solidFill>
              <a:srgbClr val="EAA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191"/>
            <p:cNvSpPr/>
            <p:nvPr/>
          </p:nvSpPr>
          <p:spPr bwMode="auto">
            <a:xfrm flipH="1">
              <a:off x="6358379" y="824131"/>
              <a:ext cx="4019" cy="1340"/>
            </a:xfrm>
            <a:custGeom>
              <a:avLst/>
              <a:gdLst>
                <a:gd name="T0" fmla="*/ 0 w 2"/>
                <a:gd name="T1" fmla="*/ 0 h 1"/>
                <a:gd name="T2" fmla="*/ 1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EEC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192"/>
            <p:cNvSpPr/>
            <p:nvPr/>
          </p:nvSpPr>
          <p:spPr bwMode="auto">
            <a:xfrm flipH="1">
              <a:off x="6602202" y="983554"/>
              <a:ext cx="296071" cy="71003"/>
            </a:xfrm>
            <a:custGeom>
              <a:avLst/>
              <a:gdLst>
                <a:gd name="T0" fmla="*/ 3 w 161"/>
                <a:gd name="T1" fmla="*/ 0 h 39"/>
                <a:gd name="T2" fmla="*/ 0 w 161"/>
                <a:gd name="T3" fmla="*/ 4 h 39"/>
                <a:gd name="T4" fmla="*/ 6 w 161"/>
                <a:gd name="T5" fmla="*/ 14 h 39"/>
                <a:gd name="T6" fmla="*/ 81 w 161"/>
                <a:gd name="T7" fmla="*/ 29 h 39"/>
                <a:gd name="T8" fmla="*/ 160 w 161"/>
                <a:gd name="T9" fmla="*/ 39 h 39"/>
                <a:gd name="T10" fmla="*/ 160 w 161"/>
                <a:gd name="T11" fmla="*/ 39 h 39"/>
                <a:gd name="T12" fmla="*/ 160 w 161"/>
                <a:gd name="T13" fmla="*/ 37 h 39"/>
                <a:gd name="T14" fmla="*/ 119 w 161"/>
                <a:gd name="T15" fmla="*/ 26 h 39"/>
                <a:gd name="T16" fmla="*/ 3 w 161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39">
                  <a:moveTo>
                    <a:pt x="3" y="0"/>
                  </a:moveTo>
                  <a:cubicBezTo>
                    <a:pt x="2" y="1"/>
                    <a:pt x="1" y="3"/>
                    <a:pt x="0" y="4"/>
                  </a:cubicBezTo>
                  <a:cubicBezTo>
                    <a:pt x="2" y="7"/>
                    <a:pt x="4" y="11"/>
                    <a:pt x="6" y="14"/>
                  </a:cubicBezTo>
                  <a:cubicBezTo>
                    <a:pt x="29" y="23"/>
                    <a:pt x="56" y="25"/>
                    <a:pt x="81" y="29"/>
                  </a:cubicBezTo>
                  <a:cubicBezTo>
                    <a:pt x="107" y="33"/>
                    <a:pt x="133" y="36"/>
                    <a:pt x="160" y="39"/>
                  </a:cubicBezTo>
                  <a:cubicBezTo>
                    <a:pt x="160" y="39"/>
                    <a:pt x="160" y="39"/>
                    <a:pt x="160" y="39"/>
                  </a:cubicBezTo>
                  <a:cubicBezTo>
                    <a:pt x="161" y="39"/>
                    <a:pt x="161" y="37"/>
                    <a:pt x="160" y="37"/>
                  </a:cubicBezTo>
                  <a:cubicBezTo>
                    <a:pt x="146" y="34"/>
                    <a:pt x="133" y="30"/>
                    <a:pt x="119" y="26"/>
                  </a:cubicBezTo>
                  <a:cubicBezTo>
                    <a:pt x="80" y="20"/>
                    <a:pt x="41" y="12"/>
                    <a:pt x="3" y="0"/>
                  </a:cubicBezTo>
                </a:path>
              </a:pathLst>
            </a:custGeom>
            <a:solidFill>
              <a:srgbClr val="EEC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193"/>
            <p:cNvSpPr/>
            <p:nvPr/>
          </p:nvSpPr>
          <p:spPr bwMode="auto">
            <a:xfrm flipH="1">
              <a:off x="6679904" y="980874"/>
              <a:ext cx="213010" cy="49568"/>
            </a:xfrm>
            <a:custGeom>
              <a:avLst/>
              <a:gdLst>
                <a:gd name="T0" fmla="*/ 5 w 116"/>
                <a:gd name="T1" fmla="*/ 0 h 27"/>
                <a:gd name="T2" fmla="*/ 0 w 116"/>
                <a:gd name="T3" fmla="*/ 1 h 27"/>
                <a:gd name="T4" fmla="*/ 116 w 116"/>
                <a:gd name="T5" fmla="*/ 27 h 27"/>
                <a:gd name="T6" fmla="*/ 72 w 116"/>
                <a:gd name="T7" fmla="*/ 16 h 27"/>
                <a:gd name="T8" fmla="*/ 5 w 116"/>
                <a:gd name="T9" fmla="*/ 0 h 27"/>
                <a:gd name="T10" fmla="*/ 5 w 116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6" h="27">
                  <a:moveTo>
                    <a:pt x="5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38" y="13"/>
                    <a:pt x="77" y="21"/>
                    <a:pt x="116" y="27"/>
                  </a:cubicBezTo>
                  <a:cubicBezTo>
                    <a:pt x="101" y="24"/>
                    <a:pt x="87" y="19"/>
                    <a:pt x="72" y="16"/>
                  </a:cubicBezTo>
                  <a:cubicBezTo>
                    <a:pt x="50" y="10"/>
                    <a:pt x="28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EAA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194"/>
            <p:cNvSpPr>
              <a:spLocks noEditPoints="1"/>
            </p:cNvSpPr>
            <p:nvPr/>
          </p:nvSpPr>
          <p:spPr bwMode="auto">
            <a:xfrm flipH="1">
              <a:off x="6259242" y="1134938"/>
              <a:ext cx="521138" cy="239804"/>
            </a:xfrm>
            <a:custGeom>
              <a:avLst/>
              <a:gdLst>
                <a:gd name="T0" fmla="*/ 251 w 284"/>
                <a:gd name="T1" fmla="*/ 118 h 131"/>
                <a:gd name="T2" fmla="*/ 220 w 284"/>
                <a:gd name="T3" fmla="*/ 131 h 131"/>
                <a:gd name="T4" fmla="*/ 220 w 284"/>
                <a:gd name="T5" fmla="*/ 131 h 131"/>
                <a:gd name="T6" fmla="*/ 251 w 284"/>
                <a:gd name="T7" fmla="*/ 118 h 131"/>
                <a:gd name="T8" fmla="*/ 251 w 284"/>
                <a:gd name="T9" fmla="*/ 118 h 131"/>
                <a:gd name="T10" fmla="*/ 284 w 284"/>
                <a:gd name="T11" fmla="*/ 99 h 131"/>
                <a:gd name="T12" fmla="*/ 279 w 284"/>
                <a:gd name="T13" fmla="*/ 102 h 131"/>
                <a:gd name="T14" fmla="*/ 279 w 284"/>
                <a:gd name="T15" fmla="*/ 102 h 131"/>
                <a:gd name="T16" fmla="*/ 284 w 284"/>
                <a:gd name="T17" fmla="*/ 99 h 131"/>
                <a:gd name="T18" fmla="*/ 284 w 284"/>
                <a:gd name="T19" fmla="*/ 99 h 131"/>
                <a:gd name="T20" fmla="*/ 0 w 284"/>
                <a:gd name="T21" fmla="*/ 0 h 131"/>
                <a:gd name="T22" fmla="*/ 28 w 284"/>
                <a:gd name="T23" fmla="*/ 26 h 131"/>
                <a:gd name="T24" fmla="*/ 39 w 284"/>
                <a:gd name="T25" fmla="*/ 33 h 131"/>
                <a:gd name="T26" fmla="*/ 93 w 284"/>
                <a:gd name="T27" fmla="*/ 44 h 131"/>
                <a:gd name="T28" fmla="*/ 221 w 284"/>
                <a:gd name="T29" fmla="*/ 79 h 131"/>
                <a:gd name="T30" fmla="*/ 240 w 284"/>
                <a:gd name="T31" fmla="*/ 77 h 131"/>
                <a:gd name="T32" fmla="*/ 97 w 284"/>
                <a:gd name="T33" fmla="*/ 27 h 131"/>
                <a:gd name="T34" fmla="*/ 0 w 284"/>
                <a:gd name="T3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4" h="131">
                  <a:moveTo>
                    <a:pt x="251" y="118"/>
                  </a:moveTo>
                  <a:cubicBezTo>
                    <a:pt x="241" y="123"/>
                    <a:pt x="231" y="127"/>
                    <a:pt x="220" y="131"/>
                  </a:cubicBezTo>
                  <a:cubicBezTo>
                    <a:pt x="220" y="131"/>
                    <a:pt x="220" y="131"/>
                    <a:pt x="220" y="131"/>
                  </a:cubicBezTo>
                  <a:cubicBezTo>
                    <a:pt x="231" y="127"/>
                    <a:pt x="241" y="123"/>
                    <a:pt x="251" y="118"/>
                  </a:cubicBezTo>
                  <a:cubicBezTo>
                    <a:pt x="251" y="118"/>
                    <a:pt x="251" y="118"/>
                    <a:pt x="251" y="118"/>
                  </a:cubicBezTo>
                  <a:moveTo>
                    <a:pt x="284" y="99"/>
                  </a:moveTo>
                  <a:cubicBezTo>
                    <a:pt x="282" y="100"/>
                    <a:pt x="281" y="101"/>
                    <a:pt x="279" y="102"/>
                  </a:cubicBezTo>
                  <a:cubicBezTo>
                    <a:pt x="279" y="102"/>
                    <a:pt x="279" y="102"/>
                    <a:pt x="279" y="102"/>
                  </a:cubicBezTo>
                  <a:cubicBezTo>
                    <a:pt x="281" y="101"/>
                    <a:pt x="282" y="100"/>
                    <a:pt x="284" y="99"/>
                  </a:cubicBezTo>
                  <a:cubicBezTo>
                    <a:pt x="284" y="99"/>
                    <a:pt x="284" y="99"/>
                    <a:pt x="284" y="99"/>
                  </a:cubicBezTo>
                  <a:moveTo>
                    <a:pt x="0" y="0"/>
                  </a:moveTo>
                  <a:cubicBezTo>
                    <a:pt x="9" y="8"/>
                    <a:pt x="19" y="17"/>
                    <a:pt x="28" y="26"/>
                  </a:cubicBezTo>
                  <a:cubicBezTo>
                    <a:pt x="32" y="28"/>
                    <a:pt x="35" y="31"/>
                    <a:pt x="39" y="33"/>
                  </a:cubicBezTo>
                  <a:cubicBezTo>
                    <a:pt x="57" y="37"/>
                    <a:pt x="75" y="40"/>
                    <a:pt x="93" y="44"/>
                  </a:cubicBezTo>
                  <a:cubicBezTo>
                    <a:pt x="136" y="53"/>
                    <a:pt x="179" y="64"/>
                    <a:pt x="221" y="79"/>
                  </a:cubicBezTo>
                  <a:cubicBezTo>
                    <a:pt x="227" y="78"/>
                    <a:pt x="234" y="78"/>
                    <a:pt x="240" y="77"/>
                  </a:cubicBezTo>
                  <a:cubicBezTo>
                    <a:pt x="194" y="56"/>
                    <a:pt x="146" y="41"/>
                    <a:pt x="97" y="27"/>
                  </a:cubicBezTo>
                  <a:cubicBezTo>
                    <a:pt x="65" y="18"/>
                    <a:pt x="32" y="9"/>
                    <a:pt x="0" y="0"/>
                  </a:cubicBezTo>
                </a:path>
              </a:pathLst>
            </a:custGeom>
            <a:solidFill>
              <a:srgbClr val="D2C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195"/>
            <p:cNvSpPr/>
            <p:nvPr/>
          </p:nvSpPr>
          <p:spPr bwMode="auto">
            <a:xfrm flipH="1">
              <a:off x="6158766" y="517343"/>
              <a:ext cx="491665" cy="144686"/>
            </a:xfrm>
            <a:custGeom>
              <a:avLst/>
              <a:gdLst>
                <a:gd name="T0" fmla="*/ 7 w 268"/>
                <a:gd name="T1" fmla="*/ 0 h 79"/>
                <a:gd name="T2" fmla="*/ 6 w 268"/>
                <a:gd name="T3" fmla="*/ 10 h 79"/>
                <a:gd name="T4" fmla="*/ 258 w 268"/>
                <a:gd name="T5" fmla="*/ 78 h 79"/>
                <a:gd name="T6" fmla="*/ 261 w 268"/>
                <a:gd name="T7" fmla="*/ 79 h 79"/>
                <a:gd name="T8" fmla="*/ 268 w 268"/>
                <a:gd name="T9" fmla="*/ 73 h 79"/>
                <a:gd name="T10" fmla="*/ 258 w 268"/>
                <a:gd name="T11" fmla="*/ 62 h 79"/>
                <a:gd name="T12" fmla="*/ 71 w 268"/>
                <a:gd name="T13" fmla="*/ 6 h 79"/>
                <a:gd name="T14" fmla="*/ 71 w 268"/>
                <a:gd name="T15" fmla="*/ 6 h 79"/>
                <a:gd name="T16" fmla="*/ 68 w 268"/>
                <a:gd name="T17" fmla="*/ 9 h 79"/>
                <a:gd name="T18" fmla="*/ 7 w 268"/>
                <a:gd name="T19" fmla="*/ 0 h 79"/>
                <a:gd name="T20" fmla="*/ 7 w 268"/>
                <a:gd name="T2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8" h="79">
                  <a:moveTo>
                    <a:pt x="7" y="0"/>
                  </a:moveTo>
                  <a:cubicBezTo>
                    <a:pt x="1" y="0"/>
                    <a:pt x="0" y="9"/>
                    <a:pt x="6" y="10"/>
                  </a:cubicBezTo>
                  <a:cubicBezTo>
                    <a:pt x="93" y="23"/>
                    <a:pt x="175" y="51"/>
                    <a:pt x="258" y="78"/>
                  </a:cubicBezTo>
                  <a:cubicBezTo>
                    <a:pt x="259" y="79"/>
                    <a:pt x="260" y="79"/>
                    <a:pt x="261" y="79"/>
                  </a:cubicBezTo>
                  <a:cubicBezTo>
                    <a:pt x="264" y="79"/>
                    <a:pt x="267" y="76"/>
                    <a:pt x="268" y="73"/>
                  </a:cubicBezTo>
                  <a:cubicBezTo>
                    <a:pt x="265" y="70"/>
                    <a:pt x="262" y="66"/>
                    <a:pt x="258" y="62"/>
                  </a:cubicBezTo>
                  <a:cubicBezTo>
                    <a:pt x="198" y="37"/>
                    <a:pt x="136" y="15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9" y="6"/>
                    <a:pt x="68" y="7"/>
                    <a:pt x="68" y="9"/>
                  </a:cubicBezTo>
                  <a:cubicBezTo>
                    <a:pt x="48" y="5"/>
                    <a:pt x="28" y="2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2C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196"/>
            <p:cNvSpPr>
              <a:spLocks noEditPoints="1"/>
            </p:cNvSpPr>
            <p:nvPr/>
          </p:nvSpPr>
          <p:spPr bwMode="auto">
            <a:xfrm flipH="1">
              <a:off x="6432062" y="998290"/>
              <a:ext cx="547932" cy="400566"/>
            </a:xfrm>
            <a:custGeom>
              <a:avLst/>
              <a:gdLst>
                <a:gd name="T0" fmla="*/ 249 w 299"/>
                <a:gd name="T1" fmla="*/ 219 h 219"/>
                <a:gd name="T2" fmla="*/ 249 w 299"/>
                <a:gd name="T3" fmla="*/ 219 h 219"/>
                <a:gd name="T4" fmla="*/ 249 w 299"/>
                <a:gd name="T5" fmla="*/ 219 h 219"/>
                <a:gd name="T6" fmla="*/ 249 w 299"/>
                <a:gd name="T7" fmla="*/ 219 h 219"/>
                <a:gd name="T8" fmla="*/ 294 w 299"/>
                <a:gd name="T9" fmla="*/ 215 h 219"/>
                <a:gd name="T10" fmla="*/ 293 w 299"/>
                <a:gd name="T11" fmla="*/ 215 h 219"/>
                <a:gd name="T12" fmla="*/ 294 w 299"/>
                <a:gd name="T13" fmla="*/ 215 h 219"/>
                <a:gd name="T14" fmla="*/ 294 w 299"/>
                <a:gd name="T15" fmla="*/ 215 h 219"/>
                <a:gd name="T16" fmla="*/ 294 w 299"/>
                <a:gd name="T17" fmla="*/ 215 h 219"/>
                <a:gd name="T18" fmla="*/ 294 w 299"/>
                <a:gd name="T19" fmla="*/ 215 h 219"/>
                <a:gd name="T20" fmla="*/ 295 w 299"/>
                <a:gd name="T21" fmla="*/ 214 h 219"/>
                <a:gd name="T22" fmla="*/ 295 w 299"/>
                <a:gd name="T23" fmla="*/ 215 h 219"/>
                <a:gd name="T24" fmla="*/ 295 w 299"/>
                <a:gd name="T25" fmla="*/ 214 h 219"/>
                <a:gd name="T26" fmla="*/ 296 w 299"/>
                <a:gd name="T27" fmla="*/ 214 h 219"/>
                <a:gd name="T28" fmla="*/ 296 w 299"/>
                <a:gd name="T29" fmla="*/ 214 h 219"/>
                <a:gd name="T30" fmla="*/ 296 w 299"/>
                <a:gd name="T31" fmla="*/ 214 h 219"/>
                <a:gd name="T32" fmla="*/ 297 w 299"/>
                <a:gd name="T33" fmla="*/ 214 h 219"/>
                <a:gd name="T34" fmla="*/ 297 w 299"/>
                <a:gd name="T35" fmla="*/ 214 h 219"/>
                <a:gd name="T36" fmla="*/ 297 w 299"/>
                <a:gd name="T37" fmla="*/ 214 h 219"/>
                <a:gd name="T38" fmla="*/ 297 w 299"/>
                <a:gd name="T39" fmla="*/ 214 h 219"/>
                <a:gd name="T40" fmla="*/ 297 w 299"/>
                <a:gd name="T41" fmla="*/ 214 h 219"/>
                <a:gd name="T42" fmla="*/ 297 w 299"/>
                <a:gd name="T43" fmla="*/ 214 h 219"/>
                <a:gd name="T44" fmla="*/ 298 w 299"/>
                <a:gd name="T45" fmla="*/ 214 h 219"/>
                <a:gd name="T46" fmla="*/ 298 w 299"/>
                <a:gd name="T47" fmla="*/ 214 h 219"/>
                <a:gd name="T48" fmla="*/ 298 w 299"/>
                <a:gd name="T49" fmla="*/ 214 h 219"/>
                <a:gd name="T50" fmla="*/ 299 w 299"/>
                <a:gd name="T51" fmla="*/ 214 h 219"/>
                <a:gd name="T52" fmla="*/ 299 w 299"/>
                <a:gd name="T53" fmla="*/ 214 h 219"/>
                <a:gd name="T54" fmla="*/ 299 w 299"/>
                <a:gd name="T55" fmla="*/ 214 h 219"/>
                <a:gd name="T56" fmla="*/ 2 w 299"/>
                <a:gd name="T57" fmla="*/ 14 h 219"/>
                <a:gd name="T58" fmla="*/ 249 w 299"/>
                <a:gd name="T59" fmla="*/ 219 h 219"/>
                <a:gd name="T60" fmla="*/ 2 w 299"/>
                <a:gd name="T61" fmla="*/ 14 h 219"/>
                <a:gd name="T62" fmla="*/ 2 w 299"/>
                <a:gd name="T63" fmla="*/ 11 h 219"/>
                <a:gd name="T64" fmla="*/ 2 w 299"/>
                <a:gd name="T65" fmla="*/ 12 h 219"/>
                <a:gd name="T66" fmla="*/ 2 w 299"/>
                <a:gd name="T67" fmla="*/ 11 h 219"/>
                <a:gd name="T68" fmla="*/ 1 w 299"/>
                <a:gd name="T69" fmla="*/ 9 h 219"/>
                <a:gd name="T70" fmla="*/ 1 w 299"/>
                <a:gd name="T71" fmla="*/ 10 h 219"/>
                <a:gd name="T72" fmla="*/ 1 w 299"/>
                <a:gd name="T73" fmla="*/ 9 h 219"/>
                <a:gd name="T74" fmla="*/ 0 w 299"/>
                <a:gd name="T75" fmla="*/ 4 h 219"/>
                <a:gd name="T76" fmla="*/ 1 w 299"/>
                <a:gd name="T77" fmla="*/ 9 h 219"/>
                <a:gd name="T78" fmla="*/ 0 w 299"/>
                <a:gd name="T79" fmla="*/ 4 h 219"/>
                <a:gd name="T80" fmla="*/ 0 w 299"/>
                <a:gd name="T81" fmla="*/ 2 h 219"/>
                <a:gd name="T82" fmla="*/ 0 w 299"/>
                <a:gd name="T83" fmla="*/ 4 h 219"/>
                <a:gd name="T84" fmla="*/ 0 w 299"/>
                <a:gd name="T85" fmla="*/ 2 h 219"/>
                <a:gd name="T86" fmla="*/ 0 w 299"/>
                <a:gd name="T87" fmla="*/ 1 h 219"/>
                <a:gd name="T88" fmla="*/ 0 w 299"/>
                <a:gd name="T89" fmla="*/ 2 h 219"/>
                <a:gd name="T90" fmla="*/ 0 w 299"/>
                <a:gd name="T91" fmla="*/ 1 h 219"/>
                <a:gd name="T92" fmla="*/ 0 w 299"/>
                <a:gd name="T93" fmla="*/ 1 h 219"/>
                <a:gd name="T94" fmla="*/ 0 w 299"/>
                <a:gd name="T95" fmla="*/ 1 h 219"/>
                <a:gd name="T96" fmla="*/ 0 w 299"/>
                <a:gd name="T97" fmla="*/ 1 h 219"/>
                <a:gd name="T98" fmla="*/ 0 w 299"/>
                <a:gd name="T99" fmla="*/ 0 h 219"/>
                <a:gd name="T100" fmla="*/ 0 w 299"/>
                <a:gd name="T101" fmla="*/ 0 h 219"/>
                <a:gd name="T102" fmla="*/ 0 w 299"/>
                <a:gd name="T103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99" h="219">
                  <a:moveTo>
                    <a:pt x="249" y="219"/>
                  </a:moveTo>
                  <a:cubicBezTo>
                    <a:pt x="249" y="219"/>
                    <a:pt x="249" y="219"/>
                    <a:pt x="249" y="219"/>
                  </a:cubicBezTo>
                  <a:cubicBezTo>
                    <a:pt x="249" y="219"/>
                    <a:pt x="249" y="219"/>
                    <a:pt x="249" y="219"/>
                  </a:cubicBezTo>
                  <a:cubicBezTo>
                    <a:pt x="249" y="219"/>
                    <a:pt x="249" y="219"/>
                    <a:pt x="249" y="219"/>
                  </a:cubicBezTo>
                  <a:moveTo>
                    <a:pt x="294" y="215"/>
                  </a:moveTo>
                  <a:cubicBezTo>
                    <a:pt x="293" y="215"/>
                    <a:pt x="293" y="215"/>
                    <a:pt x="293" y="215"/>
                  </a:cubicBezTo>
                  <a:cubicBezTo>
                    <a:pt x="293" y="215"/>
                    <a:pt x="293" y="215"/>
                    <a:pt x="294" y="215"/>
                  </a:cubicBezTo>
                  <a:moveTo>
                    <a:pt x="294" y="215"/>
                  </a:moveTo>
                  <a:cubicBezTo>
                    <a:pt x="294" y="215"/>
                    <a:pt x="294" y="215"/>
                    <a:pt x="294" y="215"/>
                  </a:cubicBezTo>
                  <a:cubicBezTo>
                    <a:pt x="294" y="215"/>
                    <a:pt x="294" y="215"/>
                    <a:pt x="294" y="215"/>
                  </a:cubicBezTo>
                  <a:moveTo>
                    <a:pt x="295" y="214"/>
                  </a:moveTo>
                  <a:cubicBezTo>
                    <a:pt x="295" y="214"/>
                    <a:pt x="295" y="214"/>
                    <a:pt x="295" y="215"/>
                  </a:cubicBezTo>
                  <a:cubicBezTo>
                    <a:pt x="295" y="214"/>
                    <a:pt x="295" y="214"/>
                    <a:pt x="295" y="214"/>
                  </a:cubicBezTo>
                  <a:moveTo>
                    <a:pt x="296" y="214"/>
                  </a:moveTo>
                  <a:cubicBezTo>
                    <a:pt x="296" y="214"/>
                    <a:pt x="296" y="214"/>
                    <a:pt x="296" y="214"/>
                  </a:cubicBezTo>
                  <a:cubicBezTo>
                    <a:pt x="296" y="214"/>
                    <a:pt x="296" y="214"/>
                    <a:pt x="296" y="214"/>
                  </a:cubicBezTo>
                  <a:moveTo>
                    <a:pt x="297" y="214"/>
                  </a:moveTo>
                  <a:cubicBezTo>
                    <a:pt x="297" y="214"/>
                    <a:pt x="297" y="214"/>
                    <a:pt x="297" y="214"/>
                  </a:cubicBezTo>
                  <a:cubicBezTo>
                    <a:pt x="297" y="214"/>
                    <a:pt x="297" y="214"/>
                    <a:pt x="297" y="214"/>
                  </a:cubicBezTo>
                  <a:moveTo>
                    <a:pt x="297" y="214"/>
                  </a:moveTo>
                  <a:cubicBezTo>
                    <a:pt x="297" y="214"/>
                    <a:pt x="297" y="214"/>
                    <a:pt x="297" y="214"/>
                  </a:cubicBezTo>
                  <a:cubicBezTo>
                    <a:pt x="297" y="214"/>
                    <a:pt x="297" y="214"/>
                    <a:pt x="297" y="214"/>
                  </a:cubicBezTo>
                  <a:moveTo>
                    <a:pt x="298" y="214"/>
                  </a:moveTo>
                  <a:cubicBezTo>
                    <a:pt x="298" y="214"/>
                    <a:pt x="298" y="214"/>
                    <a:pt x="298" y="214"/>
                  </a:cubicBezTo>
                  <a:cubicBezTo>
                    <a:pt x="298" y="214"/>
                    <a:pt x="298" y="214"/>
                    <a:pt x="298" y="214"/>
                  </a:cubicBezTo>
                  <a:moveTo>
                    <a:pt x="299" y="214"/>
                  </a:moveTo>
                  <a:cubicBezTo>
                    <a:pt x="299" y="214"/>
                    <a:pt x="299" y="214"/>
                    <a:pt x="299" y="214"/>
                  </a:cubicBezTo>
                  <a:cubicBezTo>
                    <a:pt x="299" y="214"/>
                    <a:pt x="299" y="214"/>
                    <a:pt x="299" y="214"/>
                  </a:cubicBezTo>
                  <a:moveTo>
                    <a:pt x="2" y="14"/>
                  </a:moveTo>
                  <a:cubicBezTo>
                    <a:pt x="25" y="134"/>
                    <a:pt x="130" y="219"/>
                    <a:pt x="249" y="219"/>
                  </a:cubicBezTo>
                  <a:cubicBezTo>
                    <a:pt x="130" y="219"/>
                    <a:pt x="25" y="134"/>
                    <a:pt x="2" y="14"/>
                  </a:cubicBezTo>
                  <a:moveTo>
                    <a:pt x="2" y="11"/>
                  </a:moveTo>
                  <a:cubicBezTo>
                    <a:pt x="2" y="11"/>
                    <a:pt x="2" y="12"/>
                    <a:pt x="2" y="12"/>
                  </a:cubicBezTo>
                  <a:cubicBezTo>
                    <a:pt x="2" y="12"/>
                    <a:pt x="2" y="11"/>
                    <a:pt x="2" y="11"/>
                  </a:cubicBezTo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9"/>
                  </a:cubicBezTo>
                  <a:moveTo>
                    <a:pt x="0" y="4"/>
                  </a:moveTo>
                  <a:cubicBezTo>
                    <a:pt x="1" y="5"/>
                    <a:pt x="1" y="7"/>
                    <a:pt x="1" y="9"/>
                  </a:cubicBezTo>
                  <a:cubicBezTo>
                    <a:pt x="1" y="7"/>
                    <a:pt x="1" y="5"/>
                    <a:pt x="0" y="4"/>
                  </a:cubicBezTo>
                  <a:moveTo>
                    <a:pt x="0" y="2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0" y="3"/>
                    <a:pt x="0" y="2"/>
                  </a:cubicBezTo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9A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197"/>
            <p:cNvSpPr>
              <a:spLocks noEditPoints="1"/>
            </p:cNvSpPr>
            <p:nvPr/>
          </p:nvSpPr>
          <p:spPr bwMode="auto">
            <a:xfrm flipH="1">
              <a:off x="6152068" y="783941"/>
              <a:ext cx="835964" cy="614916"/>
            </a:xfrm>
            <a:custGeom>
              <a:avLst/>
              <a:gdLst>
                <a:gd name="T0" fmla="*/ 362 w 456"/>
                <a:gd name="T1" fmla="*/ 267 h 336"/>
                <a:gd name="T2" fmla="*/ 397 w 456"/>
                <a:gd name="T3" fmla="*/ 291 h 336"/>
                <a:gd name="T4" fmla="*/ 44 w 456"/>
                <a:gd name="T5" fmla="*/ 200 h 336"/>
                <a:gd name="T6" fmla="*/ 364 w 456"/>
                <a:gd name="T7" fmla="*/ 310 h 336"/>
                <a:gd name="T8" fmla="*/ 334 w 456"/>
                <a:gd name="T9" fmla="*/ 271 h 336"/>
                <a:gd name="T10" fmla="*/ 152 w 456"/>
                <a:gd name="T11" fmla="*/ 225 h 336"/>
                <a:gd name="T12" fmla="*/ 7 w 456"/>
                <a:gd name="T13" fmla="*/ 33 h 336"/>
                <a:gd name="T14" fmla="*/ 4 w 456"/>
                <a:gd name="T15" fmla="*/ 117 h 336"/>
                <a:gd name="T16" fmla="*/ 4 w 456"/>
                <a:gd name="T17" fmla="*/ 118 h 336"/>
                <a:gd name="T18" fmla="*/ 4 w 456"/>
                <a:gd name="T19" fmla="*/ 119 h 336"/>
                <a:gd name="T20" fmla="*/ 4 w 456"/>
                <a:gd name="T21" fmla="*/ 121 h 336"/>
                <a:gd name="T22" fmla="*/ 5 w 456"/>
                <a:gd name="T23" fmla="*/ 126 h 336"/>
                <a:gd name="T24" fmla="*/ 5 w 456"/>
                <a:gd name="T25" fmla="*/ 127 h 336"/>
                <a:gd name="T26" fmla="*/ 6 w 456"/>
                <a:gd name="T27" fmla="*/ 128 h 336"/>
                <a:gd name="T28" fmla="*/ 6 w 456"/>
                <a:gd name="T29" fmla="*/ 131 h 336"/>
                <a:gd name="T30" fmla="*/ 253 w 456"/>
                <a:gd name="T31" fmla="*/ 336 h 336"/>
                <a:gd name="T32" fmla="*/ 297 w 456"/>
                <a:gd name="T33" fmla="*/ 332 h 336"/>
                <a:gd name="T34" fmla="*/ 298 w 456"/>
                <a:gd name="T35" fmla="*/ 332 h 336"/>
                <a:gd name="T36" fmla="*/ 298 w 456"/>
                <a:gd name="T37" fmla="*/ 332 h 336"/>
                <a:gd name="T38" fmla="*/ 299 w 456"/>
                <a:gd name="T39" fmla="*/ 331 h 336"/>
                <a:gd name="T40" fmla="*/ 300 w 456"/>
                <a:gd name="T41" fmla="*/ 331 h 336"/>
                <a:gd name="T42" fmla="*/ 301 w 456"/>
                <a:gd name="T43" fmla="*/ 331 h 336"/>
                <a:gd name="T44" fmla="*/ 301 w 456"/>
                <a:gd name="T45" fmla="*/ 331 h 336"/>
                <a:gd name="T46" fmla="*/ 302 w 456"/>
                <a:gd name="T47" fmla="*/ 331 h 336"/>
                <a:gd name="T48" fmla="*/ 303 w 456"/>
                <a:gd name="T49" fmla="*/ 331 h 336"/>
                <a:gd name="T50" fmla="*/ 35 w 456"/>
                <a:gd name="T51" fmla="*/ 208 h 336"/>
                <a:gd name="T52" fmla="*/ 113 w 456"/>
                <a:gd name="T53" fmla="*/ 192 h 336"/>
                <a:gd name="T54" fmla="*/ 55 w 456"/>
                <a:gd name="T55" fmla="*/ 123 h 336"/>
                <a:gd name="T56" fmla="*/ 49 w 456"/>
                <a:gd name="T57" fmla="*/ 113 h 336"/>
                <a:gd name="T58" fmla="*/ 32 w 456"/>
                <a:gd name="T59" fmla="*/ 103 h 336"/>
                <a:gd name="T60" fmla="*/ 22 w 456"/>
                <a:gd name="T61" fmla="*/ 37 h 336"/>
                <a:gd name="T62" fmla="*/ 16 w 456"/>
                <a:gd name="T63" fmla="*/ 0 h 336"/>
                <a:gd name="T64" fmla="*/ 17 w 456"/>
                <a:gd name="T65" fmla="*/ 9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6" h="336">
                  <a:moveTo>
                    <a:pt x="456" y="234"/>
                  </a:moveTo>
                  <a:cubicBezTo>
                    <a:pt x="427" y="250"/>
                    <a:pt x="395" y="261"/>
                    <a:pt x="362" y="267"/>
                  </a:cubicBezTo>
                  <a:cubicBezTo>
                    <a:pt x="359" y="268"/>
                    <a:pt x="356" y="268"/>
                    <a:pt x="353" y="269"/>
                  </a:cubicBezTo>
                  <a:cubicBezTo>
                    <a:pt x="368" y="275"/>
                    <a:pt x="382" y="283"/>
                    <a:pt x="397" y="291"/>
                  </a:cubicBezTo>
                  <a:cubicBezTo>
                    <a:pt x="419" y="275"/>
                    <a:pt x="439" y="256"/>
                    <a:pt x="456" y="234"/>
                  </a:cubicBezTo>
                  <a:moveTo>
                    <a:pt x="44" y="200"/>
                  </a:moveTo>
                  <a:cubicBezTo>
                    <a:pt x="90" y="237"/>
                    <a:pt x="157" y="254"/>
                    <a:pt x="209" y="269"/>
                  </a:cubicBezTo>
                  <a:cubicBezTo>
                    <a:pt x="260" y="283"/>
                    <a:pt x="314" y="293"/>
                    <a:pt x="364" y="310"/>
                  </a:cubicBezTo>
                  <a:cubicBezTo>
                    <a:pt x="374" y="305"/>
                    <a:pt x="383" y="300"/>
                    <a:pt x="392" y="294"/>
                  </a:cubicBezTo>
                  <a:cubicBezTo>
                    <a:pt x="373" y="285"/>
                    <a:pt x="354" y="278"/>
                    <a:pt x="334" y="271"/>
                  </a:cubicBezTo>
                  <a:cubicBezTo>
                    <a:pt x="326" y="271"/>
                    <a:pt x="319" y="272"/>
                    <a:pt x="311" y="272"/>
                  </a:cubicBezTo>
                  <a:cubicBezTo>
                    <a:pt x="255" y="272"/>
                    <a:pt x="200" y="256"/>
                    <a:pt x="152" y="225"/>
                  </a:cubicBezTo>
                  <a:cubicBezTo>
                    <a:pt x="116" y="218"/>
                    <a:pt x="79" y="211"/>
                    <a:pt x="44" y="200"/>
                  </a:cubicBezTo>
                  <a:moveTo>
                    <a:pt x="7" y="33"/>
                  </a:moveTo>
                  <a:cubicBezTo>
                    <a:pt x="1" y="60"/>
                    <a:pt x="0" y="88"/>
                    <a:pt x="4" y="117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17"/>
                    <a:pt x="4" y="117"/>
                    <a:pt x="4" y="118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20"/>
                    <a:pt x="4" y="120"/>
                    <a:pt x="4" y="121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5" y="122"/>
                    <a:pt x="5" y="124"/>
                    <a:pt x="5" y="126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6" y="127"/>
                    <a:pt x="6" y="128"/>
                    <a:pt x="6" y="128"/>
                  </a:cubicBezTo>
                  <a:cubicBezTo>
                    <a:pt x="6" y="128"/>
                    <a:pt x="6" y="129"/>
                    <a:pt x="6" y="129"/>
                  </a:cubicBezTo>
                  <a:cubicBezTo>
                    <a:pt x="6" y="130"/>
                    <a:pt x="6" y="130"/>
                    <a:pt x="6" y="131"/>
                  </a:cubicBezTo>
                  <a:cubicBezTo>
                    <a:pt x="29" y="251"/>
                    <a:pt x="134" y="336"/>
                    <a:pt x="253" y="336"/>
                  </a:cubicBezTo>
                  <a:cubicBezTo>
                    <a:pt x="253" y="336"/>
                    <a:pt x="253" y="336"/>
                    <a:pt x="253" y="336"/>
                  </a:cubicBezTo>
                  <a:cubicBezTo>
                    <a:pt x="253" y="336"/>
                    <a:pt x="253" y="336"/>
                    <a:pt x="253" y="336"/>
                  </a:cubicBezTo>
                  <a:cubicBezTo>
                    <a:pt x="268" y="336"/>
                    <a:pt x="282" y="334"/>
                    <a:pt x="297" y="332"/>
                  </a:cubicBezTo>
                  <a:cubicBezTo>
                    <a:pt x="297" y="332"/>
                    <a:pt x="297" y="332"/>
                    <a:pt x="297" y="332"/>
                  </a:cubicBezTo>
                  <a:cubicBezTo>
                    <a:pt x="297" y="332"/>
                    <a:pt x="297" y="332"/>
                    <a:pt x="298" y="332"/>
                  </a:cubicBezTo>
                  <a:cubicBezTo>
                    <a:pt x="298" y="332"/>
                    <a:pt x="298" y="332"/>
                    <a:pt x="298" y="332"/>
                  </a:cubicBezTo>
                  <a:cubicBezTo>
                    <a:pt x="298" y="332"/>
                    <a:pt x="298" y="332"/>
                    <a:pt x="298" y="332"/>
                  </a:cubicBezTo>
                  <a:cubicBezTo>
                    <a:pt x="299" y="332"/>
                    <a:pt x="299" y="332"/>
                    <a:pt x="299" y="332"/>
                  </a:cubicBezTo>
                  <a:cubicBezTo>
                    <a:pt x="299" y="331"/>
                    <a:pt x="299" y="331"/>
                    <a:pt x="299" y="331"/>
                  </a:cubicBezTo>
                  <a:cubicBezTo>
                    <a:pt x="299" y="331"/>
                    <a:pt x="300" y="331"/>
                    <a:pt x="300" y="331"/>
                  </a:cubicBezTo>
                  <a:cubicBezTo>
                    <a:pt x="300" y="331"/>
                    <a:pt x="300" y="331"/>
                    <a:pt x="300" y="331"/>
                  </a:cubicBezTo>
                  <a:cubicBezTo>
                    <a:pt x="300" y="331"/>
                    <a:pt x="300" y="331"/>
                    <a:pt x="301" y="331"/>
                  </a:cubicBezTo>
                  <a:cubicBezTo>
                    <a:pt x="301" y="331"/>
                    <a:pt x="301" y="331"/>
                    <a:pt x="301" y="331"/>
                  </a:cubicBezTo>
                  <a:cubicBezTo>
                    <a:pt x="301" y="331"/>
                    <a:pt x="301" y="331"/>
                    <a:pt x="301" y="331"/>
                  </a:cubicBezTo>
                  <a:cubicBezTo>
                    <a:pt x="301" y="331"/>
                    <a:pt x="301" y="331"/>
                    <a:pt x="301" y="331"/>
                  </a:cubicBezTo>
                  <a:cubicBezTo>
                    <a:pt x="302" y="331"/>
                    <a:pt x="302" y="331"/>
                    <a:pt x="302" y="331"/>
                  </a:cubicBezTo>
                  <a:cubicBezTo>
                    <a:pt x="302" y="331"/>
                    <a:pt x="302" y="331"/>
                    <a:pt x="302" y="331"/>
                  </a:cubicBezTo>
                  <a:cubicBezTo>
                    <a:pt x="302" y="331"/>
                    <a:pt x="303" y="331"/>
                    <a:pt x="303" y="331"/>
                  </a:cubicBezTo>
                  <a:cubicBezTo>
                    <a:pt x="303" y="331"/>
                    <a:pt x="303" y="331"/>
                    <a:pt x="303" y="331"/>
                  </a:cubicBezTo>
                  <a:cubicBezTo>
                    <a:pt x="313" y="329"/>
                    <a:pt x="323" y="326"/>
                    <a:pt x="333" y="323"/>
                  </a:cubicBezTo>
                  <a:cubicBezTo>
                    <a:pt x="229" y="293"/>
                    <a:pt x="123" y="269"/>
                    <a:pt x="35" y="208"/>
                  </a:cubicBezTo>
                  <a:cubicBezTo>
                    <a:pt x="27" y="196"/>
                    <a:pt x="21" y="182"/>
                    <a:pt x="16" y="168"/>
                  </a:cubicBezTo>
                  <a:cubicBezTo>
                    <a:pt x="48" y="175"/>
                    <a:pt x="81" y="183"/>
                    <a:pt x="113" y="192"/>
                  </a:cubicBezTo>
                  <a:cubicBezTo>
                    <a:pt x="104" y="183"/>
                    <a:pt x="95" y="175"/>
                    <a:pt x="86" y="167"/>
                  </a:cubicBezTo>
                  <a:cubicBezTo>
                    <a:pt x="74" y="153"/>
                    <a:pt x="64" y="138"/>
                    <a:pt x="55" y="123"/>
                  </a:cubicBezTo>
                  <a:cubicBezTo>
                    <a:pt x="54" y="123"/>
                    <a:pt x="54" y="123"/>
                    <a:pt x="53" y="123"/>
                  </a:cubicBezTo>
                  <a:cubicBezTo>
                    <a:pt x="49" y="121"/>
                    <a:pt x="48" y="117"/>
                    <a:pt x="49" y="113"/>
                  </a:cubicBezTo>
                  <a:cubicBezTo>
                    <a:pt x="48" y="111"/>
                    <a:pt x="47" y="109"/>
                    <a:pt x="47" y="108"/>
                  </a:cubicBezTo>
                  <a:cubicBezTo>
                    <a:pt x="42" y="106"/>
                    <a:pt x="37" y="104"/>
                    <a:pt x="32" y="103"/>
                  </a:cubicBezTo>
                  <a:cubicBezTo>
                    <a:pt x="21" y="99"/>
                    <a:pt x="25" y="83"/>
                    <a:pt x="35" y="82"/>
                  </a:cubicBezTo>
                  <a:cubicBezTo>
                    <a:pt x="30" y="68"/>
                    <a:pt x="25" y="53"/>
                    <a:pt x="22" y="37"/>
                  </a:cubicBezTo>
                  <a:cubicBezTo>
                    <a:pt x="17" y="36"/>
                    <a:pt x="12" y="35"/>
                    <a:pt x="7" y="33"/>
                  </a:cubicBezTo>
                  <a:moveTo>
                    <a:pt x="16" y="0"/>
                  </a:moveTo>
                  <a:cubicBezTo>
                    <a:pt x="15" y="3"/>
                    <a:pt x="14" y="5"/>
                    <a:pt x="13" y="8"/>
                  </a:cubicBezTo>
                  <a:cubicBezTo>
                    <a:pt x="15" y="8"/>
                    <a:pt x="16" y="8"/>
                    <a:pt x="17" y="9"/>
                  </a:cubicBezTo>
                  <a:cubicBezTo>
                    <a:pt x="17" y="6"/>
                    <a:pt x="16" y="3"/>
                    <a:pt x="16" y="0"/>
                  </a:cubicBezTo>
                </a:path>
              </a:pathLst>
            </a:custGeom>
            <a:solidFill>
              <a:srgbClr val="AD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198"/>
            <p:cNvSpPr/>
            <p:nvPr/>
          </p:nvSpPr>
          <p:spPr bwMode="auto">
            <a:xfrm flipH="1">
              <a:off x="6947841" y="798677"/>
              <a:ext cx="26794" cy="52248"/>
            </a:xfrm>
            <a:custGeom>
              <a:avLst/>
              <a:gdLst>
                <a:gd name="T0" fmla="*/ 6 w 15"/>
                <a:gd name="T1" fmla="*/ 0 h 29"/>
                <a:gd name="T2" fmla="*/ 0 w 15"/>
                <a:gd name="T3" fmla="*/ 25 h 29"/>
                <a:gd name="T4" fmla="*/ 15 w 15"/>
                <a:gd name="T5" fmla="*/ 29 h 29"/>
                <a:gd name="T6" fmla="*/ 13 w 15"/>
                <a:gd name="T7" fmla="*/ 19 h 29"/>
                <a:gd name="T8" fmla="*/ 12 w 15"/>
                <a:gd name="T9" fmla="*/ 15 h 29"/>
                <a:gd name="T10" fmla="*/ 10 w 15"/>
                <a:gd name="T11" fmla="*/ 1 h 29"/>
                <a:gd name="T12" fmla="*/ 6 w 15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9">
                  <a:moveTo>
                    <a:pt x="6" y="0"/>
                  </a:moveTo>
                  <a:cubicBezTo>
                    <a:pt x="4" y="8"/>
                    <a:pt x="2" y="17"/>
                    <a:pt x="0" y="25"/>
                  </a:cubicBezTo>
                  <a:cubicBezTo>
                    <a:pt x="5" y="27"/>
                    <a:pt x="10" y="28"/>
                    <a:pt x="15" y="29"/>
                  </a:cubicBezTo>
                  <a:cubicBezTo>
                    <a:pt x="14" y="26"/>
                    <a:pt x="14" y="22"/>
                    <a:pt x="13" y="19"/>
                  </a:cubicBezTo>
                  <a:cubicBezTo>
                    <a:pt x="13" y="18"/>
                    <a:pt x="12" y="16"/>
                    <a:pt x="12" y="15"/>
                  </a:cubicBezTo>
                  <a:cubicBezTo>
                    <a:pt x="11" y="10"/>
                    <a:pt x="11" y="5"/>
                    <a:pt x="10" y="1"/>
                  </a:cubicBezTo>
                  <a:cubicBezTo>
                    <a:pt x="9" y="0"/>
                    <a:pt x="8" y="0"/>
                    <a:pt x="6" y="0"/>
                  </a:cubicBezTo>
                </a:path>
              </a:pathLst>
            </a:custGeom>
            <a:solidFill>
              <a:srgbClr val="AA8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99"/>
            <p:cNvSpPr/>
            <p:nvPr/>
          </p:nvSpPr>
          <p:spPr bwMode="auto">
            <a:xfrm flipH="1">
              <a:off x="6900952" y="933985"/>
              <a:ext cx="48229" cy="46889"/>
            </a:xfrm>
            <a:custGeom>
              <a:avLst/>
              <a:gdLst>
                <a:gd name="T0" fmla="*/ 14 w 26"/>
                <a:gd name="T1" fmla="*/ 0 h 26"/>
                <a:gd name="T2" fmla="*/ 11 w 26"/>
                <a:gd name="T3" fmla="*/ 21 h 26"/>
                <a:gd name="T4" fmla="*/ 26 w 26"/>
                <a:gd name="T5" fmla="*/ 26 h 26"/>
                <a:gd name="T6" fmla="*/ 14 w 26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4" y="0"/>
                  </a:moveTo>
                  <a:cubicBezTo>
                    <a:pt x="4" y="1"/>
                    <a:pt x="0" y="17"/>
                    <a:pt x="11" y="21"/>
                  </a:cubicBezTo>
                  <a:cubicBezTo>
                    <a:pt x="16" y="22"/>
                    <a:pt x="21" y="24"/>
                    <a:pt x="26" y="26"/>
                  </a:cubicBezTo>
                  <a:cubicBezTo>
                    <a:pt x="21" y="17"/>
                    <a:pt x="18" y="9"/>
                    <a:pt x="14" y="0"/>
                  </a:cubicBezTo>
                </a:path>
              </a:pathLst>
            </a:custGeom>
            <a:solidFill>
              <a:srgbClr val="AA8E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00"/>
            <p:cNvSpPr/>
            <p:nvPr/>
          </p:nvSpPr>
          <p:spPr bwMode="auto">
            <a:xfrm flipH="1">
              <a:off x="6886215" y="990252"/>
              <a:ext cx="13397" cy="18756"/>
            </a:xfrm>
            <a:custGeom>
              <a:avLst/>
              <a:gdLst>
                <a:gd name="T0" fmla="*/ 1 w 7"/>
                <a:gd name="T1" fmla="*/ 0 h 10"/>
                <a:gd name="T2" fmla="*/ 5 w 7"/>
                <a:gd name="T3" fmla="*/ 10 h 10"/>
                <a:gd name="T4" fmla="*/ 7 w 7"/>
                <a:gd name="T5" fmla="*/ 10 h 10"/>
                <a:gd name="T6" fmla="*/ 1 w 7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0">
                  <a:moveTo>
                    <a:pt x="1" y="0"/>
                  </a:moveTo>
                  <a:cubicBezTo>
                    <a:pt x="0" y="4"/>
                    <a:pt x="1" y="8"/>
                    <a:pt x="5" y="10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5" y="7"/>
                    <a:pt x="3" y="3"/>
                    <a:pt x="1" y="0"/>
                  </a:cubicBezTo>
                </a:path>
              </a:pathLst>
            </a:custGeom>
            <a:solidFill>
              <a:srgbClr val="B092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201"/>
            <p:cNvSpPr>
              <a:spLocks noEditPoints="1"/>
            </p:cNvSpPr>
            <p:nvPr/>
          </p:nvSpPr>
          <p:spPr bwMode="auto">
            <a:xfrm flipH="1">
              <a:off x="6259243" y="1090729"/>
              <a:ext cx="699316" cy="284013"/>
            </a:xfrm>
            <a:custGeom>
              <a:avLst/>
              <a:gdLst>
                <a:gd name="T0" fmla="*/ 337 w 381"/>
                <a:gd name="T1" fmla="*/ 101 h 155"/>
                <a:gd name="T2" fmla="*/ 318 w 381"/>
                <a:gd name="T3" fmla="*/ 103 h 155"/>
                <a:gd name="T4" fmla="*/ 376 w 381"/>
                <a:gd name="T5" fmla="*/ 126 h 155"/>
                <a:gd name="T6" fmla="*/ 381 w 381"/>
                <a:gd name="T7" fmla="*/ 123 h 155"/>
                <a:gd name="T8" fmla="*/ 337 w 381"/>
                <a:gd name="T9" fmla="*/ 101 h 155"/>
                <a:gd name="T10" fmla="*/ 0 w 381"/>
                <a:gd name="T11" fmla="*/ 0 h 155"/>
                <a:gd name="T12" fmla="*/ 19 w 381"/>
                <a:gd name="T13" fmla="*/ 40 h 155"/>
                <a:gd name="T14" fmla="*/ 317 w 381"/>
                <a:gd name="T15" fmla="*/ 155 h 155"/>
                <a:gd name="T16" fmla="*/ 348 w 381"/>
                <a:gd name="T17" fmla="*/ 142 h 155"/>
                <a:gd name="T18" fmla="*/ 193 w 381"/>
                <a:gd name="T19" fmla="*/ 101 h 155"/>
                <a:gd name="T20" fmla="*/ 28 w 381"/>
                <a:gd name="T21" fmla="*/ 32 h 155"/>
                <a:gd name="T22" fmla="*/ 136 w 381"/>
                <a:gd name="T23" fmla="*/ 57 h 155"/>
                <a:gd name="T24" fmla="*/ 125 w 381"/>
                <a:gd name="T25" fmla="*/ 50 h 155"/>
                <a:gd name="T26" fmla="*/ 97 w 381"/>
                <a:gd name="T27" fmla="*/ 24 h 155"/>
                <a:gd name="T28" fmla="*/ 0 w 381"/>
                <a:gd name="T2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1" h="155">
                  <a:moveTo>
                    <a:pt x="337" y="101"/>
                  </a:moveTo>
                  <a:cubicBezTo>
                    <a:pt x="331" y="102"/>
                    <a:pt x="324" y="102"/>
                    <a:pt x="318" y="103"/>
                  </a:cubicBezTo>
                  <a:cubicBezTo>
                    <a:pt x="338" y="110"/>
                    <a:pt x="357" y="117"/>
                    <a:pt x="376" y="126"/>
                  </a:cubicBezTo>
                  <a:cubicBezTo>
                    <a:pt x="378" y="125"/>
                    <a:pt x="379" y="124"/>
                    <a:pt x="381" y="123"/>
                  </a:cubicBezTo>
                  <a:cubicBezTo>
                    <a:pt x="366" y="115"/>
                    <a:pt x="352" y="107"/>
                    <a:pt x="337" y="101"/>
                  </a:cubicBezTo>
                  <a:moveTo>
                    <a:pt x="0" y="0"/>
                  </a:moveTo>
                  <a:cubicBezTo>
                    <a:pt x="5" y="14"/>
                    <a:pt x="11" y="28"/>
                    <a:pt x="19" y="40"/>
                  </a:cubicBezTo>
                  <a:cubicBezTo>
                    <a:pt x="107" y="101"/>
                    <a:pt x="213" y="125"/>
                    <a:pt x="317" y="155"/>
                  </a:cubicBezTo>
                  <a:cubicBezTo>
                    <a:pt x="328" y="151"/>
                    <a:pt x="338" y="147"/>
                    <a:pt x="348" y="142"/>
                  </a:cubicBezTo>
                  <a:cubicBezTo>
                    <a:pt x="298" y="125"/>
                    <a:pt x="244" y="115"/>
                    <a:pt x="193" y="101"/>
                  </a:cubicBezTo>
                  <a:cubicBezTo>
                    <a:pt x="141" y="86"/>
                    <a:pt x="74" y="69"/>
                    <a:pt x="28" y="32"/>
                  </a:cubicBezTo>
                  <a:cubicBezTo>
                    <a:pt x="63" y="43"/>
                    <a:pt x="100" y="50"/>
                    <a:pt x="136" y="57"/>
                  </a:cubicBezTo>
                  <a:cubicBezTo>
                    <a:pt x="132" y="55"/>
                    <a:pt x="129" y="52"/>
                    <a:pt x="125" y="50"/>
                  </a:cubicBezTo>
                  <a:cubicBezTo>
                    <a:pt x="116" y="41"/>
                    <a:pt x="106" y="32"/>
                    <a:pt x="97" y="24"/>
                  </a:cubicBezTo>
                  <a:cubicBezTo>
                    <a:pt x="65" y="15"/>
                    <a:pt x="32" y="7"/>
                    <a:pt x="0" y="0"/>
                  </a:cubicBezTo>
                </a:path>
              </a:pathLst>
            </a:custGeom>
            <a:solidFill>
              <a:srgbClr val="A296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/>
          <p:cNvGrpSpPr/>
          <p:nvPr/>
        </p:nvGrpSpPr>
        <p:grpSpPr>
          <a:xfrm>
            <a:off x="11012448" y="613800"/>
            <a:ext cx="499703" cy="497024"/>
            <a:chOff x="11012448" y="613800"/>
            <a:chExt cx="499703" cy="497024"/>
          </a:xfrm>
        </p:grpSpPr>
        <p:sp>
          <p:nvSpPr>
            <p:cNvPr id="69" name="Oval 3202"/>
            <p:cNvSpPr>
              <a:spLocks noChangeArrowheads="1"/>
            </p:cNvSpPr>
            <p:nvPr/>
          </p:nvSpPr>
          <p:spPr bwMode="auto">
            <a:xfrm flipH="1">
              <a:off x="11012448" y="613800"/>
              <a:ext cx="499703" cy="497023"/>
            </a:xfrm>
            <a:prstGeom prst="ellipse">
              <a:avLst/>
            </a:prstGeom>
            <a:solidFill>
              <a:srgbClr val="86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203"/>
            <p:cNvSpPr/>
            <p:nvPr/>
          </p:nvSpPr>
          <p:spPr bwMode="auto">
            <a:xfrm flipH="1">
              <a:off x="11106226" y="774563"/>
              <a:ext cx="405925" cy="336261"/>
            </a:xfrm>
            <a:custGeom>
              <a:avLst/>
              <a:gdLst>
                <a:gd name="T0" fmla="*/ 8 w 221"/>
                <a:gd name="T1" fmla="*/ 0 h 184"/>
                <a:gd name="T2" fmla="*/ 176 w 221"/>
                <a:gd name="T3" fmla="*/ 161 h 184"/>
                <a:gd name="T4" fmla="*/ 221 w 221"/>
                <a:gd name="T5" fmla="*/ 154 h 184"/>
                <a:gd name="T6" fmla="*/ 136 w 221"/>
                <a:gd name="T7" fmla="*/ 184 h 184"/>
                <a:gd name="T8" fmla="*/ 0 w 221"/>
                <a:gd name="T9" fmla="*/ 48 h 184"/>
                <a:gd name="T10" fmla="*/ 8 w 221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184">
                  <a:moveTo>
                    <a:pt x="8" y="0"/>
                  </a:moveTo>
                  <a:cubicBezTo>
                    <a:pt x="13" y="88"/>
                    <a:pt x="87" y="161"/>
                    <a:pt x="176" y="161"/>
                  </a:cubicBezTo>
                  <a:cubicBezTo>
                    <a:pt x="192" y="161"/>
                    <a:pt x="207" y="159"/>
                    <a:pt x="221" y="154"/>
                  </a:cubicBezTo>
                  <a:cubicBezTo>
                    <a:pt x="198" y="173"/>
                    <a:pt x="168" y="184"/>
                    <a:pt x="136" y="184"/>
                  </a:cubicBezTo>
                  <a:cubicBezTo>
                    <a:pt x="61" y="184"/>
                    <a:pt x="0" y="123"/>
                    <a:pt x="0" y="48"/>
                  </a:cubicBezTo>
                  <a:cubicBezTo>
                    <a:pt x="0" y="31"/>
                    <a:pt x="3" y="15"/>
                    <a:pt x="8" y="0"/>
                  </a:cubicBezTo>
                  <a:close/>
                </a:path>
              </a:pathLst>
            </a:custGeom>
            <a:solidFill>
              <a:srgbClr val="659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1" name="Oval 3204"/>
          <p:cNvSpPr>
            <a:spLocks noChangeArrowheads="1"/>
          </p:cNvSpPr>
          <p:nvPr/>
        </p:nvSpPr>
        <p:spPr bwMode="auto">
          <a:xfrm flipH="1">
            <a:off x="4910179" y="587007"/>
            <a:ext cx="271956" cy="271956"/>
          </a:xfrm>
          <a:prstGeom prst="ellipse">
            <a:avLst/>
          </a:prstGeom>
          <a:solidFill>
            <a:srgbClr val="2A4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3205"/>
          <p:cNvSpPr/>
          <p:nvPr/>
        </p:nvSpPr>
        <p:spPr bwMode="auto">
          <a:xfrm flipH="1">
            <a:off x="4910179" y="625858"/>
            <a:ext cx="235785" cy="97797"/>
          </a:xfrm>
          <a:custGeom>
            <a:avLst/>
            <a:gdLst>
              <a:gd name="T0" fmla="*/ 2 w 128"/>
              <a:gd name="T1" fmla="*/ 0 h 53"/>
              <a:gd name="T2" fmla="*/ 0 w 128"/>
              <a:gd name="T3" fmla="*/ 2 h 53"/>
              <a:gd name="T4" fmla="*/ 128 w 128"/>
              <a:gd name="T5" fmla="*/ 53 h 53"/>
              <a:gd name="T6" fmla="*/ 128 w 128"/>
              <a:gd name="T7" fmla="*/ 53 h 53"/>
              <a:gd name="T8" fmla="*/ 128 w 128"/>
              <a:gd name="T9" fmla="*/ 51 h 53"/>
              <a:gd name="T10" fmla="*/ 2 w 128"/>
              <a:gd name="T1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53">
                <a:moveTo>
                  <a:pt x="2" y="0"/>
                </a:moveTo>
                <a:cubicBezTo>
                  <a:pt x="2" y="1"/>
                  <a:pt x="1" y="1"/>
                  <a:pt x="0" y="2"/>
                </a:cubicBezTo>
                <a:cubicBezTo>
                  <a:pt x="39" y="28"/>
                  <a:pt x="82" y="46"/>
                  <a:pt x="128" y="53"/>
                </a:cubicBezTo>
                <a:cubicBezTo>
                  <a:pt x="128" y="53"/>
                  <a:pt x="128" y="53"/>
                  <a:pt x="128" y="53"/>
                </a:cubicBezTo>
                <a:cubicBezTo>
                  <a:pt x="128" y="52"/>
                  <a:pt x="128" y="52"/>
                  <a:pt x="128" y="51"/>
                </a:cubicBezTo>
                <a:cubicBezTo>
                  <a:pt x="83" y="43"/>
                  <a:pt x="41" y="24"/>
                  <a:pt x="2" y="0"/>
                </a:cubicBezTo>
              </a:path>
            </a:pathLst>
          </a:custGeom>
          <a:solidFill>
            <a:srgbClr val="223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3206"/>
          <p:cNvSpPr/>
          <p:nvPr/>
        </p:nvSpPr>
        <p:spPr bwMode="auto">
          <a:xfrm flipH="1">
            <a:off x="4949030" y="680785"/>
            <a:ext cx="222388" cy="91099"/>
          </a:xfrm>
          <a:custGeom>
            <a:avLst/>
            <a:gdLst>
              <a:gd name="T0" fmla="*/ 3 w 121"/>
              <a:gd name="T1" fmla="*/ 0 h 50"/>
              <a:gd name="T2" fmla="*/ 2 w 121"/>
              <a:gd name="T3" fmla="*/ 5 h 50"/>
              <a:gd name="T4" fmla="*/ 119 w 121"/>
              <a:gd name="T5" fmla="*/ 50 h 50"/>
              <a:gd name="T6" fmla="*/ 119 w 121"/>
              <a:gd name="T7" fmla="*/ 50 h 50"/>
              <a:gd name="T8" fmla="*/ 120 w 121"/>
              <a:gd name="T9" fmla="*/ 48 h 50"/>
              <a:gd name="T10" fmla="*/ 5 w 121"/>
              <a:gd name="T11" fmla="*/ 0 h 50"/>
              <a:gd name="T12" fmla="*/ 3 w 121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50">
                <a:moveTo>
                  <a:pt x="3" y="0"/>
                </a:moveTo>
                <a:cubicBezTo>
                  <a:pt x="1" y="0"/>
                  <a:pt x="0" y="3"/>
                  <a:pt x="2" y="5"/>
                </a:cubicBezTo>
                <a:cubicBezTo>
                  <a:pt x="38" y="25"/>
                  <a:pt x="78" y="43"/>
                  <a:pt x="119" y="50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1" y="48"/>
                  <a:pt x="120" y="48"/>
                </a:cubicBezTo>
                <a:cubicBezTo>
                  <a:pt x="79" y="38"/>
                  <a:pt x="42" y="18"/>
                  <a:pt x="5" y="0"/>
                </a:cubicBezTo>
                <a:cubicBezTo>
                  <a:pt x="4" y="0"/>
                  <a:pt x="4" y="0"/>
                  <a:pt x="3" y="0"/>
                </a:cubicBezTo>
              </a:path>
            </a:pathLst>
          </a:custGeom>
          <a:solidFill>
            <a:srgbClr val="223E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3207"/>
          <p:cNvSpPr/>
          <p:nvPr/>
        </p:nvSpPr>
        <p:spPr bwMode="auto">
          <a:xfrm flipH="1">
            <a:off x="4916877" y="628537"/>
            <a:ext cx="152724" cy="56267"/>
          </a:xfrm>
          <a:custGeom>
            <a:avLst/>
            <a:gdLst>
              <a:gd name="T0" fmla="*/ 2 w 84"/>
              <a:gd name="T1" fmla="*/ 0 h 31"/>
              <a:gd name="T2" fmla="*/ 2 w 84"/>
              <a:gd name="T3" fmla="*/ 4 h 31"/>
              <a:gd name="T4" fmla="*/ 84 w 84"/>
              <a:gd name="T5" fmla="*/ 31 h 31"/>
              <a:gd name="T6" fmla="*/ 83 w 84"/>
              <a:gd name="T7" fmla="*/ 29 h 31"/>
              <a:gd name="T8" fmla="*/ 3 w 84"/>
              <a:gd name="T9" fmla="*/ 1 h 31"/>
              <a:gd name="T10" fmla="*/ 2 w 84"/>
              <a:gd name="T11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31">
                <a:moveTo>
                  <a:pt x="2" y="0"/>
                </a:moveTo>
                <a:cubicBezTo>
                  <a:pt x="0" y="0"/>
                  <a:pt x="0" y="3"/>
                  <a:pt x="2" y="4"/>
                </a:cubicBezTo>
                <a:cubicBezTo>
                  <a:pt x="28" y="16"/>
                  <a:pt x="55" y="27"/>
                  <a:pt x="84" y="31"/>
                </a:cubicBezTo>
                <a:cubicBezTo>
                  <a:pt x="84" y="31"/>
                  <a:pt x="83" y="30"/>
                  <a:pt x="83" y="29"/>
                </a:cubicBezTo>
                <a:cubicBezTo>
                  <a:pt x="55" y="23"/>
                  <a:pt x="30" y="11"/>
                  <a:pt x="3" y="1"/>
                </a:cubicBezTo>
                <a:cubicBezTo>
                  <a:pt x="3" y="0"/>
                  <a:pt x="2" y="0"/>
                  <a:pt x="2" y="0"/>
                </a:cubicBezTo>
              </a:path>
            </a:pathLst>
          </a:custGeom>
          <a:solidFill>
            <a:srgbClr val="4C69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3208"/>
          <p:cNvSpPr/>
          <p:nvPr/>
        </p:nvSpPr>
        <p:spPr bwMode="auto">
          <a:xfrm flipH="1">
            <a:off x="4910179" y="671407"/>
            <a:ext cx="208991" cy="64305"/>
          </a:xfrm>
          <a:custGeom>
            <a:avLst/>
            <a:gdLst>
              <a:gd name="T0" fmla="*/ 2 w 114"/>
              <a:gd name="T1" fmla="*/ 0 h 35"/>
              <a:gd name="T2" fmla="*/ 2 w 114"/>
              <a:gd name="T3" fmla="*/ 3 h 35"/>
              <a:gd name="T4" fmla="*/ 114 w 114"/>
              <a:gd name="T5" fmla="*/ 35 h 35"/>
              <a:gd name="T6" fmla="*/ 114 w 114"/>
              <a:gd name="T7" fmla="*/ 34 h 35"/>
              <a:gd name="T8" fmla="*/ 3 w 114"/>
              <a:gd name="T9" fmla="*/ 0 h 35"/>
              <a:gd name="T10" fmla="*/ 2 w 114"/>
              <a:gd name="T11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35">
                <a:moveTo>
                  <a:pt x="2" y="0"/>
                </a:moveTo>
                <a:cubicBezTo>
                  <a:pt x="1" y="0"/>
                  <a:pt x="0" y="2"/>
                  <a:pt x="2" y="3"/>
                </a:cubicBezTo>
                <a:cubicBezTo>
                  <a:pt x="36" y="19"/>
                  <a:pt x="74" y="35"/>
                  <a:pt x="114" y="35"/>
                </a:cubicBezTo>
                <a:cubicBezTo>
                  <a:pt x="114" y="35"/>
                  <a:pt x="114" y="34"/>
                  <a:pt x="114" y="34"/>
                </a:cubicBezTo>
                <a:cubicBezTo>
                  <a:pt x="75" y="33"/>
                  <a:pt x="38" y="16"/>
                  <a:pt x="3" y="0"/>
                </a:cubicBezTo>
                <a:cubicBezTo>
                  <a:pt x="3" y="0"/>
                  <a:pt x="3" y="0"/>
                  <a:pt x="2" y="0"/>
                </a:cubicBezTo>
              </a:path>
            </a:pathLst>
          </a:custGeom>
          <a:solidFill>
            <a:srgbClr val="4C69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3209"/>
          <p:cNvSpPr/>
          <p:nvPr/>
        </p:nvSpPr>
        <p:spPr bwMode="auto">
          <a:xfrm flipH="1">
            <a:off x="5013335" y="716956"/>
            <a:ext cx="168800" cy="69664"/>
          </a:xfrm>
          <a:custGeom>
            <a:avLst/>
            <a:gdLst>
              <a:gd name="T0" fmla="*/ 0 w 92"/>
              <a:gd name="T1" fmla="*/ 0 h 38"/>
              <a:gd name="T2" fmla="*/ 0 w 92"/>
              <a:gd name="T3" fmla="*/ 3 h 38"/>
              <a:gd name="T4" fmla="*/ 0 w 92"/>
              <a:gd name="T5" fmla="*/ 4 h 38"/>
              <a:gd name="T6" fmla="*/ 90 w 92"/>
              <a:gd name="T7" fmla="*/ 38 h 38"/>
              <a:gd name="T8" fmla="*/ 90 w 92"/>
              <a:gd name="T9" fmla="*/ 38 h 38"/>
              <a:gd name="T10" fmla="*/ 91 w 92"/>
              <a:gd name="T11" fmla="*/ 36 h 38"/>
              <a:gd name="T12" fmla="*/ 0 w 92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" h="38">
                <a:moveTo>
                  <a:pt x="0" y="0"/>
                </a:moveTo>
                <a:cubicBezTo>
                  <a:pt x="0" y="1"/>
                  <a:pt x="0" y="2"/>
                  <a:pt x="0" y="3"/>
                </a:cubicBezTo>
                <a:cubicBezTo>
                  <a:pt x="0" y="3"/>
                  <a:pt x="0" y="3"/>
                  <a:pt x="0" y="4"/>
                </a:cubicBezTo>
                <a:cubicBezTo>
                  <a:pt x="28" y="19"/>
                  <a:pt x="58" y="32"/>
                  <a:pt x="90" y="38"/>
                </a:cubicBezTo>
                <a:cubicBezTo>
                  <a:pt x="90" y="38"/>
                  <a:pt x="90" y="38"/>
                  <a:pt x="90" y="38"/>
                </a:cubicBezTo>
                <a:cubicBezTo>
                  <a:pt x="92" y="38"/>
                  <a:pt x="92" y="36"/>
                  <a:pt x="91" y="36"/>
                </a:cubicBezTo>
                <a:cubicBezTo>
                  <a:pt x="59" y="28"/>
                  <a:pt x="29" y="15"/>
                  <a:pt x="0" y="0"/>
                </a:cubicBezTo>
              </a:path>
            </a:pathLst>
          </a:custGeom>
          <a:solidFill>
            <a:srgbClr val="4C69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3210"/>
          <p:cNvSpPr/>
          <p:nvPr/>
        </p:nvSpPr>
        <p:spPr bwMode="auto">
          <a:xfrm flipH="1">
            <a:off x="4958407" y="662029"/>
            <a:ext cx="223728" cy="196934"/>
          </a:xfrm>
          <a:custGeom>
            <a:avLst/>
            <a:gdLst>
              <a:gd name="T0" fmla="*/ 8 w 122"/>
              <a:gd name="T1" fmla="*/ 0 h 107"/>
              <a:gd name="T2" fmla="*/ 8 w 122"/>
              <a:gd name="T3" fmla="*/ 3 h 107"/>
              <a:gd name="T4" fmla="*/ 97 w 122"/>
              <a:gd name="T5" fmla="*/ 93 h 107"/>
              <a:gd name="T6" fmla="*/ 122 w 122"/>
              <a:gd name="T7" fmla="*/ 89 h 107"/>
              <a:gd name="T8" fmla="*/ 74 w 122"/>
              <a:gd name="T9" fmla="*/ 107 h 107"/>
              <a:gd name="T10" fmla="*/ 0 w 122"/>
              <a:gd name="T11" fmla="*/ 33 h 107"/>
              <a:gd name="T12" fmla="*/ 8 w 122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7">
                <a:moveTo>
                  <a:pt x="8" y="0"/>
                </a:moveTo>
                <a:cubicBezTo>
                  <a:pt x="8" y="1"/>
                  <a:pt x="8" y="2"/>
                  <a:pt x="8" y="3"/>
                </a:cubicBezTo>
                <a:cubicBezTo>
                  <a:pt x="8" y="52"/>
                  <a:pt x="48" y="93"/>
                  <a:pt x="97" y="93"/>
                </a:cubicBezTo>
                <a:cubicBezTo>
                  <a:pt x="106" y="93"/>
                  <a:pt x="114" y="91"/>
                  <a:pt x="122" y="89"/>
                </a:cubicBezTo>
                <a:cubicBezTo>
                  <a:pt x="109" y="100"/>
                  <a:pt x="92" y="107"/>
                  <a:pt x="74" y="107"/>
                </a:cubicBezTo>
                <a:cubicBezTo>
                  <a:pt x="33" y="107"/>
                  <a:pt x="0" y="74"/>
                  <a:pt x="0" y="33"/>
                </a:cubicBezTo>
                <a:cubicBezTo>
                  <a:pt x="0" y="21"/>
                  <a:pt x="3" y="10"/>
                  <a:pt x="8" y="0"/>
                </a:cubicBezTo>
                <a:close/>
              </a:path>
            </a:pathLst>
          </a:custGeom>
          <a:solidFill>
            <a:srgbClr val="203A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3212"/>
          <p:cNvSpPr/>
          <p:nvPr/>
        </p:nvSpPr>
        <p:spPr bwMode="auto">
          <a:xfrm flipH="1">
            <a:off x="5554568" y="1749854"/>
            <a:ext cx="146026" cy="137988"/>
          </a:xfrm>
          <a:custGeom>
            <a:avLst/>
            <a:gdLst>
              <a:gd name="T0" fmla="*/ 55 w 109"/>
              <a:gd name="T1" fmla="*/ 0 h 103"/>
              <a:gd name="T2" fmla="*/ 68 w 109"/>
              <a:gd name="T3" fmla="*/ 40 h 103"/>
              <a:gd name="T4" fmla="*/ 109 w 109"/>
              <a:gd name="T5" fmla="*/ 40 h 103"/>
              <a:gd name="T6" fmla="*/ 76 w 109"/>
              <a:gd name="T7" fmla="*/ 63 h 103"/>
              <a:gd name="T8" fmla="*/ 89 w 109"/>
              <a:gd name="T9" fmla="*/ 103 h 103"/>
              <a:gd name="T10" fmla="*/ 55 w 109"/>
              <a:gd name="T11" fmla="*/ 78 h 103"/>
              <a:gd name="T12" fmla="*/ 22 w 109"/>
              <a:gd name="T13" fmla="*/ 103 h 103"/>
              <a:gd name="T14" fmla="*/ 34 w 109"/>
              <a:gd name="T15" fmla="*/ 63 h 103"/>
              <a:gd name="T16" fmla="*/ 0 w 109"/>
              <a:gd name="T17" fmla="*/ 40 h 103"/>
              <a:gd name="T18" fmla="*/ 42 w 109"/>
              <a:gd name="T19" fmla="*/ 40 h 103"/>
              <a:gd name="T20" fmla="*/ 55 w 109"/>
              <a:gd name="T21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" h="103">
                <a:moveTo>
                  <a:pt x="55" y="0"/>
                </a:moveTo>
                <a:lnTo>
                  <a:pt x="68" y="40"/>
                </a:lnTo>
                <a:lnTo>
                  <a:pt x="109" y="40"/>
                </a:lnTo>
                <a:lnTo>
                  <a:pt x="76" y="63"/>
                </a:lnTo>
                <a:lnTo>
                  <a:pt x="89" y="103"/>
                </a:lnTo>
                <a:lnTo>
                  <a:pt x="55" y="78"/>
                </a:lnTo>
                <a:lnTo>
                  <a:pt x="22" y="103"/>
                </a:lnTo>
                <a:lnTo>
                  <a:pt x="34" y="63"/>
                </a:lnTo>
                <a:lnTo>
                  <a:pt x="0" y="40"/>
                </a:lnTo>
                <a:lnTo>
                  <a:pt x="42" y="40"/>
                </a:lnTo>
                <a:lnTo>
                  <a:pt x="55" y="0"/>
                </a:lnTo>
                <a:close/>
              </a:path>
            </a:pathLst>
          </a:custGeom>
          <a:solidFill>
            <a:srgbClr val="FFC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3213"/>
          <p:cNvSpPr/>
          <p:nvPr/>
        </p:nvSpPr>
        <p:spPr bwMode="auto">
          <a:xfrm flipH="1">
            <a:off x="7799881" y="347203"/>
            <a:ext cx="146026" cy="142007"/>
          </a:xfrm>
          <a:custGeom>
            <a:avLst/>
            <a:gdLst>
              <a:gd name="T0" fmla="*/ 54 w 109"/>
              <a:gd name="T1" fmla="*/ 0 h 106"/>
              <a:gd name="T2" fmla="*/ 68 w 109"/>
              <a:gd name="T3" fmla="*/ 41 h 106"/>
              <a:gd name="T4" fmla="*/ 109 w 109"/>
              <a:gd name="T5" fmla="*/ 41 h 106"/>
              <a:gd name="T6" fmla="*/ 76 w 109"/>
              <a:gd name="T7" fmla="*/ 66 h 106"/>
              <a:gd name="T8" fmla="*/ 89 w 109"/>
              <a:gd name="T9" fmla="*/ 106 h 106"/>
              <a:gd name="T10" fmla="*/ 54 w 109"/>
              <a:gd name="T11" fmla="*/ 81 h 106"/>
              <a:gd name="T12" fmla="*/ 20 w 109"/>
              <a:gd name="T13" fmla="*/ 106 h 106"/>
              <a:gd name="T14" fmla="*/ 34 w 109"/>
              <a:gd name="T15" fmla="*/ 66 h 106"/>
              <a:gd name="T16" fmla="*/ 0 w 109"/>
              <a:gd name="T17" fmla="*/ 41 h 106"/>
              <a:gd name="T18" fmla="*/ 42 w 109"/>
              <a:gd name="T19" fmla="*/ 41 h 106"/>
              <a:gd name="T20" fmla="*/ 54 w 109"/>
              <a:gd name="T21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" h="106">
                <a:moveTo>
                  <a:pt x="54" y="0"/>
                </a:moveTo>
                <a:lnTo>
                  <a:pt x="68" y="41"/>
                </a:lnTo>
                <a:lnTo>
                  <a:pt x="109" y="41"/>
                </a:lnTo>
                <a:lnTo>
                  <a:pt x="76" y="66"/>
                </a:lnTo>
                <a:lnTo>
                  <a:pt x="89" y="106"/>
                </a:lnTo>
                <a:lnTo>
                  <a:pt x="54" y="81"/>
                </a:lnTo>
                <a:lnTo>
                  <a:pt x="20" y="106"/>
                </a:lnTo>
                <a:lnTo>
                  <a:pt x="34" y="66"/>
                </a:lnTo>
                <a:lnTo>
                  <a:pt x="0" y="41"/>
                </a:lnTo>
                <a:lnTo>
                  <a:pt x="42" y="41"/>
                </a:lnTo>
                <a:lnTo>
                  <a:pt x="54" y="0"/>
                </a:lnTo>
                <a:close/>
              </a:path>
            </a:pathLst>
          </a:custGeom>
          <a:solidFill>
            <a:srgbClr val="FFC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3214"/>
          <p:cNvSpPr/>
          <p:nvPr/>
        </p:nvSpPr>
        <p:spPr bwMode="auto">
          <a:xfrm flipH="1">
            <a:off x="7799881" y="2774714"/>
            <a:ext cx="146026" cy="140667"/>
          </a:xfrm>
          <a:custGeom>
            <a:avLst/>
            <a:gdLst>
              <a:gd name="T0" fmla="*/ 54 w 109"/>
              <a:gd name="T1" fmla="*/ 0 h 105"/>
              <a:gd name="T2" fmla="*/ 68 w 109"/>
              <a:gd name="T3" fmla="*/ 39 h 105"/>
              <a:gd name="T4" fmla="*/ 109 w 109"/>
              <a:gd name="T5" fmla="*/ 39 h 105"/>
              <a:gd name="T6" fmla="*/ 76 w 109"/>
              <a:gd name="T7" fmla="*/ 64 h 105"/>
              <a:gd name="T8" fmla="*/ 89 w 109"/>
              <a:gd name="T9" fmla="*/ 105 h 105"/>
              <a:gd name="T10" fmla="*/ 54 w 109"/>
              <a:gd name="T11" fmla="*/ 80 h 105"/>
              <a:gd name="T12" fmla="*/ 20 w 109"/>
              <a:gd name="T13" fmla="*/ 105 h 105"/>
              <a:gd name="T14" fmla="*/ 34 w 109"/>
              <a:gd name="T15" fmla="*/ 64 h 105"/>
              <a:gd name="T16" fmla="*/ 0 w 109"/>
              <a:gd name="T17" fmla="*/ 39 h 105"/>
              <a:gd name="T18" fmla="*/ 42 w 109"/>
              <a:gd name="T19" fmla="*/ 39 h 105"/>
              <a:gd name="T20" fmla="*/ 54 w 109"/>
              <a:gd name="T21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" h="105">
                <a:moveTo>
                  <a:pt x="54" y="0"/>
                </a:moveTo>
                <a:lnTo>
                  <a:pt x="68" y="39"/>
                </a:lnTo>
                <a:lnTo>
                  <a:pt x="109" y="39"/>
                </a:lnTo>
                <a:lnTo>
                  <a:pt x="76" y="64"/>
                </a:lnTo>
                <a:lnTo>
                  <a:pt x="89" y="105"/>
                </a:lnTo>
                <a:lnTo>
                  <a:pt x="54" y="80"/>
                </a:lnTo>
                <a:lnTo>
                  <a:pt x="20" y="105"/>
                </a:lnTo>
                <a:lnTo>
                  <a:pt x="34" y="64"/>
                </a:lnTo>
                <a:lnTo>
                  <a:pt x="0" y="39"/>
                </a:lnTo>
                <a:lnTo>
                  <a:pt x="42" y="39"/>
                </a:lnTo>
                <a:lnTo>
                  <a:pt x="54" y="0"/>
                </a:lnTo>
                <a:close/>
              </a:path>
            </a:pathLst>
          </a:custGeom>
          <a:solidFill>
            <a:srgbClr val="FFC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3220"/>
          <p:cNvSpPr/>
          <p:nvPr/>
        </p:nvSpPr>
        <p:spPr bwMode="auto">
          <a:xfrm flipH="1">
            <a:off x="4619467" y="1847651"/>
            <a:ext cx="120572" cy="121911"/>
          </a:xfrm>
          <a:custGeom>
            <a:avLst/>
            <a:gdLst>
              <a:gd name="T0" fmla="*/ 38 w 90"/>
              <a:gd name="T1" fmla="*/ 40 h 91"/>
              <a:gd name="T2" fmla="*/ 45 w 90"/>
              <a:gd name="T3" fmla="*/ 0 h 91"/>
              <a:gd name="T4" fmla="*/ 50 w 90"/>
              <a:gd name="T5" fmla="*/ 40 h 91"/>
              <a:gd name="T6" fmla="*/ 90 w 90"/>
              <a:gd name="T7" fmla="*/ 46 h 91"/>
              <a:gd name="T8" fmla="*/ 50 w 90"/>
              <a:gd name="T9" fmla="*/ 52 h 91"/>
              <a:gd name="T10" fmla="*/ 45 w 90"/>
              <a:gd name="T11" fmla="*/ 91 h 91"/>
              <a:gd name="T12" fmla="*/ 38 w 90"/>
              <a:gd name="T13" fmla="*/ 52 h 91"/>
              <a:gd name="T14" fmla="*/ 0 w 90"/>
              <a:gd name="T15" fmla="*/ 45 h 91"/>
              <a:gd name="T16" fmla="*/ 38 w 90"/>
              <a:gd name="T17" fmla="*/ 4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91">
                <a:moveTo>
                  <a:pt x="38" y="40"/>
                </a:moveTo>
                <a:lnTo>
                  <a:pt x="45" y="0"/>
                </a:lnTo>
                <a:lnTo>
                  <a:pt x="50" y="40"/>
                </a:lnTo>
                <a:lnTo>
                  <a:pt x="90" y="46"/>
                </a:lnTo>
                <a:lnTo>
                  <a:pt x="50" y="52"/>
                </a:lnTo>
                <a:lnTo>
                  <a:pt x="45" y="91"/>
                </a:lnTo>
                <a:lnTo>
                  <a:pt x="38" y="52"/>
                </a:lnTo>
                <a:lnTo>
                  <a:pt x="0" y="45"/>
                </a:lnTo>
                <a:lnTo>
                  <a:pt x="38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3221"/>
          <p:cNvSpPr/>
          <p:nvPr/>
        </p:nvSpPr>
        <p:spPr bwMode="auto">
          <a:xfrm flipH="1">
            <a:off x="5695235" y="2904"/>
            <a:ext cx="120572" cy="121911"/>
          </a:xfrm>
          <a:custGeom>
            <a:avLst/>
            <a:gdLst>
              <a:gd name="T0" fmla="*/ 39 w 90"/>
              <a:gd name="T1" fmla="*/ 39 h 91"/>
              <a:gd name="T2" fmla="*/ 46 w 90"/>
              <a:gd name="T3" fmla="*/ 0 h 91"/>
              <a:gd name="T4" fmla="*/ 52 w 90"/>
              <a:gd name="T5" fmla="*/ 39 h 91"/>
              <a:gd name="T6" fmla="*/ 90 w 90"/>
              <a:gd name="T7" fmla="*/ 45 h 91"/>
              <a:gd name="T8" fmla="*/ 52 w 90"/>
              <a:gd name="T9" fmla="*/ 51 h 91"/>
              <a:gd name="T10" fmla="*/ 45 w 90"/>
              <a:gd name="T11" fmla="*/ 91 h 91"/>
              <a:gd name="T12" fmla="*/ 39 w 90"/>
              <a:gd name="T13" fmla="*/ 51 h 91"/>
              <a:gd name="T14" fmla="*/ 0 w 90"/>
              <a:gd name="T15" fmla="*/ 44 h 91"/>
              <a:gd name="T16" fmla="*/ 39 w 90"/>
              <a:gd name="T17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91">
                <a:moveTo>
                  <a:pt x="39" y="39"/>
                </a:moveTo>
                <a:lnTo>
                  <a:pt x="46" y="0"/>
                </a:lnTo>
                <a:lnTo>
                  <a:pt x="52" y="39"/>
                </a:lnTo>
                <a:lnTo>
                  <a:pt x="90" y="45"/>
                </a:lnTo>
                <a:lnTo>
                  <a:pt x="52" y="51"/>
                </a:lnTo>
                <a:lnTo>
                  <a:pt x="45" y="91"/>
                </a:lnTo>
                <a:lnTo>
                  <a:pt x="39" y="51"/>
                </a:lnTo>
                <a:lnTo>
                  <a:pt x="0" y="44"/>
                </a:lnTo>
                <a:lnTo>
                  <a:pt x="39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3222"/>
          <p:cNvSpPr/>
          <p:nvPr/>
        </p:nvSpPr>
        <p:spPr bwMode="auto">
          <a:xfrm flipH="1">
            <a:off x="5266535" y="3511541"/>
            <a:ext cx="120572" cy="123251"/>
          </a:xfrm>
          <a:custGeom>
            <a:avLst/>
            <a:gdLst>
              <a:gd name="T0" fmla="*/ 38 w 90"/>
              <a:gd name="T1" fmla="*/ 40 h 92"/>
              <a:gd name="T2" fmla="*/ 45 w 90"/>
              <a:gd name="T3" fmla="*/ 0 h 92"/>
              <a:gd name="T4" fmla="*/ 50 w 90"/>
              <a:gd name="T5" fmla="*/ 40 h 92"/>
              <a:gd name="T6" fmla="*/ 90 w 90"/>
              <a:gd name="T7" fmla="*/ 47 h 92"/>
              <a:gd name="T8" fmla="*/ 50 w 90"/>
              <a:gd name="T9" fmla="*/ 52 h 92"/>
              <a:gd name="T10" fmla="*/ 45 w 90"/>
              <a:gd name="T11" fmla="*/ 92 h 92"/>
              <a:gd name="T12" fmla="*/ 38 w 90"/>
              <a:gd name="T13" fmla="*/ 52 h 92"/>
              <a:gd name="T14" fmla="*/ 0 w 90"/>
              <a:gd name="T15" fmla="*/ 46 h 92"/>
              <a:gd name="T16" fmla="*/ 38 w 90"/>
              <a:gd name="T17" fmla="*/ 4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92">
                <a:moveTo>
                  <a:pt x="38" y="40"/>
                </a:moveTo>
                <a:lnTo>
                  <a:pt x="45" y="0"/>
                </a:lnTo>
                <a:lnTo>
                  <a:pt x="50" y="40"/>
                </a:lnTo>
                <a:lnTo>
                  <a:pt x="90" y="47"/>
                </a:lnTo>
                <a:lnTo>
                  <a:pt x="50" y="52"/>
                </a:lnTo>
                <a:lnTo>
                  <a:pt x="45" y="92"/>
                </a:lnTo>
                <a:lnTo>
                  <a:pt x="38" y="52"/>
                </a:lnTo>
                <a:lnTo>
                  <a:pt x="0" y="46"/>
                </a:lnTo>
                <a:lnTo>
                  <a:pt x="38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3223"/>
          <p:cNvSpPr/>
          <p:nvPr/>
        </p:nvSpPr>
        <p:spPr bwMode="auto">
          <a:xfrm flipH="1">
            <a:off x="7049657" y="1543542"/>
            <a:ext cx="120572" cy="120572"/>
          </a:xfrm>
          <a:custGeom>
            <a:avLst/>
            <a:gdLst>
              <a:gd name="T0" fmla="*/ 39 w 90"/>
              <a:gd name="T1" fmla="*/ 38 h 90"/>
              <a:gd name="T2" fmla="*/ 45 w 90"/>
              <a:gd name="T3" fmla="*/ 0 h 90"/>
              <a:gd name="T4" fmla="*/ 51 w 90"/>
              <a:gd name="T5" fmla="*/ 40 h 90"/>
              <a:gd name="T6" fmla="*/ 90 w 90"/>
              <a:gd name="T7" fmla="*/ 45 h 90"/>
              <a:gd name="T8" fmla="*/ 51 w 90"/>
              <a:gd name="T9" fmla="*/ 51 h 90"/>
              <a:gd name="T10" fmla="*/ 45 w 90"/>
              <a:gd name="T11" fmla="*/ 90 h 90"/>
              <a:gd name="T12" fmla="*/ 39 w 90"/>
              <a:gd name="T13" fmla="*/ 51 h 90"/>
              <a:gd name="T14" fmla="*/ 0 w 90"/>
              <a:gd name="T15" fmla="*/ 45 h 90"/>
              <a:gd name="T16" fmla="*/ 39 w 90"/>
              <a:gd name="T17" fmla="*/ 38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90">
                <a:moveTo>
                  <a:pt x="39" y="38"/>
                </a:moveTo>
                <a:lnTo>
                  <a:pt x="45" y="0"/>
                </a:lnTo>
                <a:lnTo>
                  <a:pt x="51" y="40"/>
                </a:lnTo>
                <a:lnTo>
                  <a:pt x="90" y="45"/>
                </a:lnTo>
                <a:lnTo>
                  <a:pt x="51" y="51"/>
                </a:lnTo>
                <a:lnTo>
                  <a:pt x="45" y="90"/>
                </a:lnTo>
                <a:lnTo>
                  <a:pt x="39" y="51"/>
                </a:lnTo>
                <a:lnTo>
                  <a:pt x="0" y="45"/>
                </a:lnTo>
                <a:lnTo>
                  <a:pt x="39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3224"/>
          <p:cNvSpPr/>
          <p:nvPr/>
        </p:nvSpPr>
        <p:spPr bwMode="auto">
          <a:xfrm flipH="1">
            <a:off x="6552634" y="1633301"/>
            <a:ext cx="251861" cy="250521"/>
          </a:xfrm>
          <a:custGeom>
            <a:avLst/>
            <a:gdLst>
              <a:gd name="T0" fmla="*/ 81 w 188"/>
              <a:gd name="T1" fmla="*/ 81 h 187"/>
              <a:gd name="T2" fmla="*/ 95 w 188"/>
              <a:gd name="T3" fmla="*/ 0 h 187"/>
              <a:gd name="T4" fmla="*/ 107 w 188"/>
              <a:gd name="T5" fmla="*/ 81 h 187"/>
              <a:gd name="T6" fmla="*/ 188 w 188"/>
              <a:gd name="T7" fmla="*/ 94 h 187"/>
              <a:gd name="T8" fmla="*/ 107 w 188"/>
              <a:gd name="T9" fmla="*/ 107 h 187"/>
              <a:gd name="T10" fmla="*/ 93 w 188"/>
              <a:gd name="T11" fmla="*/ 187 h 187"/>
              <a:gd name="T12" fmla="*/ 81 w 188"/>
              <a:gd name="T13" fmla="*/ 107 h 187"/>
              <a:gd name="T14" fmla="*/ 0 w 188"/>
              <a:gd name="T15" fmla="*/ 93 h 187"/>
              <a:gd name="T16" fmla="*/ 81 w 188"/>
              <a:gd name="T17" fmla="*/ 81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8" h="187">
                <a:moveTo>
                  <a:pt x="81" y="81"/>
                </a:moveTo>
                <a:lnTo>
                  <a:pt x="95" y="0"/>
                </a:lnTo>
                <a:lnTo>
                  <a:pt x="107" y="81"/>
                </a:lnTo>
                <a:lnTo>
                  <a:pt x="188" y="94"/>
                </a:lnTo>
                <a:lnTo>
                  <a:pt x="107" y="107"/>
                </a:lnTo>
                <a:lnTo>
                  <a:pt x="93" y="187"/>
                </a:lnTo>
                <a:lnTo>
                  <a:pt x="81" y="107"/>
                </a:lnTo>
                <a:lnTo>
                  <a:pt x="0" y="93"/>
                </a:lnTo>
                <a:lnTo>
                  <a:pt x="81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Oval 3225"/>
          <p:cNvSpPr>
            <a:spLocks noChangeArrowheads="1"/>
          </p:cNvSpPr>
          <p:nvPr/>
        </p:nvSpPr>
        <p:spPr bwMode="auto">
          <a:xfrm flipH="1">
            <a:off x="6930426" y="2506777"/>
            <a:ext cx="57606" cy="56267"/>
          </a:xfrm>
          <a:prstGeom prst="ellipse">
            <a:avLst/>
          </a:prstGeom>
          <a:solidFill>
            <a:srgbClr val="347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Oval 3229"/>
          <p:cNvSpPr>
            <a:spLocks noChangeArrowheads="1"/>
          </p:cNvSpPr>
          <p:nvPr/>
        </p:nvSpPr>
        <p:spPr bwMode="auto">
          <a:xfrm flipH="1">
            <a:off x="5302707" y="2268312"/>
            <a:ext cx="57606" cy="57606"/>
          </a:xfrm>
          <a:prstGeom prst="ellipse">
            <a:avLst/>
          </a:prstGeom>
          <a:solidFill>
            <a:srgbClr val="347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 flipH="1">
            <a:off x="6832" y="2112196"/>
            <a:ext cx="4729188" cy="4740092"/>
            <a:chOff x="7469645" y="2112196"/>
            <a:chExt cx="4729188" cy="4740092"/>
          </a:xfrm>
        </p:grpSpPr>
        <p:sp>
          <p:nvSpPr>
            <p:cNvPr id="89" name="Oval 3154"/>
            <p:cNvSpPr>
              <a:spLocks noChangeArrowheads="1"/>
            </p:cNvSpPr>
            <p:nvPr/>
          </p:nvSpPr>
          <p:spPr bwMode="auto">
            <a:xfrm>
              <a:off x="7469645" y="5041462"/>
              <a:ext cx="521138" cy="521138"/>
            </a:xfrm>
            <a:prstGeom prst="ellipse">
              <a:avLst/>
            </a:prstGeom>
            <a:solidFill>
              <a:srgbClr val="D3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3155"/>
            <p:cNvSpPr>
              <a:spLocks noEditPoints="1"/>
            </p:cNvSpPr>
            <p:nvPr/>
          </p:nvSpPr>
          <p:spPr bwMode="auto">
            <a:xfrm>
              <a:off x="7793849" y="5237056"/>
              <a:ext cx="184877" cy="207651"/>
            </a:xfrm>
            <a:custGeom>
              <a:avLst/>
              <a:gdLst>
                <a:gd name="T0" fmla="*/ 76 w 101"/>
                <a:gd name="T1" fmla="*/ 95 h 113"/>
                <a:gd name="T2" fmla="*/ 71 w 101"/>
                <a:gd name="T3" fmla="*/ 89 h 113"/>
                <a:gd name="T4" fmla="*/ 67 w 101"/>
                <a:gd name="T5" fmla="*/ 82 h 113"/>
                <a:gd name="T6" fmla="*/ 71 w 101"/>
                <a:gd name="T7" fmla="*/ 88 h 113"/>
                <a:gd name="T8" fmla="*/ 76 w 101"/>
                <a:gd name="T9" fmla="*/ 95 h 113"/>
                <a:gd name="T10" fmla="*/ 36 w 101"/>
                <a:gd name="T11" fmla="*/ 16 h 113"/>
                <a:gd name="T12" fmla="*/ 44 w 101"/>
                <a:gd name="T13" fmla="*/ 13 h 113"/>
                <a:gd name="T14" fmla="*/ 49 w 101"/>
                <a:gd name="T15" fmla="*/ 14 h 113"/>
                <a:gd name="T16" fmla="*/ 56 w 101"/>
                <a:gd name="T17" fmla="*/ 22 h 113"/>
                <a:gd name="T18" fmla="*/ 58 w 101"/>
                <a:gd name="T19" fmla="*/ 26 h 113"/>
                <a:gd name="T20" fmla="*/ 58 w 101"/>
                <a:gd name="T21" fmla="*/ 29 h 113"/>
                <a:gd name="T22" fmla="*/ 58 w 101"/>
                <a:gd name="T23" fmla="*/ 30 h 113"/>
                <a:gd name="T24" fmla="*/ 58 w 101"/>
                <a:gd name="T25" fmla="*/ 35 h 113"/>
                <a:gd name="T26" fmla="*/ 56 w 101"/>
                <a:gd name="T27" fmla="*/ 45 h 113"/>
                <a:gd name="T28" fmla="*/ 49 w 101"/>
                <a:gd name="T29" fmla="*/ 48 h 113"/>
                <a:gd name="T30" fmla="*/ 44 w 101"/>
                <a:gd name="T31" fmla="*/ 46 h 113"/>
                <a:gd name="T32" fmla="*/ 41 w 101"/>
                <a:gd name="T33" fmla="*/ 44 h 113"/>
                <a:gd name="T34" fmla="*/ 41 w 101"/>
                <a:gd name="T35" fmla="*/ 44 h 113"/>
                <a:gd name="T36" fmla="*/ 31 w 101"/>
                <a:gd name="T37" fmla="*/ 49 h 113"/>
                <a:gd name="T38" fmla="*/ 28 w 101"/>
                <a:gd name="T39" fmla="*/ 49 h 113"/>
                <a:gd name="T40" fmla="*/ 20 w 101"/>
                <a:gd name="T41" fmla="*/ 38 h 113"/>
                <a:gd name="T42" fmla="*/ 23 w 101"/>
                <a:gd name="T43" fmla="*/ 29 h 113"/>
                <a:gd name="T44" fmla="*/ 23 w 101"/>
                <a:gd name="T45" fmla="*/ 29 h 113"/>
                <a:gd name="T46" fmla="*/ 26 w 101"/>
                <a:gd name="T47" fmla="*/ 24 h 113"/>
                <a:gd name="T48" fmla="*/ 31 w 101"/>
                <a:gd name="T49" fmla="*/ 18 h 113"/>
                <a:gd name="T50" fmla="*/ 36 w 101"/>
                <a:gd name="T51" fmla="*/ 16 h 113"/>
                <a:gd name="T52" fmla="*/ 46 w 101"/>
                <a:gd name="T53" fmla="*/ 0 h 113"/>
                <a:gd name="T54" fmla="*/ 15 w 101"/>
                <a:gd name="T55" fmla="*/ 16 h 113"/>
                <a:gd name="T56" fmla="*/ 29 w 101"/>
                <a:gd name="T57" fmla="*/ 60 h 113"/>
                <a:gd name="T58" fmla="*/ 47 w 101"/>
                <a:gd name="T59" fmla="*/ 80 h 113"/>
                <a:gd name="T60" fmla="*/ 51 w 101"/>
                <a:gd name="T61" fmla="*/ 91 h 113"/>
                <a:gd name="T62" fmla="*/ 86 w 101"/>
                <a:gd name="T63" fmla="*/ 113 h 113"/>
                <a:gd name="T64" fmla="*/ 88 w 101"/>
                <a:gd name="T65" fmla="*/ 109 h 113"/>
                <a:gd name="T66" fmla="*/ 78 w 101"/>
                <a:gd name="T67" fmla="*/ 96 h 113"/>
                <a:gd name="T68" fmla="*/ 90 w 101"/>
                <a:gd name="T69" fmla="*/ 105 h 113"/>
                <a:gd name="T70" fmla="*/ 101 w 101"/>
                <a:gd name="T71" fmla="*/ 82 h 113"/>
                <a:gd name="T72" fmla="*/ 84 w 101"/>
                <a:gd name="T73" fmla="*/ 62 h 113"/>
                <a:gd name="T74" fmla="*/ 80 w 101"/>
                <a:gd name="T75" fmla="*/ 48 h 113"/>
                <a:gd name="T76" fmla="*/ 67 w 101"/>
                <a:gd name="T77" fmla="*/ 15 h 113"/>
                <a:gd name="T78" fmla="*/ 46 w 101"/>
                <a:gd name="T7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" h="113">
                  <a:moveTo>
                    <a:pt x="76" y="95"/>
                  </a:moveTo>
                  <a:cubicBezTo>
                    <a:pt x="74" y="93"/>
                    <a:pt x="72" y="91"/>
                    <a:pt x="71" y="89"/>
                  </a:cubicBezTo>
                  <a:cubicBezTo>
                    <a:pt x="68" y="87"/>
                    <a:pt x="67" y="85"/>
                    <a:pt x="67" y="82"/>
                  </a:cubicBezTo>
                  <a:cubicBezTo>
                    <a:pt x="68" y="84"/>
                    <a:pt x="69" y="86"/>
                    <a:pt x="71" y="88"/>
                  </a:cubicBezTo>
                  <a:cubicBezTo>
                    <a:pt x="72" y="90"/>
                    <a:pt x="74" y="93"/>
                    <a:pt x="76" y="95"/>
                  </a:cubicBezTo>
                  <a:moveTo>
                    <a:pt x="36" y="16"/>
                  </a:moveTo>
                  <a:cubicBezTo>
                    <a:pt x="38" y="14"/>
                    <a:pt x="41" y="13"/>
                    <a:pt x="44" y="13"/>
                  </a:cubicBezTo>
                  <a:cubicBezTo>
                    <a:pt x="46" y="13"/>
                    <a:pt x="48" y="13"/>
                    <a:pt x="49" y="14"/>
                  </a:cubicBezTo>
                  <a:cubicBezTo>
                    <a:pt x="52" y="16"/>
                    <a:pt x="55" y="18"/>
                    <a:pt x="56" y="22"/>
                  </a:cubicBezTo>
                  <a:cubicBezTo>
                    <a:pt x="57" y="23"/>
                    <a:pt x="57" y="25"/>
                    <a:pt x="58" y="26"/>
                  </a:cubicBezTo>
                  <a:cubicBezTo>
                    <a:pt x="58" y="27"/>
                    <a:pt x="58" y="28"/>
                    <a:pt x="58" y="29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9" y="32"/>
                    <a:pt x="59" y="33"/>
                    <a:pt x="58" y="35"/>
                  </a:cubicBezTo>
                  <a:cubicBezTo>
                    <a:pt x="59" y="38"/>
                    <a:pt x="59" y="42"/>
                    <a:pt x="56" y="45"/>
                  </a:cubicBezTo>
                  <a:cubicBezTo>
                    <a:pt x="54" y="47"/>
                    <a:pt x="52" y="48"/>
                    <a:pt x="49" y="48"/>
                  </a:cubicBezTo>
                  <a:cubicBezTo>
                    <a:pt x="47" y="48"/>
                    <a:pt x="46" y="47"/>
                    <a:pt x="44" y="46"/>
                  </a:cubicBezTo>
                  <a:cubicBezTo>
                    <a:pt x="43" y="45"/>
                    <a:pt x="42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8"/>
                    <a:pt x="35" y="49"/>
                    <a:pt x="31" y="49"/>
                  </a:cubicBezTo>
                  <a:cubicBezTo>
                    <a:pt x="30" y="49"/>
                    <a:pt x="29" y="49"/>
                    <a:pt x="28" y="49"/>
                  </a:cubicBezTo>
                  <a:cubicBezTo>
                    <a:pt x="24" y="48"/>
                    <a:pt x="19" y="43"/>
                    <a:pt x="20" y="38"/>
                  </a:cubicBezTo>
                  <a:cubicBezTo>
                    <a:pt x="21" y="35"/>
                    <a:pt x="21" y="32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7"/>
                    <a:pt x="24" y="25"/>
                    <a:pt x="26" y="24"/>
                  </a:cubicBezTo>
                  <a:cubicBezTo>
                    <a:pt x="27" y="21"/>
                    <a:pt x="29" y="19"/>
                    <a:pt x="31" y="18"/>
                  </a:cubicBezTo>
                  <a:cubicBezTo>
                    <a:pt x="33" y="17"/>
                    <a:pt x="34" y="16"/>
                    <a:pt x="36" y="16"/>
                  </a:cubicBezTo>
                  <a:moveTo>
                    <a:pt x="46" y="0"/>
                  </a:moveTo>
                  <a:cubicBezTo>
                    <a:pt x="35" y="0"/>
                    <a:pt x="23" y="7"/>
                    <a:pt x="15" y="16"/>
                  </a:cubicBezTo>
                  <a:cubicBezTo>
                    <a:pt x="0" y="34"/>
                    <a:pt x="3" y="59"/>
                    <a:pt x="29" y="60"/>
                  </a:cubicBezTo>
                  <a:cubicBezTo>
                    <a:pt x="43" y="61"/>
                    <a:pt x="47" y="67"/>
                    <a:pt x="47" y="80"/>
                  </a:cubicBezTo>
                  <a:cubicBezTo>
                    <a:pt x="47" y="84"/>
                    <a:pt x="49" y="88"/>
                    <a:pt x="51" y="91"/>
                  </a:cubicBezTo>
                  <a:cubicBezTo>
                    <a:pt x="61" y="101"/>
                    <a:pt x="75" y="104"/>
                    <a:pt x="86" y="113"/>
                  </a:cubicBezTo>
                  <a:cubicBezTo>
                    <a:pt x="86" y="112"/>
                    <a:pt x="87" y="110"/>
                    <a:pt x="88" y="109"/>
                  </a:cubicBezTo>
                  <a:cubicBezTo>
                    <a:pt x="85" y="104"/>
                    <a:pt x="81" y="100"/>
                    <a:pt x="78" y="96"/>
                  </a:cubicBezTo>
                  <a:cubicBezTo>
                    <a:pt x="81" y="100"/>
                    <a:pt x="85" y="103"/>
                    <a:pt x="90" y="105"/>
                  </a:cubicBezTo>
                  <a:cubicBezTo>
                    <a:pt x="94" y="97"/>
                    <a:pt x="98" y="90"/>
                    <a:pt x="101" y="82"/>
                  </a:cubicBezTo>
                  <a:cubicBezTo>
                    <a:pt x="93" y="77"/>
                    <a:pt x="88" y="70"/>
                    <a:pt x="84" y="62"/>
                  </a:cubicBezTo>
                  <a:cubicBezTo>
                    <a:pt x="83" y="57"/>
                    <a:pt x="81" y="51"/>
                    <a:pt x="80" y="48"/>
                  </a:cubicBezTo>
                  <a:cubicBezTo>
                    <a:pt x="76" y="36"/>
                    <a:pt x="71" y="26"/>
                    <a:pt x="67" y="15"/>
                  </a:cubicBezTo>
                  <a:cubicBezTo>
                    <a:pt x="62" y="4"/>
                    <a:pt x="54" y="0"/>
                    <a:pt x="46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3156"/>
            <p:cNvSpPr/>
            <p:nvPr/>
          </p:nvSpPr>
          <p:spPr bwMode="auto">
            <a:xfrm>
              <a:off x="7870211" y="5282606"/>
              <a:ext cx="22775" cy="38851"/>
            </a:xfrm>
            <a:custGeom>
              <a:avLst/>
              <a:gdLst>
                <a:gd name="T0" fmla="*/ 6 w 12"/>
                <a:gd name="T1" fmla="*/ 0 h 21"/>
                <a:gd name="T2" fmla="*/ 6 w 12"/>
                <a:gd name="T3" fmla="*/ 3 h 21"/>
                <a:gd name="T4" fmla="*/ 6 w 12"/>
                <a:gd name="T5" fmla="*/ 2 h 21"/>
                <a:gd name="T6" fmla="*/ 6 w 12"/>
                <a:gd name="T7" fmla="*/ 3 h 21"/>
                <a:gd name="T8" fmla="*/ 3 w 12"/>
                <a:gd name="T9" fmla="*/ 11 h 21"/>
                <a:gd name="T10" fmla="*/ 0 w 12"/>
                <a:gd name="T11" fmla="*/ 17 h 21"/>
                <a:gd name="T12" fmla="*/ 11 w 12"/>
                <a:gd name="T13" fmla="*/ 21 h 21"/>
                <a:gd name="T14" fmla="*/ 10 w 12"/>
                <a:gd name="T15" fmla="*/ 15 h 21"/>
                <a:gd name="T16" fmla="*/ 12 w 12"/>
                <a:gd name="T17" fmla="*/ 11 h 21"/>
                <a:gd name="T18" fmla="*/ 6 w 12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21">
                  <a:moveTo>
                    <a:pt x="6" y="0"/>
                  </a:moveTo>
                  <a:cubicBezTo>
                    <a:pt x="7" y="1"/>
                    <a:pt x="6" y="2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6" y="7"/>
                    <a:pt x="5" y="9"/>
                    <a:pt x="3" y="11"/>
                  </a:cubicBezTo>
                  <a:cubicBezTo>
                    <a:pt x="2" y="13"/>
                    <a:pt x="1" y="15"/>
                    <a:pt x="0" y="17"/>
                  </a:cubicBezTo>
                  <a:cubicBezTo>
                    <a:pt x="4" y="18"/>
                    <a:pt x="8" y="19"/>
                    <a:pt x="11" y="21"/>
                  </a:cubicBezTo>
                  <a:cubicBezTo>
                    <a:pt x="10" y="19"/>
                    <a:pt x="10" y="17"/>
                    <a:pt x="10" y="15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0" y="7"/>
                    <a:pt x="8" y="3"/>
                    <a:pt x="6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3157"/>
            <p:cNvSpPr>
              <a:spLocks noEditPoints="1"/>
            </p:cNvSpPr>
            <p:nvPr/>
          </p:nvSpPr>
          <p:spPr bwMode="auto">
            <a:xfrm>
              <a:off x="7835380" y="5261171"/>
              <a:ext cx="65645" cy="64305"/>
            </a:xfrm>
            <a:custGeom>
              <a:avLst/>
              <a:gdLst>
                <a:gd name="T0" fmla="*/ 3 w 36"/>
                <a:gd name="T1" fmla="*/ 11 h 35"/>
                <a:gd name="T2" fmla="*/ 0 w 36"/>
                <a:gd name="T3" fmla="*/ 16 h 35"/>
                <a:gd name="T4" fmla="*/ 2 w 36"/>
                <a:gd name="T5" fmla="*/ 11 h 35"/>
                <a:gd name="T6" fmla="*/ 3 w 36"/>
                <a:gd name="T7" fmla="*/ 11 h 35"/>
                <a:gd name="T8" fmla="*/ 21 w 36"/>
                <a:gd name="T9" fmla="*/ 0 h 35"/>
                <a:gd name="T10" fmla="*/ 13 w 36"/>
                <a:gd name="T11" fmla="*/ 3 h 35"/>
                <a:gd name="T12" fmla="*/ 14 w 36"/>
                <a:gd name="T13" fmla="*/ 3 h 35"/>
                <a:gd name="T14" fmla="*/ 16 w 36"/>
                <a:gd name="T15" fmla="*/ 3 h 35"/>
                <a:gd name="T16" fmla="*/ 23 w 36"/>
                <a:gd name="T17" fmla="*/ 6 h 35"/>
                <a:gd name="T18" fmla="*/ 25 w 36"/>
                <a:gd name="T19" fmla="*/ 12 h 35"/>
                <a:gd name="T20" fmla="*/ 31 w 36"/>
                <a:gd name="T21" fmla="*/ 23 h 35"/>
                <a:gd name="T22" fmla="*/ 29 w 36"/>
                <a:gd name="T23" fmla="*/ 27 h 35"/>
                <a:gd name="T24" fmla="*/ 30 w 36"/>
                <a:gd name="T25" fmla="*/ 33 h 35"/>
                <a:gd name="T26" fmla="*/ 19 w 36"/>
                <a:gd name="T27" fmla="*/ 29 h 35"/>
                <a:gd name="T28" fmla="*/ 18 w 36"/>
                <a:gd name="T29" fmla="*/ 31 h 35"/>
                <a:gd name="T30" fmla="*/ 21 w 36"/>
                <a:gd name="T31" fmla="*/ 33 h 35"/>
                <a:gd name="T32" fmla="*/ 26 w 36"/>
                <a:gd name="T33" fmla="*/ 35 h 35"/>
                <a:gd name="T34" fmla="*/ 33 w 36"/>
                <a:gd name="T35" fmla="*/ 32 h 35"/>
                <a:gd name="T36" fmla="*/ 35 w 36"/>
                <a:gd name="T37" fmla="*/ 22 h 35"/>
                <a:gd name="T38" fmla="*/ 35 w 36"/>
                <a:gd name="T39" fmla="*/ 17 h 35"/>
                <a:gd name="T40" fmla="*/ 35 w 36"/>
                <a:gd name="T41" fmla="*/ 16 h 35"/>
                <a:gd name="T42" fmla="*/ 35 w 36"/>
                <a:gd name="T43" fmla="*/ 13 h 35"/>
                <a:gd name="T44" fmla="*/ 33 w 36"/>
                <a:gd name="T45" fmla="*/ 9 h 35"/>
                <a:gd name="T46" fmla="*/ 26 w 36"/>
                <a:gd name="T47" fmla="*/ 1 h 35"/>
                <a:gd name="T48" fmla="*/ 21 w 36"/>
                <a:gd name="T4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5">
                  <a:moveTo>
                    <a:pt x="3" y="11"/>
                  </a:moveTo>
                  <a:cubicBezTo>
                    <a:pt x="1" y="12"/>
                    <a:pt x="0" y="14"/>
                    <a:pt x="0" y="16"/>
                  </a:cubicBezTo>
                  <a:cubicBezTo>
                    <a:pt x="1" y="14"/>
                    <a:pt x="2" y="13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moveTo>
                    <a:pt x="21" y="0"/>
                  </a:moveTo>
                  <a:cubicBezTo>
                    <a:pt x="18" y="0"/>
                    <a:pt x="15" y="1"/>
                    <a:pt x="13" y="3"/>
                  </a:cubicBezTo>
                  <a:cubicBezTo>
                    <a:pt x="13" y="3"/>
                    <a:pt x="14" y="3"/>
                    <a:pt x="14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9" y="3"/>
                    <a:pt x="21" y="4"/>
                    <a:pt x="23" y="6"/>
                  </a:cubicBezTo>
                  <a:cubicBezTo>
                    <a:pt x="25" y="7"/>
                    <a:pt x="25" y="10"/>
                    <a:pt x="25" y="12"/>
                  </a:cubicBezTo>
                  <a:cubicBezTo>
                    <a:pt x="27" y="15"/>
                    <a:pt x="29" y="19"/>
                    <a:pt x="31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29" y="29"/>
                    <a:pt x="29" y="31"/>
                    <a:pt x="30" y="33"/>
                  </a:cubicBezTo>
                  <a:cubicBezTo>
                    <a:pt x="27" y="31"/>
                    <a:pt x="23" y="30"/>
                    <a:pt x="19" y="29"/>
                  </a:cubicBezTo>
                  <a:cubicBezTo>
                    <a:pt x="19" y="30"/>
                    <a:pt x="18" y="30"/>
                    <a:pt x="18" y="31"/>
                  </a:cubicBezTo>
                  <a:cubicBezTo>
                    <a:pt x="19" y="31"/>
                    <a:pt x="20" y="32"/>
                    <a:pt x="21" y="33"/>
                  </a:cubicBezTo>
                  <a:cubicBezTo>
                    <a:pt x="23" y="34"/>
                    <a:pt x="24" y="35"/>
                    <a:pt x="26" y="35"/>
                  </a:cubicBezTo>
                  <a:cubicBezTo>
                    <a:pt x="29" y="35"/>
                    <a:pt x="31" y="34"/>
                    <a:pt x="33" y="32"/>
                  </a:cubicBezTo>
                  <a:cubicBezTo>
                    <a:pt x="36" y="29"/>
                    <a:pt x="36" y="25"/>
                    <a:pt x="35" y="22"/>
                  </a:cubicBezTo>
                  <a:cubicBezTo>
                    <a:pt x="36" y="20"/>
                    <a:pt x="36" y="19"/>
                    <a:pt x="35" y="17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4" y="12"/>
                    <a:pt x="34" y="10"/>
                    <a:pt x="33" y="9"/>
                  </a:cubicBezTo>
                  <a:cubicBezTo>
                    <a:pt x="32" y="5"/>
                    <a:pt x="29" y="3"/>
                    <a:pt x="26" y="1"/>
                  </a:cubicBezTo>
                  <a:cubicBezTo>
                    <a:pt x="25" y="0"/>
                    <a:pt x="23" y="0"/>
                    <a:pt x="21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158"/>
            <p:cNvSpPr/>
            <p:nvPr/>
          </p:nvSpPr>
          <p:spPr bwMode="auto">
            <a:xfrm>
              <a:off x="7840738" y="5266529"/>
              <a:ext cx="18756" cy="14737"/>
            </a:xfrm>
            <a:custGeom>
              <a:avLst/>
              <a:gdLst>
                <a:gd name="T0" fmla="*/ 10 w 10"/>
                <a:gd name="T1" fmla="*/ 0 h 8"/>
                <a:gd name="T2" fmla="*/ 5 w 10"/>
                <a:gd name="T3" fmla="*/ 2 h 8"/>
                <a:gd name="T4" fmla="*/ 0 w 10"/>
                <a:gd name="T5" fmla="*/ 8 h 8"/>
                <a:gd name="T6" fmla="*/ 4 w 10"/>
                <a:gd name="T7" fmla="*/ 6 h 8"/>
                <a:gd name="T8" fmla="*/ 4 w 10"/>
                <a:gd name="T9" fmla="*/ 6 h 8"/>
                <a:gd name="T10" fmla="*/ 5 w 10"/>
                <a:gd name="T11" fmla="*/ 7 h 8"/>
                <a:gd name="T12" fmla="*/ 5 w 10"/>
                <a:gd name="T13" fmla="*/ 7 h 8"/>
                <a:gd name="T14" fmla="*/ 7 w 10"/>
                <a:gd name="T15" fmla="*/ 7 h 8"/>
                <a:gd name="T16" fmla="*/ 8 w 10"/>
                <a:gd name="T17" fmla="*/ 6 h 8"/>
                <a:gd name="T18" fmla="*/ 10 w 10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8" y="0"/>
                    <a:pt x="7" y="1"/>
                    <a:pt x="5" y="2"/>
                  </a:cubicBezTo>
                  <a:cubicBezTo>
                    <a:pt x="3" y="3"/>
                    <a:pt x="1" y="5"/>
                    <a:pt x="0" y="8"/>
                  </a:cubicBezTo>
                  <a:cubicBezTo>
                    <a:pt x="1" y="7"/>
                    <a:pt x="2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4"/>
                    <a:pt x="9" y="2"/>
                    <a:pt x="1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159"/>
            <p:cNvSpPr/>
            <p:nvPr/>
          </p:nvSpPr>
          <p:spPr bwMode="auto">
            <a:xfrm>
              <a:off x="7839399" y="5302701"/>
              <a:ext cx="25454" cy="10717"/>
            </a:xfrm>
            <a:custGeom>
              <a:avLst/>
              <a:gdLst>
                <a:gd name="T0" fmla="*/ 0 w 14"/>
                <a:gd name="T1" fmla="*/ 0 h 6"/>
                <a:gd name="T2" fmla="*/ 14 w 14"/>
                <a:gd name="T3" fmla="*/ 6 h 6"/>
                <a:gd name="T4" fmla="*/ 12 w 14"/>
                <a:gd name="T5" fmla="*/ 5 h 6"/>
                <a:gd name="T6" fmla="*/ 11 w 14"/>
                <a:gd name="T7" fmla="*/ 4 h 6"/>
                <a:gd name="T8" fmla="*/ 10 w 14"/>
                <a:gd name="T9" fmla="*/ 4 h 6"/>
                <a:gd name="T10" fmla="*/ 3 w 14"/>
                <a:gd name="T11" fmla="*/ 2 h 6"/>
                <a:gd name="T12" fmla="*/ 0 w 1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">
                  <a:moveTo>
                    <a:pt x="0" y="0"/>
                  </a:moveTo>
                  <a:cubicBezTo>
                    <a:pt x="0" y="5"/>
                    <a:pt x="9" y="6"/>
                    <a:pt x="14" y="6"/>
                  </a:cubicBezTo>
                  <a:cubicBezTo>
                    <a:pt x="13" y="6"/>
                    <a:pt x="13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8" y="3"/>
                    <a:pt x="5" y="3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160"/>
            <p:cNvSpPr/>
            <p:nvPr/>
          </p:nvSpPr>
          <p:spPr bwMode="auto">
            <a:xfrm>
              <a:off x="7828681" y="5290644"/>
              <a:ext cx="40191" cy="36172"/>
            </a:xfrm>
            <a:custGeom>
              <a:avLst/>
              <a:gdLst>
                <a:gd name="T0" fmla="*/ 4 w 22"/>
                <a:gd name="T1" fmla="*/ 0 h 20"/>
                <a:gd name="T2" fmla="*/ 4 w 22"/>
                <a:gd name="T3" fmla="*/ 0 h 20"/>
                <a:gd name="T4" fmla="*/ 1 w 22"/>
                <a:gd name="T5" fmla="*/ 9 h 20"/>
                <a:gd name="T6" fmla="*/ 9 w 22"/>
                <a:gd name="T7" fmla="*/ 20 h 20"/>
                <a:gd name="T8" fmla="*/ 12 w 22"/>
                <a:gd name="T9" fmla="*/ 20 h 20"/>
                <a:gd name="T10" fmla="*/ 22 w 22"/>
                <a:gd name="T11" fmla="*/ 15 h 20"/>
                <a:gd name="T12" fmla="*/ 22 w 22"/>
                <a:gd name="T13" fmla="*/ 15 h 20"/>
                <a:gd name="T14" fmla="*/ 20 w 22"/>
                <a:gd name="T15" fmla="*/ 13 h 20"/>
                <a:gd name="T16" fmla="*/ 6 w 22"/>
                <a:gd name="T17" fmla="*/ 7 h 20"/>
                <a:gd name="T18" fmla="*/ 4 w 2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2" y="6"/>
                    <a:pt x="1" y="9"/>
                  </a:cubicBezTo>
                  <a:cubicBezTo>
                    <a:pt x="0" y="14"/>
                    <a:pt x="5" y="19"/>
                    <a:pt x="9" y="20"/>
                  </a:cubicBezTo>
                  <a:cubicBezTo>
                    <a:pt x="10" y="20"/>
                    <a:pt x="11" y="20"/>
                    <a:pt x="12" y="20"/>
                  </a:cubicBezTo>
                  <a:cubicBezTo>
                    <a:pt x="16" y="20"/>
                    <a:pt x="20" y="19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4"/>
                    <a:pt x="21" y="14"/>
                    <a:pt x="20" y="13"/>
                  </a:cubicBezTo>
                  <a:cubicBezTo>
                    <a:pt x="15" y="13"/>
                    <a:pt x="6" y="12"/>
                    <a:pt x="6" y="7"/>
                  </a:cubicBezTo>
                  <a:cubicBezTo>
                    <a:pt x="5" y="5"/>
                    <a:pt x="4" y="2"/>
                    <a:pt x="4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161"/>
            <p:cNvSpPr/>
            <p:nvPr/>
          </p:nvSpPr>
          <p:spPr bwMode="auto">
            <a:xfrm>
              <a:off x="7839399" y="5271888"/>
              <a:ext cx="44210" cy="41530"/>
            </a:xfrm>
            <a:custGeom>
              <a:avLst/>
              <a:gdLst>
                <a:gd name="T0" fmla="*/ 17 w 24"/>
                <a:gd name="T1" fmla="*/ 0 h 23"/>
                <a:gd name="T2" fmla="*/ 15 w 24"/>
                <a:gd name="T3" fmla="*/ 1 h 23"/>
                <a:gd name="T4" fmla="*/ 2 w 24"/>
                <a:gd name="T5" fmla="*/ 14 h 23"/>
                <a:gd name="T6" fmla="*/ 0 w 24"/>
                <a:gd name="T7" fmla="*/ 17 h 23"/>
                <a:gd name="T8" fmla="*/ 3 w 24"/>
                <a:gd name="T9" fmla="*/ 19 h 23"/>
                <a:gd name="T10" fmla="*/ 10 w 24"/>
                <a:gd name="T11" fmla="*/ 21 h 23"/>
                <a:gd name="T12" fmla="*/ 11 w 24"/>
                <a:gd name="T13" fmla="*/ 21 h 23"/>
                <a:gd name="T14" fmla="*/ 12 w 24"/>
                <a:gd name="T15" fmla="*/ 22 h 23"/>
                <a:gd name="T16" fmla="*/ 14 w 24"/>
                <a:gd name="T17" fmla="*/ 23 h 23"/>
                <a:gd name="T18" fmla="*/ 17 w 24"/>
                <a:gd name="T19" fmla="*/ 23 h 23"/>
                <a:gd name="T20" fmla="*/ 17 w 24"/>
                <a:gd name="T21" fmla="*/ 23 h 23"/>
                <a:gd name="T22" fmla="*/ 20 w 24"/>
                <a:gd name="T23" fmla="*/ 17 h 23"/>
                <a:gd name="T24" fmla="*/ 23 w 24"/>
                <a:gd name="T25" fmla="*/ 9 h 23"/>
                <a:gd name="T26" fmla="*/ 23 w 24"/>
                <a:gd name="T27" fmla="*/ 8 h 23"/>
                <a:gd name="T28" fmla="*/ 23 w 24"/>
                <a:gd name="T29" fmla="*/ 9 h 23"/>
                <a:gd name="T30" fmla="*/ 23 w 24"/>
                <a:gd name="T31" fmla="*/ 6 h 23"/>
                <a:gd name="T32" fmla="*/ 17 w 24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3">
                  <a:moveTo>
                    <a:pt x="17" y="0"/>
                  </a:moveTo>
                  <a:cubicBezTo>
                    <a:pt x="16" y="0"/>
                    <a:pt x="16" y="0"/>
                    <a:pt x="15" y="1"/>
                  </a:cubicBezTo>
                  <a:cubicBezTo>
                    <a:pt x="10" y="3"/>
                    <a:pt x="5" y="9"/>
                    <a:pt x="2" y="14"/>
                  </a:cubicBezTo>
                  <a:cubicBezTo>
                    <a:pt x="1" y="15"/>
                    <a:pt x="1" y="16"/>
                    <a:pt x="0" y="17"/>
                  </a:cubicBezTo>
                  <a:cubicBezTo>
                    <a:pt x="1" y="18"/>
                    <a:pt x="2" y="18"/>
                    <a:pt x="3" y="19"/>
                  </a:cubicBezTo>
                  <a:cubicBezTo>
                    <a:pt x="5" y="20"/>
                    <a:pt x="8" y="20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3"/>
                    <a:pt x="14" y="23"/>
                  </a:cubicBezTo>
                  <a:cubicBezTo>
                    <a:pt x="15" y="23"/>
                    <a:pt x="16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1"/>
                    <a:pt x="19" y="19"/>
                    <a:pt x="20" y="17"/>
                  </a:cubicBezTo>
                  <a:cubicBezTo>
                    <a:pt x="22" y="15"/>
                    <a:pt x="23" y="13"/>
                    <a:pt x="23" y="9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4" y="7"/>
                    <a:pt x="23" y="6"/>
                  </a:cubicBezTo>
                  <a:cubicBezTo>
                    <a:pt x="21" y="3"/>
                    <a:pt x="19" y="0"/>
                    <a:pt x="17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3162"/>
            <p:cNvSpPr>
              <a:spLocks noEditPoints="1"/>
            </p:cNvSpPr>
            <p:nvPr/>
          </p:nvSpPr>
          <p:spPr bwMode="auto">
            <a:xfrm>
              <a:off x="7835380" y="5266529"/>
              <a:ext cx="45549" cy="50908"/>
            </a:xfrm>
            <a:custGeom>
              <a:avLst/>
              <a:gdLst>
                <a:gd name="T0" fmla="*/ 16 w 25"/>
                <a:gd name="T1" fmla="*/ 26 h 28"/>
                <a:gd name="T2" fmla="*/ 18 w 25"/>
                <a:gd name="T3" fmla="*/ 28 h 28"/>
                <a:gd name="T4" fmla="*/ 19 w 25"/>
                <a:gd name="T5" fmla="*/ 26 h 28"/>
                <a:gd name="T6" fmla="*/ 19 w 25"/>
                <a:gd name="T7" fmla="*/ 26 h 28"/>
                <a:gd name="T8" fmla="*/ 16 w 25"/>
                <a:gd name="T9" fmla="*/ 26 h 28"/>
                <a:gd name="T10" fmla="*/ 16 w 25"/>
                <a:gd name="T11" fmla="*/ 0 h 28"/>
                <a:gd name="T12" fmla="*/ 14 w 25"/>
                <a:gd name="T13" fmla="*/ 0 h 28"/>
                <a:gd name="T14" fmla="*/ 13 w 25"/>
                <a:gd name="T15" fmla="*/ 0 h 28"/>
                <a:gd name="T16" fmla="*/ 11 w 25"/>
                <a:gd name="T17" fmla="*/ 6 h 28"/>
                <a:gd name="T18" fmla="*/ 10 w 25"/>
                <a:gd name="T19" fmla="*/ 7 h 28"/>
                <a:gd name="T20" fmla="*/ 8 w 25"/>
                <a:gd name="T21" fmla="*/ 7 h 28"/>
                <a:gd name="T22" fmla="*/ 8 w 25"/>
                <a:gd name="T23" fmla="*/ 7 h 28"/>
                <a:gd name="T24" fmla="*/ 7 w 25"/>
                <a:gd name="T25" fmla="*/ 6 h 28"/>
                <a:gd name="T26" fmla="*/ 7 w 25"/>
                <a:gd name="T27" fmla="*/ 6 h 28"/>
                <a:gd name="T28" fmla="*/ 3 w 25"/>
                <a:gd name="T29" fmla="*/ 8 h 28"/>
                <a:gd name="T30" fmla="*/ 2 w 25"/>
                <a:gd name="T31" fmla="*/ 8 h 28"/>
                <a:gd name="T32" fmla="*/ 0 w 25"/>
                <a:gd name="T33" fmla="*/ 13 h 28"/>
                <a:gd name="T34" fmla="*/ 2 w 25"/>
                <a:gd name="T35" fmla="*/ 20 h 28"/>
                <a:gd name="T36" fmla="*/ 4 w 25"/>
                <a:gd name="T37" fmla="*/ 17 h 28"/>
                <a:gd name="T38" fmla="*/ 17 w 25"/>
                <a:gd name="T39" fmla="*/ 4 h 28"/>
                <a:gd name="T40" fmla="*/ 19 w 25"/>
                <a:gd name="T41" fmla="*/ 3 h 28"/>
                <a:gd name="T42" fmla="*/ 25 w 25"/>
                <a:gd name="T43" fmla="*/ 9 h 28"/>
                <a:gd name="T44" fmla="*/ 23 w 25"/>
                <a:gd name="T45" fmla="*/ 3 h 28"/>
                <a:gd name="T46" fmla="*/ 16 w 25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28">
                  <a:moveTo>
                    <a:pt x="16" y="26"/>
                  </a:moveTo>
                  <a:cubicBezTo>
                    <a:pt x="17" y="27"/>
                    <a:pt x="17" y="27"/>
                    <a:pt x="18" y="28"/>
                  </a:cubicBezTo>
                  <a:cubicBezTo>
                    <a:pt x="18" y="27"/>
                    <a:pt x="19" y="27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6"/>
                    <a:pt x="17" y="26"/>
                    <a:pt x="16" y="26"/>
                  </a:cubicBezTo>
                  <a:moveTo>
                    <a:pt x="16" y="0"/>
                  </a:move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2"/>
                    <a:pt x="11" y="4"/>
                    <a:pt x="11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10"/>
                    <a:pt x="1" y="11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3" y="19"/>
                    <a:pt x="3" y="18"/>
                    <a:pt x="4" y="17"/>
                  </a:cubicBezTo>
                  <a:cubicBezTo>
                    <a:pt x="7" y="12"/>
                    <a:pt x="12" y="6"/>
                    <a:pt x="17" y="4"/>
                  </a:cubicBezTo>
                  <a:cubicBezTo>
                    <a:pt x="18" y="3"/>
                    <a:pt x="18" y="3"/>
                    <a:pt x="19" y="3"/>
                  </a:cubicBezTo>
                  <a:cubicBezTo>
                    <a:pt x="21" y="3"/>
                    <a:pt x="23" y="6"/>
                    <a:pt x="25" y="9"/>
                  </a:cubicBezTo>
                  <a:cubicBezTo>
                    <a:pt x="25" y="7"/>
                    <a:pt x="25" y="4"/>
                    <a:pt x="23" y="3"/>
                  </a:cubicBezTo>
                  <a:cubicBezTo>
                    <a:pt x="21" y="1"/>
                    <a:pt x="19" y="0"/>
                    <a:pt x="16" y="0"/>
                  </a:cubicBezTo>
                </a:path>
              </a:pathLst>
            </a:custGeom>
            <a:solidFill>
              <a:srgbClr val="B0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163"/>
            <p:cNvSpPr/>
            <p:nvPr/>
          </p:nvSpPr>
          <p:spPr bwMode="auto">
            <a:xfrm>
              <a:off x="7521893" y="5092370"/>
              <a:ext cx="301429" cy="144686"/>
            </a:xfrm>
            <a:custGeom>
              <a:avLst/>
              <a:gdLst>
                <a:gd name="T0" fmla="*/ 28 w 164"/>
                <a:gd name="T1" fmla="*/ 0 h 79"/>
                <a:gd name="T2" fmla="*/ 19 w 164"/>
                <a:gd name="T3" fmla="*/ 7 h 79"/>
                <a:gd name="T4" fmla="*/ 45 w 164"/>
                <a:gd name="T5" fmla="*/ 28 h 79"/>
                <a:gd name="T6" fmla="*/ 51 w 164"/>
                <a:gd name="T7" fmla="*/ 31 h 79"/>
                <a:gd name="T8" fmla="*/ 68 w 164"/>
                <a:gd name="T9" fmla="*/ 38 h 79"/>
                <a:gd name="T10" fmla="*/ 70 w 164"/>
                <a:gd name="T11" fmla="*/ 39 h 79"/>
                <a:gd name="T12" fmla="*/ 72 w 164"/>
                <a:gd name="T13" fmla="*/ 40 h 79"/>
                <a:gd name="T14" fmla="*/ 75 w 164"/>
                <a:gd name="T15" fmla="*/ 41 h 79"/>
                <a:gd name="T16" fmla="*/ 73 w 164"/>
                <a:gd name="T17" fmla="*/ 54 h 79"/>
                <a:gd name="T18" fmla="*/ 73 w 164"/>
                <a:gd name="T19" fmla="*/ 54 h 79"/>
                <a:gd name="T20" fmla="*/ 47 w 164"/>
                <a:gd name="T21" fmla="*/ 49 h 79"/>
                <a:gd name="T22" fmla="*/ 26 w 164"/>
                <a:gd name="T23" fmla="*/ 37 h 79"/>
                <a:gd name="T24" fmla="*/ 5 w 164"/>
                <a:gd name="T25" fmla="*/ 22 h 79"/>
                <a:gd name="T26" fmla="*/ 0 w 164"/>
                <a:gd name="T27" fmla="*/ 28 h 79"/>
                <a:gd name="T28" fmla="*/ 23 w 164"/>
                <a:gd name="T29" fmla="*/ 45 h 79"/>
                <a:gd name="T30" fmla="*/ 61 w 164"/>
                <a:gd name="T31" fmla="*/ 76 h 79"/>
                <a:gd name="T32" fmla="*/ 70 w 164"/>
                <a:gd name="T33" fmla="*/ 78 h 79"/>
                <a:gd name="T34" fmla="*/ 88 w 164"/>
                <a:gd name="T35" fmla="*/ 74 h 79"/>
                <a:gd name="T36" fmla="*/ 106 w 164"/>
                <a:gd name="T37" fmla="*/ 69 h 79"/>
                <a:gd name="T38" fmla="*/ 116 w 164"/>
                <a:gd name="T39" fmla="*/ 71 h 79"/>
                <a:gd name="T40" fmla="*/ 145 w 164"/>
                <a:gd name="T41" fmla="*/ 79 h 79"/>
                <a:gd name="T42" fmla="*/ 153 w 164"/>
                <a:gd name="T43" fmla="*/ 79 h 79"/>
                <a:gd name="T44" fmla="*/ 161 w 164"/>
                <a:gd name="T45" fmla="*/ 63 h 79"/>
                <a:gd name="T46" fmla="*/ 101 w 164"/>
                <a:gd name="T47" fmla="*/ 38 h 79"/>
                <a:gd name="T48" fmla="*/ 28 w 164"/>
                <a:gd name="T4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79">
                  <a:moveTo>
                    <a:pt x="28" y="0"/>
                  </a:moveTo>
                  <a:cubicBezTo>
                    <a:pt x="25" y="3"/>
                    <a:pt x="22" y="5"/>
                    <a:pt x="19" y="7"/>
                  </a:cubicBezTo>
                  <a:cubicBezTo>
                    <a:pt x="28" y="14"/>
                    <a:pt x="36" y="22"/>
                    <a:pt x="45" y="28"/>
                  </a:cubicBezTo>
                  <a:cubicBezTo>
                    <a:pt x="47" y="29"/>
                    <a:pt x="49" y="30"/>
                    <a:pt x="51" y="31"/>
                  </a:cubicBezTo>
                  <a:cubicBezTo>
                    <a:pt x="57" y="34"/>
                    <a:pt x="62" y="36"/>
                    <a:pt x="68" y="38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1" y="39"/>
                    <a:pt x="72" y="39"/>
                    <a:pt x="72" y="40"/>
                  </a:cubicBezTo>
                  <a:cubicBezTo>
                    <a:pt x="73" y="40"/>
                    <a:pt x="74" y="40"/>
                    <a:pt x="75" y="41"/>
                  </a:cubicBezTo>
                  <a:cubicBezTo>
                    <a:pt x="81" y="43"/>
                    <a:pt x="80" y="54"/>
                    <a:pt x="73" y="54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64" y="53"/>
                    <a:pt x="55" y="51"/>
                    <a:pt x="47" y="49"/>
                  </a:cubicBezTo>
                  <a:cubicBezTo>
                    <a:pt x="39" y="46"/>
                    <a:pt x="30" y="44"/>
                    <a:pt x="26" y="37"/>
                  </a:cubicBezTo>
                  <a:cubicBezTo>
                    <a:pt x="18" y="33"/>
                    <a:pt x="11" y="28"/>
                    <a:pt x="5" y="22"/>
                  </a:cubicBezTo>
                  <a:cubicBezTo>
                    <a:pt x="3" y="24"/>
                    <a:pt x="1" y="26"/>
                    <a:pt x="0" y="28"/>
                  </a:cubicBezTo>
                  <a:cubicBezTo>
                    <a:pt x="8" y="32"/>
                    <a:pt x="17" y="37"/>
                    <a:pt x="23" y="45"/>
                  </a:cubicBezTo>
                  <a:cubicBezTo>
                    <a:pt x="34" y="59"/>
                    <a:pt x="45" y="70"/>
                    <a:pt x="61" y="76"/>
                  </a:cubicBezTo>
                  <a:cubicBezTo>
                    <a:pt x="64" y="78"/>
                    <a:pt x="67" y="78"/>
                    <a:pt x="70" y="78"/>
                  </a:cubicBezTo>
                  <a:cubicBezTo>
                    <a:pt x="76" y="78"/>
                    <a:pt x="82" y="76"/>
                    <a:pt x="88" y="74"/>
                  </a:cubicBezTo>
                  <a:cubicBezTo>
                    <a:pt x="94" y="71"/>
                    <a:pt x="100" y="69"/>
                    <a:pt x="106" y="69"/>
                  </a:cubicBezTo>
                  <a:cubicBezTo>
                    <a:pt x="110" y="69"/>
                    <a:pt x="113" y="70"/>
                    <a:pt x="116" y="71"/>
                  </a:cubicBezTo>
                  <a:cubicBezTo>
                    <a:pt x="127" y="76"/>
                    <a:pt x="135" y="79"/>
                    <a:pt x="145" y="79"/>
                  </a:cubicBezTo>
                  <a:cubicBezTo>
                    <a:pt x="148" y="79"/>
                    <a:pt x="150" y="79"/>
                    <a:pt x="153" y="79"/>
                  </a:cubicBezTo>
                  <a:cubicBezTo>
                    <a:pt x="161" y="78"/>
                    <a:pt x="164" y="69"/>
                    <a:pt x="161" y="63"/>
                  </a:cubicBezTo>
                  <a:cubicBezTo>
                    <a:pt x="148" y="35"/>
                    <a:pt x="127" y="39"/>
                    <a:pt x="101" y="38"/>
                  </a:cubicBezTo>
                  <a:cubicBezTo>
                    <a:pt x="74" y="36"/>
                    <a:pt x="52" y="16"/>
                    <a:pt x="2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164"/>
            <p:cNvSpPr>
              <a:spLocks noEditPoints="1"/>
            </p:cNvSpPr>
            <p:nvPr/>
          </p:nvSpPr>
          <p:spPr bwMode="auto">
            <a:xfrm>
              <a:off x="7531271" y="5105767"/>
              <a:ext cx="123251" cy="60286"/>
            </a:xfrm>
            <a:custGeom>
              <a:avLst/>
              <a:gdLst>
                <a:gd name="T0" fmla="*/ 63 w 67"/>
                <a:gd name="T1" fmla="*/ 31 h 33"/>
                <a:gd name="T2" fmla="*/ 67 w 67"/>
                <a:gd name="T3" fmla="*/ 33 h 33"/>
                <a:gd name="T4" fmla="*/ 65 w 67"/>
                <a:gd name="T5" fmla="*/ 32 h 33"/>
                <a:gd name="T6" fmla="*/ 63 w 67"/>
                <a:gd name="T7" fmla="*/ 31 h 33"/>
                <a:gd name="T8" fmla="*/ 14 w 67"/>
                <a:gd name="T9" fmla="*/ 0 h 33"/>
                <a:gd name="T10" fmla="*/ 0 w 67"/>
                <a:gd name="T11" fmla="*/ 15 h 33"/>
                <a:gd name="T12" fmla="*/ 21 w 67"/>
                <a:gd name="T13" fmla="*/ 30 h 33"/>
                <a:gd name="T14" fmla="*/ 19 w 67"/>
                <a:gd name="T15" fmla="*/ 26 h 33"/>
                <a:gd name="T16" fmla="*/ 25 w 67"/>
                <a:gd name="T17" fmla="*/ 17 h 33"/>
                <a:gd name="T18" fmla="*/ 28 w 67"/>
                <a:gd name="T19" fmla="*/ 17 h 33"/>
                <a:gd name="T20" fmla="*/ 40 w 67"/>
                <a:gd name="T21" fmla="*/ 21 h 33"/>
                <a:gd name="T22" fmla="*/ 14 w 67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33">
                  <a:moveTo>
                    <a:pt x="63" y="31"/>
                  </a:moveTo>
                  <a:cubicBezTo>
                    <a:pt x="64" y="32"/>
                    <a:pt x="66" y="32"/>
                    <a:pt x="67" y="33"/>
                  </a:cubicBezTo>
                  <a:cubicBezTo>
                    <a:pt x="67" y="32"/>
                    <a:pt x="66" y="32"/>
                    <a:pt x="65" y="32"/>
                  </a:cubicBezTo>
                  <a:cubicBezTo>
                    <a:pt x="64" y="32"/>
                    <a:pt x="64" y="32"/>
                    <a:pt x="63" y="31"/>
                  </a:cubicBezTo>
                  <a:moveTo>
                    <a:pt x="14" y="0"/>
                  </a:moveTo>
                  <a:cubicBezTo>
                    <a:pt x="9" y="5"/>
                    <a:pt x="4" y="10"/>
                    <a:pt x="0" y="15"/>
                  </a:cubicBezTo>
                  <a:cubicBezTo>
                    <a:pt x="6" y="21"/>
                    <a:pt x="13" y="26"/>
                    <a:pt x="21" y="30"/>
                  </a:cubicBezTo>
                  <a:cubicBezTo>
                    <a:pt x="20" y="29"/>
                    <a:pt x="19" y="28"/>
                    <a:pt x="19" y="26"/>
                  </a:cubicBezTo>
                  <a:cubicBezTo>
                    <a:pt x="17" y="22"/>
                    <a:pt x="21" y="18"/>
                    <a:pt x="25" y="17"/>
                  </a:cubicBezTo>
                  <a:cubicBezTo>
                    <a:pt x="26" y="17"/>
                    <a:pt x="27" y="17"/>
                    <a:pt x="28" y="17"/>
                  </a:cubicBezTo>
                  <a:cubicBezTo>
                    <a:pt x="32" y="17"/>
                    <a:pt x="36" y="19"/>
                    <a:pt x="40" y="21"/>
                  </a:cubicBezTo>
                  <a:cubicBezTo>
                    <a:pt x="31" y="15"/>
                    <a:pt x="23" y="7"/>
                    <a:pt x="14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165"/>
            <p:cNvSpPr/>
            <p:nvPr/>
          </p:nvSpPr>
          <p:spPr bwMode="auto">
            <a:xfrm>
              <a:off x="7724186" y="5045481"/>
              <a:ext cx="140667" cy="92438"/>
            </a:xfrm>
            <a:custGeom>
              <a:avLst/>
              <a:gdLst>
                <a:gd name="T0" fmla="*/ 14 w 77"/>
                <a:gd name="T1" fmla="*/ 0 h 51"/>
                <a:gd name="T2" fmla="*/ 9 w 77"/>
                <a:gd name="T3" fmla="*/ 17 h 51"/>
                <a:gd name="T4" fmla="*/ 10 w 77"/>
                <a:gd name="T5" fmla="*/ 31 h 51"/>
                <a:gd name="T6" fmla="*/ 55 w 77"/>
                <a:gd name="T7" fmla="*/ 50 h 51"/>
                <a:gd name="T8" fmla="*/ 60 w 77"/>
                <a:gd name="T9" fmla="*/ 49 h 51"/>
                <a:gd name="T10" fmla="*/ 64 w 77"/>
                <a:gd name="T11" fmla="*/ 50 h 51"/>
                <a:gd name="T12" fmla="*/ 67 w 77"/>
                <a:gd name="T13" fmla="*/ 51 h 51"/>
                <a:gd name="T14" fmla="*/ 74 w 77"/>
                <a:gd name="T15" fmla="*/ 38 h 51"/>
                <a:gd name="T16" fmla="*/ 19 w 77"/>
                <a:gd name="T17" fmla="*/ 1 h 51"/>
                <a:gd name="T18" fmla="*/ 14 w 77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51">
                  <a:moveTo>
                    <a:pt x="14" y="0"/>
                  </a:moveTo>
                  <a:cubicBezTo>
                    <a:pt x="6" y="0"/>
                    <a:pt x="0" y="11"/>
                    <a:pt x="9" y="17"/>
                  </a:cubicBezTo>
                  <a:cubicBezTo>
                    <a:pt x="5" y="21"/>
                    <a:pt x="6" y="28"/>
                    <a:pt x="10" y="31"/>
                  </a:cubicBezTo>
                  <a:cubicBezTo>
                    <a:pt x="18" y="34"/>
                    <a:pt x="41" y="50"/>
                    <a:pt x="55" y="50"/>
                  </a:cubicBezTo>
                  <a:cubicBezTo>
                    <a:pt x="57" y="50"/>
                    <a:pt x="59" y="49"/>
                    <a:pt x="60" y="49"/>
                  </a:cubicBezTo>
                  <a:cubicBezTo>
                    <a:pt x="62" y="49"/>
                    <a:pt x="63" y="50"/>
                    <a:pt x="64" y="50"/>
                  </a:cubicBezTo>
                  <a:cubicBezTo>
                    <a:pt x="65" y="50"/>
                    <a:pt x="66" y="51"/>
                    <a:pt x="67" y="51"/>
                  </a:cubicBezTo>
                  <a:cubicBezTo>
                    <a:pt x="73" y="51"/>
                    <a:pt x="77" y="44"/>
                    <a:pt x="74" y="38"/>
                  </a:cubicBezTo>
                  <a:cubicBezTo>
                    <a:pt x="65" y="18"/>
                    <a:pt x="37" y="10"/>
                    <a:pt x="19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166"/>
            <p:cNvSpPr/>
            <p:nvPr/>
          </p:nvSpPr>
          <p:spPr bwMode="auto">
            <a:xfrm>
              <a:off x="7604954" y="5143278"/>
              <a:ext cx="41530" cy="18756"/>
            </a:xfrm>
            <a:custGeom>
              <a:avLst/>
              <a:gdLst>
                <a:gd name="T0" fmla="*/ 0 w 23"/>
                <a:gd name="T1" fmla="*/ 0 h 10"/>
                <a:gd name="T2" fmla="*/ 23 w 23"/>
                <a:gd name="T3" fmla="*/ 10 h 10"/>
                <a:gd name="T4" fmla="*/ 6 w 23"/>
                <a:gd name="T5" fmla="*/ 3 h 10"/>
                <a:gd name="T6" fmla="*/ 0 w 23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0" y="0"/>
                  </a:moveTo>
                  <a:cubicBezTo>
                    <a:pt x="7" y="5"/>
                    <a:pt x="14" y="9"/>
                    <a:pt x="23" y="10"/>
                  </a:cubicBezTo>
                  <a:cubicBezTo>
                    <a:pt x="17" y="8"/>
                    <a:pt x="12" y="6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167"/>
            <p:cNvSpPr/>
            <p:nvPr/>
          </p:nvSpPr>
          <p:spPr bwMode="auto">
            <a:xfrm>
              <a:off x="7621030" y="5176770"/>
              <a:ext cx="40191" cy="13397"/>
            </a:xfrm>
            <a:custGeom>
              <a:avLst/>
              <a:gdLst>
                <a:gd name="T0" fmla="*/ 0 w 22"/>
                <a:gd name="T1" fmla="*/ 0 h 7"/>
                <a:gd name="T2" fmla="*/ 17 w 22"/>
                <a:gd name="T3" fmla="*/ 7 h 7"/>
                <a:gd name="T4" fmla="*/ 22 w 22"/>
                <a:gd name="T5" fmla="*/ 6 h 7"/>
                <a:gd name="T6" fmla="*/ 15 w 22"/>
                <a:gd name="T7" fmla="*/ 3 h 7"/>
                <a:gd name="T8" fmla="*/ 10 w 22"/>
                <a:gd name="T9" fmla="*/ 0 h 7"/>
                <a:gd name="T10" fmla="*/ 5 w 22"/>
                <a:gd name="T11" fmla="*/ 0 h 7"/>
                <a:gd name="T12" fmla="*/ 0 w 2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0"/>
                  </a:moveTo>
                  <a:cubicBezTo>
                    <a:pt x="6" y="5"/>
                    <a:pt x="12" y="7"/>
                    <a:pt x="17" y="7"/>
                  </a:cubicBezTo>
                  <a:cubicBezTo>
                    <a:pt x="19" y="7"/>
                    <a:pt x="20" y="7"/>
                    <a:pt x="22" y="6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3" y="2"/>
                    <a:pt x="11" y="1"/>
                    <a:pt x="10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168"/>
            <p:cNvSpPr/>
            <p:nvPr/>
          </p:nvSpPr>
          <p:spPr bwMode="auto">
            <a:xfrm>
              <a:off x="7570122" y="5160694"/>
              <a:ext cx="100476" cy="30813"/>
            </a:xfrm>
            <a:custGeom>
              <a:avLst/>
              <a:gdLst>
                <a:gd name="T0" fmla="*/ 0 w 55"/>
                <a:gd name="T1" fmla="*/ 0 h 17"/>
                <a:gd name="T2" fmla="*/ 21 w 55"/>
                <a:gd name="T3" fmla="*/ 12 h 17"/>
                <a:gd name="T4" fmla="*/ 47 w 55"/>
                <a:gd name="T5" fmla="*/ 17 h 17"/>
                <a:gd name="T6" fmla="*/ 47 w 55"/>
                <a:gd name="T7" fmla="*/ 17 h 17"/>
                <a:gd name="T8" fmla="*/ 49 w 55"/>
                <a:gd name="T9" fmla="*/ 4 h 17"/>
                <a:gd name="T10" fmla="*/ 46 w 55"/>
                <a:gd name="T11" fmla="*/ 3 h 17"/>
                <a:gd name="T12" fmla="*/ 45 w 55"/>
                <a:gd name="T13" fmla="*/ 8 h 17"/>
                <a:gd name="T14" fmla="*/ 38 w 55"/>
                <a:gd name="T15" fmla="*/ 9 h 17"/>
                <a:gd name="T16" fmla="*/ 43 w 55"/>
                <a:gd name="T17" fmla="*/ 12 h 17"/>
                <a:gd name="T18" fmla="*/ 50 w 55"/>
                <a:gd name="T19" fmla="*/ 15 h 17"/>
                <a:gd name="T20" fmla="*/ 45 w 55"/>
                <a:gd name="T21" fmla="*/ 16 h 17"/>
                <a:gd name="T22" fmla="*/ 28 w 55"/>
                <a:gd name="T23" fmla="*/ 9 h 17"/>
                <a:gd name="T24" fmla="*/ 0 w 55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17">
                  <a:moveTo>
                    <a:pt x="0" y="0"/>
                  </a:moveTo>
                  <a:cubicBezTo>
                    <a:pt x="4" y="7"/>
                    <a:pt x="13" y="9"/>
                    <a:pt x="21" y="12"/>
                  </a:cubicBezTo>
                  <a:cubicBezTo>
                    <a:pt x="29" y="14"/>
                    <a:pt x="38" y="16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54" y="17"/>
                    <a:pt x="55" y="6"/>
                    <a:pt x="49" y="4"/>
                  </a:cubicBezTo>
                  <a:cubicBezTo>
                    <a:pt x="48" y="3"/>
                    <a:pt x="47" y="3"/>
                    <a:pt x="46" y="3"/>
                  </a:cubicBezTo>
                  <a:cubicBezTo>
                    <a:pt x="48" y="4"/>
                    <a:pt x="47" y="7"/>
                    <a:pt x="45" y="8"/>
                  </a:cubicBezTo>
                  <a:cubicBezTo>
                    <a:pt x="43" y="8"/>
                    <a:pt x="40" y="9"/>
                    <a:pt x="38" y="9"/>
                  </a:cubicBezTo>
                  <a:cubicBezTo>
                    <a:pt x="39" y="10"/>
                    <a:pt x="41" y="11"/>
                    <a:pt x="43" y="12"/>
                  </a:cubicBezTo>
                  <a:cubicBezTo>
                    <a:pt x="45" y="13"/>
                    <a:pt x="47" y="14"/>
                    <a:pt x="50" y="15"/>
                  </a:cubicBezTo>
                  <a:cubicBezTo>
                    <a:pt x="48" y="16"/>
                    <a:pt x="47" y="16"/>
                    <a:pt x="45" y="16"/>
                  </a:cubicBezTo>
                  <a:cubicBezTo>
                    <a:pt x="40" y="16"/>
                    <a:pt x="34" y="14"/>
                    <a:pt x="28" y="9"/>
                  </a:cubicBezTo>
                  <a:cubicBezTo>
                    <a:pt x="18" y="8"/>
                    <a:pt x="9" y="5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169"/>
            <p:cNvSpPr/>
            <p:nvPr/>
          </p:nvSpPr>
          <p:spPr bwMode="auto">
            <a:xfrm>
              <a:off x="7599595" y="5151316"/>
              <a:ext cx="40191" cy="25454"/>
            </a:xfrm>
            <a:custGeom>
              <a:avLst/>
              <a:gdLst>
                <a:gd name="T0" fmla="*/ 0 w 22"/>
                <a:gd name="T1" fmla="*/ 0 h 14"/>
                <a:gd name="T2" fmla="*/ 7 w 22"/>
                <a:gd name="T3" fmla="*/ 9 h 14"/>
                <a:gd name="T4" fmla="*/ 12 w 22"/>
                <a:gd name="T5" fmla="*/ 14 h 14"/>
                <a:gd name="T6" fmla="*/ 17 w 22"/>
                <a:gd name="T7" fmla="*/ 14 h 14"/>
                <a:gd name="T8" fmla="*/ 22 w 22"/>
                <a:gd name="T9" fmla="*/ 14 h 14"/>
                <a:gd name="T10" fmla="*/ 0 w 2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cubicBezTo>
                    <a:pt x="2" y="3"/>
                    <a:pt x="4" y="6"/>
                    <a:pt x="7" y="9"/>
                  </a:cubicBezTo>
                  <a:cubicBezTo>
                    <a:pt x="8" y="11"/>
                    <a:pt x="10" y="13"/>
                    <a:pt x="12" y="14"/>
                  </a:cubicBezTo>
                  <a:cubicBezTo>
                    <a:pt x="13" y="14"/>
                    <a:pt x="15" y="14"/>
                    <a:pt x="17" y="14"/>
                  </a:cubicBezTo>
                  <a:cubicBezTo>
                    <a:pt x="19" y="14"/>
                    <a:pt x="20" y="14"/>
                    <a:pt x="22" y="14"/>
                  </a:cubicBezTo>
                  <a:cubicBezTo>
                    <a:pt x="15" y="10"/>
                    <a:pt x="7" y="5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170"/>
            <p:cNvSpPr/>
            <p:nvPr/>
          </p:nvSpPr>
          <p:spPr bwMode="auto">
            <a:xfrm>
              <a:off x="7562084" y="5136580"/>
              <a:ext cx="95118" cy="40191"/>
            </a:xfrm>
            <a:custGeom>
              <a:avLst/>
              <a:gdLst>
                <a:gd name="T0" fmla="*/ 11 w 52"/>
                <a:gd name="T1" fmla="*/ 0 h 22"/>
                <a:gd name="T2" fmla="*/ 8 w 52"/>
                <a:gd name="T3" fmla="*/ 0 h 22"/>
                <a:gd name="T4" fmla="*/ 2 w 52"/>
                <a:gd name="T5" fmla="*/ 9 h 22"/>
                <a:gd name="T6" fmla="*/ 4 w 52"/>
                <a:gd name="T7" fmla="*/ 13 h 22"/>
                <a:gd name="T8" fmla="*/ 32 w 52"/>
                <a:gd name="T9" fmla="*/ 22 h 22"/>
                <a:gd name="T10" fmla="*/ 27 w 52"/>
                <a:gd name="T11" fmla="*/ 17 h 22"/>
                <a:gd name="T12" fmla="*/ 20 w 52"/>
                <a:gd name="T13" fmla="*/ 8 h 22"/>
                <a:gd name="T14" fmla="*/ 42 w 52"/>
                <a:gd name="T15" fmla="*/ 22 h 22"/>
                <a:gd name="T16" fmla="*/ 49 w 52"/>
                <a:gd name="T17" fmla="*/ 21 h 22"/>
                <a:gd name="T18" fmla="*/ 50 w 52"/>
                <a:gd name="T19" fmla="*/ 16 h 22"/>
                <a:gd name="T20" fmla="*/ 46 w 52"/>
                <a:gd name="T21" fmla="*/ 14 h 22"/>
                <a:gd name="T22" fmla="*/ 23 w 52"/>
                <a:gd name="T23" fmla="*/ 4 h 22"/>
                <a:gd name="T24" fmla="*/ 11 w 52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2">
                  <a:moveTo>
                    <a:pt x="11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4" y="1"/>
                    <a:pt x="0" y="5"/>
                    <a:pt x="2" y="9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13" y="18"/>
                    <a:pt x="22" y="21"/>
                    <a:pt x="32" y="22"/>
                  </a:cubicBezTo>
                  <a:cubicBezTo>
                    <a:pt x="30" y="21"/>
                    <a:pt x="28" y="19"/>
                    <a:pt x="27" y="17"/>
                  </a:cubicBezTo>
                  <a:cubicBezTo>
                    <a:pt x="24" y="14"/>
                    <a:pt x="22" y="11"/>
                    <a:pt x="20" y="8"/>
                  </a:cubicBezTo>
                  <a:cubicBezTo>
                    <a:pt x="27" y="13"/>
                    <a:pt x="35" y="18"/>
                    <a:pt x="42" y="22"/>
                  </a:cubicBezTo>
                  <a:cubicBezTo>
                    <a:pt x="44" y="22"/>
                    <a:pt x="47" y="21"/>
                    <a:pt x="49" y="21"/>
                  </a:cubicBezTo>
                  <a:cubicBezTo>
                    <a:pt x="51" y="20"/>
                    <a:pt x="52" y="17"/>
                    <a:pt x="50" y="16"/>
                  </a:cubicBezTo>
                  <a:cubicBezTo>
                    <a:pt x="49" y="15"/>
                    <a:pt x="47" y="15"/>
                    <a:pt x="46" y="14"/>
                  </a:cubicBezTo>
                  <a:cubicBezTo>
                    <a:pt x="37" y="13"/>
                    <a:pt x="30" y="9"/>
                    <a:pt x="23" y="4"/>
                  </a:cubicBezTo>
                  <a:cubicBezTo>
                    <a:pt x="19" y="2"/>
                    <a:pt x="15" y="0"/>
                    <a:pt x="11" y="0"/>
                  </a:cubicBezTo>
                </a:path>
              </a:pathLst>
            </a:custGeom>
            <a:solidFill>
              <a:srgbClr val="B0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171"/>
            <p:cNvSpPr/>
            <p:nvPr/>
          </p:nvSpPr>
          <p:spPr bwMode="auto">
            <a:xfrm>
              <a:off x="7725525" y="5286625"/>
              <a:ext cx="40191" cy="30813"/>
            </a:xfrm>
            <a:custGeom>
              <a:avLst/>
              <a:gdLst>
                <a:gd name="T0" fmla="*/ 11 w 22"/>
                <a:gd name="T1" fmla="*/ 0 h 17"/>
                <a:gd name="T2" fmla="*/ 11 w 22"/>
                <a:gd name="T3" fmla="*/ 17 h 17"/>
                <a:gd name="T4" fmla="*/ 11 w 2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0"/>
                  </a:moveTo>
                  <a:cubicBezTo>
                    <a:pt x="1" y="0"/>
                    <a:pt x="0" y="17"/>
                    <a:pt x="11" y="17"/>
                  </a:cubicBezTo>
                  <a:cubicBezTo>
                    <a:pt x="21" y="17"/>
                    <a:pt x="22" y="0"/>
                    <a:pt x="1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172"/>
            <p:cNvSpPr/>
            <p:nvPr/>
          </p:nvSpPr>
          <p:spPr bwMode="auto">
            <a:xfrm>
              <a:off x="7651843" y="5101748"/>
              <a:ext cx="17416" cy="10717"/>
            </a:xfrm>
            <a:custGeom>
              <a:avLst/>
              <a:gdLst>
                <a:gd name="T0" fmla="*/ 5 w 9"/>
                <a:gd name="T1" fmla="*/ 0 h 6"/>
                <a:gd name="T2" fmla="*/ 4 w 9"/>
                <a:gd name="T3" fmla="*/ 6 h 6"/>
                <a:gd name="T4" fmla="*/ 5 w 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5" y="0"/>
                  </a:moveTo>
                  <a:cubicBezTo>
                    <a:pt x="0" y="0"/>
                    <a:pt x="0" y="6"/>
                    <a:pt x="4" y="6"/>
                  </a:cubicBezTo>
                  <a:cubicBezTo>
                    <a:pt x="8" y="6"/>
                    <a:pt x="9" y="0"/>
                    <a:pt x="5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173"/>
            <p:cNvSpPr/>
            <p:nvPr/>
          </p:nvSpPr>
          <p:spPr bwMode="auto">
            <a:xfrm>
              <a:off x="7899685" y="5178110"/>
              <a:ext cx="34832" cy="32152"/>
            </a:xfrm>
            <a:custGeom>
              <a:avLst/>
              <a:gdLst>
                <a:gd name="T0" fmla="*/ 10 w 19"/>
                <a:gd name="T1" fmla="*/ 0 h 17"/>
                <a:gd name="T2" fmla="*/ 4 w 19"/>
                <a:gd name="T3" fmla="*/ 2 h 17"/>
                <a:gd name="T4" fmla="*/ 4 w 19"/>
                <a:gd name="T5" fmla="*/ 15 h 17"/>
                <a:gd name="T6" fmla="*/ 10 w 19"/>
                <a:gd name="T7" fmla="*/ 17 h 17"/>
                <a:gd name="T8" fmla="*/ 13 w 19"/>
                <a:gd name="T9" fmla="*/ 16 h 17"/>
                <a:gd name="T10" fmla="*/ 13 w 19"/>
                <a:gd name="T11" fmla="*/ 16 h 17"/>
                <a:gd name="T12" fmla="*/ 18 w 19"/>
                <a:gd name="T13" fmla="*/ 12 h 17"/>
                <a:gd name="T14" fmla="*/ 18 w 19"/>
                <a:gd name="T15" fmla="*/ 5 h 17"/>
                <a:gd name="T16" fmla="*/ 10 w 19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7">
                  <a:moveTo>
                    <a:pt x="10" y="0"/>
                  </a:moveTo>
                  <a:cubicBezTo>
                    <a:pt x="8" y="0"/>
                    <a:pt x="6" y="1"/>
                    <a:pt x="4" y="2"/>
                  </a:cubicBezTo>
                  <a:cubicBezTo>
                    <a:pt x="0" y="6"/>
                    <a:pt x="1" y="11"/>
                    <a:pt x="4" y="15"/>
                  </a:cubicBezTo>
                  <a:cubicBezTo>
                    <a:pt x="6" y="17"/>
                    <a:pt x="8" y="17"/>
                    <a:pt x="10" y="17"/>
                  </a:cubicBezTo>
                  <a:cubicBezTo>
                    <a:pt x="11" y="17"/>
                    <a:pt x="12" y="17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5" y="16"/>
                    <a:pt x="17" y="14"/>
                    <a:pt x="18" y="12"/>
                  </a:cubicBezTo>
                  <a:cubicBezTo>
                    <a:pt x="19" y="9"/>
                    <a:pt x="19" y="7"/>
                    <a:pt x="18" y="5"/>
                  </a:cubicBezTo>
                  <a:cubicBezTo>
                    <a:pt x="16" y="1"/>
                    <a:pt x="13" y="0"/>
                    <a:pt x="1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174"/>
            <p:cNvSpPr/>
            <p:nvPr/>
          </p:nvSpPr>
          <p:spPr bwMode="auto">
            <a:xfrm>
              <a:off x="7980066" y="5302701"/>
              <a:ext cx="25454" cy="18756"/>
            </a:xfrm>
            <a:custGeom>
              <a:avLst/>
              <a:gdLst>
                <a:gd name="T0" fmla="*/ 7 w 14"/>
                <a:gd name="T1" fmla="*/ 0 h 10"/>
                <a:gd name="T2" fmla="*/ 7 w 14"/>
                <a:gd name="T3" fmla="*/ 10 h 10"/>
                <a:gd name="T4" fmla="*/ 7 w 1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7" y="0"/>
                  </a:moveTo>
                  <a:cubicBezTo>
                    <a:pt x="14" y="0"/>
                    <a:pt x="13" y="10"/>
                    <a:pt x="7" y="10"/>
                  </a:cubicBezTo>
                  <a:cubicBezTo>
                    <a:pt x="0" y="10"/>
                    <a:pt x="1" y="0"/>
                    <a:pt x="7" y="0"/>
                  </a:cubicBezTo>
                  <a:close/>
                </a:path>
              </a:pathLst>
            </a:custGeom>
            <a:solidFill>
              <a:srgbClr val="9E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3175"/>
            <p:cNvSpPr/>
            <p:nvPr/>
          </p:nvSpPr>
          <p:spPr bwMode="auto">
            <a:xfrm>
              <a:off x="7671938" y="5377723"/>
              <a:ext cx="211670" cy="109854"/>
            </a:xfrm>
            <a:custGeom>
              <a:avLst/>
              <a:gdLst>
                <a:gd name="T0" fmla="*/ 11 w 115"/>
                <a:gd name="T1" fmla="*/ 0 h 60"/>
                <a:gd name="T2" fmla="*/ 9 w 115"/>
                <a:gd name="T3" fmla="*/ 16 h 60"/>
                <a:gd name="T4" fmla="*/ 100 w 115"/>
                <a:gd name="T5" fmla="*/ 60 h 60"/>
                <a:gd name="T6" fmla="*/ 102 w 115"/>
                <a:gd name="T7" fmla="*/ 60 h 60"/>
                <a:gd name="T8" fmla="*/ 105 w 115"/>
                <a:gd name="T9" fmla="*/ 44 h 60"/>
                <a:gd name="T10" fmla="*/ 66 w 115"/>
                <a:gd name="T11" fmla="*/ 25 h 60"/>
                <a:gd name="T12" fmla="*/ 14 w 115"/>
                <a:gd name="T13" fmla="*/ 0 h 60"/>
                <a:gd name="T14" fmla="*/ 11 w 115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60">
                  <a:moveTo>
                    <a:pt x="11" y="0"/>
                  </a:moveTo>
                  <a:cubicBezTo>
                    <a:pt x="3" y="0"/>
                    <a:pt x="0" y="13"/>
                    <a:pt x="9" y="16"/>
                  </a:cubicBezTo>
                  <a:cubicBezTo>
                    <a:pt x="42" y="25"/>
                    <a:pt x="67" y="51"/>
                    <a:pt x="100" y="60"/>
                  </a:cubicBezTo>
                  <a:cubicBezTo>
                    <a:pt x="101" y="60"/>
                    <a:pt x="102" y="60"/>
                    <a:pt x="102" y="60"/>
                  </a:cubicBezTo>
                  <a:cubicBezTo>
                    <a:pt x="111" y="60"/>
                    <a:pt x="115" y="47"/>
                    <a:pt x="105" y="44"/>
                  </a:cubicBezTo>
                  <a:cubicBezTo>
                    <a:pt x="92" y="40"/>
                    <a:pt x="79" y="32"/>
                    <a:pt x="66" y="25"/>
                  </a:cubicBezTo>
                  <a:cubicBezTo>
                    <a:pt x="59" y="7"/>
                    <a:pt x="34" y="7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3176"/>
            <p:cNvSpPr/>
            <p:nvPr/>
          </p:nvSpPr>
          <p:spPr bwMode="auto">
            <a:xfrm>
              <a:off x="7600935" y="5306720"/>
              <a:ext cx="24114" cy="18756"/>
            </a:xfrm>
            <a:custGeom>
              <a:avLst/>
              <a:gdLst>
                <a:gd name="T0" fmla="*/ 7 w 13"/>
                <a:gd name="T1" fmla="*/ 0 h 10"/>
                <a:gd name="T2" fmla="*/ 6 w 13"/>
                <a:gd name="T3" fmla="*/ 10 h 10"/>
                <a:gd name="T4" fmla="*/ 7 w 1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0">
                  <a:moveTo>
                    <a:pt x="7" y="0"/>
                  </a:moveTo>
                  <a:cubicBezTo>
                    <a:pt x="0" y="0"/>
                    <a:pt x="0" y="10"/>
                    <a:pt x="6" y="10"/>
                  </a:cubicBezTo>
                  <a:cubicBezTo>
                    <a:pt x="13" y="10"/>
                    <a:pt x="13" y="0"/>
                    <a:pt x="7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3177"/>
            <p:cNvSpPr/>
            <p:nvPr/>
          </p:nvSpPr>
          <p:spPr bwMode="auto">
            <a:xfrm>
              <a:off x="7685335" y="5490257"/>
              <a:ext cx="18756" cy="17416"/>
            </a:xfrm>
            <a:custGeom>
              <a:avLst/>
              <a:gdLst>
                <a:gd name="T0" fmla="*/ 1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8 w 10"/>
                <a:gd name="T7" fmla="*/ 4 h 10"/>
                <a:gd name="T8" fmla="*/ 3 w 10"/>
                <a:gd name="T9" fmla="*/ 0 h 10"/>
                <a:gd name="T10" fmla="*/ 1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" y="3"/>
                    <a:pt x="7" y="6"/>
                    <a:pt x="10" y="10"/>
                  </a:cubicBezTo>
                  <a:cubicBezTo>
                    <a:pt x="10" y="7"/>
                    <a:pt x="10" y="5"/>
                    <a:pt x="8" y="4"/>
                  </a:cubicBezTo>
                  <a:cubicBezTo>
                    <a:pt x="6" y="2"/>
                    <a:pt x="5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3178"/>
            <p:cNvSpPr/>
            <p:nvPr/>
          </p:nvSpPr>
          <p:spPr bwMode="auto">
            <a:xfrm>
              <a:off x="7475004" y="5237056"/>
              <a:ext cx="96457" cy="64305"/>
            </a:xfrm>
            <a:custGeom>
              <a:avLst/>
              <a:gdLst>
                <a:gd name="T0" fmla="*/ 8 w 53"/>
                <a:gd name="T1" fmla="*/ 0 h 35"/>
                <a:gd name="T2" fmla="*/ 4 w 53"/>
                <a:gd name="T3" fmla="*/ 2 h 35"/>
                <a:gd name="T4" fmla="*/ 19 w 53"/>
                <a:gd name="T5" fmla="*/ 25 h 35"/>
                <a:gd name="T6" fmla="*/ 49 w 53"/>
                <a:gd name="T7" fmla="*/ 35 h 35"/>
                <a:gd name="T8" fmla="*/ 49 w 53"/>
                <a:gd name="T9" fmla="*/ 35 h 35"/>
                <a:gd name="T10" fmla="*/ 51 w 53"/>
                <a:gd name="T11" fmla="*/ 31 h 35"/>
                <a:gd name="T12" fmla="*/ 27 w 53"/>
                <a:gd name="T13" fmla="*/ 16 h 35"/>
                <a:gd name="T14" fmla="*/ 8 w 53"/>
                <a:gd name="T15" fmla="*/ 0 h 35"/>
                <a:gd name="T16" fmla="*/ 8 w 53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5">
                  <a:moveTo>
                    <a:pt x="8" y="0"/>
                  </a:moveTo>
                  <a:cubicBezTo>
                    <a:pt x="6" y="0"/>
                    <a:pt x="5" y="1"/>
                    <a:pt x="4" y="2"/>
                  </a:cubicBezTo>
                  <a:cubicBezTo>
                    <a:pt x="0" y="12"/>
                    <a:pt x="12" y="21"/>
                    <a:pt x="19" y="25"/>
                  </a:cubicBezTo>
                  <a:cubicBezTo>
                    <a:pt x="28" y="31"/>
                    <a:pt x="38" y="33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2" y="35"/>
                    <a:pt x="53" y="32"/>
                    <a:pt x="51" y="31"/>
                  </a:cubicBezTo>
                  <a:cubicBezTo>
                    <a:pt x="43" y="27"/>
                    <a:pt x="34" y="22"/>
                    <a:pt x="27" y="16"/>
                  </a:cubicBezTo>
                  <a:cubicBezTo>
                    <a:pt x="21" y="12"/>
                    <a:pt x="16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3179"/>
            <p:cNvSpPr/>
            <p:nvPr/>
          </p:nvSpPr>
          <p:spPr bwMode="auto">
            <a:xfrm>
              <a:off x="7521893" y="5400498"/>
              <a:ext cx="203632" cy="146026"/>
            </a:xfrm>
            <a:custGeom>
              <a:avLst/>
              <a:gdLst>
                <a:gd name="T0" fmla="*/ 8 w 111"/>
                <a:gd name="T1" fmla="*/ 0 h 80"/>
                <a:gd name="T2" fmla="*/ 4 w 111"/>
                <a:gd name="T3" fmla="*/ 10 h 80"/>
                <a:gd name="T4" fmla="*/ 3 w 111"/>
                <a:gd name="T5" fmla="*/ 10 h 80"/>
                <a:gd name="T6" fmla="*/ 47 w 111"/>
                <a:gd name="T7" fmla="*/ 44 h 80"/>
                <a:gd name="T8" fmla="*/ 52 w 111"/>
                <a:gd name="T9" fmla="*/ 47 h 80"/>
                <a:gd name="T10" fmla="*/ 89 w 111"/>
                <a:gd name="T11" fmla="*/ 78 h 80"/>
                <a:gd name="T12" fmla="*/ 93 w 111"/>
                <a:gd name="T13" fmla="*/ 80 h 80"/>
                <a:gd name="T14" fmla="*/ 95 w 111"/>
                <a:gd name="T15" fmla="*/ 79 h 80"/>
                <a:gd name="T16" fmla="*/ 98 w 111"/>
                <a:gd name="T17" fmla="*/ 80 h 80"/>
                <a:gd name="T18" fmla="*/ 105 w 111"/>
                <a:gd name="T19" fmla="*/ 65 h 80"/>
                <a:gd name="T20" fmla="*/ 99 w 111"/>
                <a:gd name="T21" fmla="*/ 59 h 80"/>
                <a:gd name="T22" fmla="*/ 97 w 111"/>
                <a:gd name="T23" fmla="*/ 64 h 80"/>
                <a:gd name="T24" fmla="*/ 91 w 111"/>
                <a:gd name="T25" fmla="*/ 66 h 80"/>
                <a:gd name="T26" fmla="*/ 85 w 111"/>
                <a:gd name="T27" fmla="*/ 64 h 80"/>
                <a:gd name="T28" fmla="*/ 82 w 111"/>
                <a:gd name="T29" fmla="*/ 58 h 80"/>
                <a:gd name="T30" fmla="*/ 89 w 111"/>
                <a:gd name="T31" fmla="*/ 49 h 80"/>
                <a:gd name="T32" fmla="*/ 57 w 111"/>
                <a:gd name="T33" fmla="*/ 27 h 80"/>
                <a:gd name="T34" fmla="*/ 10 w 111"/>
                <a:gd name="T35" fmla="*/ 0 h 80"/>
                <a:gd name="T36" fmla="*/ 8 w 111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80">
                  <a:moveTo>
                    <a:pt x="8" y="0"/>
                  </a:moveTo>
                  <a:cubicBezTo>
                    <a:pt x="3" y="0"/>
                    <a:pt x="0" y="7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5" y="25"/>
                    <a:pt x="31" y="34"/>
                    <a:pt x="47" y="44"/>
                  </a:cubicBezTo>
                  <a:cubicBezTo>
                    <a:pt x="48" y="45"/>
                    <a:pt x="50" y="46"/>
                    <a:pt x="52" y="47"/>
                  </a:cubicBezTo>
                  <a:cubicBezTo>
                    <a:pt x="64" y="57"/>
                    <a:pt x="77" y="68"/>
                    <a:pt x="89" y="78"/>
                  </a:cubicBezTo>
                  <a:cubicBezTo>
                    <a:pt x="90" y="79"/>
                    <a:pt x="92" y="80"/>
                    <a:pt x="93" y="80"/>
                  </a:cubicBezTo>
                  <a:cubicBezTo>
                    <a:pt x="94" y="80"/>
                    <a:pt x="95" y="80"/>
                    <a:pt x="95" y="79"/>
                  </a:cubicBezTo>
                  <a:cubicBezTo>
                    <a:pt x="96" y="80"/>
                    <a:pt x="97" y="80"/>
                    <a:pt x="98" y="80"/>
                  </a:cubicBezTo>
                  <a:cubicBezTo>
                    <a:pt x="105" y="80"/>
                    <a:pt x="111" y="72"/>
                    <a:pt x="105" y="65"/>
                  </a:cubicBezTo>
                  <a:cubicBezTo>
                    <a:pt x="103" y="63"/>
                    <a:pt x="101" y="61"/>
                    <a:pt x="99" y="59"/>
                  </a:cubicBezTo>
                  <a:cubicBezTo>
                    <a:pt x="99" y="61"/>
                    <a:pt x="98" y="63"/>
                    <a:pt x="97" y="64"/>
                  </a:cubicBezTo>
                  <a:cubicBezTo>
                    <a:pt x="95" y="66"/>
                    <a:pt x="93" y="66"/>
                    <a:pt x="91" y="66"/>
                  </a:cubicBezTo>
                  <a:cubicBezTo>
                    <a:pt x="89" y="66"/>
                    <a:pt x="87" y="66"/>
                    <a:pt x="85" y="64"/>
                  </a:cubicBezTo>
                  <a:cubicBezTo>
                    <a:pt x="84" y="62"/>
                    <a:pt x="82" y="61"/>
                    <a:pt x="82" y="58"/>
                  </a:cubicBezTo>
                  <a:cubicBezTo>
                    <a:pt x="81" y="53"/>
                    <a:pt x="84" y="50"/>
                    <a:pt x="89" y="49"/>
                  </a:cubicBezTo>
                  <a:cubicBezTo>
                    <a:pt x="79" y="41"/>
                    <a:pt x="68" y="34"/>
                    <a:pt x="57" y="27"/>
                  </a:cubicBezTo>
                  <a:cubicBezTo>
                    <a:pt x="42" y="17"/>
                    <a:pt x="27" y="6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180"/>
            <p:cNvSpPr/>
            <p:nvPr/>
          </p:nvSpPr>
          <p:spPr bwMode="auto">
            <a:xfrm>
              <a:off x="7670598" y="5490257"/>
              <a:ext cx="33492" cy="30813"/>
            </a:xfrm>
            <a:custGeom>
              <a:avLst/>
              <a:gdLst>
                <a:gd name="T0" fmla="*/ 8 w 18"/>
                <a:gd name="T1" fmla="*/ 0 h 17"/>
                <a:gd name="T2" fmla="*/ 1 w 18"/>
                <a:gd name="T3" fmla="*/ 9 h 17"/>
                <a:gd name="T4" fmla="*/ 4 w 18"/>
                <a:gd name="T5" fmla="*/ 15 h 17"/>
                <a:gd name="T6" fmla="*/ 10 w 18"/>
                <a:gd name="T7" fmla="*/ 17 h 17"/>
                <a:gd name="T8" fmla="*/ 16 w 18"/>
                <a:gd name="T9" fmla="*/ 15 h 17"/>
                <a:gd name="T10" fmla="*/ 18 w 18"/>
                <a:gd name="T11" fmla="*/ 10 h 17"/>
                <a:gd name="T12" fmla="*/ 8 w 18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">
                  <a:moveTo>
                    <a:pt x="8" y="0"/>
                  </a:moveTo>
                  <a:cubicBezTo>
                    <a:pt x="3" y="1"/>
                    <a:pt x="0" y="4"/>
                    <a:pt x="1" y="9"/>
                  </a:cubicBezTo>
                  <a:cubicBezTo>
                    <a:pt x="1" y="12"/>
                    <a:pt x="3" y="13"/>
                    <a:pt x="4" y="15"/>
                  </a:cubicBezTo>
                  <a:cubicBezTo>
                    <a:pt x="6" y="17"/>
                    <a:pt x="8" y="17"/>
                    <a:pt x="10" y="17"/>
                  </a:cubicBezTo>
                  <a:cubicBezTo>
                    <a:pt x="12" y="17"/>
                    <a:pt x="14" y="17"/>
                    <a:pt x="16" y="15"/>
                  </a:cubicBezTo>
                  <a:cubicBezTo>
                    <a:pt x="17" y="14"/>
                    <a:pt x="18" y="12"/>
                    <a:pt x="18" y="10"/>
                  </a:cubicBezTo>
                  <a:cubicBezTo>
                    <a:pt x="15" y="6"/>
                    <a:pt x="11" y="3"/>
                    <a:pt x="8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3181"/>
            <p:cNvSpPr/>
            <p:nvPr/>
          </p:nvSpPr>
          <p:spPr bwMode="auto">
            <a:xfrm>
              <a:off x="7469645" y="5152656"/>
              <a:ext cx="408604" cy="409944"/>
            </a:xfrm>
            <a:custGeom>
              <a:avLst/>
              <a:gdLst>
                <a:gd name="T0" fmla="*/ 25 w 223"/>
                <a:gd name="T1" fmla="*/ 0 h 224"/>
                <a:gd name="T2" fmla="*/ 24 w 223"/>
                <a:gd name="T3" fmla="*/ 22 h 224"/>
                <a:gd name="T4" fmla="*/ 203 w 223"/>
                <a:gd name="T5" fmla="*/ 201 h 224"/>
                <a:gd name="T6" fmla="*/ 223 w 223"/>
                <a:gd name="T7" fmla="*/ 200 h 224"/>
                <a:gd name="T8" fmla="*/ 142 w 223"/>
                <a:gd name="T9" fmla="*/ 224 h 224"/>
                <a:gd name="T10" fmla="*/ 0 w 223"/>
                <a:gd name="T11" fmla="*/ 82 h 224"/>
                <a:gd name="T12" fmla="*/ 25 w 223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224">
                  <a:moveTo>
                    <a:pt x="25" y="0"/>
                  </a:moveTo>
                  <a:cubicBezTo>
                    <a:pt x="25" y="7"/>
                    <a:pt x="24" y="14"/>
                    <a:pt x="24" y="22"/>
                  </a:cubicBezTo>
                  <a:cubicBezTo>
                    <a:pt x="24" y="119"/>
                    <a:pt x="105" y="201"/>
                    <a:pt x="203" y="201"/>
                  </a:cubicBezTo>
                  <a:cubicBezTo>
                    <a:pt x="210" y="201"/>
                    <a:pt x="216" y="201"/>
                    <a:pt x="223" y="200"/>
                  </a:cubicBezTo>
                  <a:cubicBezTo>
                    <a:pt x="200" y="215"/>
                    <a:pt x="172" y="224"/>
                    <a:pt x="142" y="224"/>
                  </a:cubicBezTo>
                  <a:cubicBezTo>
                    <a:pt x="64" y="224"/>
                    <a:pt x="0" y="160"/>
                    <a:pt x="0" y="82"/>
                  </a:cubicBezTo>
                  <a:cubicBezTo>
                    <a:pt x="0" y="51"/>
                    <a:pt x="9" y="23"/>
                    <a:pt x="25" y="0"/>
                  </a:cubicBezTo>
                  <a:close/>
                </a:path>
              </a:pathLst>
            </a:custGeom>
            <a:solidFill>
              <a:srgbClr val="9E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3211"/>
            <p:cNvSpPr/>
            <p:nvPr/>
          </p:nvSpPr>
          <p:spPr bwMode="auto">
            <a:xfrm>
              <a:off x="9901175" y="2605913"/>
              <a:ext cx="148705" cy="136648"/>
            </a:xfrm>
            <a:custGeom>
              <a:avLst/>
              <a:gdLst>
                <a:gd name="T0" fmla="*/ 55 w 111"/>
                <a:gd name="T1" fmla="*/ 0 h 102"/>
                <a:gd name="T2" fmla="*/ 69 w 111"/>
                <a:gd name="T3" fmla="*/ 39 h 102"/>
                <a:gd name="T4" fmla="*/ 111 w 111"/>
                <a:gd name="T5" fmla="*/ 39 h 102"/>
                <a:gd name="T6" fmla="*/ 77 w 111"/>
                <a:gd name="T7" fmla="*/ 64 h 102"/>
                <a:gd name="T8" fmla="*/ 89 w 111"/>
                <a:gd name="T9" fmla="*/ 102 h 102"/>
                <a:gd name="T10" fmla="*/ 55 w 111"/>
                <a:gd name="T11" fmla="*/ 78 h 102"/>
                <a:gd name="T12" fmla="*/ 22 w 111"/>
                <a:gd name="T13" fmla="*/ 102 h 102"/>
                <a:gd name="T14" fmla="*/ 34 w 111"/>
                <a:gd name="T15" fmla="*/ 64 h 102"/>
                <a:gd name="T16" fmla="*/ 0 w 111"/>
                <a:gd name="T17" fmla="*/ 39 h 102"/>
                <a:gd name="T18" fmla="*/ 43 w 111"/>
                <a:gd name="T19" fmla="*/ 39 h 102"/>
                <a:gd name="T20" fmla="*/ 55 w 111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2">
                  <a:moveTo>
                    <a:pt x="55" y="0"/>
                  </a:moveTo>
                  <a:lnTo>
                    <a:pt x="69" y="39"/>
                  </a:lnTo>
                  <a:lnTo>
                    <a:pt x="111" y="39"/>
                  </a:lnTo>
                  <a:lnTo>
                    <a:pt x="77" y="64"/>
                  </a:lnTo>
                  <a:lnTo>
                    <a:pt x="89" y="102"/>
                  </a:lnTo>
                  <a:lnTo>
                    <a:pt x="55" y="78"/>
                  </a:lnTo>
                  <a:lnTo>
                    <a:pt x="22" y="102"/>
                  </a:lnTo>
                  <a:lnTo>
                    <a:pt x="34" y="64"/>
                  </a:lnTo>
                  <a:lnTo>
                    <a:pt x="0" y="39"/>
                  </a:lnTo>
                  <a:lnTo>
                    <a:pt x="43" y="3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215"/>
            <p:cNvSpPr/>
            <p:nvPr/>
          </p:nvSpPr>
          <p:spPr bwMode="auto">
            <a:xfrm>
              <a:off x="7903704" y="3812970"/>
              <a:ext cx="146026" cy="137988"/>
            </a:xfrm>
            <a:custGeom>
              <a:avLst/>
              <a:gdLst>
                <a:gd name="T0" fmla="*/ 55 w 109"/>
                <a:gd name="T1" fmla="*/ 0 h 103"/>
                <a:gd name="T2" fmla="*/ 68 w 109"/>
                <a:gd name="T3" fmla="*/ 39 h 103"/>
                <a:gd name="T4" fmla="*/ 109 w 109"/>
                <a:gd name="T5" fmla="*/ 39 h 103"/>
                <a:gd name="T6" fmla="*/ 76 w 109"/>
                <a:gd name="T7" fmla="*/ 64 h 103"/>
                <a:gd name="T8" fmla="*/ 89 w 109"/>
                <a:gd name="T9" fmla="*/ 103 h 103"/>
                <a:gd name="T10" fmla="*/ 55 w 109"/>
                <a:gd name="T11" fmla="*/ 79 h 103"/>
                <a:gd name="T12" fmla="*/ 22 w 109"/>
                <a:gd name="T13" fmla="*/ 103 h 103"/>
                <a:gd name="T14" fmla="*/ 34 w 109"/>
                <a:gd name="T15" fmla="*/ 64 h 103"/>
                <a:gd name="T16" fmla="*/ 0 w 109"/>
                <a:gd name="T17" fmla="*/ 39 h 103"/>
                <a:gd name="T18" fmla="*/ 42 w 109"/>
                <a:gd name="T19" fmla="*/ 39 h 103"/>
                <a:gd name="T20" fmla="*/ 55 w 109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03">
                  <a:moveTo>
                    <a:pt x="55" y="0"/>
                  </a:moveTo>
                  <a:lnTo>
                    <a:pt x="68" y="39"/>
                  </a:lnTo>
                  <a:lnTo>
                    <a:pt x="109" y="39"/>
                  </a:lnTo>
                  <a:lnTo>
                    <a:pt x="76" y="64"/>
                  </a:lnTo>
                  <a:lnTo>
                    <a:pt x="89" y="103"/>
                  </a:lnTo>
                  <a:lnTo>
                    <a:pt x="55" y="79"/>
                  </a:lnTo>
                  <a:lnTo>
                    <a:pt x="22" y="103"/>
                  </a:lnTo>
                  <a:lnTo>
                    <a:pt x="34" y="64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216"/>
            <p:cNvSpPr/>
            <p:nvPr/>
          </p:nvSpPr>
          <p:spPr bwMode="auto">
            <a:xfrm>
              <a:off x="10273608" y="4604725"/>
              <a:ext cx="146026" cy="137988"/>
            </a:xfrm>
            <a:custGeom>
              <a:avLst/>
              <a:gdLst>
                <a:gd name="T0" fmla="*/ 55 w 109"/>
                <a:gd name="T1" fmla="*/ 0 h 103"/>
                <a:gd name="T2" fmla="*/ 67 w 109"/>
                <a:gd name="T3" fmla="*/ 40 h 103"/>
                <a:gd name="T4" fmla="*/ 109 w 109"/>
                <a:gd name="T5" fmla="*/ 40 h 103"/>
                <a:gd name="T6" fmla="*/ 75 w 109"/>
                <a:gd name="T7" fmla="*/ 63 h 103"/>
                <a:gd name="T8" fmla="*/ 89 w 109"/>
                <a:gd name="T9" fmla="*/ 103 h 103"/>
                <a:gd name="T10" fmla="*/ 55 w 109"/>
                <a:gd name="T11" fmla="*/ 77 h 103"/>
                <a:gd name="T12" fmla="*/ 20 w 109"/>
                <a:gd name="T13" fmla="*/ 102 h 103"/>
                <a:gd name="T14" fmla="*/ 34 w 109"/>
                <a:gd name="T15" fmla="*/ 63 h 103"/>
                <a:gd name="T16" fmla="*/ 0 w 109"/>
                <a:gd name="T17" fmla="*/ 40 h 103"/>
                <a:gd name="T18" fmla="*/ 41 w 109"/>
                <a:gd name="T19" fmla="*/ 40 h 103"/>
                <a:gd name="T20" fmla="*/ 55 w 109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03">
                  <a:moveTo>
                    <a:pt x="55" y="0"/>
                  </a:moveTo>
                  <a:lnTo>
                    <a:pt x="67" y="40"/>
                  </a:lnTo>
                  <a:lnTo>
                    <a:pt x="109" y="40"/>
                  </a:lnTo>
                  <a:lnTo>
                    <a:pt x="75" y="63"/>
                  </a:lnTo>
                  <a:lnTo>
                    <a:pt x="89" y="103"/>
                  </a:lnTo>
                  <a:lnTo>
                    <a:pt x="55" y="77"/>
                  </a:lnTo>
                  <a:lnTo>
                    <a:pt x="20" y="102"/>
                  </a:lnTo>
                  <a:lnTo>
                    <a:pt x="34" y="63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217"/>
            <p:cNvSpPr/>
            <p:nvPr/>
          </p:nvSpPr>
          <p:spPr bwMode="auto">
            <a:xfrm>
              <a:off x="10805463" y="3523598"/>
              <a:ext cx="120572" cy="120572"/>
            </a:xfrm>
            <a:custGeom>
              <a:avLst/>
              <a:gdLst>
                <a:gd name="T0" fmla="*/ 38 w 90"/>
                <a:gd name="T1" fmla="*/ 38 h 90"/>
                <a:gd name="T2" fmla="*/ 45 w 90"/>
                <a:gd name="T3" fmla="*/ 0 h 90"/>
                <a:gd name="T4" fmla="*/ 50 w 90"/>
                <a:gd name="T5" fmla="*/ 38 h 90"/>
                <a:gd name="T6" fmla="*/ 90 w 90"/>
                <a:gd name="T7" fmla="*/ 45 h 90"/>
                <a:gd name="T8" fmla="*/ 50 w 90"/>
                <a:gd name="T9" fmla="*/ 50 h 90"/>
                <a:gd name="T10" fmla="*/ 44 w 90"/>
                <a:gd name="T11" fmla="*/ 90 h 90"/>
                <a:gd name="T12" fmla="*/ 38 w 90"/>
                <a:gd name="T13" fmla="*/ 50 h 90"/>
                <a:gd name="T14" fmla="*/ 0 w 90"/>
                <a:gd name="T15" fmla="*/ 45 h 90"/>
                <a:gd name="T16" fmla="*/ 38 w 90"/>
                <a:gd name="T17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38" y="38"/>
                  </a:moveTo>
                  <a:lnTo>
                    <a:pt x="45" y="0"/>
                  </a:lnTo>
                  <a:lnTo>
                    <a:pt x="50" y="38"/>
                  </a:lnTo>
                  <a:lnTo>
                    <a:pt x="90" y="45"/>
                  </a:lnTo>
                  <a:lnTo>
                    <a:pt x="50" y="50"/>
                  </a:lnTo>
                  <a:lnTo>
                    <a:pt x="44" y="90"/>
                  </a:lnTo>
                  <a:lnTo>
                    <a:pt x="38" y="50"/>
                  </a:lnTo>
                  <a:lnTo>
                    <a:pt x="0" y="45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218"/>
            <p:cNvSpPr/>
            <p:nvPr/>
          </p:nvSpPr>
          <p:spPr bwMode="auto">
            <a:xfrm>
              <a:off x="8521299" y="2305824"/>
              <a:ext cx="120572" cy="120572"/>
            </a:xfrm>
            <a:custGeom>
              <a:avLst/>
              <a:gdLst>
                <a:gd name="T0" fmla="*/ 40 w 90"/>
                <a:gd name="T1" fmla="*/ 38 h 90"/>
                <a:gd name="T2" fmla="*/ 45 w 90"/>
                <a:gd name="T3" fmla="*/ 0 h 90"/>
                <a:gd name="T4" fmla="*/ 51 w 90"/>
                <a:gd name="T5" fmla="*/ 38 h 90"/>
                <a:gd name="T6" fmla="*/ 90 w 90"/>
                <a:gd name="T7" fmla="*/ 45 h 90"/>
                <a:gd name="T8" fmla="*/ 51 w 90"/>
                <a:gd name="T9" fmla="*/ 50 h 90"/>
                <a:gd name="T10" fmla="*/ 45 w 90"/>
                <a:gd name="T11" fmla="*/ 90 h 90"/>
                <a:gd name="T12" fmla="*/ 38 w 90"/>
                <a:gd name="T13" fmla="*/ 50 h 90"/>
                <a:gd name="T14" fmla="*/ 0 w 90"/>
                <a:gd name="T15" fmla="*/ 45 h 90"/>
                <a:gd name="T16" fmla="*/ 40 w 90"/>
                <a:gd name="T17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0" y="38"/>
                  </a:moveTo>
                  <a:lnTo>
                    <a:pt x="45" y="0"/>
                  </a:lnTo>
                  <a:lnTo>
                    <a:pt x="51" y="38"/>
                  </a:lnTo>
                  <a:lnTo>
                    <a:pt x="90" y="45"/>
                  </a:lnTo>
                  <a:lnTo>
                    <a:pt x="51" y="50"/>
                  </a:lnTo>
                  <a:lnTo>
                    <a:pt x="45" y="90"/>
                  </a:lnTo>
                  <a:lnTo>
                    <a:pt x="38" y="50"/>
                  </a:lnTo>
                  <a:lnTo>
                    <a:pt x="0" y="45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219"/>
            <p:cNvSpPr/>
            <p:nvPr/>
          </p:nvSpPr>
          <p:spPr bwMode="auto">
            <a:xfrm>
              <a:off x="10861730" y="5377723"/>
              <a:ext cx="120572" cy="121911"/>
            </a:xfrm>
            <a:custGeom>
              <a:avLst/>
              <a:gdLst>
                <a:gd name="T0" fmla="*/ 38 w 90"/>
                <a:gd name="T1" fmla="*/ 39 h 91"/>
                <a:gd name="T2" fmla="*/ 45 w 90"/>
                <a:gd name="T3" fmla="*/ 0 h 91"/>
                <a:gd name="T4" fmla="*/ 51 w 90"/>
                <a:gd name="T5" fmla="*/ 39 h 91"/>
                <a:gd name="T6" fmla="*/ 90 w 90"/>
                <a:gd name="T7" fmla="*/ 45 h 91"/>
                <a:gd name="T8" fmla="*/ 51 w 90"/>
                <a:gd name="T9" fmla="*/ 51 h 91"/>
                <a:gd name="T10" fmla="*/ 45 w 90"/>
                <a:gd name="T11" fmla="*/ 91 h 91"/>
                <a:gd name="T12" fmla="*/ 38 w 90"/>
                <a:gd name="T13" fmla="*/ 51 h 91"/>
                <a:gd name="T14" fmla="*/ 0 w 90"/>
                <a:gd name="T15" fmla="*/ 44 h 91"/>
                <a:gd name="T16" fmla="*/ 38 w 90"/>
                <a:gd name="T17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38" y="39"/>
                  </a:moveTo>
                  <a:lnTo>
                    <a:pt x="45" y="0"/>
                  </a:lnTo>
                  <a:lnTo>
                    <a:pt x="51" y="39"/>
                  </a:lnTo>
                  <a:lnTo>
                    <a:pt x="90" y="45"/>
                  </a:lnTo>
                  <a:lnTo>
                    <a:pt x="51" y="51"/>
                  </a:lnTo>
                  <a:lnTo>
                    <a:pt x="45" y="91"/>
                  </a:lnTo>
                  <a:lnTo>
                    <a:pt x="38" y="51"/>
                  </a:lnTo>
                  <a:lnTo>
                    <a:pt x="0" y="44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Oval 3226"/>
            <p:cNvSpPr>
              <a:spLocks noChangeArrowheads="1"/>
            </p:cNvSpPr>
            <p:nvPr/>
          </p:nvSpPr>
          <p:spPr bwMode="auto">
            <a:xfrm>
              <a:off x="10242795" y="3515560"/>
              <a:ext cx="56267" cy="57606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Oval 3230"/>
            <p:cNvSpPr>
              <a:spLocks noChangeArrowheads="1"/>
            </p:cNvSpPr>
            <p:nvPr/>
          </p:nvSpPr>
          <p:spPr bwMode="auto">
            <a:xfrm>
              <a:off x="9043776" y="4267124"/>
              <a:ext cx="56267" cy="56267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 bwMode="auto">
            <a:xfrm>
              <a:off x="8803021" y="4644902"/>
              <a:ext cx="2379342" cy="2204153"/>
            </a:xfrm>
            <a:custGeom>
              <a:avLst/>
              <a:gdLst>
                <a:gd name="connsiteX0" fmla="*/ 124237 w 2590514"/>
                <a:gd name="connsiteY0" fmla="*/ 0 h 2399776"/>
                <a:gd name="connsiteX1" fmla="*/ 2544816 w 2590514"/>
                <a:gd name="connsiteY1" fmla="*/ 2355559 h 2399776"/>
                <a:gd name="connsiteX2" fmla="*/ 2590514 w 2590514"/>
                <a:gd name="connsiteY2" fmla="*/ 2399776 h 2399776"/>
                <a:gd name="connsiteX3" fmla="*/ 2217816 w 2590514"/>
                <a:gd name="connsiteY3" fmla="*/ 2399776 h 2399776"/>
                <a:gd name="connsiteX4" fmla="*/ 2202624 w 2590514"/>
                <a:gd name="connsiteY4" fmla="*/ 2384116 h 2399776"/>
                <a:gd name="connsiteX5" fmla="*/ 0 w 2590514"/>
                <a:gd name="connsiteY5" fmla="*/ 121854 h 2399776"/>
                <a:gd name="connsiteX6" fmla="*/ 124237 w 2590514"/>
                <a:gd name="connsiteY6" fmla="*/ 0 h 239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0514" h="2399776">
                  <a:moveTo>
                    <a:pt x="124237" y="0"/>
                  </a:moveTo>
                  <a:cubicBezTo>
                    <a:pt x="702713" y="558312"/>
                    <a:pt x="1828120" y="1661122"/>
                    <a:pt x="2544816" y="2355559"/>
                  </a:cubicBezTo>
                  <a:lnTo>
                    <a:pt x="2590514" y="2399776"/>
                  </a:lnTo>
                  <a:lnTo>
                    <a:pt x="2217816" y="2399776"/>
                  </a:lnTo>
                  <a:lnTo>
                    <a:pt x="2202624" y="2384116"/>
                  </a:lnTo>
                  <a:cubicBezTo>
                    <a:pt x="1508386" y="1669275"/>
                    <a:pt x="519131" y="660087"/>
                    <a:pt x="0" y="121854"/>
                  </a:cubicBezTo>
                  <a:cubicBezTo>
                    <a:pt x="51026" y="90836"/>
                    <a:pt x="90959" y="48742"/>
                    <a:pt x="124237" y="0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 bwMode="auto">
            <a:xfrm>
              <a:off x="8996947" y="4835913"/>
              <a:ext cx="2099776" cy="1993278"/>
            </a:xfrm>
            <a:custGeom>
              <a:avLst/>
              <a:gdLst>
                <a:gd name="connsiteX0" fmla="*/ 70996 w 2286136"/>
                <a:gd name="connsiteY0" fmla="*/ 0 h 2170185"/>
                <a:gd name="connsiteX1" fmla="*/ 2254024 w 2286136"/>
                <a:gd name="connsiteY1" fmla="*/ 2138987 h 2170185"/>
                <a:gd name="connsiteX2" fmla="*/ 2286136 w 2286136"/>
                <a:gd name="connsiteY2" fmla="*/ 2170185 h 2170185"/>
                <a:gd name="connsiteX3" fmla="*/ 2056366 w 2286136"/>
                <a:gd name="connsiteY3" fmla="*/ 2170185 h 2170185"/>
                <a:gd name="connsiteX4" fmla="*/ 2021066 w 2286136"/>
                <a:gd name="connsiteY4" fmla="*/ 2133958 h 2170185"/>
                <a:gd name="connsiteX5" fmla="*/ 0 w 2286136"/>
                <a:gd name="connsiteY5" fmla="*/ 70910 h 2170185"/>
                <a:gd name="connsiteX6" fmla="*/ 70996 w 2286136"/>
                <a:gd name="connsiteY6" fmla="*/ 0 h 217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136" h="2170185">
                  <a:moveTo>
                    <a:pt x="70996" y="0"/>
                  </a:moveTo>
                  <a:cubicBezTo>
                    <a:pt x="563946" y="479891"/>
                    <a:pt x="1682834" y="1583018"/>
                    <a:pt x="2254024" y="2138987"/>
                  </a:cubicBezTo>
                  <a:lnTo>
                    <a:pt x="2286136" y="2170185"/>
                  </a:lnTo>
                  <a:lnTo>
                    <a:pt x="2056366" y="2170185"/>
                  </a:lnTo>
                  <a:lnTo>
                    <a:pt x="2021066" y="2133958"/>
                  </a:lnTo>
                  <a:cubicBezTo>
                    <a:pt x="1438256" y="1536760"/>
                    <a:pt x="446498" y="532381"/>
                    <a:pt x="0" y="70910"/>
                  </a:cubicBezTo>
                  <a:cubicBezTo>
                    <a:pt x="28842" y="55399"/>
                    <a:pt x="53247" y="31023"/>
                    <a:pt x="70996" y="0"/>
                  </a:cubicBezTo>
                  <a:close/>
                </a:path>
              </a:pathLst>
            </a:custGeom>
            <a:solidFill>
              <a:srgbClr val="FDDF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 bwMode="auto">
            <a:xfrm>
              <a:off x="9873261" y="3335536"/>
              <a:ext cx="2317876" cy="2492810"/>
            </a:xfrm>
            <a:custGeom>
              <a:avLst/>
              <a:gdLst>
                <a:gd name="connsiteX0" fmla="*/ 124237 w 2523593"/>
                <a:gd name="connsiteY0" fmla="*/ 0 h 2714051"/>
                <a:gd name="connsiteX1" fmla="*/ 2385331 w 2523593"/>
                <a:gd name="connsiteY1" fmla="*/ 2200432 h 2714051"/>
                <a:gd name="connsiteX2" fmla="*/ 2523593 w 2523593"/>
                <a:gd name="connsiteY2" fmla="*/ 2334319 h 2714051"/>
                <a:gd name="connsiteX3" fmla="*/ 2523593 w 2523593"/>
                <a:gd name="connsiteY3" fmla="*/ 2714051 h 2714051"/>
                <a:gd name="connsiteX4" fmla="*/ 2499309 w 2523593"/>
                <a:gd name="connsiteY4" fmla="*/ 2688868 h 2714051"/>
                <a:gd name="connsiteX5" fmla="*/ 0 w 2523593"/>
                <a:gd name="connsiteY5" fmla="*/ 124000 h 2714051"/>
                <a:gd name="connsiteX6" fmla="*/ 124237 w 2523593"/>
                <a:gd name="connsiteY6" fmla="*/ 0 h 271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3593" h="2714051">
                  <a:moveTo>
                    <a:pt x="124237" y="0"/>
                  </a:moveTo>
                  <a:cubicBezTo>
                    <a:pt x="661393" y="518141"/>
                    <a:pt x="1670139" y="1506971"/>
                    <a:pt x="2385331" y="2200432"/>
                  </a:cubicBezTo>
                  <a:lnTo>
                    <a:pt x="2523593" y="2334319"/>
                  </a:lnTo>
                  <a:lnTo>
                    <a:pt x="2523593" y="2714051"/>
                  </a:lnTo>
                  <a:lnTo>
                    <a:pt x="2499309" y="2688868"/>
                  </a:lnTo>
                  <a:cubicBezTo>
                    <a:pt x="1823901" y="1990090"/>
                    <a:pt x="598997" y="744689"/>
                    <a:pt x="0" y="124000"/>
                  </a:cubicBezTo>
                  <a:cubicBezTo>
                    <a:pt x="51026" y="90785"/>
                    <a:pt x="90959" y="50928"/>
                    <a:pt x="124237" y="0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 bwMode="auto">
            <a:xfrm>
              <a:off x="10064270" y="3528003"/>
              <a:ext cx="2126216" cy="2166724"/>
            </a:xfrm>
            <a:custGeom>
              <a:avLst/>
              <a:gdLst>
                <a:gd name="connsiteX0" fmla="*/ 73194 w 2314922"/>
                <a:gd name="connsiteY0" fmla="*/ 0 h 2359025"/>
                <a:gd name="connsiteX1" fmla="*/ 2255640 w 2314922"/>
                <a:gd name="connsiteY1" fmla="*/ 2138094 h 2359025"/>
                <a:gd name="connsiteX2" fmla="*/ 2314922 w 2314922"/>
                <a:gd name="connsiteY2" fmla="*/ 2195692 h 2359025"/>
                <a:gd name="connsiteX3" fmla="*/ 2314922 w 2314922"/>
                <a:gd name="connsiteY3" fmla="*/ 2302624 h 2359025"/>
                <a:gd name="connsiteX4" fmla="*/ 2310908 w 2314922"/>
                <a:gd name="connsiteY4" fmla="*/ 2307802 h 2359025"/>
                <a:gd name="connsiteX5" fmla="*/ 2244644 w 2314922"/>
                <a:gd name="connsiteY5" fmla="*/ 2359025 h 2359025"/>
                <a:gd name="connsiteX6" fmla="*/ 0 w 2314922"/>
                <a:gd name="connsiteY6" fmla="*/ 70882 h 2359025"/>
                <a:gd name="connsiteX7" fmla="*/ 73194 w 2314922"/>
                <a:gd name="connsiteY7" fmla="*/ 0 h 235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4922" h="2359025">
                  <a:moveTo>
                    <a:pt x="73194" y="0"/>
                  </a:moveTo>
                  <a:cubicBezTo>
                    <a:pt x="566014" y="477620"/>
                    <a:pt x="1684602" y="1582115"/>
                    <a:pt x="2255640" y="2138094"/>
                  </a:cubicBezTo>
                  <a:lnTo>
                    <a:pt x="2314922" y="2195692"/>
                  </a:lnTo>
                  <a:lnTo>
                    <a:pt x="2314922" y="2302624"/>
                  </a:lnTo>
                  <a:lnTo>
                    <a:pt x="2310908" y="2307802"/>
                  </a:lnTo>
                  <a:cubicBezTo>
                    <a:pt x="2291224" y="2327461"/>
                    <a:pt x="2269042" y="2344627"/>
                    <a:pt x="2244644" y="2359025"/>
                  </a:cubicBezTo>
                  <a:cubicBezTo>
                    <a:pt x="1734498" y="1834059"/>
                    <a:pt x="512364" y="595848"/>
                    <a:pt x="0" y="70882"/>
                  </a:cubicBezTo>
                  <a:cubicBezTo>
                    <a:pt x="31052" y="53161"/>
                    <a:pt x="55450" y="28796"/>
                    <a:pt x="73194" y="0"/>
                  </a:cubicBezTo>
                  <a:close/>
                </a:path>
              </a:pathLst>
            </a:custGeom>
            <a:solidFill>
              <a:srgbClr val="FDDF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29" name="Freeform 3238"/>
            <p:cNvSpPr/>
            <p:nvPr/>
          </p:nvSpPr>
          <p:spPr bwMode="auto">
            <a:xfrm>
              <a:off x="8024400" y="2657522"/>
              <a:ext cx="3987879" cy="4043289"/>
            </a:xfrm>
            <a:custGeom>
              <a:avLst/>
              <a:gdLst>
                <a:gd name="T0" fmla="*/ 1415 w 1957"/>
                <a:gd name="T1" fmla="*/ 1800 h 1987"/>
                <a:gd name="T2" fmla="*/ 1377 w 1957"/>
                <a:gd name="T3" fmla="*/ 1773 h 1987"/>
                <a:gd name="T4" fmla="*/ 1337 w 1957"/>
                <a:gd name="T5" fmla="*/ 1654 h 1987"/>
                <a:gd name="T6" fmla="*/ 1160 w 1957"/>
                <a:gd name="T7" fmla="*/ 1634 h 1987"/>
                <a:gd name="T8" fmla="*/ 1122 w 1957"/>
                <a:gd name="T9" fmla="*/ 1499 h 1987"/>
                <a:gd name="T10" fmla="*/ 1106 w 1957"/>
                <a:gd name="T11" fmla="*/ 1486 h 1987"/>
                <a:gd name="T12" fmla="*/ 1080 w 1957"/>
                <a:gd name="T13" fmla="*/ 1385 h 1987"/>
                <a:gd name="T14" fmla="*/ 956 w 1957"/>
                <a:gd name="T15" fmla="*/ 1346 h 1987"/>
                <a:gd name="T16" fmla="*/ 914 w 1957"/>
                <a:gd name="T17" fmla="*/ 1247 h 1987"/>
                <a:gd name="T18" fmla="*/ 876 w 1957"/>
                <a:gd name="T19" fmla="*/ 1223 h 1987"/>
                <a:gd name="T20" fmla="*/ 857 w 1957"/>
                <a:gd name="T21" fmla="*/ 1196 h 1987"/>
                <a:gd name="T22" fmla="*/ 771 w 1957"/>
                <a:gd name="T23" fmla="*/ 1156 h 1987"/>
                <a:gd name="T24" fmla="*/ 745 w 1957"/>
                <a:gd name="T25" fmla="*/ 991 h 1987"/>
                <a:gd name="T26" fmla="*/ 694 w 1957"/>
                <a:gd name="T27" fmla="*/ 963 h 1987"/>
                <a:gd name="T28" fmla="*/ 664 w 1957"/>
                <a:gd name="T29" fmla="*/ 889 h 1987"/>
                <a:gd name="T30" fmla="*/ 561 w 1957"/>
                <a:gd name="T31" fmla="*/ 864 h 1987"/>
                <a:gd name="T32" fmla="*/ 541 w 1957"/>
                <a:gd name="T33" fmla="*/ 746 h 1987"/>
                <a:gd name="T34" fmla="*/ 0 w 1957"/>
                <a:gd name="T35" fmla="*/ 168 h 1987"/>
                <a:gd name="T36" fmla="*/ 169 w 1957"/>
                <a:gd name="T37" fmla="*/ 0 h 1987"/>
                <a:gd name="T38" fmla="*/ 812 w 1957"/>
                <a:gd name="T39" fmla="*/ 603 h 1987"/>
                <a:gd name="T40" fmla="*/ 928 w 1957"/>
                <a:gd name="T41" fmla="*/ 622 h 1987"/>
                <a:gd name="T42" fmla="*/ 957 w 1957"/>
                <a:gd name="T43" fmla="*/ 712 h 1987"/>
                <a:gd name="T44" fmla="*/ 1049 w 1957"/>
                <a:gd name="T45" fmla="*/ 753 h 1987"/>
                <a:gd name="T46" fmla="*/ 1088 w 1957"/>
                <a:gd name="T47" fmla="*/ 830 h 1987"/>
                <a:gd name="T48" fmla="*/ 1236 w 1957"/>
                <a:gd name="T49" fmla="*/ 863 h 1987"/>
                <a:gd name="T50" fmla="*/ 1275 w 1957"/>
                <a:gd name="T51" fmla="*/ 994 h 1987"/>
                <a:gd name="T52" fmla="*/ 1418 w 1957"/>
                <a:gd name="T53" fmla="*/ 1028 h 1987"/>
                <a:gd name="T54" fmla="*/ 1458 w 1957"/>
                <a:gd name="T55" fmla="*/ 1142 h 1987"/>
                <a:gd name="T56" fmla="*/ 1526 w 1957"/>
                <a:gd name="T57" fmla="*/ 1179 h 1987"/>
                <a:gd name="T58" fmla="*/ 1553 w 1957"/>
                <a:gd name="T59" fmla="*/ 1218 h 1987"/>
                <a:gd name="T60" fmla="*/ 1713 w 1957"/>
                <a:gd name="T61" fmla="*/ 1247 h 1987"/>
                <a:gd name="T62" fmla="*/ 1755 w 1957"/>
                <a:gd name="T63" fmla="*/ 1345 h 1987"/>
                <a:gd name="T64" fmla="*/ 1813 w 1957"/>
                <a:gd name="T65" fmla="*/ 1373 h 1987"/>
                <a:gd name="T66" fmla="*/ 1843 w 1957"/>
                <a:gd name="T67" fmla="*/ 1437 h 1987"/>
                <a:gd name="T68" fmla="*/ 1917 w 1957"/>
                <a:gd name="T69" fmla="*/ 1466 h 1987"/>
                <a:gd name="T70" fmla="*/ 1917 w 1957"/>
                <a:gd name="T71" fmla="*/ 1612 h 1987"/>
                <a:gd name="T72" fmla="*/ 1902 w 1957"/>
                <a:gd name="T73" fmla="*/ 1624 h 1987"/>
                <a:gd name="T74" fmla="*/ 1909 w 1957"/>
                <a:gd name="T75" fmla="*/ 1631 h 1987"/>
                <a:gd name="T76" fmla="*/ 1694 w 1957"/>
                <a:gd name="T77" fmla="*/ 1857 h 1987"/>
                <a:gd name="T78" fmla="*/ 1655 w 1957"/>
                <a:gd name="T79" fmla="*/ 1931 h 1987"/>
                <a:gd name="T80" fmla="*/ 1453 w 1957"/>
                <a:gd name="T81" fmla="*/ 1931 h 1987"/>
                <a:gd name="T82" fmla="*/ 1415 w 1957"/>
                <a:gd name="T83" fmla="*/ 1800 h 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57" h="1987">
                  <a:moveTo>
                    <a:pt x="1415" y="1800"/>
                  </a:moveTo>
                  <a:cubicBezTo>
                    <a:pt x="1401" y="1793"/>
                    <a:pt x="1388" y="1784"/>
                    <a:pt x="1377" y="1773"/>
                  </a:cubicBezTo>
                  <a:cubicBezTo>
                    <a:pt x="1344" y="1741"/>
                    <a:pt x="1331" y="1696"/>
                    <a:pt x="1337" y="1654"/>
                  </a:cubicBezTo>
                  <a:cubicBezTo>
                    <a:pt x="1281" y="1689"/>
                    <a:pt x="1208" y="1682"/>
                    <a:pt x="1160" y="1634"/>
                  </a:cubicBezTo>
                  <a:cubicBezTo>
                    <a:pt x="1123" y="1598"/>
                    <a:pt x="1111" y="1546"/>
                    <a:pt x="1122" y="1499"/>
                  </a:cubicBezTo>
                  <a:cubicBezTo>
                    <a:pt x="1117" y="1496"/>
                    <a:pt x="1111" y="1491"/>
                    <a:pt x="1106" y="1486"/>
                  </a:cubicBezTo>
                  <a:cubicBezTo>
                    <a:pt x="1079" y="1459"/>
                    <a:pt x="1070" y="1420"/>
                    <a:pt x="1080" y="1385"/>
                  </a:cubicBezTo>
                  <a:cubicBezTo>
                    <a:pt x="1036" y="1392"/>
                    <a:pt x="990" y="1380"/>
                    <a:pt x="956" y="1346"/>
                  </a:cubicBezTo>
                  <a:cubicBezTo>
                    <a:pt x="928" y="1318"/>
                    <a:pt x="915" y="1283"/>
                    <a:pt x="914" y="1247"/>
                  </a:cubicBezTo>
                  <a:cubicBezTo>
                    <a:pt x="900" y="1242"/>
                    <a:pt x="887" y="1234"/>
                    <a:pt x="876" y="1223"/>
                  </a:cubicBezTo>
                  <a:cubicBezTo>
                    <a:pt x="868" y="1215"/>
                    <a:pt x="862" y="1206"/>
                    <a:pt x="857" y="1196"/>
                  </a:cubicBezTo>
                  <a:cubicBezTo>
                    <a:pt x="826" y="1193"/>
                    <a:pt x="795" y="1180"/>
                    <a:pt x="771" y="1156"/>
                  </a:cubicBezTo>
                  <a:cubicBezTo>
                    <a:pt x="726" y="1111"/>
                    <a:pt x="718" y="1044"/>
                    <a:pt x="745" y="991"/>
                  </a:cubicBezTo>
                  <a:cubicBezTo>
                    <a:pt x="726" y="987"/>
                    <a:pt x="709" y="977"/>
                    <a:pt x="694" y="963"/>
                  </a:cubicBezTo>
                  <a:cubicBezTo>
                    <a:pt x="674" y="942"/>
                    <a:pt x="664" y="916"/>
                    <a:pt x="664" y="889"/>
                  </a:cubicBezTo>
                  <a:cubicBezTo>
                    <a:pt x="629" y="900"/>
                    <a:pt x="589" y="892"/>
                    <a:pt x="561" y="864"/>
                  </a:cubicBezTo>
                  <a:cubicBezTo>
                    <a:pt x="529" y="832"/>
                    <a:pt x="523" y="785"/>
                    <a:pt x="541" y="746"/>
                  </a:cubicBezTo>
                  <a:cubicBezTo>
                    <a:pt x="361" y="554"/>
                    <a:pt x="181" y="361"/>
                    <a:pt x="0" y="168"/>
                  </a:cubicBezTo>
                  <a:cubicBezTo>
                    <a:pt x="63" y="119"/>
                    <a:pt x="120" y="63"/>
                    <a:pt x="169" y="0"/>
                  </a:cubicBezTo>
                  <a:cubicBezTo>
                    <a:pt x="383" y="201"/>
                    <a:pt x="598" y="402"/>
                    <a:pt x="812" y="603"/>
                  </a:cubicBezTo>
                  <a:cubicBezTo>
                    <a:pt x="850" y="585"/>
                    <a:pt x="897" y="591"/>
                    <a:pt x="928" y="622"/>
                  </a:cubicBezTo>
                  <a:cubicBezTo>
                    <a:pt x="953" y="647"/>
                    <a:pt x="962" y="681"/>
                    <a:pt x="957" y="712"/>
                  </a:cubicBezTo>
                  <a:cubicBezTo>
                    <a:pt x="990" y="715"/>
                    <a:pt x="1023" y="728"/>
                    <a:pt x="1049" y="753"/>
                  </a:cubicBezTo>
                  <a:cubicBezTo>
                    <a:pt x="1070" y="775"/>
                    <a:pt x="1083" y="802"/>
                    <a:pt x="1088" y="830"/>
                  </a:cubicBezTo>
                  <a:cubicBezTo>
                    <a:pt x="1138" y="812"/>
                    <a:pt x="1196" y="823"/>
                    <a:pt x="1236" y="863"/>
                  </a:cubicBezTo>
                  <a:cubicBezTo>
                    <a:pt x="1272" y="898"/>
                    <a:pt x="1284" y="948"/>
                    <a:pt x="1275" y="994"/>
                  </a:cubicBezTo>
                  <a:cubicBezTo>
                    <a:pt x="1324" y="978"/>
                    <a:pt x="1379" y="990"/>
                    <a:pt x="1418" y="1028"/>
                  </a:cubicBezTo>
                  <a:cubicBezTo>
                    <a:pt x="1449" y="1059"/>
                    <a:pt x="1462" y="1101"/>
                    <a:pt x="1458" y="1142"/>
                  </a:cubicBezTo>
                  <a:cubicBezTo>
                    <a:pt x="1483" y="1148"/>
                    <a:pt x="1506" y="1160"/>
                    <a:pt x="1526" y="1179"/>
                  </a:cubicBezTo>
                  <a:cubicBezTo>
                    <a:pt x="1537" y="1191"/>
                    <a:pt x="1546" y="1204"/>
                    <a:pt x="1553" y="1218"/>
                  </a:cubicBezTo>
                  <a:cubicBezTo>
                    <a:pt x="1606" y="1194"/>
                    <a:pt x="1670" y="1203"/>
                    <a:pt x="1713" y="1247"/>
                  </a:cubicBezTo>
                  <a:cubicBezTo>
                    <a:pt x="1740" y="1274"/>
                    <a:pt x="1754" y="1309"/>
                    <a:pt x="1755" y="1345"/>
                  </a:cubicBezTo>
                  <a:cubicBezTo>
                    <a:pt x="1776" y="1348"/>
                    <a:pt x="1797" y="1357"/>
                    <a:pt x="1813" y="1373"/>
                  </a:cubicBezTo>
                  <a:cubicBezTo>
                    <a:pt x="1831" y="1391"/>
                    <a:pt x="1841" y="1414"/>
                    <a:pt x="1843" y="1437"/>
                  </a:cubicBezTo>
                  <a:cubicBezTo>
                    <a:pt x="1870" y="1436"/>
                    <a:pt x="1897" y="1446"/>
                    <a:pt x="1917" y="1466"/>
                  </a:cubicBezTo>
                  <a:cubicBezTo>
                    <a:pt x="1957" y="1507"/>
                    <a:pt x="1957" y="1572"/>
                    <a:pt x="1917" y="1612"/>
                  </a:cubicBezTo>
                  <a:cubicBezTo>
                    <a:pt x="1912" y="1617"/>
                    <a:pt x="1907" y="1621"/>
                    <a:pt x="1902" y="1624"/>
                  </a:cubicBezTo>
                  <a:cubicBezTo>
                    <a:pt x="1904" y="1627"/>
                    <a:pt x="1907" y="1629"/>
                    <a:pt x="1909" y="1631"/>
                  </a:cubicBezTo>
                  <a:cubicBezTo>
                    <a:pt x="1844" y="1714"/>
                    <a:pt x="1772" y="1789"/>
                    <a:pt x="1694" y="1857"/>
                  </a:cubicBezTo>
                  <a:cubicBezTo>
                    <a:pt x="1689" y="1884"/>
                    <a:pt x="1676" y="1910"/>
                    <a:pt x="1655" y="1931"/>
                  </a:cubicBezTo>
                  <a:cubicBezTo>
                    <a:pt x="1599" y="1987"/>
                    <a:pt x="1508" y="1987"/>
                    <a:pt x="1453" y="1931"/>
                  </a:cubicBezTo>
                  <a:cubicBezTo>
                    <a:pt x="1417" y="1895"/>
                    <a:pt x="1404" y="1846"/>
                    <a:pt x="1415" y="1800"/>
                  </a:cubicBezTo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239"/>
            <p:cNvSpPr/>
            <p:nvPr/>
          </p:nvSpPr>
          <p:spPr bwMode="auto">
            <a:xfrm>
              <a:off x="8609095" y="3259715"/>
              <a:ext cx="3201968" cy="3153853"/>
            </a:xfrm>
            <a:custGeom>
              <a:avLst/>
              <a:gdLst>
                <a:gd name="T0" fmla="*/ 1423 w 1571"/>
                <a:gd name="T1" fmla="*/ 1120 h 1550"/>
                <a:gd name="T2" fmla="*/ 1402 w 1571"/>
                <a:gd name="T3" fmla="*/ 1090 h 1550"/>
                <a:gd name="T4" fmla="*/ 1307 w 1571"/>
                <a:gd name="T5" fmla="*/ 1058 h 1550"/>
                <a:gd name="T6" fmla="*/ 1292 w 1571"/>
                <a:gd name="T7" fmla="*/ 918 h 1550"/>
                <a:gd name="T8" fmla="*/ 1185 w 1571"/>
                <a:gd name="T9" fmla="*/ 889 h 1550"/>
                <a:gd name="T10" fmla="*/ 1175 w 1571"/>
                <a:gd name="T11" fmla="*/ 876 h 1550"/>
                <a:gd name="T12" fmla="*/ 1095 w 1571"/>
                <a:gd name="T13" fmla="*/ 855 h 1550"/>
                <a:gd name="T14" fmla="*/ 1064 w 1571"/>
                <a:gd name="T15" fmla="*/ 757 h 1550"/>
                <a:gd name="T16" fmla="*/ 986 w 1571"/>
                <a:gd name="T17" fmla="*/ 724 h 1550"/>
                <a:gd name="T18" fmla="*/ 967 w 1571"/>
                <a:gd name="T19" fmla="*/ 694 h 1550"/>
                <a:gd name="T20" fmla="*/ 946 w 1571"/>
                <a:gd name="T21" fmla="*/ 679 h 1550"/>
                <a:gd name="T22" fmla="*/ 914 w 1571"/>
                <a:gd name="T23" fmla="*/ 610 h 1550"/>
                <a:gd name="T24" fmla="*/ 783 w 1571"/>
                <a:gd name="T25" fmla="*/ 590 h 1550"/>
                <a:gd name="T26" fmla="*/ 761 w 1571"/>
                <a:gd name="T27" fmla="*/ 549 h 1550"/>
                <a:gd name="T28" fmla="*/ 703 w 1571"/>
                <a:gd name="T29" fmla="*/ 526 h 1550"/>
                <a:gd name="T30" fmla="*/ 683 w 1571"/>
                <a:gd name="T31" fmla="*/ 444 h 1550"/>
                <a:gd name="T32" fmla="*/ 590 w 1571"/>
                <a:gd name="T33" fmla="*/ 429 h 1550"/>
                <a:gd name="T34" fmla="*/ 133 w 1571"/>
                <a:gd name="T35" fmla="*/ 0 h 1550"/>
                <a:gd name="T36" fmla="*/ 0 w 1571"/>
                <a:gd name="T37" fmla="*/ 134 h 1550"/>
                <a:gd name="T38" fmla="*/ 476 w 1571"/>
                <a:gd name="T39" fmla="*/ 643 h 1550"/>
                <a:gd name="T40" fmla="*/ 492 w 1571"/>
                <a:gd name="T41" fmla="*/ 735 h 1550"/>
                <a:gd name="T42" fmla="*/ 563 w 1571"/>
                <a:gd name="T43" fmla="*/ 758 h 1550"/>
                <a:gd name="T44" fmla="*/ 595 w 1571"/>
                <a:gd name="T45" fmla="*/ 830 h 1550"/>
                <a:gd name="T46" fmla="*/ 656 w 1571"/>
                <a:gd name="T47" fmla="*/ 861 h 1550"/>
                <a:gd name="T48" fmla="*/ 682 w 1571"/>
                <a:gd name="T49" fmla="*/ 979 h 1550"/>
                <a:gd name="T50" fmla="*/ 785 w 1571"/>
                <a:gd name="T51" fmla="*/ 1009 h 1550"/>
                <a:gd name="T52" fmla="*/ 813 w 1571"/>
                <a:gd name="T53" fmla="*/ 1123 h 1550"/>
                <a:gd name="T54" fmla="*/ 903 w 1571"/>
                <a:gd name="T55" fmla="*/ 1155 h 1550"/>
                <a:gd name="T56" fmla="*/ 932 w 1571"/>
                <a:gd name="T57" fmla="*/ 1208 h 1550"/>
                <a:gd name="T58" fmla="*/ 963 w 1571"/>
                <a:gd name="T59" fmla="*/ 1230 h 1550"/>
                <a:gd name="T60" fmla="*/ 986 w 1571"/>
                <a:gd name="T61" fmla="*/ 1356 h 1550"/>
                <a:gd name="T62" fmla="*/ 1063 w 1571"/>
                <a:gd name="T63" fmla="*/ 1389 h 1550"/>
                <a:gd name="T64" fmla="*/ 1086 w 1571"/>
                <a:gd name="T65" fmla="*/ 1436 h 1550"/>
                <a:gd name="T66" fmla="*/ 1136 w 1571"/>
                <a:gd name="T67" fmla="*/ 1459 h 1550"/>
                <a:gd name="T68" fmla="*/ 1159 w 1571"/>
                <a:gd name="T69" fmla="*/ 1518 h 1550"/>
                <a:gd name="T70" fmla="*/ 1274 w 1571"/>
                <a:gd name="T71" fmla="*/ 1518 h 1550"/>
                <a:gd name="T72" fmla="*/ 1284 w 1571"/>
                <a:gd name="T73" fmla="*/ 1506 h 1550"/>
                <a:gd name="T74" fmla="*/ 1289 w 1571"/>
                <a:gd name="T75" fmla="*/ 1512 h 1550"/>
                <a:gd name="T76" fmla="*/ 1468 w 1571"/>
                <a:gd name="T77" fmla="*/ 1341 h 1550"/>
                <a:gd name="T78" fmla="*/ 1527 w 1571"/>
                <a:gd name="T79" fmla="*/ 1310 h 1550"/>
                <a:gd name="T80" fmla="*/ 1527 w 1571"/>
                <a:gd name="T81" fmla="*/ 1150 h 1550"/>
                <a:gd name="T82" fmla="*/ 1423 w 1571"/>
                <a:gd name="T83" fmla="*/ 112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1" h="1550">
                  <a:moveTo>
                    <a:pt x="1423" y="1120"/>
                  </a:moveTo>
                  <a:cubicBezTo>
                    <a:pt x="1417" y="1109"/>
                    <a:pt x="1411" y="1099"/>
                    <a:pt x="1402" y="1090"/>
                  </a:cubicBezTo>
                  <a:cubicBezTo>
                    <a:pt x="1376" y="1064"/>
                    <a:pt x="1341" y="1054"/>
                    <a:pt x="1307" y="1058"/>
                  </a:cubicBezTo>
                  <a:cubicBezTo>
                    <a:pt x="1335" y="1015"/>
                    <a:pt x="1330" y="956"/>
                    <a:pt x="1292" y="918"/>
                  </a:cubicBezTo>
                  <a:cubicBezTo>
                    <a:pt x="1263" y="889"/>
                    <a:pt x="1222" y="880"/>
                    <a:pt x="1185" y="889"/>
                  </a:cubicBezTo>
                  <a:cubicBezTo>
                    <a:pt x="1182" y="884"/>
                    <a:pt x="1179" y="880"/>
                    <a:pt x="1175" y="876"/>
                  </a:cubicBezTo>
                  <a:cubicBezTo>
                    <a:pt x="1153" y="854"/>
                    <a:pt x="1122" y="848"/>
                    <a:pt x="1095" y="855"/>
                  </a:cubicBezTo>
                  <a:cubicBezTo>
                    <a:pt x="1101" y="821"/>
                    <a:pt x="1091" y="784"/>
                    <a:pt x="1064" y="757"/>
                  </a:cubicBezTo>
                  <a:cubicBezTo>
                    <a:pt x="1042" y="735"/>
                    <a:pt x="1014" y="724"/>
                    <a:pt x="986" y="724"/>
                  </a:cubicBezTo>
                  <a:cubicBezTo>
                    <a:pt x="982" y="713"/>
                    <a:pt x="976" y="702"/>
                    <a:pt x="967" y="694"/>
                  </a:cubicBezTo>
                  <a:cubicBezTo>
                    <a:pt x="961" y="687"/>
                    <a:pt x="953" y="683"/>
                    <a:pt x="946" y="679"/>
                  </a:cubicBezTo>
                  <a:cubicBezTo>
                    <a:pt x="943" y="654"/>
                    <a:pt x="933" y="630"/>
                    <a:pt x="914" y="610"/>
                  </a:cubicBezTo>
                  <a:cubicBezTo>
                    <a:pt x="878" y="575"/>
                    <a:pt x="825" y="569"/>
                    <a:pt x="783" y="590"/>
                  </a:cubicBezTo>
                  <a:cubicBezTo>
                    <a:pt x="780" y="575"/>
                    <a:pt x="773" y="561"/>
                    <a:pt x="761" y="549"/>
                  </a:cubicBezTo>
                  <a:cubicBezTo>
                    <a:pt x="745" y="533"/>
                    <a:pt x="724" y="525"/>
                    <a:pt x="703" y="526"/>
                  </a:cubicBezTo>
                  <a:cubicBezTo>
                    <a:pt x="711" y="498"/>
                    <a:pt x="705" y="466"/>
                    <a:pt x="683" y="444"/>
                  </a:cubicBezTo>
                  <a:cubicBezTo>
                    <a:pt x="658" y="419"/>
                    <a:pt x="620" y="414"/>
                    <a:pt x="590" y="429"/>
                  </a:cubicBezTo>
                  <a:cubicBezTo>
                    <a:pt x="438" y="286"/>
                    <a:pt x="285" y="143"/>
                    <a:pt x="133" y="0"/>
                  </a:cubicBezTo>
                  <a:cubicBezTo>
                    <a:pt x="94" y="50"/>
                    <a:pt x="49" y="95"/>
                    <a:pt x="0" y="134"/>
                  </a:cubicBezTo>
                  <a:cubicBezTo>
                    <a:pt x="159" y="303"/>
                    <a:pt x="317" y="473"/>
                    <a:pt x="476" y="643"/>
                  </a:cubicBezTo>
                  <a:cubicBezTo>
                    <a:pt x="462" y="673"/>
                    <a:pt x="467" y="710"/>
                    <a:pt x="492" y="735"/>
                  </a:cubicBezTo>
                  <a:cubicBezTo>
                    <a:pt x="511" y="755"/>
                    <a:pt x="538" y="762"/>
                    <a:pt x="563" y="758"/>
                  </a:cubicBezTo>
                  <a:cubicBezTo>
                    <a:pt x="565" y="784"/>
                    <a:pt x="575" y="810"/>
                    <a:pt x="595" y="830"/>
                  </a:cubicBezTo>
                  <a:cubicBezTo>
                    <a:pt x="613" y="847"/>
                    <a:pt x="634" y="858"/>
                    <a:pt x="656" y="861"/>
                  </a:cubicBezTo>
                  <a:cubicBezTo>
                    <a:pt x="642" y="901"/>
                    <a:pt x="650" y="947"/>
                    <a:pt x="682" y="979"/>
                  </a:cubicBezTo>
                  <a:cubicBezTo>
                    <a:pt x="710" y="1007"/>
                    <a:pt x="749" y="1017"/>
                    <a:pt x="785" y="1009"/>
                  </a:cubicBezTo>
                  <a:cubicBezTo>
                    <a:pt x="773" y="1048"/>
                    <a:pt x="782" y="1092"/>
                    <a:pt x="813" y="1123"/>
                  </a:cubicBezTo>
                  <a:cubicBezTo>
                    <a:pt x="838" y="1147"/>
                    <a:pt x="871" y="1158"/>
                    <a:pt x="903" y="1155"/>
                  </a:cubicBezTo>
                  <a:cubicBezTo>
                    <a:pt x="907" y="1174"/>
                    <a:pt x="917" y="1193"/>
                    <a:pt x="932" y="1208"/>
                  </a:cubicBezTo>
                  <a:cubicBezTo>
                    <a:pt x="941" y="1217"/>
                    <a:pt x="952" y="1224"/>
                    <a:pt x="963" y="1230"/>
                  </a:cubicBezTo>
                  <a:cubicBezTo>
                    <a:pt x="944" y="1271"/>
                    <a:pt x="951" y="1322"/>
                    <a:pt x="986" y="1356"/>
                  </a:cubicBezTo>
                  <a:cubicBezTo>
                    <a:pt x="1007" y="1378"/>
                    <a:pt x="1035" y="1389"/>
                    <a:pt x="1063" y="1389"/>
                  </a:cubicBezTo>
                  <a:cubicBezTo>
                    <a:pt x="1065" y="1406"/>
                    <a:pt x="1073" y="1423"/>
                    <a:pt x="1086" y="1436"/>
                  </a:cubicBezTo>
                  <a:cubicBezTo>
                    <a:pt x="1100" y="1450"/>
                    <a:pt x="1117" y="1457"/>
                    <a:pt x="1136" y="1459"/>
                  </a:cubicBezTo>
                  <a:cubicBezTo>
                    <a:pt x="1135" y="1480"/>
                    <a:pt x="1143" y="1502"/>
                    <a:pt x="1159" y="1518"/>
                  </a:cubicBezTo>
                  <a:cubicBezTo>
                    <a:pt x="1191" y="1550"/>
                    <a:pt x="1243" y="1550"/>
                    <a:pt x="1274" y="1518"/>
                  </a:cubicBezTo>
                  <a:cubicBezTo>
                    <a:pt x="1278" y="1514"/>
                    <a:pt x="1281" y="1510"/>
                    <a:pt x="1284" y="1506"/>
                  </a:cubicBezTo>
                  <a:cubicBezTo>
                    <a:pt x="1286" y="1508"/>
                    <a:pt x="1288" y="1510"/>
                    <a:pt x="1289" y="1512"/>
                  </a:cubicBezTo>
                  <a:cubicBezTo>
                    <a:pt x="1355" y="1460"/>
                    <a:pt x="1414" y="1403"/>
                    <a:pt x="1468" y="1341"/>
                  </a:cubicBezTo>
                  <a:cubicBezTo>
                    <a:pt x="1490" y="1337"/>
                    <a:pt x="1510" y="1327"/>
                    <a:pt x="1527" y="1310"/>
                  </a:cubicBezTo>
                  <a:cubicBezTo>
                    <a:pt x="1571" y="1266"/>
                    <a:pt x="1571" y="1194"/>
                    <a:pt x="1527" y="1150"/>
                  </a:cubicBezTo>
                  <a:cubicBezTo>
                    <a:pt x="1498" y="1122"/>
                    <a:pt x="1459" y="1112"/>
                    <a:pt x="1423" y="1120"/>
                  </a:cubicBezTo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240"/>
            <p:cNvSpPr/>
            <p:nvPr/>
          </p:nvSpPr>
          <p:spPr bwMode="auto">
            <a:xfrm>
              <a:off x="10131342" y="4418898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5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5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41"/>
            <p:cNvSpPr/>
            <p:nvPr/>
          </p:nvSpPr>
          <p:spPr bwMode="auto">
            <a:xfrm>
              <a:off x="10097806" y="4417439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4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242"/>
            <p:cNvSpPr/>
            <p:nvPr/>
          </p:nvSpPr>
          <p:spPr bwMode="auto">
            <a:xfrm>
              <a:off x="10392340" y="4902984"/>
              <a:ext cx="438885" cy="437427"/>
            </a:xfrm>
            <a:custGeom>
              <a:avLst/>
              <a:gdLst>
                <a:gd name="T0" fmla="*/ 183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3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3" y="166"/>
                  </a:moveTo>
                  <a:cubicBezTo>
                    <a:pt x="215" y="124"/>
                    <a:pt x="208" y="64"/>
                    <a:pt x="166" y="32"/>
                  </a:cubicBezTo>
                  <a:cubicBezTo>
                    <a:pt x="124" y="0"/>
                    <a:pt x="65" y="7"/>
                    <a:pt x="32" y="49"/>
                  </a:cubicBezTo>
                  <a:cubicBezTo>
                    <a:pt x="0" y="91"/>
                    <a:pt x="8" y="150"/>
                    <a:pt x="49" y="183"/>
                  </a:cubicBezTo>
                  <a:cubicBezTo>
                    <a:pt x="91" y="215"/>
                    <a:pt x="151" y="207"/>
                    <a:pt x="183" y="166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243"/>
            <p:cNvSpPr/>
            <p:nvPr/>
          </p:nvSpPr>
          <p:spPr bwMode="auto">
            <a:xfrm>
              <a:off x="10390883" y="4866532"/>
              <a:ext cx="437427" cy="437427"/>
            </a:xfrm>
            <a:custGeom>
              <a:avLst/>
              <a:gdLst>
                <a:gd name="T0" fmla="*/ 182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2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2" y="166"/>
                  </a:moveTo>
                  <a:cubicBezTo>
                    <a:pt x="215" y="125"/>
                    <a:pt x="207" y="65"/>
                    <a:pt x="166" y="32"/>
                  </a:cubicBezTo>
                  <a:cubicBezTo>
                    <a:pt x="124" y="0"/>
                    <a:pt x="64" y="8"/>
                    <a:pt x="32" y="49"/>
                  </a:cubicBezTo>
                  <a:cubicBezTo>
                    <a:pt x="0" y="91"/>
                    <a:pt x="7" y="151"/>
                    <a:pt x="49" y="183"/>
                  </a:cubicBezTo>
                  <a:cubicBezTo>
                    <a:pt x="90" y="215"/>
                    <a:pt x="150" y="208"/>
                    <a:pt x="182" y="16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244"/>
            <p:cNvSpPr/>
            <p:nvPr/>
          </p:nvSpPr>
          <p:spPr bwMode="auto">
            <a:xfrm>
              <a:off x="10500239" y="5643695"/>
              <a:ext cx="438885" cy="437427"/>
            </a:xfrm>
            <a:custGeom>
              <a:avLst/>
              <a:gdLst>
                <a:gd name="T0" fmla="*/ 183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3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3" y="166"/>
                  </a:moveTo>
                  <a:cubicBezTo>
                    <a:pt x="215" y="124"/>
                    <a:pt x="207" y="65"/>
                    <a:pt x="166" y="32"/>
                  </a:cubicBezTo>
                  <a:cubicBezTo>
                    <a:pt x="124" y="0"/>
                    <a:pt x="64" y="8"/>
                    <a:pt x="32" y="49"/>
                  </a:cubicBezTo>
                  <a:cubicBezTo>
                    <a:pt x="0" y="91"/>
                    <a:pt x="8" y="151"/>
                    <a:pt x="49" y="183"/>
                  </a:cubicBezTo>
                  <a:cubicBezTo>
                    <a:pt x="91" y="215"/>
                    <a:pt x="151" y="208"/>
                    <a:pt x="183" y="166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245"/>
            <p:cNvSpPr/>
            <p:nvPr/>
          </p:nvSpPr>
          <p:spPr bwMode="auto">
            <a:xfrm>
              <a:off x="10495865" y="5610158"/>
              <a:ext cx="440344" cy="437427"/>
            </a:xfrm>
            <a:custGeom>
              <a:avLst/>
              <a:gdLst>
                <a:gd name="T0" fmla="*/ 183 w 216"/>
                <a:gd name="T1" fmla="*/ 166 h 215"/>
                <a:gd name="T2" fmla="*/ 166 w 216"/>
                <a:gd name="T3" fmla="*/ 32 h 215"/>
                <a:gd name="T4" fmla="*/ 33 w 216"/>
                <a:gd name="T5" fmla="*/ 49 h 215"/>
                <a:gd name="T6" fmla="*/ 50 w 216"/>
                <a:gd name="T7" fmla="*/ 183 h 215"/>
                <a:gd name="T8" fmla="*/ 183 w 216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5">
                  <a:moveTo>
                    <a:pt x="183" y="166"/>
                  </a:moveTo>
                  <a:cubicBezTo>
                    <a:pt x="216" y="124"/>
                    <a:pt x="208" y="64"/>
                    <a:pt x="166" y="32"/>
                  </a:cubicBezTo>
                  <a:cubicBezTo>
                    <a:pt x="125" y="0"/>
                    <a:pt x="65" y="7"/>
                    <a:pt x="33" y="49"/>
                  </a:cubicBezTo>
                  <a:cubicBezTo>
                    <a:pt x="0" y="91"/>
                    <a:pt x="8" y="150"/>
                    <a:pt x="50" y="183"/>
                  </a:cubicBezTo>
                  <a:cubicBezTo>
                    <a:pt x="91" y="215"/>
                    <a:pt x="151" y="207"/>
                    <a:pt x="183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246"/>
            <p:cNvSpPr/>
            <p:nvPr/>
          </p:nvSpPr>
          <p:spPr bwMode="auto">
            <a:xfrm>
              <a:off x="10847265" y="5980514"/>
              <a:ext cx="425763" cy="427221"/>
            </a:xfrm>
            <a:custGeom>
              <a:avLst/>
              <a:gdLst>
                <a:gd name="T0" fmla="*/ 37 w 209"/>
                <a:gd name="T1" fmla="*/ 38 h 210"/>
                <a:gd name="T2" fmla="*/ 38 w 209"/>
                <a:gd name="T3" fmla="*/ 173 h 210"/>
                <a:gd name="T4" fmla="*/ 172 w 209"/>
                <a:gd name="T5" fmla="*/ 172 h 210"/>
                <a:gd name="T6" fmla="*/ 171 w 209"/>
                <a:gd name="T7" fmla="*/ 37 h 210"/>
                <a:gd name="T8" fmla="*/ 37 w 209"/>
                <a:gd name="T9" fmla="*/ 3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10">
                  <a:moveTo>
                    <a:pt x="37" y="38"/>
                  </a:moveTo>
                  <a:cubicBezTo>
                    <a:pt x="0" y="76"/>
                    <a:pt x="0" y="136"/>
                    <a:pt x="38" y="173"/>
                  </a:cubicBezTo>
                  <a:cubicBezTo>
                    <a:pt x="75" y="210"/>
                    <a:pt x="135" y="210"/>
                    <a:pt x="172" y="172"/>
                  </a:cubicBezTo>
                  <a:cubicBezTo>
                    <a:pt x="209" y="135"/>
                    <a:pt x="209" y="74"/>
                    <a:pt x="171" y="37"/>
                  </a:cubicBezTo>
                  <a:cubicBezTo>
                    <a:pt x="134" y="0"/>
                    <a:pt x="74" y="1"/>
                    <a:pt x="37" y="38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247"/>
            <p:cNvSpPr/>
            <p:nvPr/>
          </p:nvSpPr>
          <p:spPr bwMode="auto">
            <a:xfrm>
              <a:off x="10844348" y="6016966"/>
              <a:ext cx="428679" cy="424305"/>
            </a:xfrm>
            <a:custGeom>
              <a:avLst/>
              <a:gdLst>
                <a:gd name="T0" fmla="*/ 37 w 210"/>
                <a:gd name="T1" fmla="*/ 38 h 209"/>
                <a:gd name="T2" fmla="*/ 38 w 210"/>
                <a:gd name="T3" fmla="*/ 172 h 209"/>
                <a:gd name="T4" fmla="*/ 173 w 210"/>
                <a:gd name="T5" fmla="*/ 172 h 209"/>
                <a:gd name="T6" fmla="*/ 172 w 210"/>
                <a:gd name="T7" fmla="*/ 37 h 209"/>
                <a:gd name="T8" fmla="*/ 37 w 210"/>
                <a:gd name="T9" fmla="*/ 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209">
                  <a:moveTo>
                    <a:pt x="37" y="38"/>
                  </a:moveTo>
                  <a:cubicBezTo>
                    <a:pt x="0" y="75"/>
                    <a:pt x="1" y="135"/>
                    <a:pt x="38" y="172"/>
                  </a:cubicBezTo>
                  <a:cubicBezTo>
                    <a:pt x="75" y="209"/>
                    <a:pt x="136" y="209"/>
                    <a:pt x="173" y="172"/>
                  </a:cubicBezTo>
                  <a:cubicBezTo>
                    <a:pt x="210" y="134"/>
                    <a:pt x="209" y="74"/>
                    <a:pt x="172" y="37"/>
                  </a:cubicBezTo>
                  <a:cubicBezTo>
                    <a:pt x="134" y="0"/>
                    <a:pt x="74" y="0"/>
                    <a:pt x="37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248"/>
            <p:cNvSpPr/>
            <p:nvPr/>
          </p:nvSpPr>
          <p:spPr bwMode="auto">
            <a:xfrm>
              <a:off x="11073269" y="6081122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5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5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249"/>
            <p:cNvSpPr/>
            <p:nvPr/>
          </p:nvSpPr>
          <p:spPr bwMode="auto">
            <a:xfrm>
              <a:off x="11038275" y="6079664"/>
              <a:ext cx="425763" cy="427221"/>
            </a:xfrm>
            <a:custGeom>
              <a:avLst/>
              <a:gdLst>
                <a:gd name="T0" fmla="*/ 172 w 209"/>
                <a:gd name="T1" fmla="*/ 38 h 210"/>
                <a:gd name="T2" fmla="*/ 37 w 209"/>
                <a:gd name="T3" fmla="*/ 38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10">
                  <a:moveTo>
                    <a:pt x="172" y="38"/>
                  </a:moveTo>
                  <a:cubicBezTo>
                    <a:pt x="134" y="0"/>
                    <a:pt x="74" y="0"/>
                    <a:pt x="37" y="38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4" y="210"/>
                    <a:pt x="172" y="172"/>
                  </a:cubicBezTo>
                  <a:cubicBezTo>
                    <a:pt x="209" y="135"/>
                    <a:pt x="209" y="75"/>
                    <a:pt x="172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250"/>
            <p:cNvSpPr/>
            <p:nvPr/>
          </p:nvSpPr>
          <p:spPr bwMode="auto">
            <a:xfrm>
              <a:off x="10889550" y="5007967"/>
              <a:ext cx="444717" cy="443260"/>
            </a:xfrm>
            <a:custGeom>
              <a:avLst/>
              <a:gdLst>
                <a:gd name="T0" fmla="*/ 26 w 218"/>
                <a:gd name="T1" fmla="*/ 62 h 218"/>
                <a:gd name="T2" fmla="*/ 61 w 218"/>
                <a:gd name="T3" fmla="*/ 192 h 218"/>
                <a:gd name="T4" fmla="*/ 191 w 218"/>
                <a:gd name="T5" fmla="*/ 157 h 218"/>
                <a:gd name="T6" fmla="*/ 156 w 218"/>
                <a:gd name="T7" fmla="*/ 27 h 218"/>
                <a:gd name="T8" fmla="*/ 26 w 218"/>
                <a:gd name="T9" fmla="*/ 6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26" y="62"/>
                  </a:moveTo>
                  <a:cubicBezTo>
                    <a:pt x="0" y="108"/>
                    <a:pt x="16" y="166"/>
                    <a:pt x="61" y="192"/>
                  </a:cubicBezTo>
                  <a:cubicBezTo>
                    <a:pt x="107" y="218"/>
                    <a:pt x="165" y="202"/>
                    <a:pt x="191" y="157"/>
                  </a:cubicBezTo>
                  <a:cubicBezTo>
                    <a:pt x="218" y="111"/>
                    <a:pt x="202" y="53"/>
                    <a:pt x="156" y="27"/>
                  </a:cubicBezTo>
                  <a:cubicBezTo>
                    <a:pt x="110" y="0"/>
                    <a:pt x="52" y="16"/>
                    <a:pt x="26" y="62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251"/>
            <p:cNvSpPr/>
            <p:nvPr/>
          </p:nvSpPr>
          <p:spPr bwMode="auto">
            <a:xfrm>
              <a:off x="10898298" y="5041503"/>
              <a:ext cx="441801" cy="443260"/>
            </a:xfrm>
            <a:custGeom>
              <a:avLst/>
              <a:gdLst>
                <a:gd name="T0" fmla="*/ 26 w 217"/>
                <a:gd name="T1" fmla="*/ 62 h 218"/>
                <a:gd name="T2" fmla="*/ 61 w 217"/>
                <a:gd name="T3" fmla="*/ 192 h 218"/>
                <a:gd name="T4" fmla="*/ 191 w 217"/>
                <a:gd name="T5" fmla="*/ 157 h 218"/>
                <a:gd name="T6" fmla="*/ 156 w 217"/>
                <a:gd name="T7" fmla="*/ 27 h 218"/>
                <a:gd name="T8" fmla="*/ 26 w 217"/>
                <a:gd name="T9" fmla="*/ 6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8">
                  <a:moveTo>
                    <a:pt x="26" y="62"/>
                  </a:moveTo>
                  <a:cubicBezTo>
                    <a:pt x="0" y="108"/>
                    <a:pt x="16" y="166"/>
                    <a:pt x="61" y="192"/>
                  </a:cubicBezTo>
                  <a:cubicBezTo>
                    <a:pt x="107" y="218"/>
                    <a:pt x="165" y="202"/>
                    <a:pt x="191" y="157"/>
                  </a:cubicBezTo>
                  <a:cubicBezTo>
                    <a:pt x="217" y="111"/>
                    <a:pt x="202" y="53"/>
                    <a:pt x="156" y="27"/>
                  </a:cubicBezTo>
                  <a:cubicBezTo>
                    <a:pt x="110" y="0"/>
                    <a:pt x="52" y="16"/>
                    <a:pt x="26" y="62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252"/>
            <p:cNvSpPr/>
            <p:nvPr/>
          </p:nvSpPr>
          <p:spPr bwMode="auto">
            <a:xfrm>
              <a:off x="9879092" y="4916107"/>
              <a:ext cx="441801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2 h 217"/>
                <a:gd name="T4" fmla="*/ 162 w 217"/>
                <a:gd name="T5" fmla="*/ 30 h 217"/>
                <a:gd name="T6" fmla="*/ 30 w 217"/>
                <a:gd name="T7" fmla="*/ 54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7" y="206"/>
                    <a:pt x="187" y="162"/>
                  </a:cubicBezTo>
                  <a:cubicBezTo>
                    <a:pt x="217" y="119"/>
                    <a:pt x="206" y="59"/>
                    <a:pt x="162" y="30"/>
                  </a:cubicBezTo>
                  <a:cubicBezTo>
                    <a:pt x="119" y="0"/>
                    <a:pt x="60" y="11"/>
                    <a:pt x="30" y="54"/>
                  </a:cubicBezTo>
                  <a:cubicBezTo>
                    <a:pt x="0" y="98"/>
                    <a:pt x="11" y="157"/>
                    <a:pt x="55" y="1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253"/>
            <p:cNvSpPr/>
            <p:nvPr/>
          </p:nvSpPr>
          <p:spPr bwMode="auto">
            <a:xfrm>
              <a:off x="9914086" y="4910274"/>
              <a:ext cx="441801" cy="440344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3 h 217"/>
                <a:gd name="T4" fmla="*/ 163 w 217"/>
                <a:gd name="T5" fmla="*/ 30 h 217"/>
                <a:gd name="T6" fmla="*/ 30 w 217"/>
                <a:gd name="T7" fmla="*/ 55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8" y="206"/>
                    <a:pt x="187" y="163"/>
                  </a:cubicBezTo>
                  <a:cubicBezTo>
                    <a:pt x="217" y="119"/>
                    <a:pt x="206" y="60"/>
                    <a:pt x="163" y="30"/>
                  </a:cubicBezTo>
                  <a:cubicBezTo>
                    <a:pt x="119" y="0"/>
                    <a:pt x="60" y="11"/>
                    <a:pt x="30" y="55"/>
                  </a:cubicBezTo>
                  <a:cubicBezTo>
                    <a:pt x="0" y="98"/>
                    <a:pt x="11" y="158"/>
                    <a:pt x="55" y="1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254"/>
            <p:cNvSpPr/>
            <p:nvPr/>
          </p:nvSpPr>
          <p:spPr bwMode="auto">
            <a:xfrm>
              <a:off x="10406921" y="5457059"/>
              <a:ext cx="319322" cy="319323"/>
            </a:xfrm>
            <a:custGeom>
              <a:avLst/>
              <a:gdLst>
                <a:gd name="T0" fmla="*/ 40 w 157"/>
                <a:gd name="T1" fmla="*/ 136 h 157"/>
                <a:gd name="T2" fmla="*/ 136 w 157"/>
                <a:gd name="T3" fmla="*/ 118 h 157"/>
                <a:gd name="T4" fmla="*/ 118 w 157"/>
                <a:gd name="T5" fmla="*/ 22 h 157"/>
                <a:gd name="T6" fmla="*/ 22 w 157"/>
                <a:gd name="T7" fmla="*/ 40 h 157"/>
                <a:gd name="T8" fmla="*/ 40 w 157"/>
                <a:gd name="T9" fmla="*/ 13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40" y="136"/>
                  </a:moveTo>
                  <a:cubicBezTo>
                    <a:pt x="71" y="157"/>
                    <a:pt x="114" y="149"/>
                    <a:pt x="136" y="118"/>
                  </a:cubicBezTo>
                  <a:cubicBezTo>
                    <a:pt x="157" y="86"/>
                    <a:pt x="149" y="43"/>
                    <a:pt x="118" y="22"/>
                  </a:cubicBezTo>
                  <a:cubicBezTo>
                    <a:pt x="86" y="0"/>
                    <a:pt x="43" y="8"/>
                    <a:pt x="22" y="40"/>
                  </a:cubicBezTo>
                  <a:cubicBezTo>
                    <a:pt x="0" y="71"/>
                    <a:pt x="8" y="114"/>
                    <a:pt x="40" y="136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255"/>
            <p:cNvSpPr/>
            <p:nvPr/>
          </p:nvSpPr>
          <p:spPr bwMode="auto">
            <a:xfrm>
              <a:off x="10433167" y="5452684"/>
              <a:ext cx="319322" cy="322239"/>
            </a:xfrm>
            <a:custGeom>
              <a:avLst/>
              <a:gdLst>
                <a:gd name="T0" fmla="*/ 39 w 157"/>
                <a:gd name="T1" fmla="*/ 136 h 158"/>
                <a:gd name="T2" fmla="*/ 135 w 157"/>
                <a:gd name="T3" fmla="*/ 118 h 158"/>
                <a:gd name="T4" fmla="*/ 117 w 157"/>
                <a:gd name="T5" fmla="*/ 22 h 158"/>
                <a:gd name="T6" fmla="*/ 21 w 157"/>
                <a:gd name="T7" fmla="*/ 40 h 158"/>
                <a:gd name="T8" fmla="*/ 39 w 157"/>
                <a:gd name="T9" fmla="*/ 13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8">
                  <a:moveTo>
                    <a:pt x="39" y="136"/>
                  </a:moveTo>
                  <a:cubicBezTo>
                    <a:pt x="71" y="158"/>
                    <a:pt x="113" y="150"/>
                    <a:pt x="135" y="118"/>
                  </a:cubicBezTo>
                  <a:cubicBezTo>
                    <a:pt x="157" y="87"/>
                    <a:pt x="149" y="44"/>
                    <a:pt x="117" y="22"/>
                  </a:cubicBezTo>
                  <a:cubicBezTo>
                    <a:pt x="86" y="0"/>
                    <a:pt x="43" y="8"/>
                    <a:pt x="21" y="40"/>
                  </a:cubicBezTo>
                  <a:cubicBezTo>
                    <a:pt x="0" y="71"/>
                    <a:pt x="8" y="114"/>
                    <a:pt x="39" y="13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256"/>
            <p:cNvSpPr/>
            <p:nvPr/>
          </p:nvSpPr>
          <p:spPr bwMode="auto">
            <a:xfrm>
              <a:off x="9518944" y="4506383"/>
              <a:ext cx="319322" cy="319323"/>
            </a:xfrm>
            <a:custGeom>
              <a:avLst/>
              <a:gdLst>
                <a:gd name="T0" fmla="*/ 40 w 157"/>
                <a:gd name="T1" fmla="*/ 135 h 157"/>
                <a:gd name="T2" fmla="*/ 136 w 157"/>
                <a:gd name="T3" fmla="*/ 118 h 157"/>
                <a:gd name="T4" fmla="*/ 118 w 157"/>
                <a:gd name="T5" fmla="*/ 22 h 157"/>
                <a:gd name="T6" fmla="*/ 22 w 157"/>
                <a:gd name="T7" fmla="*/ 39 h 157"/>
                <a:gd name="T8" fmla="*/ 40 w 157"/>
                <a:gd name="T9" fmla="*/ 13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40" y="135"/>
                  </a:moveTo>
                  <a:cubicBezTo>
                    <a:pt x="71" y="157"/>
                    <a:pt x="114" y="149"/>
                    <a:pt x="136" y="118"/>
                  </a:cubicBezTo>
                  <a:cubicBezTo>
                    <a:pt x="157" y="86"/>
                    <a:pt x="149" y="43"/>
                    <a:pt x="118" y="22"/>
                  </a:cubicBezTo>
                  <a:cubicBezTo>
                    <a:pt x="86" y="0"/>
                    <a:pt x="43" y="8"/>
                    <a:pt x="22" y="39"/>
                  </a:cubicBezTo>
                  <a:cubicBezTo>
                    <a:pt x="0" y="71"/>
                    <a:pt x="8" y="114"/>
                    <a:pt x="40" y="135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257"/>
            <p:cNvSpPr/>
            <p:nvPr/>
          </p:nvSpPr>
          <p:spPr bwMode="auto">
            <a:xfrm>
              <a:off x="9545190" y="4503467"/>
              <a:ext cx="319322" cy="319323"/>
            </a:xfrm>
            <a:custGeom>
              <a:avLst/>
              <a:gdLst>
                <a:gd name="T0" fmla="*/ 39 w 157"/>
                <a:gd name="T1" fmla="*/ 136 h 157"/>
                <a:gd name="T2" fmla="*/ 135 w 157"/>
                <a:gd name="T3" fmla="*/ 118 h 157"/>
                <a:gd name="T4" fmla="*/ 117 w 157"/>
                <a:gd name="T5" fmla="*/ 22 h 157"/>
                <a:gd name="T6" fmla="*/ 21 w 157"/>
                <a:gd name="T7" fmla="*/ 40 h 157"/>
                <a:gd name="T8" fmla="*/ 39 w 157"/>
                <a:gd name="T9" fmla="*/ 13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39" y="136"/>
                  </a:moveTo>
                  <a:cubicBezTo>
                    <a:pt x="71" y="157"/>
                    <a:pt x="113" y="149"/>
                    <a:pt x="135" y="118"/>
                  </a:cubicBezTo>
                  <a:cubicBezTo>
                    <a:pt x="157" y="86"/>
                    <a:pt x="149" y="43"/>
                    <a:pt x="117" y="22"/>
                  </a:cubicBezTo>
                  <a:cubicBezTo>
                    <a:pt x="86" y="0"/>
                    <a:pt x="43" y="8"/>
                    <a:pt x="21" y="40"/>
                  </a:cubicBezTo>
                  <a:cubicBezTo>
                    <a:pt x="0" y="71"/>
                    <a:pt x="8" y="114"/>
                    <a:pt x="39" y="13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任意多边形: 形状 148"/>
            <p:cNvSpPr/>
            <p:nvPr/>
          </p:nvSpPr>
          <p:spPr bwMode="auto">
            <a:xfrm>
              <a:off x="10518301" y="5970052"/>
              <a:ext cx="1115767" cy="880961"/>
            </a:xfrm>
            <a:custGeom>
              <a:avLst/>
              <a:gdLst>
                <a:gd name="connsiteX0" fmla="*/ 607399 w 1214794"/>
                <a:gd name="connsiteY0" fmla="*/ 0 h 959148"/>
                <a:gd name="connsiteX1" fmla="*/ 1036737 w 1214794"/>
                <a:gd name="connsiteY1" fmla="*/ 177764 h 959148"/>
                <a:gd name="connsiteX2" fmla="*/ 1114637 w 1214794"/>
                <a:gd name="connsiteY2" fmla="*/ 941334 h 959148"/>
                <a:gd name="connsiteX3" fmla="*/ 1100165 w 1214794"/>
                <a:gd name="connsiteY3" fmla="*/ 959148 h 959148"/>
                <a:gd name="connsiteX4" fmla="*/ 114629 w 1214794"/>
                <a:gd name="connsiteY4" fmla="*/ 959148 h 959148"/>
                <a:gd name="connsiteX5" fmla="*/ 100159 w 1214794"/>
                <a:gd name="connsiteY5" fmla="*/ 941334 h 959148"/>
                <a:gd name="connsiteX6" fmla="*/ 178059 w 1214794"/>
                <a:gd name="connsiteY6" fmla="*/ 177764 h 959148"/>
                <a:gd name="connsiteX7" fmla="*/ 607399 w 1214794"/>
                <a:gd name="connsiteY7" fmla="*/ 0 h 95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4794" h="959148">
                  <a:moveTo>
                    <a:pt x="607399" y="0"/>
                  </a:moveTo>
                  <a:cubicBezTo>
                    <a:pt x="762715" y="0"/>
                    <a:pt x="918031" y="59255"/>
                    <a:pt x="1036737" y="177764"/>
                  </a:cubicBezTo>
                  <a:cubicBezTo>
                    <a:pt x="1244471" y="385154"/>
                    <a:pt x="1270437" y="704477"/>
                    <a:pt x="1114637" y="941334"/>
                  </a:cubicBezTo>
                  <a:lnTo>
                    <a:pt x="1100165" y="959148"/>
                  </a:lnTo>
                  <a:lnTo>
                    <a:pt x="114629" y="959148"/>
                  </a:lnTo>
                  <a:lnTo>
                    <a:pt x="100159" y="941334"/>
                  </a:lnTo>
                  <a:cubicBezTo>
                    <a:pt x="-55643" y="704477"/>
                    <a:pt x="-29677" y="385154"/>
                    <a:pt x="178059" y="177764"/>
                  </a:cubicBezTo>
                  <a:cubicBezTo>
                    <a:pt x="296765" y="59255"/>
                    <a:pt x="452081" y="0"/>
                    <a:pt x="607399" y="0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0" name="任意多边形: 形状 149"/>
            <p:cNvSpPr/>
            <p:nvPr/>
          </p:nvSpPr>
          <p:spPr bwMode="auto">
            <a:xfrm>
              <a:off x="11393290" y="5382356"/>
              <a:ext cx="804004" cy="1186110"/>
            </a:xfrm>
            <a:custGeom>
              <a:avLst/>
              <a:gdLst>
                <a:gd name="connsiteX0" fmla="*/ 645037 w 875361"/>
                <a:gd name="connsiteY0" fmla="*/ 0 h 1291379"/>
                <a:gd name="connsiteX1" fmla="*/ 768391 w 875361"/>
                <a:gd name="connsiteY1" fmla="*/ 11837 h 1291379"/>
                <a:gd name="connsiteX2" fmla="*/ 875361 w 875361"/>
                <a:gd name="connsiteY2" fmla="*/ 43567 h 1291379"/>
                <a:gd name="connsiteX3" fmla="*/ 875361 w 875361"/>
                <a:gd name="connsiteY3" fmla="*/ 1247813 h 1291379"/>
                <a:gd name="connsiteX4" fmla="*/ 768391 w 875361"/>
                <a:gd name="connsiteY4" fmla="*/ 1279543 h 1291379"/>
                <a:gd name="connsiteX5" fmla="*/ 188021 w 875361"/>
                <a:gd name="connsiteY5" fmla="*/ 1101992 h 1291379"/>
                <a:gd name="connsiteX6" fmla="*/ 188021 w 875361"/>
                <a:gd name="connsiteY6" fmla="*/ 189388 h 1291379"/>
                <a:gd name="connsiteX7" fmla="*/ 645037 w 875361"/>
                <a:gd name="connsiteY7" fmla="*/ 0 h 129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361" h="1291379">
                  <a:moveTo>
                    <a:pt x="645037" y="0"/>
                  </a:moveTo>
                  <a:cubicBezTo>
                    <a:pt x="686357" y="0"/>
                    <a:pt x="727677" y="3946"/>
                    <a:pt x="768391" y="11837"/>
                  </a:cubicBezTo>
                  <a:lnTo>
                    <a:pt x="875361" y="43567"/>
                  </a:lnTo>
                  <a:lnTo>
                    <a:pt x="875361" y="1247813"/>
                  </a:lnTo>
                  <a:lnTo>
                    <a:pt x="768391" y="1279543"/>
                  </a:lnTo>
                  <a:cubicBezTo>
                    <a:pt x="564823" y="1318999"/>
                    <a:pt x="346091" y="1259815"/>
                    <a:pt x="188021" y="1101992"/>
                  </a:cubicBezTo>
                  <a:cubicBezTo>
                    <a:pt x="-62673" y="849476"/>
                    <a:pt x="-62673" y="439690"/>
                    <a:pt x="188021" y="189388"/>
                  </a:cubicBezTo>
                  <a:cubicBezTo>
                    <a:pt x="314477" y="63129"/>
                    <a:pt x="479757" y="0"/>
                    <a:pt x="645037" y="0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51" name="Freeform 3261"/>
            <p:cNvSpPr/>
            <p:nvPr/>
          </p:nvSpPr>
          <p:spPr bwMode="auto">
            <a:xfrm>
              <a:off x="10444831" y="5462892"/>
              <a:ext cx="876312" cy="873397"/>
            </a:xfrm>
            <a:custGeom>
              <a:avLst/>
              <a:gdLst>
                <a:gd name="T0" fmla="*/ 353 w 430"/>
                <a:gd name="T1" fmla="*/ 76 h 429"/>
                <a:gd name="T2" fmla="*/ 77 w 430"/>
                <a:gd name="T3" fmla="*/ 76 h 429"/>
                <a:gd name="T4" fmla="*/ 77 w 430"/>
                <a:gd name="T5" fmla="*/ 353 h 429"/>
                <a:gd name="T6" fmla="*/ 353 w 430"/>
                <a:gd name="T7" fmla="*/ 353 h 429"/>
                <a:gd name="T8" fmla="*/ 353 w 430"/>
                <a:gd name="T9" fmla="*/ 7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29">
                  <a:moveTo>
                    <a:pt x="353" y="76"/>
                  </a:moveTo>
                  <a:cubicBezTo>
                    <a:pt x="277" y="0"/>
                    <a:pt x="153" y="0"/>
                    <a:pt x="77" y="76"/>
                  </a:cubicBezTo>
                  <a:cubicBezTo>
                    <a:pt x="0" y="152"/>
                    <a:pt x="0" y="276"/>
                    <a:pt x="77" y="353"/>
                  </a:cubicBezTo>
                  <a:cubicBezTo>
                    <a:pt x="153" y="429"/>
                    <a:pt x="277" y="429"/>
                    <a:pt x="353" y="353"/>
                  </a:cubicBezTo>
                  <a:cubicBezTo>
                    <a:pt x="430" y="276"/>
                    <a:pt x="430" y="152"/>
                    <a:pt x="353" y="7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3262"/>
            <p:cNvSpPr/>
            <p:nvPr/>
          </p:nvSpPr>
          <p:spPr bwMode="auto">
            <a:xfrm>
              <a:off x="11074727" y="5725348"/>
              <a:ext cx="1038161" cy="1035245"/>
            </a:xfrm>
            <a:custGeom>
              <a:avLst/>
              <a:gdLst>
                <a:gd name="T0" fmla="*/ 425 w 509"/>
                <a:gd name="T1" fmla="*/ 101 h 509"/>
                <a:gd name="T2" fmla="*/ 101 w 509"/>
                <a:gd name="T3" fmla="*/ 85 h 509"/>
                <a:gd name="T4" fmla="*/ 85 w 509"/>
                <a:gd name="T5" fmla="*/ 408 h 509"/>
                <a:gd name="T6" fmla="*/ 408 w 509"/>
                <a:gd name="T7" fmla="*/ 425 h 509"/>
                <a:gd name="T8" fmla="*/ 425 w 509"/>
                <a:gd name="T9" fmla="*/ 10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509">
                  <a:moveTo>
                    <a:pt x="425" y="101"/>
                  </a:moveTo>
                  <a:cubicBezTo>
                    <a:pt x="340" y="7"/>
                    <a:pt x="195" y="0"/>
                    <a:pt x="101" y="85"/>
                  </a:cubicBezTo>
                  <a:cubicBezTo>
                    <a:pt x="8" y="170"/>
                    <a:pt x="0" y="314"/>
                    <a:pt x="85" y="408"/>
                  </a:cubicBezTo>
                  <a:cubicBezTo>
                    <a:pt x="170" y="502"/>
                    <a:pt x="314" y="509"/>
                    <a:pt x="408" y="425"/>
                  </a:cubicBezTo>
                  <a:cubicBezTo>
                    <a:pt x="502" y="340"/>
                    <a:pt x="509" y="195"/>
                    <a:pt x="425" y="101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263"/>
            <p:cNvSpPr/>
            <p:nvPr/>
          </p:nvSpPr>
          <p:spPr bwMode="auto">
            <a:xfrm>
              <a:off x="9833892" y="5754510"/>
              <a:ext cx="918597" cy="917140"/>
            </a:xfrm>
            <a:custGeom>
              <a:avLst/>
              <a:gdLst>
                <a:gd name="T0" fmla="*/ 132 w 451"/>
                <a:gd name="T1" fmla="*/ 399 h 451"/>
                <a:gd name="T2" fmla="*/ 399 w 451"/>
                <a:gd name="T3" fmla="*/ 319 h 451"/>
                <a:gd name="T4" fmla="*/ 319 w 451"/>
                <a:gd name="T5" fmla="*/ 52 h 451"/>
                <a:gd name="T6" fmla="*/ 52 w 451"/>
                <a:gd name="T7" fmla="*/ 132 h 451"/>
                <a:gd name="T8" fmla="*/ 132 w 451"/>
                <a:gd name="T9" fmla="*/ 39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451">
                  <a:moveTo>
                    <a:pt x="132" y="399"/>
                  </a:moveTo>
                  <a:cubicBezTo>
                    <a:pt x="228" y="451"/>
                    <a:pt x="347" y="415"/>
                    <a:pt x="399" y="319"/>
                  </a:cubicBezTo>
                  <a:cubicBezTo>
                    <a:pt x="451" y="223"/>
                    <a:pt x="415" y="103"/>
                    <a:pt x="319" y="52"/>
                  </a:cubicBezTo>
                  <a:cubicBezTo>
                    <a:pt x="223" y="0"/>
                    <a:pt x="103" y="36"/>
                    <a:pt x="52" y="132"/>
                  </a:cubicBezTo>
                  <a:cubicBezTo>
                    <a:pt x="0" y="228"/>
                    <a:pt x="36" y="347"/>
                    <a:pt x="132" y="399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264"/>
            <p:cNvSpPr/>
            <p:nvPr/>
          </p:nvSpPr>
          <p:spPr bwMode="auto">
            <a:xfrm>
              <a:off x="9905338" y="5735554"/>
              <a:ext cx="918597" cy="917140"/>
            </a:xfrm>
            <a:custGeom>
              <a:avLst/>
              <a:gdLst>
                <a:gd name="T0" fmla="*/ 132 w 451"/>
                <a:gd name="T1" fmla="*/ 399 h 451"/>
                <a:gd name="T2" fmla="*/ 399 w 451"/>
                <a:gd name="T3" fmla="*/ 319 h 451"/>
                <a:gd name="T4" fmla="*/ 319 w 451"/>
                <a:gd name="T5" fmla="*/ 51 h 451"/>
                <a:gd name="T6" fmla="*/ 52 w 451"/>
                <a:gd name="T7" fmla="*/ 132 h 451"/>
                <a:gd name="T8" fmla="*/ 132 w 451"/>
                <a:gd name="T9" fmla="*/ 39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451">
                  <a:moveTo>
                    <a:pt x="132" y="399"/>
                  </a:moveTo>
                  <a:cubicBezTo>
                    <a:pt x="228" y="451"/>
                    <a:pt x="347" y="415"/>
                    <a:pt x="399" y="319"/>
                  </a:cubicBezTo>
                  <a:cubicBezTo>
                    <a:pt x="451" y="223"/>
                    <a:pt x="415" y="103"/>
                    <a:pt x="319" y="51"/>
                  </a:cubicBezTo>
                  <a:cubicBezTo>
                    <a:pt x="223" y="0"/>
                    <a:pt x="103" y="36"/>
                    <a:pt x="52" y="132"/>
                  </a:cubicBezTo>
                  <a:cubicBezTo>
                    <a:pt x="0" y="228"/>
                    <a:pt x="36" y="347"/>
                    <a:pt x="132" y="399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265"/>
            <p:cNvSpPr/>
            <p:nvPr/>
          </p:nvSpPr>
          <p:spPr bwMode="auto">
            <a:xfrm>
              <a:off x="10408380" y="5678689"/>
              <a:ext cx="443260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2 h 217"/>
                <a:gd name="T4" fmla="*/ 162 w 217"/>
                <a:gd name="T5" fmla="*/ 30 h 217"/>
                <a:gd name="T6" fmla="*/ 30 w 217"/>
                <a:gd name="T7" fmla="*/ 54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7" y="206"/>
                    <a:pt x="187" y="162"/>
                  </a:cubicBezTo>
                  <a:cubicBezTo>
                    <a:pt x="217" y="119"/>
                    <a:pt x="206" y="60"/>
                    <a:pt x="162" y="30"/>
                  </a:cubicBezTo>
                  <a:cubicBezTo>
                    <a:pt x="119" y="0"/>
                    <a:pt x="60" y="11"/>
                    <a:pt x="30" y="54"/>
                  </a:cubicBezTo>
                  <a:cubicBezTo>
                    <a:pt x="0" y="98"/>
                    <a:pt x="11" y="157"/>
                    <a:pt x="55" y="1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3266"/>
            <p:cNvSpPr/>
            <p:nvPr/>
          </p:nvSpPr>
          <p:spPr bwMode="auto">
            <a:xfrm>
              <a:off x="10443374" y="5672857"/>
              <a:ext cx="441801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3 h 217"/>
                <a:gd name="T4" fmla="*/ 163 w 217"/>
                <a:gd name="T5" fmla="*/ 30 h 217"/>
                <a:gd name="T6" fmla="*/ 30 w 217"/>
                <a:gd name="T7" fmla="*/ 55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8" y="206"/>
                    <a:pt x="187" y="163"/>
                  </a:cubicBezTo>
                  <a:cubicBezTo>
                    <a:pt x="217" y="119"/>
                    <a:pt x="206" y="60"/>
                    <a:pt x="163" y="30"/>
                  </a:cubicBezTo>
                  <a:cubicBezTo>
                    <a:pt x="119" y="0"/>
                    <a:pt x="60" y="11"/>
                    <a:pt x="30" y="55"/>
                  </a:cubicBezTo>
                  <a:cubicBezTo>
                    <a:pt x="0" y="98"/>
                    <a:pt x="11" y="158"/>
                    <a:pt x="55" y="1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3267"/>
            <p:cNvSpPr/>
            <p:nvPr/>
          </p:nvSpPr>
          <p:spPr bwMode="auto">
            <a:xfrm>
              <a:off x="11277402" y="5458517"/>
              <a:ext cx="548242" cy="548242"/>
            </a:xfrm>
            <a:custGeom>
              <a:avLst/>
              <a:gdLst>
                <a:gd name="T0" fmla="*/ 79 w 269"/>
                <a:gd name="T1" fmla="*/ 238 h 269"/>
                <a:gd name="T2" fmla="*/ 238 w 269"/>
                <a:gd name="T3" fmla="*/ 190 h 269"/>
                <a:gd name="T4" fmla="*/ 190 w 269"/>
                <a:gd name="T5" fmla="*/ 31 h 269"/>
                <a:gd name="T6" fmla="*/ 31 w 269"/>
                <a:gd name="T7" fmla="*/ 79 h 269"/>
                <a:gd name="T8" fmla="*/ 79 w 269"/>
                <a:gd name="T9" fmla="*/ 2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69">
                  <a:moveTo>
                    <a:pt x="79" y="238"/>
                  </a:moveTo>
                  <a:cubicBezTo>
                    <a:pt x="136" y="269"/>
                    <a:pt x="207" y="248"/>
                    <a:pt x="238" y="190"/>
                  </a:cubicBezTo>
                  <a:cubicBezTo>
                    <a:pt x="269" y="133"/>
                    <a:pt x="247" y="62"/>
                    <a:pt x="190" y="31"/>
                  </a:cubicBezTo>
                  <a:cubicBezTo>
                    <a:pt x="133" y="0"/>
                    <a:pt x="62" y="22"/>
                    <a:pt x="31" y="79"/>
                  </a:cubicBezTo>
                  <a:cubicBezTo>
                    <a:pt x="0" y="136"/>
                    <a:pt x="22" y="207"/>
                    <a:pt x="79" y="238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3268"/>
            <p:cNvSpPr/>
            <p:nvPr/>
          </p:nvSpPr>
          <p:spPr bwMode="auto">
            <a:xfrm>
              <a:off x="11319686" y="5448311"/>
              <a:ext cx="548242" cy="548242"/>
            </a:xfrm>
            <a:custGeom>
              <a:avLst/>
              <a:gdLst>
                <a:gd name="T0" fmla="*/ 79 w 269"/>
                <a:gd name="T1" fmla="*/ 238 h 269"/>
                <a:gd name="T2" fmla="*/ 238 w 269"/>
                <a:gd name="T3" fmla="*/ 190 h 269"/>
                <a:gd name="T4" fmla="*/ 190 w 269"/>
                <a:gd name="T5" fmla="*/ 31 h 269"/>
                <a:gd name="T6" fmla="*/ 31 w 269"/>
                <a:gd name="T7" fmla="*/ 79 h 269"/>
                <a:gd name="T8" fmla="*/ 79 w 269"/>
                <a:gd name="T9" fmla="*/ 2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69">
                  <a:moveTo>
                    <a:pt x="79" y="238"/>
                  </a:moveTo>
                  <a:cubicBezTo>
                    <a:pt x="136" y="269"/>
                    <a:pt x="207" y="247"/>
                    <a:pt x="238" y="190"/>
                  </a:cubicBezTo>
                  <a:cubicBezTo>
                    <a:pt x="269" y="133"/>
                    <a:pt x="247" y="62"/>
                    <a:pt x="190" y="31"/>
                  </a:cubicBezTo>
                  <a:cubicBezTo>
                    <a:pt x="133" y="0"/>
                    <a:pt x="62" y="21"/>
                    <a:pt x="31" y="79"/>
                  </a:cubicBezTo>
                  <a:cubicBezTo>
                    <a:pt x="0" y="136"/>
                    <a:pt x="22" y="207"/>
                    <a:pt x="79" y="238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3269"/>
            <p:cNvSpPr/>
            <p:nvPr/>
          </p:nvSpPr>
          <p:spPr bwMode="auto">
            <a:xfrm>
              <a:off x="10543982" y="5680147"/>
              <a:ext cx="734878" cy="734878"/>
            </a:xfrm>
            <a:custGeom>
              <a:avLst/>
              <a:gdLst>
                <a:gd name="T0" fmla="*/ 51 w 361"/>
                <a:gd name="T1" fmla="*/ 87 h 361"/>
                <a:gd name="T2" fmla="*/ 87 w 361"/>
                <a:gd name="T3" fmla="*/ 309 h 361"/>
                <a:gd name="T4" fmla="*/ 310 w 361"/>
                <a:gd name="T5" fmla="*/ 274 h 361"/>
                <a:gd name="T6" fmla="*/ 274 w 361"/>
                <a:gd name="T7" fmla="*/ 51 h 361"/>
                <a:gd name="T8" fmla="*/ 51 w 361"/>
                <a:gd name="T9" fmla="*/ 8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361">
                  <a:moveTo>
                    <a:pt x="51" y="87"/>
                  </a:moveTo>
                  <a:cubicBezTo>
                    <a:pt x="0" y="158"/>
                    <a:pt x="16" y="258"/>
                    <a:pt x="87" y="309"/>
                  </a:cubicBezTo>
                  <a:cubicBezTo>
                    <a:pt x="158" y="361"/>
                    <a:pt x="258" y="345"/>
                    <a:pt x="310" y="274"/>
                  </a:cubicBezTo>
                  <a:cubicBezTo>
                    <a:pt x="361" y="202"/>
                    <a:pt x="345" y="103"/>
                    <a:pt x="274" y="51"/>
                  </a:cubicBezTo>
                  <a:cubicBezTo>
                    <a:pt x="203" y="0"/>
                    <a:pt x="103" y="16"/>
                    <a:pt x="51" y="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3270"/>
            <p:cNvSpPr/>
            <p:nvPr/>
          </p:nvSpPr>
          <p:spPr bwMode="auto">
            <a:xfrm>
              <a:off x="10549814" y="5739929"/>
              <a:ext cx="737794" cy="734878"/>
            </a:xfrm>
            <a:custGeom>
              <a:avLst/>
              <a:gdLst>
                <a:gd name="T0" fmla="*/ 52 w 362"/>
                <a:gd name="T1" fmla="*/ 87 h 361"/>
                <a:gd name="T2" fmla="*/ 88 w 362"/>
                <a:gd name="T3" fmla="*/ 310 h 361"/>
                <a:gd name="T4" fmla="*/ 310 w 362"/>
                <a:gd name="T5" fmla="*/ 274 h 361"/>
                <a:gd name="T6" fmla="*/ 274 w 362"/>
                <a:gd name="T7" fmla="*/ 51 h 361"/>
                <a:gd name="T8" fmla="*/ 52 w 362"/>
                <a:gd name="T9" fmla="*/ 8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361">
                  <a:moveTo>
                    <a:pt x="52" y="87"/>
                  </a:moveTo>
                  <a:cubicBezTo>
                    <a:pt x="0" y="158"/>
                    <a:pt x="16" y="258"/>
                    <a:pt x="88" y="310"/>
                  </a:cubicBezTo>
                  <a:cubicBezTo>
                    <a:pt x="159" y="361"/>
                    <a:pt x="259" y="345"/>
                    <a:pt x="310" y="274"/>
                  </a:cubicBezTo>
                  <a:cubicBezTo>
                    <a:pt x="362" y="202"/>
                    <a:pt x="346" y="103"/>
                    <a:pt x="274" y="51"/>
                  </a:cubicBezTo>
                  <a:cubicBezTo>
                    <a:pt x="203" y="0"/>
                    <a:pt x="104" y="16"/>
                    <a:pt x="52" y="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任意多边形: 形状 160"/>
            <p:cNvSpPr/>
            <p:nvPr/>
          </p:nvSpPr>
          <p:spPr bwMode="auto">
            <a:xfrm>
              <a:off x="11406855" y="6022655"/>
              <a:ext cx="786353" cy="810760"/>
            </a:xfrm>
            <a:custGeom>
              <a:avLst/>
              <a:gdLst>
                <a:gd name="connsiteX0" fmla="*/ 676024 w 856144"/>
                <a:gd name="connsiteY0" fmla="*/ 1578 h 882717"/>
                <a:gd name="connsiteX1" fmla="*/ 795126 w 856144"/>
                <a:gd name="connsiteY1" fmla="*/ 21526 h 882717"/>
                <a:gd name="connsiteX2" fmla="*/ 856144 w 856144"/>
                <a:gd name="connsiteY2" fmla="*/ 44401 h 882717"/>
                <a:gd name="connsiteX3" fmla="*/ 856144 w 856144"/>
                <a:gd name="connsiteY3" fmla="*/ 882717 h 882717"/>
                <a:gd name="connsiteX4" fmla="*/ 56016 w 856144"/>
                <a:gd name="connsiteY4" fmla="*/ 882717 h 882717"/>
                <a:gd name="connsiteX5" fmla="*/ 30672 w 856144"/>
                <a:gd name="connsiteY5" fmla="*/ 824846 h 882717"/>
                <a:gd name="connsiteX6" fmla="*/ 218312 w 856144"/>
                <a:gd name="connsiteY6" fmla="*/ 152962 h 882717"/>
                <a:gd name="connsiteX7" fmla="*/ 676024 w 856144"/>
                <a:gd name="connsiteY7" fmla="*/ 1578 h 88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6144" h="882717">
                  <a:moveTo>
                    <a:pt x="676024" y="1578"/>
                  </a:moveTo>
                  <a:cubicBezTo>
                    <a:pt x="716198" y="4415"/>
                    <a:pt x="756096" y="11074"/>
                    <a:pt x="795126" y="21526"/>
                  </a:cubicBezTo>
                  <a:lnTo>
                    <a:pt x="856144" y="44401"/>
                  </a:lnTo>
                  <a:lnTo>
                    <a:pt x="856144" y="882717"/>
                  </a:lnTo>
                  <a:lnTo>
                    <a:pt x="56016" y="882717"/>
                  </a:lnTo>
                  <a:lnTo>
                    <a:pt x="30672" y="824846"/>
                  </a:lnTo>
                  <a:cubicBezTo>
                    <a:pt x="-45176" y="590921"/>
                    <a:pt x="20492" y="323994"/>
                    <a:pt x="218312" y="152962"/>
                  </a:cubicBezTo>
                  <a:cubicBezTo>
                    <a:pt x="350196" y="40047"/>
                    <a:pt x="515324" y="-9768"/>
                    <a:pt x="676024" y="1578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2" name="任意多边形: 形状 161"/>
            <p:cNvSpPr/>
            <p:nvPr/>
          </p:nvSpPr>
          <p:spPr bwMode="auto">
            <a:xfrm>
              <a:off x="11313892" y="6023747"/>
              <a:ext cx="884941" cy="828541"/>
            </a:xfrm>
            <a:custGeom>
              <a:avLst/>
              <a:gdLst>
                <a:gd name="connsiteX0" fmla="*/ 677017 w 963481"/>
                <a:gd name="connsiteY0" fmla="*/ 1579 h 902076"/>
                <a:gd name="connsiteX1" fmla="*/ 910499 w 963481"/>
                <a:gd name="connsiteY1" fmla="*/ 64161 h 902076"/>
                <a:gd name="connsiteX2" fmla="*/ 963481 w 963481"/>
                <a:gd name="connsiteY2" fmla="*/ 96956 h 902076"/>
                <a:gd name="connsiteX3" fmla="*/ 963481 w 963481"/>
                <a:gd name="connsiteY3" fmla="*/ 902076 h 902076"/>
                <a:gd name="connsiteX4" fmla="*/ 64393 w 963481"/>
                <a:gd name="connsiteY4" fmla="*/ 902076 h 902076"/>
                <a:gd name="connsiteX5" fmla="*/ 30753 w 963481"/>
                <a:gd name="connsiteY5" fmla="*/ 825013 h 902076"/>
                <a:gd name="connsiteX6" fmla="*/ 217753 w 963481"/>
                <a:gd name="connsiteY6" fmla="*/ 154242 h 902076"/>
                <a:gd name="connsiteX7" fmla="*/ 677017 w 963481"/>
                <a:gd name="connsiteY7" fmla="*/ 1579 h 90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3481" h="902076">
                  <a:moveTo>
                    <a:pt x="677017" y="1579"/>
                  </a:moveTo>
                  <a:cubicBezTo>
                    <a:pt x="757631" y="7259"/>
                    <a:pt x="837065" y="28247"/>
                    <a:pt x="910499" y="64161"/>
                  </a:cubicBezTo>
                  <a:lnTo>
                    <a:pt x="963481" y="96956"/>
                  </a:lnTo>
                  <a:lnTo>
                    <a:pt x="963481" y="902076"/>
                  </a:lnTo>
                  <a:lnTo>
                    <a:pt x="64393" y="902076"/>
                  </a:lnTo>
                  <a:lnTo>
                    <a:pt x="30753" y="825013"/>
                  </a:lnTo>
                  <a:cubicBezTo>
                    <a:pt x="-44899" y="591448"/>
                    <a:pt x="19621" y="325467"/>
                    <a:pt x="217753" y="154242"/>
                  </a:cubicBezTo>
                  <a:cubicBezTo>
                    <a:pt x="349845" y="40091"/>
                    <a:pt x="515789" y="-9780"/>
                    <a:pt x="677017" y="1579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3" name="任意多边形: 形状 162"/>
            <p:cNvSpPr/>
            <p:nvPr/>
          </p:nvSpPr>
          <p:spPr bwMode="auto">
            <a:xfrm>
              <a:off x="10722314" y="6184713"/>
              <a:ext cx="1157732" cy="652568"/>
            </a:xfrm>
            <a:custGeom>
              <a:avLst/>
              <a:gdLst>
                <a:gd name="connsiteX0" fmla="*/ 603283 w 1260483"/>
                <a:gd name="connsiteY0" fmla="*/ 603 h 710485"/>
                <a:gd name="connsiteX1" fmla="*/ 1200343 w 1260483"/>
                <a:gd name="connsiteY1" fmla="*/ 360707 h 710485"/>
                <a:gd name="connsiteX2" fmla="*/ 1260483 w 1260483"/>
                <a:gd name="connsiteY2" fmla="*/ 604653 h 710485"/>
                <a:gd name="connsiteX3" fmla="*/ 1254687 w 1260483"/>
                <a:gd name="connsiteY3" fmla="*/ 710485 h 710485"/>
                <a:gd name="connsiteX4" fmla="*/ 8021 w 1260483"/>
                <a:gd name="connsiteY4" fmla="*/ 710485 h 710485"/>
                <a:gd name="connsiteX5" fmla="*/ 575 w 1260483"/>
                <a:gd name="connsiteY5" fmla="*/ 658198 h 710485"/>
                <a:gd name="connsiteX6" fmla="*/ 360059 w 1260483"/>
                <a:gd name="connsiteY6" fmla="*/ 61659 h 710485"/>
                <a:gd name="connsiteX7" fmla="*/ 603283 w 1260483"/>
                <a:gd name="connsiteY7" fmla="*/ 603 h 7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0483" h="710485">
                  <a:moveTo>
                    <a:pt x="603283" y="603"/>
                  </a:moveTo>
                  <a:cubicBezTo>
                    <a:pt x="849071" y="-10196"/>
                    <a:pt x="1088933" y="124791"/>
                    <a:pt x="1200343" y="360707"/>
                  </a:cubicBezTo>
                  <a:cubicBezTo>
                    <a:pt x="1237479" y="439900"/>
                    <a:pt x="1257019" y="522692"/>
                    <a:pt x="1260483" y="604653"/>
                  </a:cubicBezTo>
                  <a:lnTo>
                    <a:pt x="1254687" y="710485"/>
                  </a:lnTo>
                  <a:lnTo>
                    <a:pt x="8021" y="710485"/>
                  </a:lnTo>
                  <a:lnTo>
                    <a:pt x="575" y="658198"/>
                  </a:lnTo>
                  <a:cubicBezTo>
                    <a:pt x="-9921" y="412626"/>
                    <a:pt x="123937" y="172971"/>
                    <a:pt x="360059" y="61659"/>
                  </a:cubicBezTo>
                  <a:cubicBezTo>
                    <a:pt x="438767" y="24001"/>
                    <a:pt x="521353" y="4203"/>
                    <a:pt x="603283" y="603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4" name="任意多边形: 形状 163"/>
            <p:cNvSpPr/>
            <p:nvPr/>
          </p:nvSpPr>
          <p:spPr bwMode="auto">
            <a:xfrm>
              <a:off x="10820442" y="6248865"/>
              <a:ext cx="1159012" cy="602859"/>
            </a:xfrm>
            <a:custGeom>
              <a:avLst/>
              <a:gdLst>
                <a:gd name="connsiteX0" fmla="*/ 605141 w 1261877"/>
                <a:gd name="connsiteY0" fmla="*/ 506 h 677001"/>
                <a:gd name="connsiteX1" fmla="*/ 1200727 w 1261877"/>
                <a:gd name="connsiteY1" fmla="*/ 361703 h 677001"/>
                <a:gd name="connsiteX2" fmla="*/ 1261877 w 1261877"/>
                <a:gd name="connsiteY2" fmla="*/ 604820 h 677001"/>
                <a:gd name="connsiteX3" fmla="*/ 1257993 w 1261877"/>
                <a:gd name="connsiteY3" fmla="*/ 677001 h 677001"/>
                <a:gd name="connsiteX4" fmla="*/ 3301 w 1261877"/>
                <a:gd name="connsiteY4" fmla="*/ 677001 h 677001"/>
                <a:gd name="connsiteX5" fmla="*/ 507 w 1261877"/>
                <a:gd name="connsiteY5" fmla="*/ 657107 h 677001"/>
                <a:gd name="connsiteX6" fmla="*/ 362101 w 1261877"/>
                <a:gd name="connsiteY6" fmla="*/ 60308 h 677001"/>
                <a:gd name="connsiteX7" fmla="*/ 605141 w 1261877"/>
                <a:gd name="connsiteY7" fmla="*/ 506 h 67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1877" h="677001">
                  <a:moveTo>
                    <a:pt x="605141" y="506"/>
                  </a:moveTo>
                  <a:cubicBezTo>
                    <a:pt x="850469" y="-9362"/>
                    <a:pt x="1089243" y="125684"/>
                    <a:pt x="1200727" y="361703"/>
                  </a:cubicBezTo>
                  <a:cubicBezTo>
                    <a:pt x="1238443" y="440376"/>
                    <a:pt x="1258271" y="522927"/>
                    <a:pt x="1261877" y="604820"/>
                  </a:cubicBezTo>
                  <a:lnTo>
                    <a:pt x="1257993" y="677001"/>
                  </a:lnTo>
                  <a:lnTo>
                    <a:pt x="3301" y="677001"/>
                  </a:lnTo>
                  <a:lnTo>
                    <a:pt x="507" y="657107"/>
                  </a:lnTo>
                  <a:cubicBezTo>
                    <a:pt x="-9373" y="411427"/>
                    <a:pt x="125823" y="171669"/>
                    <a:pt x="362101" y="60308"/>
                  </a:cubicBezTo>
                  <a:cubicBezTo>
                    <a:pt x="440861" y="23187"/>
                    <a:pt x="523365" y="3796"/>
                    <a:pt x="605141" y="50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165" name="Freeform 3275"/>
            <p:cNvSpPr/>
            <p:nvPr/>
          </p:nvSpPr>
          <p:spPr bwMode="auto">
            <a:xfrm>
              <a:off x="8318934" y="3230553"/>
              <a:ext cx="527829" cy="545326"/>
            </a:xfrm>
            <a:custGeom>
              <a:avLst/>
              <a:gdLst>
                <a:gd name="T0" fmla="*/ 3 w 259"/>
                <a:gd name="T1" fmla="*/ 0 h 268"/>
                <a:gd name="T2" fmla="*/ 0 w 259"/>
                <a:gd name="T3" fmla="*/ 71 h 268"/>
                <a:gd name="T4" fmla="*/ 179 w 259"/>
                <a:gd name="T5" fmla="*/ 268 h 268"/>
                <a:gd name="T6" fmla="*/ 259 w 259"/>
                <a:gd name="T7" fmla="*/ 224 h 268"/>
                <a:gd name="T8" fmla="*/ 3 w 259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68">
                  <a:moveTo>
                    <a:pt x="3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55" y="122"/>
                    <a:pt x="129" y="197"/>
                    <a:pt x="179" y="268"/>
                  </a:cubicBezTo>
                  <a:cubicBezTo>
                    <a:pt x="217" y="237"/>
                    <a:pt x="259" y="224"/>
                    <a:pt x="259" y="22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3276"/>
            <p:cNvSpPr/>
            <p:nvPr/>
          </p:nvSpPr>
          <p:spPr bwMode="auto">
            <a:xfrm>
              <a:off x="8318934" y="3376362"/>
              <a:ext cx="438885" cy="931721"/>
            </a:xfrm>
            <a:custGeom>
              <a:avLst/>
              <a:gdLst>
                <a:gd name="T0" fmla="*/ 0 w 216"/>
                <a:gd name="T1" fmla="*/ 0 h 458"/>
                <a:gd name="T2" fmla="*/ 27 w 216"/>
                <a:gd name="T3" fmla="*/ 421 h 458"/>
                <a:gd name="T4" fmla="*/ 160 w 216"/>
                <a:gd name="T5" fmla="*/ 458 h 458"/>
                <a:gd name="T6" fmla="*/ 216 w 216"/>
                <a:gd name="T7" fmla="*/ 172 h 458"/>
                <a:gd name="T8" fmla="*/ 0 w 216"/>
                <a:gd name="T9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458">
                  <a:moveTo>
                    <a:pt x="0" y="0"/>
                  </a:moveTo>
                  <a:cubicBezTo>
                    <a:pt x="0" y="0"/>
                    <a:pt x="61" y="224"/>
                    <a:pt x="27" y="421"/>
                  </a:cubicBezTo>
                  <a:cubicBezTo>
                    <a:pt x="60" y="441"/>
                    <a:pt x="103" y="457"/>
                    <a:pt x="160" y="458"/>
                  </a:cubicBezTo>
                  <a:cubicBezTo>
                    <a:pt x="79" y="323"/>
                    <a:pt x="163" y="217"/>
                    <a:pt x="216" y="172"/>
                  </a:cubicBezTo>
                  <a:cubicBezTo>
                    <a:pt x="156" y="112"/>
                    <a:pt x="75" y="47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3277"/>
            <p:cNvSpPr/>
            <p:nvPr/>
          </p:nvSpPr>
          <p:spPr bwMode="auto">
            <a:xfrm>
              <a:off x="8180416" y="3376362"/>
              <a:ext cx="262456" cy="855900"/>
            </a:xfrm>
            <a:custGeom>
              <a:avLst/>
              <a:gdLst>
                <a:gd name="T0" fmla="*/ 68 w 129"/>
                <a:gd name="T1" fmla="*/ 0 h 421"/>
                <a:gd name="T2" fmla="*/ 59 w 129"/>
                <a:gd name="T3" fmla="*/ 240 h 421"/>
                <a:gd name="T4" fmla="*/ 0 w 129"/>
                <a:gd name="T5" fmla="*/ 299 h 421"/>
                <a:gd name="T6" fmla="*/ 95 w 129"/>
                <a:gd name="T7" fmla="*/ 421 h 421"/>
                <a:gd name="T8" fmla="*/ 68 w 129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421">
                  <a:moveTo>
                    <a:pt x="68" y="0"/>
                  </a:moveTo>
                  <a:cubicBezTo>
                    <a:pt x="59" y="240"/>
                    <a:pt x="59" y="240"/>
                    <a:pt x="59" y="240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19" y="374"/>
                    <a:pt x="95" y="421"/>
                  </a:cubicBezTo>
                  <a:cubicBezTo>
                    <a:pt x="129" y="224"/>
                    <a:pt x="68" y="0"/>
                    <a:pt x="68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3278"/>
            <p:cNvSpPr/>
            <p:nvPr/>
          </p:nvSpPr>
          <p:spPr bwMode="auto">
            <a:xfrm>
              <a:off x="8577017" y="2972470"/>
              <a:ext cx="548242" cy="527829"/>
            </a:xfrm>
            <a:custGeom>
              <a:avLst/>
              <a:gdLst>
                <a:gd name="T0" fmla="*/ 0 w 269"/>
                <a:gd name="T1" fmla="*/ 3 h 259"/>
                <a:gd name="T2" fmla="*/ 71 w 269"/>
                <a:gd name="T3" fmla="*/ 0 h 259"/>
                <a:gd name="T4" fmla="*/ 269 w 269"/>
                <a:gd name="T5" fmla="*/ 179 h 259"/>
                <a:gd name="T6" fmla="*/ 224 w 269"/>
                <a:gd name="T7" fmla="*/ 259 h 259"/>
                <a:gd name="T8" fmla="*/ 0 w 269"/>
                <a:gd name="T9" fmla="*/ 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59">
                  <a:moveTo>
                    <a:pt x="0" y="3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123" y="55"/>
                    <a:pt x="197" y="129"/>
                    <a:pt x="269" y="179"/>
                  </a:cubicBezTo>
                  <a:cubicBezTo>
                    <a:pt x="237" y="217"/>
                    <a:pt x="224" y="259"/>
                    <a:pt x="224" y="259"/>
                  </a:cubicBez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3279"/>
            <p:cNvSpPr/>
            <p:nvPr/>
          </p:nvSpPr>
          <p:spPr bwMode="auto">
            <a:xfrm>
              <a:off x="8721368" y="2972470"/>
              <a:ext cx="933178" cy="440344"/>
            </a:xfrm>
            <a:custGeom>
              <a:avLst/>
              <a:gdLst>
                <a:gd name="T0" fmla="*/ 0 w 458"/>
                <a:gd name="T1" fmla="*/ 0 h 216"/>
                <a:gd name="T2" fmla="*/ 421 w 458"/>
                <a:gd name="T3" fmla="*/ 26 h 216"/>
                <a:gd name="T4" fmla="*/ 458 w 458"/>
                <a:gd name="T5" fmla="*/ 160 h 216"/>
                <a:gd name="T6" fmla="*/ 172 w 458"/>
                <a:gd name="T7" fmla="*/ 216 h 216"/>
                <a:gd name="T8" fmla="*/ 0 w 458"/>
                <a:gd name="T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216">
                  <a:moveTo>
                    <a:pt x="0" y="0"/>
                  </a:moveTo>
                  <a:cubicBezTo>
                    <a:pt x="0" y="0"/>
                    <a:pt x="224" y="61"/>
                    <a:pt x="421" y="26"/>
                  </a:cubicBezTo>
                  <a:cubicBezTo>
                    <a:pt x="441" y="59"/>
                    <a:pt x="457" y="103"/>
                    <a:pt x="458" y="160"/>
                  </a:cubicBezTo>
                  <a:cubicBezTo>
                    <a:pt x="323" y="78"/>
                    <a:pt x="217" y="162"/>
                    <a:pt x="172" y="216"/>
                  </a:cubicBezTo>
                  <a:cubicBezTo>
                    <a:pt x="112" y="156"/>
                    <a:pt x="47" y="75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3280"/>
            <p:cNvSpPr/>
            <p:nvPr/>
          </p:nvSpPr>
          <p:spPr bwMode="auto">
            <a:xfrm>
              <a:off x="8721368" y="2844398"/>
              <a:ext cx="858815" cy="263915"/>
            </a:xfrm>
            <a:custGeom>
              <a:avLst/>
              <a:gdLst>
                <a:gd name="T0" fmla="*/ 0 w 421"/>
                <a:gd name="T1" fmla="*/ 69 h 130"/>
                <a:gd name="T2" fmla="*/ 240 w 421"/>
                <a:gd name="T3" fmla="*/ 60 h 130"/>
                <a:gd name="T4" fmla="*/ 299 w 421"/>
                <a:gd name="T5" fmla="*/ 0 h 130"/>
                <a:gd name="T6" fmla="*/ 421 w 421"/>
                <a:gd name="T7" fmla="*/ 95 h 130"/>
                <a:gd name="T8" fmla="*/ 0 w 421"/>
                <a:gd name="T9" fmla="*/ 6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0">
                  <a:moveTo>
                    <a:pt x="0" y="69"/>
                  </a:moveTo>
                  <a:cubicBezTo>
                    <a:pt x="240" y="60"/>
                    <a:pt x="240" y="60"/>
                    <a:pt x="240" y="6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374" y="20"/>
                    <a:pt x="421" y="95"/>
                  </a:cubicBezTo>
                  <a:cubicBezTo>
                    <a:pt x="224" y="130"/>
                    <a:pt x="0" y="69"/>
                    <a:pt x="0" y="6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3281"/>
            <p:cNvSpPr/>
            <p:nvPr/>
          </p:nvSpPr>
          <p:spPr bwMode="auto">
            <a:xfrm>
              <a:off x="9765361" y="3229094"/>
              <a:ext cx="629895" cy="624063"/>
            </a:xfrm>
            <a:custGeom>
              <a:avLst/>
              <a:gdLst>
                <a:gd name="T0" fmla="*/ 11 w 309"/>
                <a:gd name="T1" fmla="*/ 10 h 307"/>
                <a:gd name="T2" fmla="*/ 45 w 309"/>
                <a:gd name="T3" fmla="*/ 145 h 307"/>
                <a:gd name="T4" fmla="*/ 300 w 309"/>
                <a:gd name="T5" fmla="*/ 302 h 307"/>
                <a:gd name="T6" fmla="*/ 309 w 309"/>
                <a:gd name="T7" fmla="*/ 307 h 307"/>
                <a:gd name="T8" fmla="*/ 304 w 309"/>
                <a:gd name="T9" fmla="*/ 297 h 307"/>
                <a:gd name="T10" fmla="*/ 148 w 309"/>
                <a:gd name="T11" fmla="*/ 45 h 307"/>
                <a:gd name="T12" fmla="*/ 11 w 309"/>
                <a:gd name="T13" fmla="*/ 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07">
                  <a:moveTo>
                    <a:pt x="11" y="10"/>
                  </a:moveTo>
                  <a:cubicBezTo>
                    <a:pt x="0" y="31"/>
                    <a:pt x="4" y="94"/>
                    <a:pt x="45" y="145"/>
                  </a:cubicBezTo>
                  <a:cubicBezTo>
                    <a:pt x="86" y="200"/>
                    <a:pt x="166" y="242"/>
                    <a:pt x="300" y="302"/>
                  </a:cubicBezTo>
                  <a:cubicBezTo>
                    <a:pt x="303" y="304"/>
                    <a:pt x="306" y="305"/>
                    <a:pt x="309" y="307"/>
                  </a:cubicBezTo>
                  <a:cubicBezTo>
                    <a:pt x="308" y="304"/>
                    <a:pt x="306" y="301"/>
                    <a:pt x="304" y="297"/>
                  </a:cubicBezTo>
                  <a:cubicBezTo>
                    <a:pt x="245" y="165"/>
                    <a:pt x="203" y="86"/>
                    <a:pt x="148" y="45"/>
                  </a:cubicBezTo>
                  <a:cubicBezTo>
                    <a:pt x="96" y="4"/>
                    <a:pt x="32" y="0"/>
                    <a:pt x="11" y="10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3282"/>
            <p:cNvSpPr/>
            <p:nvPr/>
          </p:nvSpPr>
          <p:spPr bwMode="auto">
            <a:xfrm>
              <a:off x="9771193" y="3233469"/>
              <a:ext cx="478254" cy="473880"/>
            </a:xfrm>
            <a:custGeom>
              <a:avLst/>
              <a:gdLst>
                <a:gd name="T0" fmla="*/ 8 w 235"/>
                <a:gd name="T1" fmla="*/ 8 h 233"/>
                <a:gd name="T2" fmla="*/ 34 w 235"/>
                <a:gd name="T3" fmla="*/ 111 h 233"/>
                <a:gd name="T4" fmla="*/ 227 w 235"/>
                <a:gd name="T5" fmla="*/ 230 h 233"/>
                <a:gd name="T6" fmla="*/ 235 w 235"/>
                <a:gd name="T7" fmla="*/ 233 h 233"/>
                <a:gd name="T8" fmla="*/ 231 w 235"/>
                <a:gd name="T9" fmla="*/ 226 h 233"/>
                <a:gd name="T10" fmla="*/ 112 w 235"/>
                <a:gd name="T11" fmla="*/ 35 h 233"/>
                <a:gd name="T12" fmla="*/ 8 w 235"/>
                <a:gd name="T1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33">
                  <a:moveTo>
                    <a:pt x="8" y="8"/>
                  </a:moveTo>
                  <a:cubicBezTo>
                    <a:pt x="0" y="24"/>
                    <a:pt x="3" y="72"/>
                    <a:pt x="34" y="111"/>
                  </a:cubicBezTo>
                  <a:cubicBezTo>
                    <a:pt x="65" y="152"/>
                    <a:pt x="125" y="184"/>
                    <a:pt x="227" y="230"/>
                  </a:cubicBezTo>
                  <a:cubicBezTo>
                    <a:pt x="230" y="231"/>
                    <a:pt x="232" y="232"/>
                    <a:pt x="235" y="233"/>
                  </a:cubicBezTo>
                  <a:cubicBezTo>
                    <a:pt x="233" y="231"/>
                    <a:pt x="232" y="229"/>
                    <a:pt x="231" y="226"/>
                  </a:cubicBezTo>
                  <a:cubicBezTo>
                    <a:pt x="186" y="126"/>
                    <a:pt x="154" y="66"/>
                    <a:pt x="112" y="35"/>
                  </a:cubicBezTo>
                  <a:cubicBezTo>
                    <a:pt x="73" y="3"/>
                    <a:pt x="24" y="0"/>
                    <a:pt x="8" y="8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3283"/>
            <p:cNvSpPr/>
            <p:nvPr/>
          </p:nvSpPr>
          <p:spPr bwMode="auto">
            <a:xfrm>
              <a:off x="9775568" y="3237843"/>
              <a:ext cx="335361" cy="332445"/>
            </a:xfrm>
            <a:custGeom>
              <a:avLst/>
              <a:gdLst>
                <a:gd name="T0" fmla="*/ 6 w 165"/>
                <a:gd name="T1" fmla="*/ 6 h 164"/>
                <a:gd name="T2" fmla="*/ 24 w 165"/>
                <a:gd name="T3" fmla="*/ 78 h 164"/>
                <a:gd name="T4" fmla="*/ 160 w 165"/>
                <a:gd name="T5" fmla="*/ 162 h 164"/>
                <a:gd name="T6" fmla="*/ 165 w 165"/>
                <a:gd name="T7" fmla="*/ 164 h 164"/>
                <a:gd name="T8" fmla="*/ 163 w 165"/>
                <a:gd name="T9" fmla="*/ 159 h 164"/>
                <a:gd name="T10" fmla="*/ 79 w 165"/>
                <a:gd name="T11" fmla="*/ 25 h 164"/>
                <a:gd name="T12" fmla="*/ 6 w 165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64">
                  <a:moveTo>
                    <a:pt x="6" y="6"/>
                  </a:moveTo>
                  <a:cubicBezTo>
                    <a:pt x="0" y="17"/>
                    <a:pt x="2" y="51"/>
                    <a:pt x="24" y="78"/>
                  </a:cubicBezTo>
                  <a:cubicBezTo>
                    <a:pt x="46" y="107"/>
                    <a:pt x="88" y="130"/>
                    <a:pt x="160" y="162"/>
                  </a:cubicBezTo>
                  <a:cubicBezTo>
                    <a:pt x="162" y="162"/>
                    <a:pt x="163" y="163"/>
                    <a:pt x="165" y="164"/>
                  </a:cubicBezTo>
                  <a:cubicBezTo>
                    <a:pt x="164" y="162"/>
                    <a:pt x="163" y="161"/>
                    <a:pt x="163" y="159"/>
                  </a:cubicBezTo>
                  <a:cubicBezTo>
                    <a:pt x="131" y="88"/>
                    <a:pt x="108" y="47"/>
                    <a:pt x="79" y="25"/>
                  </a:cubicBezTo>
                  <a:cubicBezTo>
                    <a:pt x="52" y="3"/>
                    <a:pt x="17" y="0"/>
                    <a:pt x="6" y="6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3284"/>
            <p:cNvSpPr/>
            <p:nvPr/>
          </p:nvSpPr>
          <p:spPr bwMode="auto">
            <a:xfrm>
              <a:off x="9139840" y="2600657"/>
              <a:ext cx="817989" cy="819448"/>
            </a:xfrm>
            <a:custGeom>
              <a:avLst/>
              <a:gdLst>
                <a:gd name="T0" fmla="*/ 32 w 402"/>
                <a:gd name="T1" fmla="*/ 32 h 403"/>
                <a:gd name="T2" fmla="*/ 32 w 402"/>
                <a:gd name="T3" fmla="*/ 33 h 403"/>
                <a:gd name="T4" fmla="*/ 0 w 402"/>
                <a:gd name="T5" fmla="*/ 85 h 403"/>
                <a:gd name="T6" fmla="*/ 141 w 402"/>
                <a:gd name="T7" fmla="*/ 280 h 403"/>
                <a:gd name="T8" fmla="*/ 262 w 402"/>
                <a:gd name="T9" fmla="*/ 403 h 403"/>
                <a:gd name="T10" fmla="*/ 319 w 402"/>
                <a:gd name="T11" fmla="*/ 320 h 403"/>
                <a:gd name="T12" fmla="*/ 402 w 402"/>
                <a:gd name="T13" fmla="*/ 263 h 403"/>
                <a:gd name="T14" fmla="*/ 280 w 402"/>
                <a:gd name="T15" fmla="*/ 142 h 403"/>
                <a:gd name="T16" fmla="*/ 84 w 402"/>
                <a:gd name="T17" fmla="*/ 0 h 403"/>
                <a:gd name="T18" fmla="*/ 32 w 402"/>
                <a:gd name="T19" fmla="*/ 3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403">
                  <a:moveTo>
                    <a:pt x="32" y="32"/>
                  </a:moveTo>
                  <a:cubicBezTo>
                    <a:pt x="32" y="33"/>
                    <a:pt x="32" y="33"/>
                    <a:pt x="32" y="33"/>
                  </a:cubicBezTo>
                  <a:cubicBezTo>
                    <a:pt x="13" y="51"/>
                    <a:pt x="3" y="72"/>
                    <a:pt x="0" y="85"/>
                  </a:cubicBezTo>
                  <a:cubicBezTo>
                    <a:pt x="34" y="151"/>
                    <a:pt x="98" y="224"/>
                    <a:pt x="141" y="280"/>
                  </a:cubicBezTo>
                  <a:cubicBezTo>
                    <a:pt x="171" y="320"/>
                    <a:pt x="205" y="352"/>
                    <a:pt x="262" y="403"/>
                  </a:cubicBezTo>
                  <a:cubicBezTo>
                    <a:pt x="269" y="386"/>
                    <a:pt x="287" y="352"/>
                    <a:pt x="319" y="320"/>
                  </a:cubicBezTo>
                  <a:cubicBezTo>
                    <a:pt x="351" y="287"/>
                    <a:pt x="386" y="269"/>
                    <a:pt x="402" y="263"/>
                  </a:cubicBezTo>
                  <a:cubicBezTo>
                    <a:pt x="351" y="205"/>
                    <a:pt x="319" y="171"/>
                    <a:pt x="280" y="142"/>
                  </a:cubicBezTo>
                  <a:cubicBezTo>
                    <a:pt x="224" y="98"/>
                    <a:pt x="150" y="34"/>
                    <a:pt x="84" y="0"/>
                  </a:cubicBezTo>
                  <a:cubicBezTo>
                    <a:pt x="71" y="3"/>
                    <a:pt x="50" y="13"/>
                    <a:pt x="32" y="32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3285"/>
            <p:cNvSpPr/>
            <p:nvPr/>
          </p:nvSpPr>
          <p:spPr bwMode="auto">
            <a:xfrm>
              <a:off x="9043606" y="2504423"/>
              <a:ext cx="266830" cy="268289"/>
            </a:xfrm>
            <a:custGeom>
              <a:avLst/>
              <a:gdLst>
                <a:gd name="T0" fmla="*/ 0 w 131"/>
                <a:gd name="T1" fmla="*/ 0 h 132"/>
                <a:gd name="T2" fmla="*/ 47 w 131"/>
                <a:gd name="T3" fmla="*/ 132 h 132"/>
                <a:gd name="T4" fmla="*/ 79 w 131"/>
                <a:gd name="T5" fmla="*/ 80 h 132"/>
                <a:gd name="T6" fmla="*/ 79 w 131"/>
                <a:gd name="T7" fmla="*/ 79 h 132"/>
                <a:gd name="T8" fmla="*/ 131 w 131"/>
                <a:gd name="T9" fmla="*/ 47 h 132"/>
                <a:gd name="T10" fmla="*/ 0 w 131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0" y="0"/>
                  </a:moveTo>
                  <a:cubicBezTo>
                    <a:pt x="2" y="11"/>
                    <a:pt x="4" y="50"/>
                    <a:pt x="47" y="132"/>
                  </a:cubicBezTo>
                  <a:cubicBezTo>
                    <a:pt x="50" y="119"/>
                    <a:pt x="60" y="98"/>
                    <a:pt x="79" y="8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7" y="60"/>
                    <a:pt x="118" y="50"/>
                    <a:pt x="131" y="47"/>
                  </a:cubicBezTo>
                  <a:cubicBezTo>
                    <a:pt x="49" y="4"/>
                    <a:pt x="11" y="2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3286"/>
            <p:cNvSpPr/>
            <p:nvPr/>
          </p:nvSpPr>
          <p:spPr bwMode="auto">
            <a:xfrm>
              <a:off x="9673502" y="3135776"/>
              <a:ext cx="323696" cy="320780"/>
            </a:xfrm>
            <a:custGeom>
              <a:avLst/>
              <a:gdLst>
                <a:gd name="T0" fmla="*/ 0 w 159"/>
                <a:gd name="T1" fmla="*/ 140 h 158"/>
                <a:gd name="T2" fmla="*/ 4 w 159"/>
                <a:gd name="T3" fmla="*/ 144 h 158"/>
                <a:gd name="T4" fmla="*/ 21 w 159"/>
                <a:gd name="T5" fmla="*/ 158 h 158"/>
                <a:gd name="T6" fmla="*/ 75 w 159"/>
                <a:gd name="T7" fmla="*/ 75 h 158"/>
                <a:gd name="T8" fmla="*/ 75 w 159"/>
                <a:gd name="T9" fmla="*/ 75 h 158"/>
                <a:gd name="T10" fmla="*/ 159 w 159"/>
                <a:gd name="T11" fmla="*/ 20 h 158"/>
                <a:gd name="T12" fmla="*/ 144 w 159"/>
                <a:gd name="T13" fmla="*/ 4 h 158"/>
                <a:gd name="T14" fmla="*/ 140 w 159"/>
                <a:gd name="T15" fmla="*/ 0 h 158"/>
                <a:gd name="T16" fmla="*/ 57 w 159"/>
                <a:gd name="T17" fmla="*/ 57 h 158"/>
                <a:gd name="T18" fmla="*/ 0 w 159"/>
                <a:gd name="T19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58">
                  <a:moveTo>
                    <a:pt x="0" y="140"/>
                  </a:moveTo>
                  <a:cubicBezTo>
                    <a:pt x="2" y="141"/>
                    <a:pt x="3" y="142"/>
                    <a:pt x="4" y="144"/>
                  </a:cubicBezTo>
                  <a:cubicBezTo>
                    <a:pt x="10" y="149"/>
                    <a:pt x="15" y="154"/>
                    <a:pt x="21" y="158"/>
                  </a:cubicBezTo>
                  <a:cubicBezTo>
                    <a:pt x="27" y="138"/>
                    <a:pt x="45" y="105"/>
                    <a:pt x="75" y="75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105" y="45"/>
                    <a:pt x="138" y="26"/>
                    <a:pt x="159" y="20"/>
                  </a:cubicBezTo>
                  <a:cubicBezTo>
                    <a:pt x="154" y="14"/>
                    <a:pt x="149" y="9"/>
                    <a:pt x="144" y="4"/>
                  </a:cubicBezTo>
                  <a:cubicBezTo>
                    <a:pt x="143" y="2"/>
                    <a:pt x="141" y="1"/>
                    <a:pt x="140" y="0"/>
                  </a:cubicBezTo>
                  <a:cubicBezTo>
                    <a:pt x="124" y="6"/>
                    <a:pt x="89" y="24"/>
                    <a:pt x="57" y="57"/>
                  </a:cubicBezTo>
                  <a:cubicBezTo>
                    <a:pt x="25" y="89"/>
                    <a:pt x="7" y="123"/>
                    <a:pt x="0" y="140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3287"/>
            <p:cNvSpPr/>
            <p:nvPr/>
          </p:nvSpPr>
          <p:spPr bwMode="auto">
            <a:xfrm>
              <a:off x="9673502" y="3217429"/>
              <a:ext cx="158931" cy="211424"/>
            </a:xfrm>
            <a:custGeom>
              <a:avLst/>
              <a:gdLst>
                <a:gd name="T0" fmla="*/ 76 w 78"/>
                <a:gd name="T1" fmla="*/ 0 h 104"/>
                <a:gd name="T2" fmla="*/ 57 w 78"/>
                <a:gd name="T3" fmla="*/ 17 h 104"/>
                <a:gd name="T4" fmla="*/ 3 w 78"/>
                <a:gd name="T5" fmla="*/ 94 h 104"/>
                <a:gd name="T6" fmla="*/ 0 w 78"/>
                <a:gd name="T7" fmla="*/ 100 h 104"/>
                <a:gd name="T8" fmla="*/ 4 w 78"/>
                <a:gd name="T9" fmla="*/ 104 h 104"/>
                <a:gd name="T10" fmla="*/ 5 w 78"/>
                <a:gd name="T11" fmla="*/ 104 h 104"/>
                <a:gd name="T12" fmla="*/ 61 w 78"/>
                <a:gd name="T13" fmla="*/ 21 h 104"/>
                <a:gd name="T14" fmla="*/ 78 w 78"/>
                <a:gd name="T15" fmla="*/ 5 h 104"/>
                <a:gd name="T16" fmla="*/ 76 w 78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04">
                  <a:moveTo>
                    <a:pt x="76" y="0"/>
                  </a:moveTo>
                  <a:cubicBezTo>
                    <a:pt x="70" y="5"/>
                    <a:pt x="63" y="11"/>
                    <a:pt x="57" y="17"/>
                  </a:cubicBezTo>
                  <a:cubicBezTo>
                    <a:pt x="28" y="46"/>
                    <a:pt x="11" y="76"/>
                    <a:pt x="3" y="94"/>
                  </a:cubicBezTo>
                  <a:cubicBezTo>
                    <a:pt x="2" y="96"/>
                    <a:pt x="1" y="98"/>
                    <a:pt x="0" y="100"/>
                  </a:cubicBezTo>
                  <a:cubicBezTo>
                    <a:pt x="2" y="101"/>
                    <a:pt x="3" y="102"/>
                    <a:pt x="4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11" y="86"/>
                    <a:pt x="29" y="52"/>
                    <a:pt x="61" y="21"/>
                  </a:cubicBezTo>
                  <a:cubicBezTo>
                    <a:pt x="67" y="15"/>
                    <a:pt x="72" y="10"/>
                    <a:pt x="78" y="5"/>
                  </a:cubicBezTo>
                  <a:cubicBezTo>
                    <a:pt x="77" y="3"/>
                    <a:pt x="77" y="2"/>
                    <a:pt x="76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3288"/>
            <p:cNvSpPr>
              <a:spLocks noEditPoints="1"/>
            </p:cNvSpPr>
            <p:nvPr/>
          </p:nvSpPr>
          <p:spPr bwMode="auto">
            <a:xfrm>
              <a:off x="9043606" y="2504423"/>
              <a:ext cx="953592" cy="713007"/>
            </a:xfrm>
            <a:custGeom>
              <a:avLst/>
              <a:gdLst>
                <a:gd name="T0" fmla="*/ 445 w 468"/>
                <a:gd name="T1" fmla="*/ 311 h 350"/>
                <a:gd name="T2" fmla="*/ 385 w 468"/>
                <a:gd name="T3" fmla="*/ 350 h 350"/>
                <a:gd name="T4" fmla="*/ 385 w 468"/>
                <a:gd name="T5" fmla="*/ 350 h 350"/>
                <a:gd name="T6" fmla="*/ 445 w 468"/>
                <a:gd name="T7" fmla="*/ 311 h 350"/>
                <a:gd name="T8" fmla="*/ 327 w 468"/>
                <a:gd name="T9" fmla="*/ 189 h 350"/>
                <a:gd name="T10" fmla="*/ 327 w 468"/>
                <a:gd name="T11" fmla="*/ 189 h 350"/>
                <a:gd name="T12" fmla="*/ 449 w 468"/>
                <a:gd name="T13" fmla="*/ 310 h 350"/>
                <a:gd name="T14" fmla="*/ 449 w 468"/>
                <a:gd name="T15" fmla="*/ 310 h 350"/>
                <a:gd name="T16" fmla="*/ 453 w 468"/>
                <a:gd name="T17" fmla="*/ 314 h 350"/>
                <a:gd name="T18" fmla="*/ 453 w 468"/>
                <a:gd name="T19" fmla="*/ 314 h 350"/>
                <a:gd name="T20" fmla="*/ 468 w 468"/>
                <a:gd name="T21" fmla="*/ 330 h 350"/>
                <a:gd name="T22" fmla="*/ 468 w 468"/>
                <a:gd name="T23" fmla="*/ 330 h 350"/>
                <a:gd name="T24" fmla="*/ 453 w 468"/>
                <a:gd name="T25" fmla="*/ 314 h 350"/>
                <a:gd name="T26" fmla="*/ 449 w 468"/>
                <a:gd name="T27" fmla="*/ 310 h 350"/>
                <a:gd name="T28" fmla="*/ 327 w 468"/>
                <a:gd name="T29" fmla="*/ 189 h 350"/>
                <a:gd name="T30" fmla="*/ 327 w 468"/>
                <a:gd name="T31" fmla="*/ 189 h 350"/>
                <a:gd name="T32" fmla="*/ 141 w 468"/>
                <a:gd name="T33" fmla="*/ 52 h 350"/>
                <a:gd name="T34" fmla="*/ 141 w 468"/>
                <a:gd name="T35" fmla="*/ 52 h 350"/>
                <a:gd name="T36" fmla="*/ 141 w 468"/>
                <a:gd name="T37" fmla="*/ 52 h 350"/>
                <a:gd name="T38" fmla="*/ 131 w 468"/>
                <a:gd name="T39" fmla="*/ 47 h 350"/>
                <a:gd name="T40" fmla="*/ 131 w 468"/>
                <a:gd name="T41" fmla="*/ 47 h 350"/>
                <a:gd name="T42" fmla="*/ 140 w 468"/>
                <a:gd name="T43" fmla="*/ 52 h 350"/>
                <a:gd name="T44" fmla="*/ 131 w 468"/>
                <a:gd name="T45" fmla="*/ 47 h 350"/>
                <a:gd name="T46" fmla="*/ 0 w 468"/>
                <a:gd name="T47" fmla="*/ 0 h 350"/>
                <a:gd name="T48" fmla="*/ 0 w 468"/>
                <a:gd name="T49" fmla="*/ 1 h 350"/>
                <a:gd name="T50" fmla="*/ 0 w 468"/>
                <a:gd name="T51" fmla="*/ 1 h 350"/>
                <a:gd name="T52" fmla="*/ 0 w 468"/>
                <a:gd name="T5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8" h="350">
                  <a:moveTo>
                    <a:pt x="445" y="311"/>
                  </a:moveTo>
                  <a:cubicBezTo>
                    <a:pt x="431" y="318"/>
                    <a:pt x="408" y="330"/>
                    <a:pt x="385" y="350"/>
                  </a:cubicBezTo>
                  <a:cubicBezTo>
                    <a:pt x="385" y="350"/>
                    <a:pt x="385" y="350"/>
                    <a:pt x="385" y="350"/>
                  </a:cubicBezTo>
                  <a:cubicBezTo>
                    <a:pt x="408" y="330"/>
                    <a:pt x="431" y="318"/>
                    <a:pt x="445" y="311"/>
                  </a:cubicBezTo>
                  <a:moveTo>
                    <a:pt x="327" y="189"/>
                  </a:moveTo>
                  <a:cubicBezTo>
                    <a:pt x="327" y="189"/>
                    <a:pt x="327" y="189"/>
                    <a:pt x="327" y="189"/>
                  </a:cubicBezTo>
                  <a:cubicBezTo>
                    <a:pt x="366" y="218"/>
                    <a:pt x="398" y="252"/>
                    <a:pt x="449" y="310"/>
                  </a:cubicBezTo>
                  <a:cubicBezTo>
                    <a:pt x="449" y="310"/>
                    <a:pt x="449" y="310"/>
                    <a:pt x="449" y="310"/>
                  </a:cubicBezTo>
                  <a:cubicBezTo>
                    <a:pt x="450" y="311"/>
                    <a:pt x="452" y="312"/>
                    <a:pt x="453" y="314"/>
                  </a:cubicBezTo>
                  <a:cubicBezTo>
                    <a:pt x="453" y="314"/>
                    <a:pt x="453" y="314"/>
                    <a:pt x="453" y="314"/>
                  </a:cubicBezTo>
                  <a:cubicBezTo>
                    <a:pt x="458" y="319"/>
                    <a:pt x="463" y="324"/>
                    <a:pt x="468" y="330"/>
                  </a:cubicBezTo>
                  <a:cubicBezTo>
                    <a:pt x="468" y="330"/>
                    <a:pt x="468" y="330"/>
                    <a:pt x="468" y="330"/>
                  </a:cubicBezTo>
                  <a:cubicBezTo>
                    <a:pt x="463" y="324"/>
                    <a:pt x="458" y="319"/>
                    <a:pt x="453" y="314"/>
                  </a:cubicBezTo>
                  <a:cubicBezTo>
                    <a:pt x="452" y="312"/>
                    <a:pt x="450" y="311"/>
                    <a:pt x="449" y="310"/>
                  </a:cubicBezTo>
                  <a:cubicBezTo>
                    <a:pt x="398" y="252"/>
                    <a:pt x="366" y="218"/>
                    <a:pt x="327" y="189"/>
                  </a:cubicBezTo>
                  <a:cubicBezTo>
                    <a:pt x="327" y="189"/>
                    <a:pt x="327" y="189"/>
                    <a:pt x="327" y="189"/>
                  </a:cubicBezTo>
                  <a:moveTo>
                    <a:pt x="141" y="52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moveTo>
                    <a:pt x="131" y="47"/>
                  </a:moveTo>
                  <a:cubicBezTo>
                    <a:pt x="131" y="47"/>
                    <a:pt x="131" y="47"/>
                    <a:pt x="131" y="47"/>
                  </a:cubicBezTo>
                  <a:cubicBezTo>
                    <a:pt x="134" y="49"/>
                    <a:pt x="137" y="50"/>
                    <a:pt x="140" y="52"/>
                  </a:cubicBezTo>
                  <a:cubicBezTo>
                    <a:pt x="137" y="50"/>
                    <a:pt x="134" y="49"/>
                    <a:pt x="131" y="47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3289"/>
            <p:cNvSpPr/>
            <p:nvPr/>
          </p:nvSpPr>
          <p:spPr bwMode="auto">
            <a:xfrm>
              <a:off x="9268152" y="2600657"/>
              <a:ext cx="689677" cy="616773"/>
            </a:xfrm>
            <a:custGeom>
              <a:avLst/>
              <a:gdLst>
                <a:gd name="T0" fmla="*/ 21 w 339"/>
                <a:gd name="T1" fmla="*/ 0 h 303"/>
                <a:gd name="T2" fmla="*/ 0 w 339"/>
                <a:gd name="T3" fmla="*/ 8 h 303"/>
                <a:gd name="T4" fmla="*/ 146 w 339"/>
                <a:gd name="T5" fmla="*/ 114 h 303"/>
                <a:gd name="T6" fmla="*/ 275 w 339"/>
                <a:gd name="T7" fmla="*/ 303 h 303"/>
                <a:gd name="T8" fmla="*/ 335 w 339"/>
                <a:gd name="T9" fmla="*/ 264 h 303"/>
                <a:gd name="T10" fmla="*/ 339 w 339"/>
                <a:gd name="T11" fmla="*/ 263 h 303"/>
                <a:gd name="T12" fmla="*/ 217 w 339"/>
                <a:gd name="T13" fmla="*/ 142 h 303"/>
                <a:gd name="T14" fmla="*/ 217 w 339"/>
                <a:gd name="T15" fmla="*/ 142 h 303"/>
                <a:gd name="T16" fmla="*/ 31 w 339"/>
                <a:gd name="T17" fmla="*/ 5 h 303"/>
                <a:gd name="T18" fmla="*/ 31 w 339"/>
                <a:gd name="T19" fmla="*/ 5 h 303"/>
                <a:gd name="T20" fmla="*/ 30 w 339"/>
                <a:gd name="T21" fmla="*/ 5 h 303"/>
                <a:gd name="T22" fmla="*/ 21 w 339"/>
                <a:gd name="T2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9" h="303">
                  <a:moveTo>
                    <a:pt x="21" y="0"/>
                  </a:moveTo>
                  <a:cubicBezTo>
                    <a:pt x="15" y="1"/>
                    <a:pt x="8" y="4"/>
                    <a:pt x="0" y="8"/>
                  </a:cubicBezTo>
                  <a:cubicBezTo>
                    <a:pt x="48" y="35"/>
                    <a:pt x="102" y="71"/>
                    <a:pt x="146" y="114"/>
                  </a:cubicBezTo>
                  <a:cubicBezTo>
                    <a:pt x="190" y="160"/>
                    <a:pt x="235" y="214"/>
                    <a:pt x="275" y="303"/>
                  </a:cubicBezTo>
                  <a:cubicBezTo>
                    <a:pt x="298" y="283"/>
                    <a:pt x="321" y="271"/>
                    <a:pt x="335" y="264"/>
                  </a:cubicBezTo>
                  <a:cubicBezTo>
                    <a:pt x="337" y="264"/>
                    <a:pt x="338" y="263"/>
                    <a:pt x="339" y="263"/>
                  </a:cubicBezTo>
                  <a:cubicBezTo>
                    <a:pt x="288" y="205"/>
                    <a:pt x="256" y="171"/>
                    <a:pt x="217" y="142"/>
                  </a:cubicBezTo>
                  <a:cubicBezTo>
                    <a:pt x="217" y="142"/>
                    <a:pt x="217" y="142"/>
                    <a:pt x="217" y="142"/>
                  </a:cubicBezTo>
                  <a:cubicBezTo>
                    <a:pt x="164" y="101"/>
                    <a:pt x="95" y="41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27" y="3"/>
                    <a:pt x="24" y="2"/>
                    <a:pt x="21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3290"/>
            <p:cNvSpPr/>
            <p:nvPr/>
          </p:nvSpPr>
          <p:spPr bwMode="auto">
            <a:xfrm>
              <a:off x="9970952" y="3176603"/>
              <a:ext cx="26246" cy="10207"/>
            </a:xfrm>
            <a:custGeom>
              <a:avLst/>
              <a:gdLst>
                <a:gd name="T0" fmla="*/ 13 w 13"/>
                <a:gd name="T1" fmla="*/ 0 h 5"/>
                <a:gd name="T2" fmla="*/ 0 w 13"/>
                <a:gd name="T3" fmla="*/ 5 h 5"/>
                <a:gd name="T4" fmla="*/ 13 w 1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9" y="1"/>
                    <a:pt x="5" y="3"/>
                    <a:pt x="0" y="5"/>
                  </a:cubicBezTo>
                  <a:cubicBezTo>
                    <a:pt x="5" y="3"/>
                    <a:pt x="9" y="1"/>
                    <a:pt x="1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3291"/>
            <p:cNvSpPr>
              <a:spLocks noEditPoints="1"/>
            </p:cNvSpPr>
            <p:nvPr/>
          </p:nvSpPr>
          <p:spPr bwMode="auto">
            <a:xfrm>
              <a:off x="9043606" y="2504423"/>
              <a:ext cx="266830" cy="112274"/>
            </a:xfrm>
            <a:custGeom>
              <a:avLst/>
              <a:gdLst>
                <a:gd name="T0" fmla="*/ 130 w 131"/>
                <a:gd name="T1" fmla="*/ 47 h 55"/>
                <a:gd name="T2" fmla="*/ 110 w 131"/>
                <a:gd name="T3" fmla="*/ 55 h 55"/>
                <a:gd name="T4" fmla="*/ 110 w 131"/>
                <a:gd name="T5" fmla="*/ 55 h 55"/>
                <a:gd name="T6" fmla="*/ 131 w 131"/>
                <a:gd name="T7" fmla="*/ 47 h 55"/>
                <a:gd name="T8" fmla="*/ 131 w 131"/>
                <a:gd name="T9" fmla="*/ 47 h 55"/>
                <a:gd name="T10" fmla="*/ 131 w 131"/>
                <a:gd name="T11" fmla="*/ 47 h 55"/>
                <a:gd name="T12" fmla="*/ 131 w 131"/>
                <a:gd name="T13" fmla="*/ 47 h 55"/>
                <a:gd name="T14" fmla="*/ 130 w 131"/>
                <a:gd name="T15" fmla="*/ 47 h 55"/>
                <a:gd name="T16" fmla="*/ 0 w 131"/>
                <a:gd name="T17" fmla="*/ 0 h 55"/>
                <a:gd name="T18" fmla="*/ 0 w 131"/>
                <a:gd name="T19" fmla="*/ 0 h 55"/>
                <a:gd name="T20" fmla="*/ 0 w 131"/>
                <a:gd name="T21" fmla="*/ 1 h 55"/>
                <a:gd name="T22" fmla="*/ 0 w 131"/>
                <a:gd name="T23" fmla="*/ 1 h 55"/>
                <a:gd name="T24" fmla="*/ 0 w 131"/>
                <a:gd name="T25" fmla="*/ 0 h 55"/>
                <a:gd name="T26" fmla="*/ 1 w 131"/>
                <a:gd name="T27" fmla="*/ 1 h 55"/>
                <a:gd name="T28" fmla="*/ 30 w 131"/>
                <a:gd name="T29" fmla="*/ 15 h 55"/>
                <a:gd name="T30" fmla="*/ 30 w 131"/>
                <a:gd name="T31" fmla="*/ 15 h 55"/>
                <a:gd name="T32" fmla="*/ 102 w 131"/>
                <a:gd name="T33" fmla="*/ 50 h 55"/>
                <a:gd name="T34" fmla="*/ 121 w 131"/>
                <a:gd name="T35" fmla="*/ 42 h 55"/>
                <a:gd name="T36" fmla="*/ 0 w 13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1" h="55">
                  <a:moveTo>
                    <a:pt x="130" y="47"/>
                  </a:moveTo>
                  <a:cubicBezTo>
                    <a:pt x="125" y="48"/>
                    <a:pt x="118" y="51"/>
                    <a:pt x="110" y="55"/>
                  </a:cubicBezTo>
                  <a:cubicBezTo>
                    <a:pt x="110" y="55"/>
                    <a:pt x="110" y="55"/>
                    <a:pt x="110" y="55"/>
                  </a:cubicBezTo>
                  <a:cubicBezTo>
                    <a:pt x="118" y="51"/>
                    <a:pt x="125" y="48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0" y="47"/>
                    <a:pt x="130" y="4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9" y="5"/>
                    <a:pt x="19" y="10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50" y="24"/>
                    <a:pt x="75" y="36"/>
                    <a:pt x="102" y="50"/>
                  </a:cubicBezTo>
                  <a:cubicBezTo>
                    <a:pt x="109" y="46"/>
                    <a:pt x="116" y="43"/>
                    <a:pt x="121" y="42"/>
                  </a:cubicBezTo>
                  <a:cubicBezTo>
                    <a:pt x="46" y="4"/>
                    <a:pt x="10" y="2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3292"/>
            <p:cNvSpPr/>
            <p:nvPr/>
          </p:nvSpPr>
          <p:spPr bwMode="auto">
            <a:xfrm>
              <a:off x="9832433" y="3143067"/>
              <a:ext cx="164764" cy="122480"/>
            </a:xfrm>
            <a:custGeom>
              <a:avLst/>
              <a:gdLst>
                <a:gd name="T0" fmla="*/ 66 w 81"/>
                <a:gd name="T1" fmla="*/ 0 h 60"/>
                <a:gd name="T2" fmla="*/ 66 w 81"/>
                <a:gd name="T3" fmla="*/ 0 h 60"/>
                <a:gd name="T4" fmla="*/ 0 w 81"/>
                <a:gd name="T5" fmla="*/ 41 h 60"/>
                <a:gd name="T6" fmla="*/ 6 w 81"/>
                <a:gd name="T7" fmla="*/ 56 h 60"/>
                <a:gd name="T8" fmla="*/ 6 w 81"/>
                <a:gd name="T9" fmla="*/ 56 h 60"/>
                <a:gd name="T10" fmla="*/ 8 w 81"/>
                <a:gd name="T11" fmla="*/ 60 h 60"/>
                <a:gd name="T12" fmla="*/ 68 w 81"/>
                <a:gd name="T13" fmla="*/ 21 h 60"/>
                <a:gd name="T14" fmla="*/ 81 w 81"/>
                <a:gd name="T15" fmla="*/ 16 h 60"/>
                <a:gd name="T16" fmla="*/ 81 w 81"/>
                <a:gd name="T17" fmla="*/ 16 h 60"/>
                <a:gd name="T18" fmla="*/ 66 w 81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60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2" y="6"/>
                    <a:pt x="26" y="19"/>
                    <a:pt x="0" y="41"/>
                  </a:cubicBezTo>
                  <a:cubicBezTo>
                    <a:pt x="2" y="46"/>
                    <a:pt x="4" y="51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9"/>
                    <a:pt x="8" y="60"/>
                  </a:cubicBezTo>
                  <a:cubicBezTo>
                    <a:pt x="29" y="41"/>
                    <a:pt x="51" y="28"/>
                    <a:pt x="68" y="21"/>
                  </a:cubicBezTo>
                  <a:cubicBezTo>
                    <a:pt x="73" y="19"/>
                    <a:pt x="77" y="17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6" y="10"/>
                    <a:pt x="71" y="5"/>
                    <a:pt x="66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3293"/>
            <p:cNvSpPr/>
            <p:nvPr/>
          </p:nvSpPr>
          <p:spPr bwMode="auto">
            <a:xfrm>
              <a:off x="9828059" y="3135776"/>
              <a:ext cx="138518" cy="91860"/>
            </a:xfrm>
            <a:custGeom>
              <a:avLst/>
              <a:gdLst>
                <a:gd name="T0" fmla="*/ 64 w 68"/>
                <a:gd name="T1" fmla="*/ 0 h 45"/>
                <a:gd name="T2" fmla="*/ 64 w 68"/>
                <a:gd name="T3" fmla="*/ 0 h 45"/>
                <a:gd name="T4" fmla="*/ 60 w 68"/>
                <a:gd name="T5" fmla="*/ 1 h 45"/>
                <a:gd name="T6" fmla="*/ 0 w 68"/>
                <a:gd name="T7" fmla="*/ 40 h 45"/>
                <a:gd name="T8" fmla="*/ 2 w 68"/>
                <a:gd name="T9" fmla="*/ 45 h 45"/>
                <a:gd name="T10" fmla="*/ 68 w 68"/>
                <a:gd name="T11" fmla="*/ 4 h 45"/>
                <a:gd name="T12" fmla="*/ 68 w 68"/>
                <a:gd name="T13" fmla="*/ 4 h 45"/>
                <a:gd name="T14" fmla="*/ 68 w 68"/>
                <a:gd name="T15" fmla="*/ 4 h 45"/>
                <a:gd name="T16" fmla="*/ 64 w 68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5">
                  <a:moveTo>
                    <a:pt x="6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2" y="1"/>
                    <a:pt x="60" y="1"/>
                  </a:cubicBezTo>
                  <a:cubicBezTo>
                    <a:pt x="46" y="8"/>
                    <a:pt x="23" y="20"/>
                    <a:pt x="0" y="40"/>
                  </a:cubicBezTo>
                  <a:cubicBezTo>
                    <a:pt x="1" y="42"/>
                    <a:pt x="1" y="43"/>
                    <a:pt x="2" y="45"/>
                  </a:cubicBezTo>
                  <a:cubicBezTo>
                    <a:pt x="28" y="23"/>
                    <a:pt x="54" y="10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7" y="2"/>
                    <a:pt x="65" y="1"/>
                    <a:pt x="64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3294"/>
            <p:cNvSpPr/>
            <p:nvPr/>
          </p:nvSpPr>
          <p:spPr bwMode="auto">
            <a:xfrm>
              <a:off x="9290023" y="2590450"/>
              <a:ext cx="18955" cy="10207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9 w 9"/>
                <a:gd name="T5" fmla="*/ 5 h 5"/>
                <a:gd name="T6" fmla="*/ 9 w 9"/>
                <a:gd name="T7" fmla="*/ 4 h 5"/>
                <a:gd name="T8" fmla="*/ 0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3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3295"/>
            <p:cNvSpPr/>
            <p:nvPr/>
          </p:nvSpPr>
          <p:spPr bwMode="auto">
            <a:xfrm>
              <a:off x="9176292" y="2606490"/>
              <a:ext cx="91859" cy="78737"/>
            </a:xfrm>
            <a:custGeom>
              <a:avLst/>
              <a:gdLst>
                <a:gd name="T0" fmla="*/ 37 w 45"/>
                <a:gd name="T1" fmla="*/ 0 h 39"/>
                <a:gd name="T2" fmla="*/ 8 w 45"/>
                <a:gd name="T3" fmla="*/ 23 h 39"/>
                <a:gd name="T4" fmla="*/ 8 w 45"/>
                <a:gd name="T5" fmla="*/ 23 h 39"/>
                <a:gd name="T6" fmla="*/ 0 w 45"/>
                <a:gd name="T7" fmla="*/ 31 h 39"/>
                <a:gd name="T8" fmla="*/ 4 w 45"/>
                <a:gd name="T9" fmla="*/ 39 h 39"/>
                <a:gd name="T10" fmla="*/ 13 w 45"/>
                <a:gd name="T11" fmla="*/ 29 h 39"/>
                <a:gd name="T12" fmla="*/ 14 w 45"/>
                <a:gd name="T13" fmla="*/ 29 h 39"/>
                <a:gd name="T14" fmla="*/ 45 w 45"/>
                <a:gd name="T15" fmla="*/ 5 h 39"/>
                <a:gd name="T16" fmla="*/ 37 w 45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9">
                  <a:moveTo>
                    <a:pt x="37" y="0"/>
                  </a:moveTo>
                  <a:cubicBezTo>
                    <a:pt x="27" y="6"/>
                    <a:pt x="17" y="1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6"/>
                    <a:pt x="2" y="29"/>
                    <a:pt x="0" y="31"/>
                  </a:cubicBezTo>
                  <a:cubicBezTo>
                    <a:pt x="1" y="34"/>
                    <a:pt x="3" y="36"/>
                    <a:pt x="4" y="39"/>
                  </a:cubicBezTo>
                  <a:cubicBezTo>
                    <a:pt x="7" y="36"/>
                    <a:pt x="10" y="32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4" y="18"/>
                    <a:pt x="35" y="10"/>
                    <a:pt x="45" y="5"/>
                  </a:cubicBezTo>
                  <a:cubicBezTo>
                    <a:pt x="42" y="3"/>
                    <a:pt x="39" y="2"/>
                    <a:pt x="37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3296"/>
            <p:cNvSpPr/>
            <p:nvPr/>
          </p:nvSpPr>
          <p:spPr bwMode="auto">
            <a:xfrm>
              <a:off x="9252113" y="2590450"/>
              <a:ext cx="56865" cy="26246"/>
            </a:xfrm>
            <a:custGeom>
              <a:avLst/>
              <a:gdLst>
                <a:gd name="T0" fmla="*/ 19 w 28"/>
                <a:gd name="T1" fmla="*/ 0 h 13"/>
                <a:gd name="T2" fmla="*/ 0 w 28"/>
                <a:gd name="T3" fmla="*/ 8 h 13"/>
                <a:gd name="T4" fmla="*/ 8 w 28"/>
                <a:gd name="T5" fmla="*/ 13 h 13"/>
                <a:gd name="T6" fmla="*/ 28 w 28"/>
                <a:gd name="T7" fmla="*/ 5 h 13"/>
                <a:gd name="T8" fmla="*/ 19 w 2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19" y="0"/>
                  </a:moveTo>
                  <a:cubicBezTo>
                    <a:pt x="14" y="1"/>
                    <a:pt x="7" y="4"/>
                    <a:pt x="0" y="8"/>
                  </a:cubicBezTo>
                  <a:cubicBezTo>
                    <a:pt x="2" y="10"/>
                    <a:pt x="5" y="11"/>
                    <a:pt x="8" y="13"/>
                  </a:cubicBezTo>
                  <a:cubicBezTo>
                    <a:pt x="16" y="9"/>
                    <a:pt x="23" y="6"/>
                    <a:pt x="28" y="5"/>
                  </a:cubicBezTo>
                  <a:cubicBezTo>
                    <a:pt x="25" y="3"/>
                    <a:pt x="22" y="1"/>
                    <a:pt x="19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3297"/>
            <p:cNvSpPr/>
            <p:nvPr/>
          </p:nvSpPr>
          <p:spPr bwMode="auto">
            <a:xfrm>
              <a:off x="9129633" y="2753756"/>
              <a:ext cx="10206" cy="17497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5 w 5"/>
                <a:gd name="T5" fmla="*/ 9 h 9"/>
                <a:gd name="T6" fmla="*/ 5 w 5"/>
                <a:gd name="T7" fmla="*/ 9 h 9"/>
                <a:gd name="T8" fmla="*/ 0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3298"/>
            <p:cNvSpPr/>
            <p:nvPr/>
          </p:nvSpPr>
          <p:spPr bwMode="auto">
            <a:xfrm>
              <a:off x="9129633" y="2753756"/>
              <a:ext cx="10206" cy="17497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5 w 5"/>
                <a:gd name="T5" fmla="*/ 9 h 9"/>
                <a:gd name="T6" fmla="*/ 5 w 5"/>
                <a:gd name="T7" fmla="*/ 9 h 9"/>
                <a:gd name="T8" fmla="*/ 0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3299"/>
            <p:cNvSpPr/>
            <p:nvPr/>
          </p:nvSpPr>
          <p:spPr bwMode="auto">
            <a:xfrm>
              <a:off x="9139840" y="2688143"/>
              <a:ext cx="223087" cy="400976"/>
            </a:xfrm>
            <a:custGeom>
              <a:avLst/>
              <a:gdLst>
                <a:gd name="T0" fmla="*/ 110 w 110"/>
                <a:gd name="T1" fmla="*/ 197 h 197"/>
                <a:gd name="T2" fmla="*/ 22 w 110"/>
                <a:gd name="T3" fmla="*/ 0 h 197"/>
                <a:gd name="T4" fmla="*/ 0 w 110"/>
                <a:gd name="T5" fmla="*/ 42 h 197"/>
                <a:gd name="T6" fmla="*/ 110 w 11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97">
                  <a:moveTo>
                    <a:pt x="110" y="197"/>
                  </a:moveTo>
                  <a:cubicBezTo>
                    <a:pt x="57" y="130"/>
                    <a:pt x="55" y="53"/>
                    <a:pt x="22" y="0"/>
                  </a:cubicBezTo>
                  <a:cubicBezTo>
                    <a:pt x="9" y="15"/>
                    <a:pt x="2" y="31"/>
                    <a:pt x="0" y="42"/>
                  </a:cubicBezTo>
                  <a:cubicBezTo>
                    <a:pt x="27" y="93"/>
                    <a:pt x="71" y="149"/>
                    <a:pt x="110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3300"/>
            <p:cNvSpPr/>
            <p:nvPr/>
          </p:nvSpPr>
          <p:spPr bwMode="auto">
            <a:xfrm>
              <a:off x="9043606" y="2507339"/>
              <a:ext cx="132686" cy="246418"/>
            </a:xfrm>
            <a:custGeom>
              <a:avLst/>
              <a:gdLst>
                <a:gd name="T0" fmla="*/ 0 w 65"/>
                <a:gd name="T1" fmla="*/ 0 h 121"/>
                <a:gd name="T2" fmla="*/ 42 w 65"/>
                <a:gd name="T3" fmla="*/ 121 h 121"/>
                <a:gd name="T4" fmla="*/ 65 w 65"/>
                <a:gd name="T5" fmla="*/ 80 h 121"/>
                <a:gd name="T6" fmla="*/ 5 w 65"/>
                <a:gd name="T7" fmla="*/ 4 h 121"/>
                <a:gd name="T8" fmla="*/ 1 w 65"/>
                <a:gd name="T9" fmla="*/ 0 h 121"/>
                <a:gd name="T10" fmla="*/ 0 w 6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21">
                  <a:moveTo>
                    <a:pt x="0" y="0"/>
                  </a:moveTo>
                  <a:cubicBezTo>
                    <a:pt x="2" y="11"/>
                    <a:pt x="5" y="47"/>
                    <a:pt x="42" y="121"/>
                  </a:cubicBezTo>
                  <a:cubicBezTo>
                    <a:pt x="45" y="110"/>
                    <a:pt x="53" y="95"/>
                    <a:pt x="65" y="80"/>
                  </a:cubicBezTo>
                  <a:cubicBezTo>
                    <a:pt x="49" y="53"/>
                    <a:pt x="29" y="28"/>
                    <a:pt x="5" y="4"/>
                  </a:cubicBezTo>
                  <a:cubicBezTo>
                    <a:pt x="4" y="3"/>
                    <a:pt x="2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3301"/>
            <p:cNvSpPr/>
            <p:nvPr/>
          </p:nvSpPr>
          <p:spPr bwMode="auto">
            <a:xfrm>
              <a:off x="9043606" y="2504423"/>
              <a:ext cx="1458" cy="2916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3302"/>
            <p:cNvSpPr/>
            <p:nvPr/>
          </p:nvSpPr>
          <p:spPr bwMode="auto">
            <a:xfrm>
              <a:off x="9139840" y="2753756"/>
              <a:ext cx="5832" cy="1603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2" y="3"/>
                    <a:pt x="1" y="6"/>
                    <a:pt x="0" y="8"/>
                  </a:cubicBezTo>
                  <a:cubicBezTo>
                    <a:pt x="1" y="6"/>
                    <a:pt x="2" y="3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3303"/>
            <p:cNvSpPr/>
            <p:nvPr/>
          </p:nvSpPr>
          <p:spPr bwMode="auto">
            <a:xfrm>
              <a:off x="9139840" y="2685226"/>
              <a:ext cx="43743" cy="86028"/>
            </a:xfrm>
            <a:custGeom>
              <a:avLst/>
              <a:gdLst>
                <a:gd name="T0" fmla="*/ 22 w 22"/>
                <a:gd name="T1" fmla="*/ 0 h 42"/>
                <a:gd name="T2" fmla="*/ 0 w 22"/>
                <a:gd name="T3" fmla="*/ 42 h 42"/>
                <a:gd name="T4" fmla="*/ 0 w 22"/>
                <a:gd name="T5" fmla="*/ 42 h 42"/>
                <a:gd name="T6" fmla="*/ 0 w 22"/>
                <a:gd name="T7" fmla="*/ 41 h 42"/>
                <a:gd name="T8" fmla="*/ 3 w 22"/>
                <a:gd name="T9" fmla="*/ 33 h 42"/>
                <a:gd name="T10" fmla="*/ 22 w 22"/>
                <a:gd name="T11" fmla="*/ 1 h 42"/>
                <a:gd name="T12" fmla="*/ 22 w 22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22" y="0"/>
                  </a:moveTo>
                  <a:cubicBezTo>
                    <a:pt x="9" y="15"/>
                    <a:pt x="2" y="3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1"/>
                  </a:cubicBezTo>
                  <a:cubicBezTo>
                    <a:pt x="1" y="39"/>
                    <a:pt x="2" y="36"/>
                    <a:pt x="3" y="33"/>
                  </a:cubicBezTo>
                  <a:cubicBezTo>
                    <a:pt x="7" y="23"/>
                    <a:pt x="13" y="12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3304"/>
            <p:cNvSpPr/>
            <p:nvPr/>
          </p:nvSpPr>
          <p:spPr bwMode="auto">
            <a:xfrm>
              <a:off x="9129633" y="2669187"/>
              <a:ext cx="53949" cy="102066"/>
            </a:xfrm>
            <a:custGeom>
              <a:avLst/>
              <a:gdLst>
                <a:gd name="T0" fmla="*/ 23 w 27"/>
                <a:gd name="T1" fmla="*/ 0 h 50"/>
                <a:gd name="T2" fmla="*/ 0 w 27"/>
                <a:gd name="T3" fmla="*/ 41 h 50"/>
                <a:gd name="T4" fmla="*/ 5 w 27"/>
                <a:gd name="T5" fmla="*/ 50 h 50"/>
                <a:gd name="T6" fmla="*/ 27 w 27"/>
                <a:gd name="T7" fmla="*/ 8 h 50"/>
                <a:gd name="T8" fmla="*/ 23 w 27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0">
                  <a:moveTo>
                    <a:pt x="23" y="0"/>
                  </a:moveTo>
                  <a:cubicBezTo>
                    <a:pt x="11" y="15"/>
                    <a:pt x="3" y="30"/>
                    <a:pt x="0" y="41"/>
                  </a:cubicBezTo>
                  <a:cubicBezTo>
                    <a:pt x="1" y="44"/>
                    <a:pt x="3" y="47"/>
                    <a:pt x="5" y="50"/>
                  </a:cubicBezTo>
                  <a:cubicBezTo>
                    <a:pt x="7" y="39"/>
                    <a:pt x="14" y="23"/>
                    <a:pt x="27" y="8"/>
                  </a:cubicBezTo>
                  <a:cubicBezTo>
                    <a:pt x="26" y="5"/>
                    <a:pt x="24" y="3"/>
                    <a:pt x="23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3305"/>
            <p:cNvSpPr/>
            <p:nvPr/>
          </p:nvSpPr>
          <p:spPr bwMode="auto">
            <a:xfrm>
              <a:off x="8575559" y="4418898"/>
              <a:ext cx="628437" cy="625522"/>
            </a:xfrm>
            <a:custGeom>
              <a:avLst/>
              <a:gdLst>
                <a:gd name="T0" fmla="*/ 10 w 309"/>
                <a:gd name="T1" fmla="*/ 10 h 307"/>
                <a:gd name="T2" fmla="*/ 45 w 309"/>
                <a:gd name="T3" fmla="*/ 145 h 307"/>
                <a:gd name="T4" fmla="*/ 299 w 309"/>
                <a:gd name="T5" fmla="*/ 302 h 307"/>
                <a:gd name="T6" fmla="*/ 309 w 309"/>
                <a:gd name="T7" fmla="*/ 307 h 307"/>
                <a:gd name="T8" fmla="*/ 304 w 309"/>
                <a:gd name="T9" fmla="*/ 297 h 307"/>
                <a:gd name="T10" fmla="*/ 147 w 309"/>
                <a:gd name="T11" fmla="*/ 45 h 307"/>
                <a:gd name="T12" fmla="*/ 10 w 309"/>
                <a:gd name="T13" fmla="*/ 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07">
                  <a:moveTo>
                    <a:pt x="10" y="10"/>
                  </a:moveTo>
                  <a:cubicBezTo>
                    <a:pt x="0" y="31"/>
                    <a:pt x="3" y="94"/>
                    <a:pt x="45" y="145"/>
                  </a:cubicBezTo>
                  <a:cubicBezTo>
                    <a:pt x="86" y="200"/>
                    <a:pt x="165" y="242"/>
                    <a:pt x="299" y="302"/>
                  </a:cubicBezTo>
                  <a:cubicBezTo>
                    <a:pt x="303" y="304"/>
                    <a:pt x="306" y="305"/>
                    <a:pt x="309" y="307"/>
                  </a:cubicBezTo>
                  <a:cubicBezTo>
                    <a:pt x="307" y="304"/>
                    <a:pt x="306" y="301"/>
                    <a:pt x="304" y="297"/>
                  </a:cubicBezTo>
                  <a:cubicBezTo>
                    <a:pt x="245" y="165"/>
                    <a:pt x="203" y="86"/>
                    <a:pt x="147" y="45"/>
                  </a:cubicBezTo>
                  <a:cubicBezTo>
                    <a:pt x="96" y="4"/>
                    <a:pt x="32" y="0"/>
                    <a:pt x="10" y="10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3306"/>
            <p:cNvSpPr/>
            <p:nvPr/>
          </p:nvSpPr>
          <p:spPr bwMode="auto">
            <a:xfrm>
              <a:off x="8578475" y="4423272"/>
              <a:ext cx="479712" cy="473880"/>
            </a:xfrm>
            <a:custGeom>
              <a:avLst/>
              <a:gdLst>
                <a:gd name="T0" fmla="*/ 9 w 235"/>
                <a:gd name="T1" fmla="*/ 8 h 233"/>
                <a:gd name="T2" fmla="*/ 35 w 235"/>
                <a:gd name="T3" fmla="*/ 111 h 233"/>
                <a:gd name="T4" fmla="*/ 228 w 235"/>
                <a:gd name="T5" fmla="*/ 230 h 233"/>
                <a:gd name="T6" fmla="*/ 235 w 235"/>
                <a:gd name="T7" fmla="*/ 233 h 233"/>
                <a:gd name="T8" fmla="*/ 232 w 235"/>
                <a:gd name="T9" fmla="*/ 226 h 233"/>
                <a:gd name="T10" fmla="*/ 113 w 235"/>
                <a:gd name="T11" fmla="*/ 35 h 233"/>
                <a:gd name="T12" fmla="*/ 9 w 235"/>
                <a:gd name="T1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33">
                  <a:moveTo>
                    <a:pt x="9" y="8"/>
                  </a:moveTo>
                  <a:cubicBezTo>
                    <a:pt x="0" y="23"/>
                    <a:pt x="3" y="72"/>
                    <a:pt x="35" y="111"/>
                  </a:cubicBezTo>
                  <a:cubicBezTo>
                    <a:pt x="66" y="152"/>
                    <a:pt x="126" y="184"/>
                    <a:pt x="228" y="230"/>
                  </a:cubicBezTo>
                  <a:cubicBezTo>
                    <a:pt x="230" y="231"/>
                    <a:pt x="233" y="232"/>
                    <a:pt x="235" y="233"/>
                  </a:cubicBezTo>
                  <a:cubicBezTo>
                    <a:pt x="234" y="231"/>
                    <a:pt x="233" y="229"/>
                    <a:pt x="232" y="226"/>
                  </a:cubicBezTo>
                  <a:cubicBezTo>
                    <a:pt x="187" y="125"/>
                    <a:pt x="155" y="66"/>
                    <a:pt x="113" y="35"/>
                  </a:cubicBezTo>
                  <a:cubicBezTo>
                    <a:pt x="74" y="3"/>
                    <a:pt x="25" y="0"/>
                    <a:pt x="9" y="8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3307"/>
            <p:cNvSpPr/>
            <p:nvPr/>
          </p:nvSpPr>
          <p:spPr bwMode="auto">
            <a:xfrm>
              <a:off x="8585766" y="4427646"/>
              <a:ext cx="335361" cy="333903"/>
            </a:xfrm>
            <a:custGeom>
              <a:avLst/>
              <a:gdLst>
                <a:gd name="T0" fmla="*/ 6 w 165"/>
                <a:gd name="T1" fmla="*/ 6 h 164"/>
                <a:gd name="T2" fmla="*/ 24 w 165"/>
                <a:gd name="T3" fmla="*/ 78 h 164"/>
                <a:gd name="T4" fmla="*/ 160 w 165"/>
                <a:gd name="T5" fmla="*/ 161 h 164"/>
                <a:gd name="T6" fmla="*/ 165 w 165"/>
                <a:gd name="T7" fmla="*/ 164 h 164"/>
                <a:gd name="T8" fmla="*/ 162 w 165"/>
                <a:gd name="T9" fmla="*/ 159 h 164"/>
                <a:gd name="T10" fmla="*/ 79 w 165"/>
                <a:gd name="T11" fmla="*/ 25 h 164"/>
                <a:gd name="T12" fmla="*/ 6 w 165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64">
                  <a:moveTo>
                    <a:pt x="6" y="6"/>
                  </a:moveTo>
                  <a:cubicBezTo>
                    <a:pt x="0" y="17"/>
                    <a:pt x="2" y="51"/>
                    <a:pt x="24" y="78"/>
                  </a:cubicBezTo>
                  <a:cubicBezTo>
                    <a:pt x="46" y="107"/>
                    <a:pt x="88" y="129"/>
                    <a:pt x="160" y="161"/>
                  </a:cubicBezTo>
                  <a:cubicBezTo>
                    <a:pt x="161" y="162"/>
                    <a:pt x="163" y="163"/>
                    <a:pt x="165" y="164"/>
                  </a:cubicBezTo>
                  <a:cubicBezTo>
                    <a:pt x="164" y="162"/>
                    <a:pt x="163" y="161"/>
                    <a:pt x="162" y="159"/>
                  </a:cubicBezTo>
                  <a:cubicBezTo>
                    <a:pt x="130" y="88"/>
                    <a:pt x="108" y="46"/>
                    <a:pt x="79" y="25"/>
                  </a:cubicBezTo>
                  <a:cubicBezTo>
                    <a:pt x="51" y="2"/>
                    <a:pt x="17" y="0"/>
                    <a:pt x="6" y="6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3308"/>
            <p:cNvSpPr/>
            <p:nvPr/>
          </p:nvSpPr>
          <p:spPr bwMode="auto">
            <a:xfrm>
              <a:off x="7950038" y="3790460"/>
              <a:ext cx="817989" cy="819448"/>
            </a:xfrm>
            <a:custGeom>
              <a:avLst/>
              <a:gdLst>
                <a:gd name="T0" fmla="*/ 32 w 402"/>
                <a:gd name="T1" fmla="*/ 32 h 403"/>
                <a:gd name="T2" fmla="*/ 31 w 402"/>
                <a:gd name="T3" fmla="*/ 32 h 403"/>
                <a:gd name="T4" fmla="*/ 0 w 402"/>
                <a:gd name="T5" fmla="*/ 85 h 403"/>
                <a:gd name="T6" fmla="*/ 141 w 402"/>
                <a:gd name="T7" fmla="*/ 280 h 403"/>
                <a:gd name="T8" fmla="*/ 262 w 402"/>
                <a:gd name="T9" fmla="*/ 403 h 403"/>
                <a:gd name="T10" fmla="*/ 319 w 402"/>
                <a:gd name="T11" fmla="*/ 320 h 403"/>
                <a:gd name="T12" fmla="*/ 402 w 402"/>
                <a:gd name="T13" fmla="*/ 262 h 403"/>
                <a:gd name="T14" fmla="*/ 279 w 402"/>
                <a:gd name="T15" fmla="*/ 141 h 403"/>
                <a:gd name="T16" fmla="*/ 83 w 402"/>
                <a:gd name="T17" fmla="*/ 0 h 403"/>
                <a:gd name="T18" fmla="*/ 32 w 402"/>
                <a:gd name="T19" fmla="*/ 3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403">
                  <a:moveTo>
                    <a:pt x="32" y="32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13" y="51"/>
                    <a:pt x="2" y="72"/>
                    <a:pt x="0" y="85"/>
                  </a:cubicBezTo>
                  <a:cubicBezTo>
                    <a:pt x="34" y="151"/>
                    <a:pt x="98" y="224"/>
                    <a:pt x="141" y="280"/>
                  </a:cubicBezTo>
                  <a:cubicBezTo>
                    <a:pt x="171" y="320"/>
                    <a:pt x="205" y="351"/>
                    <a:pt x="262" y="403"/>
                  </a:cubicBezTo>
                  <a:cubicBezTo>
                    <a:pt x="269" y="386"/>
                    <a:pt x="287" y="352"/>
                    <a:pt x="319" y="320"/>
                  </a:cubicBezTo>
                  <a:cubicBezTo>
                    <a:pt x="351" y="287"/>
                    <a:pt x="385" y="269"/>
                    <a:pt x="402" y="262"/>
                  </a:cubicBezTo>
                  <a:cubicBezTo>
                    <a:pt x="351" y="205"/>
                    <a:pt x="319" y="171"/>
                    <a:pt x="279" y="141"/>
                  </a:cubicBezTo>
                  <a:cubicBezTo>
                    <a:pt x="223" y="98"/>
                    <a:pt x="150" y="34"/>
                    <a:pt x="83" y="0"/>
                  </a:cubicBezTo>
                  <a:cubicBezTo>
                    <a:pt x="71" y="3"/>
                    <a:pt x="50" y="13"/>
                    <a:pt x="32" y="32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3309"/>
            <p:cNvSpPr/>
            <p:nvPr/>
          </p:nvSpPr>
          <p:spPr bwMode="auto">
            <a:xfrm>
              <a:off x="7852345" y="3695684"/>
              <a:ext cx="266830" cy="265373"/>
            </a:xfrm>
            <a:custGeom>
              <a:avLst/>
              <a:gdLst>
                <a:gd name="T0" fmla="*/ 0 w 131"/>
                <a:gd name="T1" fmla="*/ 0 h 131"/>
                <a:gd name="T2" fmla="*/ 48 w 131"/>
                <a:gd name="T3" fmla="*/ 131 h 131"/>
                <a:gd name="T4" fmla="*/ 79 w 131"/>
                <a:gd name="T5" fmla="*/ 79 h 131"/>
                <a:gd name="T6" fmla="*/ 80 w 131"/>
                <a:gd name="T7" fmla="*/ 79 h 131"/>
                <a:gd name="T8" fmla="*/ 131 w 131"/>
                <a:gd name="T9" fmla="*/ 47 h 131"/>
                <a:gd name="T10" fmla="*/ 0 w 131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0" y="0"/>
                  </a:moveTo>
                  <a:cubicBezTo>
                    <a:pt x="2" y="11"/>
                    <a:pt x="5" y="50"/>
                    <a:pt x="48" y="131"/>
                  </a:cubicBezTo>
                  <a:cubicBezTo>
                    <a:pt x="50" y="119"/>
                    <a:pt x="61" y="98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8" y="60"/>
                    <a:pt x="119" y="49"/>
                    <a:pt x="131" y="47"/>
                  </a:cubicBezTo>
                  <a:cubicBezTo>
                    <a:pt x="50" y="4"/>
                    <a:pt x="11" y="2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3310"/>
            <p:cNvSpPr/>
            <p:nvPr/>
          </p:nvSpPr>
          <p:spPr bwMode="auto">
            <a:xfrm>
              <a:off x="8483699" y="4324121"/>
              <a:ext cx="322238" cy="323696"/>
            </a:xfrm>
            <a:custGeom>
              <a:avLst/>
              <a:gdLst>
                <a:gd name="T0" fmla="*/ 0 w 158"/>
                <a:gd name="T1" fmla="*/ 141 h 159"/>
                <a:gd name="T2" fmla="*/ 4 w 158"/>
                <a:gd name="T3" fmla="*/ 145 h 159"/>
                <a:gd name="T4" fmla="*/ 20 w 158"/>
                <a:gd name="T5" fmla="*/ 159 h 159"/>
                <a:gd name="T6" fmla="*/ 74 w 158"/>
                <a:gd name="T7" fmla="*/ 76 h 159"/>
                <a:gd name="T8" fmla="*/ 75 w 158"/>
                <a:gd name="T9" fmla="*/ 75 h 159"/>
                <a:gd name="T10" fmla="*/ 158 w 158"/>
                <a:gd name="T11" fmla="*/ 21 h 159"/>
                <a:gd name="T12" fmla="*/ 144 w 158"/>
                <a:gd name="T13" fmla="*/ 4 h 159"/>
                <a:gd name="T14" fmla="*/ 140 w 158"/>
                <a:gd name="T15" fmla="*/ 0 h 159"/>
                <a:gd name="T16" fmla="*/ 57 w 158"/>
                <a:gd name="T17" fmla="*/ 58 h 159"/>
                <a:gd name="T18" fmla="*/ 0 w 158"/>
                <a:gd name="T19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59">
                  <a:moveTo>
                    <a:pt x="0" y="141"/>
                  </a:moveTo>
                  <a:cubicBezTo>
                    <a:pt x="1" y="142"/>
                    <a:pt x="3" y="143"/>
                    <a:pt x="4" y="145"/>
                  </a:cubicBezTo>
                  <a:cubicBezTo>
                    <a:pt x="9" y="149"/>
                    <a:pt x="15" y="154"/>
                    <a:pt x="20" y="159"/>
                  </a:cubicBezTo>
                  <a:cubicBezTo>
                    <a:pt x="27" y="139"/>
                    <a:pt x="45" y="106"/>
                    <a:pt x="74" y="76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105" y="45"/>
                    <a:pt x="138" y="27"/>
                    <a:pt x="158" y="21"/>
                  </a:cubicBezTo>
                  <a:cubicBezTo>
                    <a:pt x="153" y="15"/>
                    <a:pt x="148" y="10"/>
                    <a:pt x="144" y="4"/>
                  </a:cubicBezTo>
                  <a:cubicBezTo>
                    <a:pt x="142" y="3"/>
                    <a:pt x="141" y="2"/>
                    <a:pt x="140" y="0"/>
                  </a:cubicBezTo>
                  <a:cubicBezTo>
                    <a:pt x="123" y="7"/>
                    <a:pt x="89" y="25"/>
                    <a:pt x="57" y="58"/>
                  </a:cubicBezTo>
                  <a:cubicBezTo>
                    <a:pt x="25" y="90"/>
                    <a:pt x="7" y="124"/>
                    <a:pt x="0" y="141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3311"/>
            <p:cNvSpPr/>
            <p:nvPr/>
          </p:nvSpPr>
          <p:spPr bwMode="auto">
            <a:xfrm>
              <a:off x="8490989" y="46186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3312"/>
            <p:cNvSpPr>
              <a:spLocks noEditPoints="1"/>
            </p:cNvSpPr>
            <p:nvPr/>
          </p:nvSpPr>
          <p:spPr bwMode="auto">
            <a:xfrm>
              <a:off x="8483699" y="4324121"/>
              <a:ext cx="291618" cy="294535"/>
            </a:xfrm>
            <a:custGeom>
              <a:avLst/>
              <a:gdLst>
                <a:gd name="T0" fmla="*/ 75 w 143"/>
                <a:gd name="T1" fmla="*/ 41 h 145"/>
                <a:gd name="T2" fmla="*/ 57 w 143"/>
                <a:gd name="T3" fmla="*/ 58 h 145"/>
                <a:gd name="T4" fmla="*/ 0 w 143"/>
                <a:gd name="T5" fmla="*/ 141 h 145"/>
                <a:gd name="T6" fmla="*/ 4 w 143"/>
                <a:gd name="T7" fmla="*/ 145 h 145"/>
                <a:gd name="T8" fmla="*/ 4 w 143"/>
                <a:gd name="T9" fmla="*/ 145 h 145"/>
                <a:gd name="T10" fmla="*/ 4 w 143"/>
                <a:gd name="T11" fmla="*/ 145 h 145"/>
                <a:gd name="T12" fmla="*/ 61 w 143"/>
                <a:gd name="T13" fmla="*/ 62 h 145"/>
                <a:gd name="T14" fmla="*/ 78 w 143"/>
                <a:gd name="T15" fmla="*/ 46 h 145"/>
                <a:gd name="T16" fmla="*/ 75 w 143"/>
                <a:gd name="T17" fmla="*/ 41 h 145"/>
                <a:gd name="T18" fmla="*/ 140 w 143"/>
                <a:gd name="T19" fmla="*/ 0 h 145"/>
                <a:gd name="T20" fmla="*/ 140 w 143"/>
                <a:gd name="T21" fmla="*/ 0 h 145"/>
                <a:gd name="T22" fmla="*/ 143 w 143"/>
                <a:gd name="T23" fmla="*/ 4 h 145"/>
                <a:gd name="T24" fmla="*/ 140 w 143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45">
                  <a:moveTo>
                    <a:pt x="75" y="41"/>
                  </a:moveTo>
                  <a:cubicBezTo>
                    <a:pt x="69" y="46"/>
                    <a:pt x="63" y="51"/>
                    <a:pt x="57" y="58"/>
                  </a:cubicBezTo>
                  <a:cubicBezTo>
                    <a:pt x="25" y="90"/>
                    <a:pt x="7" y="124"/>
                    <a:pt x="0" y="141"/>
                  </a:cubicBezTo>
                  <a:cubicBezTo>
                    <a:pt x="1" y="142"/>
                    <a:pt x="3" y="143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11" y="127"/>
                    <a:pt x="29" y="93"/>
                    <a:pt x="61" y="62"/>
                  </a:cubicBezTo>
                  <a:cubicBezTo>
                    <a:pt x="66" y="56"/>
                    <a:pt x="72" y="51"/>
                    <a:pt x="78" y="46"/>
                  </a:cubicBezTo>
                  <a:cubicBezTo>
                    <a:pt x="77" y="44"/>
                    <a:pt x="76" y="42"/>
                    <a:pt x="75" y="41"/>
                  </a:cubicBezTo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1" y="2"/>
                    <a:pt x="142" y="3"/>
                    <a:pt x="143" y="4"/>
                  </a:cubicBezTo>
                  <a:cubicBezTo>
                    <a:pt x="142" y="3"/>
                    <a:pt x="141" y="2"/>
                    <a:pt x="14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3313"/>
            <p:cNvSpPr/>
            <p:nvPr/>
          </p:nvSpPr>
          <p:spPr bwMode="auto">
            <a:xfrm>
              <a:off x="7852345" y="3695684"/>
              <a:ext cx="0" cy="1459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3314"/>
            <p:cNvSpPr/>
            <p:nvPr/>
          </p:nvSpPr>
          <p:spPr bwMode="auto">
            <a:xfrm>
              <a:off x="7852345" y="3695684"/>
              <a:ext cx="247876" cy="100609"/>
            </a:xfrm>
            <a:custGeom>
              <a:avLst/>
              <a:gdLst>
                <a:gd name="T0" fmla="*/ 0 w 122"/>
                <a:gd name="T1" fmla="*/ 0 h 50"/>
                <a:gd name="T2" fmla="*/ 0 w 122"/>
                <a:gd name="T3" fmla="*/ 0 h 50"/>
                <a:gd name="T4" fmla="*/ 0 w 122"/>
                <a:gd name="T5" fmla="*/ 1 h 50"/>
                <a:gd name="T6" fmla="*/ 0 w 122"/>
                <a:gd name="T7" fmla="*/ 1 h 50"/>
                <a:gd name="T8" fmla="*/ 0 w 122"/>
                <a:gd name="T9" fmla="*/ 0 h 50"/>
                <a:gd name="T10" fmla="*/ 2 w 122"/>
                <a:gd name="T11" fmla="*/ 1 h 50"/>
                <a:gd name="T12" fmla="*/ 30 w 122"/>
                <a:gd name="T13" fmla="*/ 15 h 50"/>
                <a:gd name="T14" fmla="*/ 30 w 122"/>
                <a:gd name="T15" fmla="*/ 15 h 50"/>
                <a:gd name="T16" fmla="*/ 102 w 122"/>
                <a:gd name="T17" fmla="*/ 50 h 50"/>
                <a:gd name="T18" fmla="*/ 122 w 122"/>
                <a:gd name="T19" fmla="*/ 42 h 50"/>
                <a:gd name="T20" fmla="*/ 0 w 122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5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10" y="5"/>
                    <a:pt x="20" y="9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50" y="24"/>
                    <a:pt x="75" y="35"/>
                    <a:pt x="102" y="50"/>
                  </a:cubicBezTo>
                  <a:cubicBezTo>
                    <a:pt x="109" y="46"/>
                    <a:pt x="116" y="43"/>
                    <a:pt x="122" y="42"/>
                  </a:cubicBezTo>
                  <a:cubicBezTo>
                    <a:pt x="47" y="4"/>
                    <a:pt x="11" y="1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3315"/>
            <p:cNvSpPr/>
            <p:nvPr/>
          </p:nvSpPr>
          <p:spPr bwMode="auto">
            <a:xfrm>
              <a:off x="8119176" y="3790460"/>
              <a:ext cx="156015" cy="97693"/>
            </a:xfrm>
            <a:custGeom>
              <a:avLst/>
              <a:gdLst>
                <a:gd name="T0" fmla="*/ 0 w 77"/>
                <a:gd name="T1" fmla="*/ 0 h 48"/>
                <a:gd name="T2" fmla="*/ 0 w 77"/>
                <a:gd name="T3" fmla="*/ 0 h 48"/>
                <a:gd name="T4" fmla="*/ 77 w 77"/>
                <a:gd name="T5" fmla="*/ 48 h 48"/>
                <a:gd name="T6" fmla="*/ 77 w 77"/>
                <a:gd name="T7" fmla="*/ 48 h 48"/>
                <a:gd name="T8" fmla="*/ 0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13"/>
                    <a:pt x="51" y="30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51" y="30"/>
                    <a:pt x="25" y="13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3316"/>
            <p:cNvSpPr/>
            <p:nvPr/>
          </p:nvSpPr>
          <p:spPr bwMode="auto">
            <a:xfrm>
              <a:off x="8393298" y="3980012"/>
              <a:ext cx="107899" cy="86028"/>
            </a:xfrm>
            <a:custGeom>
              <a:avLst/>
              <a:gdLst>
                <a:gd name="T0" fmla="*/ 0 w 53"/>
                <a:gd name="T1" fmla="*/ 0 h 42"/>
                <a:gd name="T2" fmla="*/ 0 w 53"/>
                <a:gd name="T3" fmla="*/ 0 h 42"/>
                <a:gd name="T4" fmla="*/ 53 w 53"/>
                <a:gd name="T5" fmla="*/ 42 h 42"/>
                <a:gd name="T6" fmla="*/ 0 w 53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4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15"/>
                    <a:pt x="36" y="29"/>
                    <a:pt x="53" y="42"/>
                  </a:cubicBezTo>
                  <a:cubicBezTo>
                    <a:pt x="36" y="29"/>
                    <a:pt x="19" y="15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3317"/>
            <p:cNvSpPr/>
            <p:nvPr/>
          </p:nvSpPr>
          <p:spPr bwMode="auto">
            <a:xfrm>
              <a:off x="8275192" y="3888152"/>
              <a:ext cx="118105" cy="91860"/>
            </a:xfrm>
            <a:custGeom>
              <a:avLst/>
              <a:gdLst>
                <a:gd name="T0" fmla="*/ 0 w 58"/>
                <a:gd name="T1" fmla="*/ 0 h 45"/>
                <a:gd name="T2" fmla="*/ 0 w 58"/>
                <a:gd name="T3" fmla="*/ 0 h 45"/>
                <a:gd name="T4" fmla="*/ 58 w 58"/>
                <a:gd name="T5" fmla="*/ 45 h 45"/>
                <a:gd name="T6" fmla="*/ 58 w 58"/>
                <a:gd name="T7" fmla="*/ 45 h 45"/>
                <a:gd name="T8" fmla="*/ 0 w 5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15"/>
                    <a:pt x="39" y="30"/>
                    <a:pt x="58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39" y="30"/>
                    <a:pt x="20" y="15"/>
                    <a:pt x="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3318"/>
            <p:cNvSpPr/>
            <p:nvPr/>
          </p:nvSpPr>
          <p:spPr bwMode="auto">
            <a:xfrm>
              <a:off x="8078350" y="3790460"/>
              <a:ext cx="689677" cy="616773"/>
            </a:xfrm>
            <a:custGeom>
              <a:avLst/>
              <a:gdLst>
                <a:gd name="T0" fmla="*/ 20 w 339"/>
                <a:gd name="T1" fmla="*/ 0 h 303"/>
                <a:gd name="T2" fmla="*/ 0 w 339"/>
                <a:gd name="T3" fmla="*/ 8 h 303"/>
                <a:gd name="T4" fmla="*/ 146 w 339"/>
                <a:gd name="T5" fmla="*/ 114 h 303"/>
                <a:gd name="T6" fmla="*/ 274 w 339"/>
                <a:gd name="T7" fmla="*/ 303 h 303"/>
                <a:gd name="T8" fmla="*/ 339 w 339"/>
                <a:gd name="T9" fmla="*/ 262 h 303"/>
                <a:gd name="T10" fmla="*/ 337 w 339"/>
                <a:gd name="T11" fmla="*/ 260 h 303"/>
                <a:gd name="T12" fmla="*/ 216 w 339"/>
                <a:gd name="T13" fmla="*/ 141 h 303"/>
                <a:gd name="T14" fmla="*/ 216 w 339"/>
                <a:gd name="T15" fmla="*/ 141 h 303"/>
                <a:gd name="T16" fmla="*/ 213 w 339"/>
                <a:gd name="T17" fmla="*/ 139 h 303"/>
                <a:gd name="T18" fmla="*/ 210 w 339"/>
                <a:gd name="T19" fmla="*/ 137 h 303"/>
                <a:gd name="T20" fmla="*/ 209 w 339"/>
                <a:gd name="T21" fmla="*/ 136 h 303"/>
                <a:gd name="T22" fmla="*/ 208 w 339"/>
                <a:gd name="T23" fmla="*/ 135 h 303"/>
                <a:gd name="T24" fmla="*/ 155 w 339"/>
                <a:gd name="T25" fmla="*/ 93 h 303"/>
                <a:gd name="T26" fmla="*/ 155 w 339"/>
                <a:gd name="T27" fmla="*/ 93 h 303"/>
                <a:gd name="T28" fmla="*/ 97 w 339"/>
                <a:gd name="T29" fmla="*/ 48 h 303"/>
                <a:gd name="T30" fmla="*/ 20 w 339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9" h="303">
                  <a:moveTo>
                    <a:pt x="20" y="0"/>
                  </a:moveTo>
                  <a:cubicBezTo>
                    <a:pt x="15" y="1"/>
                    <a:pt x="8" y="4"/>
                    <a:pt x="0" y="8"/>
                  </a:cubicBezTo>
                  <a:cubicBezTo>
                    <a:pt x="48" y="35"/>
                    <a:pt x="102" y="71"/>
                    <a:pt x="146" y="114"/>
                  </a:cubicBezTo>
                  <a:cubicBezTo>
                    <a:pt x="190" y="160"/>
                    <a:pt x="235" y="214"/>
                    <a:pt x="274" y="303"/>
                  </a:cubicBezTo>
                  <a:cubicBezTo>
                    <a:pt x="300" y="281"/>
                    <a:pt x="325" y="268"/>
                    <a:pt x="339" y="262"/>
                  </a:cubicBezTo>
                  <a:cubicBezTo>
                    <a:pt x="338" y="262"/>
                    <a:pt x="338" y="261"/>
                    <a:pt x="337" y="260"/>
                  </a:cubicBezTo>
                  <a:cubicBezTo>
                    <a:pt x="287" y="204"/>
                    <a:pt x="255" y="171"/>
                    <a:pt x="216" y="141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5" y="141"/>
                    <a:pt x="214" y="140"/>
                    <a:pt x="213" y="139"/>
                  </a:cubicBezTo>
                  <a:cubicBezTo>
                    <a:pt x="212" y="138"/>
                    <a:pt x="211" y="137"/>
                    <a:pt x="210" y="137"/>
                  </a:cubicBezTo>
                  <a:cubicBezTo>
                    <a:pt x="210" y="136"/>
                    <a:pt x="209" y="136"/>
                    <a:pt x="209" y="136"/>
                  </a:cubicBezTo>
                  <a:cubicBezTo>
                    <a:pt x="209" y="136"/>
                    <a:pt x="208" y="135"/>
                    <a:pt x="208" y="135"/>
                  </a:cubicBezTo>
                  <a:cubicBezTo>
                    <a:pt x="191" y="122"/>
                    <a:pt x="174" y="108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36" y="78"/>
                    <a:pt x="117" y="63"/>
                    <a:pt x="97" y="48"/>
                  </a:cubicBezTo>
                  <a:cubicBezTo>
                    <a:pt x="71" y="30"/>
                    <a:pt x="45" y="13"/>
                    <a:pt x="20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3319"/>
            <p:cNvSpPr/>
            <p:nvPr/>
          </p:nvSpPr>
          <p:spPr bwMode="auto">
            <a:xfrm>
              <a:off x="8075434" y="3789001"/>
              <a:ext cx="43743" cy="17497"/>
            </a:xfrm>
            <a:custGeom>
              <a:avLst/>
              <a:gdLst>
                <a:gd name="T0" fmla="*/ 21 w 21"/>
                <a:gd name="T1" fmla="*/ 0 h 9"/>
                <a:gd name="T2" fmla="*/ 0 w 21"/>
                <a:gd name="T3" fmla="*/ 9 h 9"/>
                <a:gd name="T4" fmla="*/ 1 w 21"/>
                <a:gd name="T5" fmla="*/ 9 h 9"/>
                <a:gd name="T6" fmla="*/ 21 w 21"/>
                <a:gd name="T7" fmla="*/ 1 h 9"/>
                <a:gd name="T8" fmla="*/ 21 w 21"/>
                <a:gd name="T9" fmla="*/ 1 h 9"/>
                <a:gd name="T10" fmla="*/ 21 w 21"/>
                <a:gd name="T11" fmla="*/ 1 h 9"/>
                <a:gd name="T12" fmla="*/ 21 w 21"/>
                <a:gd name="T13" fmla="*/ 1 h 9"/>
                <a:gd name="T14" fmla="*/ 21 w 21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21" y="0"/>
                  </a:moveTo>
                  <a:cubicBezTo>
                    <a:pt x="15" y="2"/>
                    <a:pt x="8" y="4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9" y="5"/>
                    <a:pt x="16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3320"/>
            <p:cNvSpPr/>
            <p:nvPr/>
          </p:nvSpPr>
          <p:spPr bwMode="auto">
            <a:xfrm>
              <a:off x="8782607" y="4366407"/>
              <a:ext cx="23329" cy="8749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1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8" y="1"/>
                    <a:pt x="4" y="2"/>
                    <a:pt x="0" y="4"/>
                  </a:cubicBezTo>
                  <a:cubicBezTo>
                    <a:pt x="4" y="2"/>
                    <a:pt x="8" y="1"/>
                    <a:pt x="1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3321"/>
            <p:cNvSpPr/>
            <p:nvPr/>
          </p:nvSpPr>
          <p:spPr bwMode="auto">
            <a:xfrm>
              <a:off x="8642631" y="4331412"/>
              <a:ext cx="163306" cy="123938"/>
            </a:xfrm>
            <a:custGeom>
              <a:avLst/>
              <a:gdLst>
                <a:gd name="T0" fmla="*/ 66 w 80"/>
                <a:gd name="T1" fmla="*/ 0 h 61"/>
                <a:gd name="T2" fmla="*/ 66 w 80"/>
                <a:gd name="T3" fmla="*/ 1 h 61"/>
                <a:gd name="T4" fmla="*/ 0 w 80"/>
                <a:gd name="T5" fmla="*/ 42 h 61"/>
                <a:gd name="T6" fmla="*/ 6 w 80"/>
                <a:gd name="T7" fmla="*/ 57 h 61"/>
                <a:gd name="T8" fmla="*/ 7 w 80"/>
                <a:gd name="T9" fmla="*/ 61 h 61"/>
                <a:gd name="T10" fmla="*/ 69 w 80"/>
                <a:gd name="T11" fmla="*/ 21 h 61"/>
                <a:gd name="T12" fmla="*/ 80 w 80"/>
                <a:gd name="T13" fmla="*/ 17 h 61"/>
                <a:gd name="T14" fmla="*/ 80 w 80"/>
                <a:gd name="T15" fmla="*/ 17 h 61"/>
                <a:gd name="T16" fmla="*/ 66 w 80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1">
                  <a:moveTo>
                    <a:pt x="66" y="0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52" y="6"/>
                    <a:pt x="26" y="20"/>
                    <a:pt x="0" y="42"/>
                  </a:cubicBezTo>
                  <a:cubicBezTo>
                    <a:pt x="2" y="47"/>
                    <a:pt x="4" y="52"/>
                    <a:pt x="6" y="57"/>
                  </a:cubicBezTo>
                  <a:cubicBezTo>
                    <a:pt x="6" y="58"/>
                    <a:pt x="7" y="60"/>
                    <a:pt x="7" y="61"/>
                  </a:cubicBezTo>
                  <a:cubicBezTo>
                    <a:pt x="29" y="41"/>
                    <a:pt x="52" y="28"/>
                    <a:pt x="69" y="21"/>
                  </a:cubicBezTo>
                  <a:cubicBezTo>
                    <a:pt x="73" y="19"/>
                    <a:pt x="77" y="18"/>
                    <a:pt x="80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5" y="11"/>
                    <a:pt x="70" y="6"/>
                    <a:pt x="66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3322"/>
            <p:cNvSpPr/>
            <p:nvPr/>
          </p:nvSpPr>
          <p:spPr bwMode="auto">
            <a:xfrm>
              <a:off x="8636798" y="4324121"/>
              <a:ext cx="139977" cy="93318"/>
            </a:xfrm>
            <a:custGeom>
              <a:avLst/>
              <a:gdLst>
                <a:gd name="T0" fmla="*/ 65 w 69"/>
                <a:gd name="T1" fmla="*/ 0 h 46"/>
                <a:gd name="T2" fmla="*/ 65 w 69"/>
                <a:gd name="T3" fmla="*/ 0 h 46"/>
                <a:gd name="T4" fmla="*/ 0 w 69"/>
                <a:gd name="T5" fmla="*/ 41 h 46"/>
                <a:gd name="T6" fmla="*/ 3 w 69"/>
                <a:gd name="T7" fmla="*/ 46 h 46"/>
                <a:gd name="T8" fmla="*/ 69 w 69"/>
                <a:gd name="T9" fmla="*/ 5 h 46"/>
                <a:gd name="T10" fmla="*/ 69 w 69"/>
                <a:gd name="T11" fmla="*/ 4 h 46"/>
                <a:gd name="T12" fmla="*/ 69 w 69"/>
                <a:gd name="T13" fmla="*/ 4 h 46"/>
                <a:gd name="T14" fmla="*/ 68 w 69"/>
                <a:gd name="T15" fmla="*/ 4 h 46"/>
                <a:gd name="T16" fmla="*/ 65 w 69"/>
                <a:gd name="T17" fmla="*/ 0 h 46"/>
                <a:gd name="T18" fmla="*/ 65 w 69"/>
                <a:gd name="T19" fmla="*/ 0 h 46"/>
                <a:gd name="T20" fmla="*/ 65 w 69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6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51" y="6"/>
                    <a:pt x="26" y="19"/>
                    <a:pt x="0" y="41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29" y="24"/>
                    <a:pt x="55" y="10"/>
                    <a:pt x="69" y="5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8" y="4"/>
                    <a:pt x="68" y="4"/>
                  </a:cubicBezTo>
                  <a:cubicBezTo>
                    <a:pt x="67" y="3"/>
                    <a:pt x="66" y="2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3323"/>
            <p:cNvSpPr/>
            <p:nvPr/>
          </p:nvSpPr>
          <p:spPr bwMode="auto">
            <a:xfrm>
              <a:off x="8100221" y="3780253"/>
              <a:ext cx="18955" cy="8749"/>
            </a:xfrm>
            <a:custGeom>
              <a:avLst/>
              <a:gdLst>
                <a:gd name="T0" fmla="*/ 0 w 9"/>
                <a:gd name="T1" fmla="*/ 0 h 4"/>
                <a:gd name="T2" fmla="*/ 0 w 9"/>
                <a:gd name="T3" fmla="*/ 0 h 4"/>
                <a:gd name="T4" fmla="*/ 9 w 9"/>
                <a:gd name="T5" fmla="*/ 4 h 4"/>
                <a:gd name="T6" fmla="*/ 9 w 9"/>
                <a:gd name="T7" fmla="*/ 4 h 4"/>
                <a:gd name="T8" fmla="*/ 0 w 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3324"/>
            <p:cNvSpPr/>
            <p:nvPr/>
          </p:nvSpPr>
          <p:spPr bwMode="auto">
            <a:xfrm>
              <a:off x="7986490" y="3796292"/>
              <a:ext cx="88943" cy="80195"/>
            </a:xfrm>
            <a:custGeom>
              <a:avLst/>
              <a:gdLst>
                <a:gd name="T0" fmla="*/ 36 w 44"/>
                <a:gd name="T1" fmla="*/ 0 h 39"/>
                <a:gd name="T2" fmla="*/ 7 w 44"/>
                <a:gd name="T3" fmla="*/ 23 h 39"/>
                <a:gd name="T4" fmla="*/ 7 w 44"/>
                <a:gd name="T5" fmla="*/ 23 h 39"/>
                <a:gd name="T6" fmla="*/ 0 w 44"/>
                <a:gd name="T7" fmla="*/ 31 h 39"/>
                <a:gd name="T8" fmla="*/ 4 w 44"/>
                <a:gd name="T9" fmla="*/ 39 h 39"/>
                <a:gd name="T10" fmla="*/ 13 w 44"/>
                <a:gd name="T11" fmla="*/ 29 h 39"/>
                <a:gd name="T12" fmla="*/ 13 w 44"/>
                <a:gd name="T13" fmla="*/ 28 h 39"/>
                <a:gd name="T14" fmla="*/ 44 w 44"/>
                <a:gd name="T15" fmla="*/ 5 h 39"/>
                <a:gd name="T16" fmla="*/ 36 w 44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0"/>
                  </a:moveTo>
                  <a:cubicBezTo>
                    <a:pt x="27" y="6"/>
                    <a:pt x="17" y="1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6"/>
                    <a:pt x="2" y="28"/>
                    <a:pt x="0" y="31"/>
                  </a:cubicBezTo>
                  <a:cubicBezTo>
                    <a:pt x="1" y="34"/>
                    <a:pt x="2" y="36"/>
                    <a:pt x="4" y="39"/>
                  </a:cubicBezTo>
                  <a:cubicBezTo>
                    <a:pt x="7" y="35"/>
                    <a:pt x="10" y="32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23" y="18"/>
                    <a:pt x="34" y="10"/>
                    <a:pt x="44" y="5"/>
                  </a:cubicBezTo>
                  <a:cubicBezTo>
                    <a:pt x="42" y="3"/>
                    <a:pt x="39" y="2"/>
                    <a:pt x="36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3325"/>
            <p:cNvSpPr/>
            <p:nvPr/>
          </p:nvSpPr>
          <p:spPr bwMode="auto">
            <a:xfrm>
              <a:off x="7936915" y="3940643"/>
              <a:ext cx="10206" cy="20413"/>
            </a:xfrm>
            <a:custGeom>
              <a:avLst/>
              <a:gdLst>
                <a:gd name="T0" fmla="*/ 1 w 5"/>
                <a:gd name="T1" fmla="*/ 0 h 10"/>
                <a:gd name="T2" fmla="*/ 0 w 5"/>
                <a:gd name="T3" fmla="*/ 1 h 10"/>
                <a:gd name="T4" fmla="*/ 5 w 5"/>
                <a:gd name="T5" fmla="*/ 10 h 10"/>
                <a:gd name="T6" fmla="*/ 5 w 5"/>
                <a:gd name="T7" fmla="*/ 10 h 10"/>
                <a:gd name="T8" fmla="*/ 1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2" y="4"/>
                    <a:pt x="3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6"/>
                    <a:pt x="2" y="3"/>
                    <a:pt x="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3326"/>
            <p:cNvSpPr/>
            <p:nvPr/>
          </p:nvSpPr>
          <p:spPr bwMode="auto">
            <a:xfrm>
              <a:off x="7939831" y="3940643"/>
              <a:ext cx="7290" cy="20413"/>
            </a:xfrm>
            <a:custGeom>
              <a:avLst/>
              <a:gdLst>
                <a:gd name="T0" fmla="*/ 0 w 4"/>
                <a:gd name="T1" fmla="*/ 0 h 10"/>
                <a:gd name="T2" fmla="*/ 0 w 4"/>
                <a:gd name="T3" fmla="*/ 0 h 10"/>
                <a:gd name="T4" fmla="*/ 4 w 4"/>
                <a:gd name="T5" fmla="*/ 10 h 10"/>
                <a:gd name="T6" fmla="*/ 4 w 4"/>
                <a:gd name="T7" fmla="*/ 9 h 10"/>
                <a:gd name="T8" fmla="*/ 0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4" y="10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3327"/>
            <p:cNvSpPr/>
            <p:nvPr/>
          </p:nvSpPr>
          <p:spPr bwMode="auto">
            <a:xfrm>
              <a:off x="8059394" y="3780253"/>
              <a:ext cx="59781" cy="26246"/>
            </a:xfrm>
            <a:custGeom>
              <a:avLst/>
              <a:gdLst>
                <a:gd name="T0" fmla="*/ 20 w 29"/>
                <a:gd name="T1" fmla="*/ 0 h 13"/>
                <a:gd name="T2" fmla="*/ 0 w 29"/>
                <a:gd name="T3" fmla="*/ 8 h 13"/>
                <a:gd name="T4" fmla="*/ 8 w 29"/>
                <a:gd name="T5" fmla="*/ 13 h 13"/>
                <a:gd name="T6" fmla="*/ 29 w 29"/>
                <a:gd name="T7" fmla="*/ 4 h 13"/>
                <a:gd name="T8" fmla="*/ 20 w 2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3">
                  <a:moveTo>
                    <a:pt x="20" y="0"/>
                  </a:moveTo>
                  <a:cubicBezTo>
                    <a:pt x="14" y="1"/>
                    <a:pt x="7" y="4"/>
                    <a:pt x="0" y="8"/>
                  </a:cubicBezTo>
                  <a:cubicBezTo>
                    <a:pt x="3" y="10"/>
                    <a:pt x="6" y="11"/>
                    <a:pt x="8" y="13"/>
                  </a:cubicBezTo>
                  <a:cubicBezTo>
                    <a:pt x="16" y="8"/>
                    <a:pt x="23" y="6"/>
                    <a:pt x="29" y="4"/>
                  </a:cubicBezTo>
                  <a:cubicBezTo>
                    <a:pt x="26" y="3"/>
                    <a:pt x="23" y="1"/>
                    <a:pt x="20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3328"/>
            <p:cNvSpPr/>
            <p:nvPr/>
          </p:nvSpPr>
          <p:spPr bwMode="auto">
            <a:xfrm>
              <a:off x="7950038" y="3876487"/>
              <a:ext cx="221630" cy="402433"/>
            </a:xfrm>
            <a:custGeom>
              <a:avLst/>
              <a:gdLst>
                <a:gd name="T0" fmla="*/ 109 w 109"/>
                <a:gd name="T1" fmla="*/ 198 h 198"/>
                <a:gd name="T2" fmla="*/ 22 w 109"/>
                <a:gd name="T3" fmla="*/ 0 h 198"/>
                <a:gd name="T4" fmla="*/ 0 w 109"/>
                <a:gd name="T5" fmla="*/ 42 h 198"/>
                <a:gd name="T6" fmla="*/ 109 w 109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98">
                  <a:moveTo>
                    <a:pt x="109" y="198"/>
                  </a:moveTo>
                  <a:cubicBezTo>
                    <a:pt x="57" y="131"/>
                    <a:pt x="55" y="54"/>
                    <a:pt x="22" y="0"/>
                  </a:cubicBezTo>
                  <a:cubicBezTo>
                    <a:pt x="9" y="16"/>
                    <a:pt x="2" y="32"/>
                    <a:pt x="0" y="42"/>
                  </a:cubicBezTo>
                  <a:cubicBezTo>
                    <a:pt x="26" y="94"/>
                    <a:pt x="70" y="149"/>
                    <a:pt x="109" y="1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3329"/>
            <p:cNvSpPr/>
            <p:nvPr/>
          </p:nvSpPr>
          <p:spPr bwMode="auto">
            <a:xfrm>
              <a:off x="7852345" y="3697142"/>
              <a:ext cx="134144" cy="243502"/>
            </a:xfrm>
            <a:custGeom>
              <a:avLst/>
              <a:gdLst>
                <a:gd name="T0" fmla="*/ 0 w 66"/>
                <a:gd name="T1" fmla="*/ 0 h 120"/>
                <a:gd name="T2" fmla="*/ 43 w 66"/>
                <a:gd name="T3" fmla="*/ 120 h 120"/>
                <a:gd name="T4" fmla="*/ 66 w 66"/>
                <a:gd name="T5" fmla="*/ 80 h 120"/>
                <a:gd name="T6" fmla="*/ 6 w 66"/>
                <a:gd name="T7" fmla="*/ 4 h 120"/>
                <a:gd name="T8" fmla="*/ 2 w 66"/>
                <a:gd name="T9" fmla="*/ 0 h 120"/>
                <a:gd name="T10" fmla="*/ 0 w 66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20">
                  <a:moveTo>
                    <a:pt x="0" y="0"/>
                  </a:moveTo>
                  <a:cubicBezTo>
                    <a:pt x="2" y="11"/>
                    <a:pt x="6" y="47"/>
                    <a:pt x="43" y="120"/>
                  </a:cubicBezTo>
                  <a:cubicBezTo>
                    <a:pt x="45" y="110"/>
                    <a:pt x="53" y="95"/>
                    <a:pt x="66" y="80"/>
                  </a:cubicBezTo>
                  <a:cubicBezTo>
                    <a:pt x="50" y="53"/>
                    <a:pt x="30" y="28"/>
                    <a:pt x="6" y="4"/>
                  </a:cubicBezTo>
                  <a:cubicBezTo>
                    <a:pt x="4" y="3"/>
                    <a:pt x="3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3330"/>
            <p:cNvSpPr/>
            <p:nvPr/>
          </p:nvSpPr>
          <p:spPr bwMode="auto">
            <a:xfrm>
              <a:off x="7950038" y="3943559"/>
              <a:ext cx="5832" cy="1603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1" y="3"/>
                    <a:pt x="1" y="5"/>
                    <a:pt x="0" y="8"/>
                  </a:cubicBezTo>
                  <a:cubicBezTo>
                    <a:pt x="1" y="5"/>
                    <a:pt x="1" y="3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3331"/>
            <p:cNvSpPr/>
            <p:nvPr/>
          </p:nvSpPr>
          <p:spPr bwMode="auto">
            <a:xfrm>
              <a:off x="7947122" y="3876487"/>
              <a:ext cx="46659" cy="84569"/>
            </a:xfrm>
            <a:custGeom>
              <a:avLst/>
              <a:gdLst>
                <a:gd name="T0" fmla="*/ 23 w 23"/>
                <a:gd name="T1" fmla="*/ 0 h 42"/>
                <a:gd name="T2" fmla="*/ 0 w 23"/>
                <a:gd name="T3" fmla="*/ 41 h 42"/>
                <a:gd name="T4" fmla="*/ 1 w 23"/>
                <a:gd name="T5" fmla="*/ 42 h 42"/>
                <a:gd name="T6" fmla="*/ 1 w 23"/>
                <a:gd name="T7" fmla="*/ 41 h 42"/>
                <a:gd name="T8" fmla="*/ 4 w 23"/>
                <a:gd name="T9" fmla="*/ 33 h 42"/>
                <a:gd name="T10" fmla="*/ 23 w 23"/>
                <a:gd name="T11" fmla="*/ 0 h 42"/>
                <a:gd name="T12" fmla="*/ 23 w 2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2">
                  <a:moveTo>
                    <a:pt x="23" y="0"/>
                  </a:moveTo>
                  <a:cubicBezTo>
                    <a:pt x="10" y="15"/>
                    <a:pt x="2" y="31"/>
                    <a:pt x="0" y="41"/>
                  </a:cubicBezTo>
                  <a:cubicBezTo>
                    <a:pt x="0" y="42"/>
                    <a:pt x="0" y="42"/>
                    <a:pt x="1" y="42"/>
                  </a:cubicBezTo>
                  <a:cubicBezTo>
                    <a:pt x="1" y="42"/>
                    <a:pt x="1" y="41"/>
                    <a:pt x="1" y="41"/>
                  </a:cubicBezTo>
                  <a:cubicBezTo>
                    <a:pt x="2" y="38"/>
                    <a:pt x="2" y="36"/>
                    <a:pt x="4" y="33"/>
                  </a:cubicBezTo>
                  <a:cubicBezTo>
                    <a:pt x="7" y="23"/>
                    <a:pt x="14" y="12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3332"/>
            <p:cNvSpPr/>
            <p:nvPr/>
          </p:nvSpPr>
          <p:spPr bwMode="auto">
            <a:xfrm>
              <a:off x="7852345" y="3695684"/>
              <a:ext cx="2916" cy="1459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3333"/>
            <p:cNvSpPr/>
            <p:nvPr/>
          </p:nvSpPr>
          <p:spPr bwMode="auto">
            <a:xfrm>
              <a:off x="7939831" y="3860448"/>
              <a:ext cx="53949" cy="99150"/>
            </a:xfrm>
            <a:custGeom>
              <a:avLst/>
              <a:gdLst>
                <a:gd name="T0" fmla="*/ 23 w 27"/>
                <a:gd name="T1" fmla="*/ 0 h 49"/>
                <a:gd name="T2" fmla="*/ 0 w 27"/>
                <a:gd name="T3" fmla="*/ 40 h 49"/>
                <a:gd name="T4" fmla="*/ 4 w 27"/>
                <a:gd name="T5" fmla="*/ 49 h 49"/>
                <a:gd name="T6" fmla="*/ 27 w 27"/>
                <a:gd name="T7" fmla="*/ 8 h 49"/>
                <a:gd name="T8" fmla="*/ 23 w 27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9">
                  <a:moveTo>
                    <a:pt x="23" y="0"/>
                  </a:moveTo>
                  <a:cubicBezTo>
                    <a:pt x="10" y="15"/>
                    <a:pt x="2" y="30"/>
                    <a:pt x="0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6" y="39"/>
                    <a:pt x="14" y="23"/>
                    <a:pt x="27" y="8"/>
                  </a:cubicBezTo>
                  <a:cubicBezTo>
                    <a:pt x="25" y="5"/>
                    <a:pt x="24" y="3"/>
                    <a:pt x="23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3334"/>
            <p:cNvSpPr/>
            <p:nvPr/>
          </p:nvSpPr>
          <p:spPr bwMode="auto">
            <a:xfrm>
              <a:off x="8746156" y="3371987"/>
              <a:ext cx="1239378" cy="1229172"/>
            </a:xfrm>
            <a:custGeom>
              <a:avLst/>
              <a:gdLst>
                <a:gd name="T0" fmla="*/ 21 w 608"/>
                <a:gd name="T1" fmla="*/ 21 h 604"/>
                <a:gd name="T2" fmla="*/ 88 w 608"/>
                <a:gd name="T3" fmla="*/ 287 h 604"/>
                <a:gd name="T4" fmla="*/ 589 w 608"/>
                <a:gd name="T5" fmla="*/ 595 h 604"/>
                <a:gd name="T6" fmla="*/ 608 w 608"/>
                <a:gd name="T7" fmla="*/ 604 h 604"/>
                <a:gd name="T8" fmla="*/ 598 w 608"/>
                <a:gd name="T9" fmla="*/ 586 h 604"/>
                <a:gd name="T10" fmla="*/ 290 w 608"/>
                <a:gd name="T11" fmla="*/ 90 h 604"/>
                <a:gd name="T12" fmla="*/ 21 w 608"/>
                <a:gd name="T13" fmla="*/ 2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604">
                  <a:moveTo>
                    <a:pt x="21" y="21"/>
                  </a:moveTo>
                  <a:cubicBezTo>
                    <a:pt x="0" y="61"/>
                    <a:pt x="7" y="186"/>
                    <a:pt x="88" y="287"/>
                  </a:cubicBezTo>
                  <a:cubicBezTo>
                    <a:pt x="169" y="394"/>
                    <a:pt x="325" y="477"/>
                    <a:pt x="589" y="595"/>
                  </a:cubicBezTo>
                  <a:cubicBezTo>
                    <a:pt x="595" y="598"/>
                    <a:pt x="601" y="601"/>
                    <a:pt x="608" y="604"/>
                  </a:cubicBezTo>
                  <a:cubicBezTo>
                    <a:pt x="604" y="598"/>
                    <a:pt x="602" y="592"/>
                    <a:pt x="598" y="586"/>
                  </a:cubicBezTo>
                  <a:cubicBezTo>
                    <a:pt x="481" y="325"/>
                    <a:pt x="399" y="171"/>
                    <a:pt x="290" y="90"/>
                  </a:cubicBezTo>
                  <a:cubicBezTo>
                    <a:pt x="189" y="9"/>
                    <a:pt x="62" y="0"/>
                    <a:pt x="21" y="21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3335"/>
            <p:cNvSpPr/>
            <p:nvPr/>
          </p:nvSpPr>
          <p:spPr bwMode="auto">
            <a:xfrm>
              <a:off x="8756362" y="3382194"/>
              <a:ext cx="941927" cy="933179"/>
            </a:xfrm>
            <a:custGeom>
              <a:avLst/>
              <a:gdLst>
                <a:gd name="T0" fmla="*/ 16 w 462"/>
                <a:gd name="T1" fmla="*/ 15 h 459"/>
                <a:gd name="T2" fmla="*/ 67 w 462"/>
                <a:gd name="T3" fmla="*/ 218 h 459"/>
                <a:gd name="T4" fmla="*/ 448 w 462"/>
                <a:gd name="T5" fmla="*/ 452 h 459"/>
                <a:gd name="T6" fmla="*/ 462 w 462"/>
                <a:gd name="T7" fmla="*/ 459 h 459"/>
                <a:gd name="T8" fmla="*/ 455 w 462"/>
                <a:gd name="T9" fmla="*/ 445 h 459"/>
                <a:gd name="T10" fmla="*/ 221 w 462"/>
                <a:gd name="T11" fmla="*/ 68 h 459"/>
                <a:gd name="T12" fmla="*/ 16 w 462"/>
                <a:gd name="T13" fmla="*/ 1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459">
                  <a:moveTo>
                    <a:pt x="16" y="15"/>
                  </a:moveTo>
                  <a:cubicBezTo>
                    <a:pt x="0" y="46"/>
                    <a:pt x="5" y="141"/>
                    <a:pt x="67" y="218"/>
                  </a:cubicBezTo>
                  <a:cubicBezTo>
                    <a:pt x="129" y="299"/>
                    <a:pt x="247" y="362"/>
                    <a:pt x="448" y="452"/>
                  </a:cubicBezTo>
                  <a:cubicBezTo>
                    <a:pt x="453" y="454"/>
                    <a:pt x="457" y="457"/>
                    <a:pt x="462" y="459"/>
                  </a:cubicBezTo>
                  <a:cubicBezTo>
                    <a:pt x="459" y="454"/>
                    <a:pt x="457" y="450"/>
                    <a:pt x="455" y="445"/>
                  </a:cubicBezTo>
                  <a:cubicBezTo>
                    <a:pt x="366" y="247"/>
                    <a:pt x="303" y="130"/>
                    <a:pt x="221" y="68"/>
                  </a:cubicBezTo>
                  <a:cubicBezTo>
                    <a:pt x="144" y="6"/>
                    <a:pt x="47" y="0"/>
                    <a:pt x="16" y="15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3336"/>
            <p:cNvSpPr/>
            <p:nvPr/>
          </p:nvSpPr>
          <p:spPr bwMode="auto">
            <a:xfrm>
              <a:off x="8766569" y="3389484"/>
              <a:ext cx="660515" cy="656141"/>
            </a:xfrm>
            <a:custGeom>
              <a:avLst/>
              <a:gdLst>
                <a:gd name="T0" fmla="*/ 11 w 324"/>
                <a:gd name="T1" fmla="*/ 11 h 322"/>
                <a:gd name="T2" fmla="*/ 47 w 324"/>
                <a:gd name="T3" fmla="*/ 153 h 322"/>
                <a:gd name="T4" fmla="*/ 314 w 324"/>
                <a:gd name="T5" fmla="*/ 318 h 322"/>
                <a:gd name="T6" fmla="*/ 324 w 324"/>
                <a:gd name="T7" fmla="*/ 322 h 322"/>
                <a:gd name="T8" fmla="*/ 319 w 324"/>
                <a:gd name="T9" fmla="*/ 313 h 322"/>
                <a:gd name="T10" fmla="*/ 155 w 324"/>
                <a:gd name="T11" fmla="*/ 48 h 322"/>
                <a:gd name="T12" fmla="*/ 11 w 324"/>
                <a:gd name="T13" fmla="*/ 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2">
                  <a:moveTo>
                    <a:pt x="11" y="11"/>
                  </a:moveTo>
                  <a:cubicBezTo>
                    <a:pt x="0" y="33"/>
                    <a:pt x="4" y="99"/>
                    <a:pt x="47" y="153"/>
                  </a:cubicBezTo>
                  <a:cubicBezTo>
                    <a:pt x="90" y="210"/>
                    <a:pt x="173" y="255"/>
                    <a:pt x="314" y="318"/>
                  </a:cubicBezTo>
                  <a:cubicBezTo>
                    <a:pt x="317" y="319"/>
                    <a:pt x="321" y="321"/>
                    <a:pt x="324" y="322"/>
                  </a:cubicBezTo>
                  <a:cubicBezTo>
                    <a:pt x="322" y="319"/>
                    <a:pt x="321" y="316"/>
                    <a:pt x="319" y="313"/>
                  </a:cubicBezTo>
                  <a:cubicBezTo>
                    <a:pt x="257" y="174"/>
                    <a:pt x="213" y="91"/>
                    <a:pt x="155" y="48"/>
                  </a:cubicBezTo>
                  <a:cubicBezTo>
                    <a:pt x="101" y="5"/>
                    <a:pt x="33" y="0"/>
                    <a:pt x="11" y="11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3337"/>
            <p:cNvSpPr/>
            <p:nvPr/>
          </p:nvSpPr>
          <p:spPr bwMode="auto">
            <a:xfrm>
              <a:off x="7680290" y="2301748"/>
              <a:ext cx="1612649" cy="1611192"/>
            </a:xfrm>
            <a:custGeom>
              <a:avLst/>
              <a:gdLst>
                <a:gd name="T0" fmla="*/ 62 w 791"/>
                <a:gd name="T1" fmla="*/ 63 h 792"/>
                <a:gd name="T2" fmla="*/ 62 w 791"/>
                <a:gd name="T3" fmla="*/ 64 h 792"/>
                <a:gd name="T4" fmla="*/ 0 w 791"/>
                <a:gd name="T5" fmla="*/ 167 h 792"/>
                <a:gd name="T6" fmla="*/ 277 w 791"/>
                <a:gd name="T7" fmla="*/ 551 h 792"/>
                <a:gd name="T8" fmla="*/ 515 w 791"/>
                <a:gd name="T9" fmla="*/ 792 h 792"/>
                <a:gd name="T10" fmla="*/ 628 w 791"/>
                <a:gd name="T11" fmla="*/ 629 h 792"/>
                <a:gd name="T12" fmla="*/ 791 w 791"/>
                <a:gd name="T13" fmla="*/ 517 h 792"/>
                <a:gd name="T14" fmla="*/ 549 w 791"/>
                <a:gd name="T15" fmla="*/ 279 h 792"/>
                <a:gd name="T16" fmla="*/ 164 w 791"/>
                <a:gd name="T17" fmla="*/ 0 h 792"/>
                <a:gd name="T18" fmla="*/ 62 w 791"/>
                <a:gd name="T19" fmla="*/ 63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1" h="792">
                  <a:moveTo>
                    <a:pt x="62" y="63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26" y="100"/>
                    <a:pt x="5" y="142"/>
                    <a:pt x="0" y="167"/>
                  </a:cubicBezTo>
                  <a:cubicBezTo>
                    <a:pt x="67" y="297"/>
                    <a:pt x="193" y="441"/>
                    <a:pt x="277" y="551"/>
                  </a:cubicBezTo>
                  <a:cubicBezTo>
                    <a:pt x="336" y="629"/>
                    <a:pt x="403" y="692"/>
                    <a:pt x="515" y="792"/>
                  </a:cubicBezTo>
                  <a:cubicBezTo>
                    <a:pt x="529" y="760"/>
                    <a:pt x="564" y="692"/>
                    <a:pt x="628" y="629"/>
                  </a:cubicBezTo>
                  <a:cubicBezTo>
                    <a:pt x="691" y="566"/>
                    <a:pt x="758" y="530"/>
                    <a:pt x="791" y="517"/>
                  </a:cubicBezTo>
                  <a:cubicBezTo>
                    <a:pt x="690" y="404"/>
                    <a:pt x="628" y="337"/>
                    <a:pt x="549" y="279"/>
                  </a:cubicBezTo>
                  <a:cubicBezTo>
                    <a:pt x="440" y="194"/>
                    <a:pt x="295" y="67"/>
                    <a:pt x="164" y="0"/>
                  </a:cubicBezTo>
                  <a:cubicBezTo>
                    <a:pt x="140" y="5"/>
                    <a:pt x="98" y="27"/>
                    <a:pt x="62" y="63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3338"/>
            <p:cNvSpPr/>
            <p:nvPr/>
          </p:nvSpPr>
          <p:spPr bwMode="auto">
            <a:xfrm>
              <a:off x="7489281" y="2112196"/>
              <a:ext cx="524913" cy="526372"/>
            </a:xfrm>
            <a:custGeom>
              <a:avLst/>
              <a:gdLst>
                <a:gd name="T0" fmla="*/ 0 w 258"/>
                <a:gd name="T1" fmla="*/ 0 h 259"/>
                <a:gd name="T2" fmla="*/ 93 w 258"/>
                <a:gd name="T3" fmla="*/ 259 h 259"/>
                <a:gd name="T4" fmla="*/ 156 w 258"/>
                <a:gd name="T5" fmla="*/ 157 h 259"/>
                <a:gd name="T6" fmla="*/ 157 w 258"/>
                <a:gd name="T7" fmla="*/ 156 h 259"/>
                <a:gd name="T8" fmla="*/ 258 w 258"/>
                <a:gd name="T9" fmla="*/ 93 h 259"/>
                <a:gd name="T10" fmla="*/ 0 w 258"/>
                <a:gd name="T1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259">
                  <a:moveTo>
                    <a:pt x="0" y="0"/>
                  </a:moveTo>
                  <a:cubicBezTo>
                    <a:pt x="4" y="22"/>
                    <a:pt x="10" y="98"/>
                    <a:pt x="93" y="259"/>
                  </a:cubicBezTo>
                  <a:cubicBezTo>
                    <a:pt x="99" y="235"/>
                    <a:pt x="120" y="193"/>
                    <a:pt x="156" y="157"/>
                  </a:cubicBezTo>
                  <a:cubicBezTo>
                    <a:pt x="157" y="156"/>
                    <a:pt x="157" y="156"/>
                    <a:pt x="157" y="156"/>
                  </a:cubicBezTo>
                  <a:cubicBezTo>
                    <a:pt x="192" y="120"/>
                    <a:pt x="234" y="98"/>
                    <a:pt x="258" y="93"/>
                  </a:cubicBezTo>
                  <a:cubicBezTo>
                    <a:pt x="98" y="9"/>
                    <a:pt x="22" y="4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3339"/>
            <p:cNvSpPr/>
            <p:nvPr/>
          </p:nvSpPr>
          <p:spPr bwMode="auto">
            <a:xfrm>
              <a:off x="8730116" y="3353032"/>
              <a:ext cx="635728" cy="635728"/>
            </a:xfrm>
            <a:custGeom>
              <a:avLst/>
              <a:gdLst>
                <a:gd name="T0" fmla="*/ 0 w 312"/>
                <a:gd name="T1" fmla="*/ 275 h 312"/>
                <a:gd name="T2" fmla="*/ 9 w 312"/>
                <a:gd name="T3" fmla="*/ 283 h 312"/>
                <a:gd name="T4" fmla="*/ 41 w 312"/>
                <a:gd name="T5" fmla="*/ 312 h 312"/>
                <a:gd name="T6" fmla="*/ 147 w 312"/>
                <a:gd name="T7" fmla="*/ 149 h 312"/>
                <a:gd name="T8" fmla="*/ 148 w 312"/>
                <a:gd name="T9" fmla="*/ 147 h 312"/>
                <a:gd name="T10" fmla="*/ 312 w 312"/>
                <a:gd name="T11" fmla="*/ 40 h 312"/>
                <a:gd name="T12" fmla="*/ 283 w 312"/>
                <a:gd name="T13" fmla="*/ 8 h 312"/>
                <a:gd name="T14" fmla="*/ 276 w 312"/>
                <a:gd name="T15" fmla="*/ 0 h 312"/>
                <a:gd name="T16" fmla="*/ 113 w 312"/>
                <a:gd name="T17" fmla="*/ 112 h 312"/>
                <a:gd name="T18" fmla="*/ 0 w 312"/>
                <a:gd name="T19" fmla="*/ 27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312">
                  <a:moveTo>
                    <a:pt x="0" y="275"/>
                  </a:moveTo>
                  <a:cubicBezTo>
                    <a:pt x="3" y="278"/>
                    <a:pt x="6" y="281"/>
                    <a:pt x="9" y="283"/>
                  </a:cubicBezTo>
                  <a:cubicBezTo>
                    <a:pt x="19" y="293"/>
                    <a:pt x="30" y="303"/>
                    <a:pt x="41" y="312"/>
                  </a:cubicBezTo>
                  <a:cubicBezTo>
                    <a:pt x="54" y="272"/>
                    <a:pt x="89" y="207"/>
                    <a:pt x="147" y="149"/>
                  </a:cubicBezTo>
                  <a:cubicBezTo>
                    <a:pt x="147" y="148"/>
                    <a:pt x="148" y="148"/>
                    <a:pt x="148" y="147"/>
                  </a:cubicBezTo>
                  <a:cubicBezTo>
                    <a:pt x="207" y="88"/>
                    <a:pt x="272" y="53"/>
                    <a:pt x="312" y="40"/>
                  </a:cubicBezTo>
                  <a:cubicBezTo>
                    <a:pt x="302" y="29"/>
                    <a:pt x="293" y="18"/>
                    <a:pt x="283" y="8"/>
                  </a:cubicBezTo>
                  <a:cubicBezTo>
                    <a:pt x="281" y="5"/>
                    <a:pt x="278" y="2"/>
                    <a:pt x="276" y="0"/>
                  </a:cubicBezTo>
                  <a:cubicBezTo>
                    <a:pt x="243" y="13"/>
                    <a:pt x="176" y="49"/>
                    <a:pt x="113" y="112"/>
                  </a:cubicBezTo>
                  <a:cubicBezTo>
                    <a:pt x="49" y="175"/>
                    <a:pt x="14" y="243"/>
                    <a:pt x="0" y="275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3340"/>
            <p:cNvSpPr/>
            <p:nvPr/>
          </p:nvSpPr>
          <p:spPr bwMode="auto">
            <a:xfrm>
              <a:off x="9292939" y="3353032"/>
              <a:ext cx="13122" cy="16039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0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cubicBezTo>
                    <a:pt x="2" y="2"/>
                    <a:pt x="5" y="5"/>
                    <a:pt x="7" y="8"/>
                  </a:cubicBezTo>
                  <a:cubicBezTo>
                    <a:pt x="5" y="5"/>
                    <a:pt x="2" y="2"/>
                    <a:pt x="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3341"/>
            <p:cNvSpPr/>
            <p:nvPr/>
          </p:nvSpPr>
          <p:spPr bwMode="auto">
            <a:xfrm>
              <a:off x="9306063" y="3369071"/>
              <a:ext cx="2916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3342"/>
            <p:cNvSpPr/>
            <p:nvPr/>
          </p:nvSpPr>
          <p:spPr bwMode="auto">
            <a:xfrm>
              <a:off x="9306063" y="3369071"/>
              <a:ext cx="2916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3343"/>
            <p:cNvSpPr/>
            <p:nvPr/>
          </p:nvSpPr>
          <p:spPr bwMode="auto">
            <a:xfrm>
              <a:off x="8730116" y="3513423"/>
              <a:ext cx="313489" cy="415557"/>
            </a:xfrm>
            <a:custGeom>
              <a:avLst/>
              <a:gdLst>
                <a:gd name="T0" fmla="*/ 149 w 154"/>
                <a:gd name="T1" fmla="*/ 0 h 204"/>
                <a:gd name="T2" fmla="*/ 113 w 154"/>
                <a:gd name="T3" fmla="*/ 33 h 204"/>
                <a:gd name="T4" fmla="*/ 0 w 154"/>
                <a:gd name="T5" fmla="*/ 196 h 204"/>
                <a:gd name="T6" fmla="*/ 9 w 154"/>
                <a:gd name="T7" fmla="*/ 204 h 204"/>
                <a:gd name="T8" fmla="*/ 9 w 154"/>
                <a:gd name="T9" fmla="*/ 204 h 204"/>
                <a:gd name="T10" fmla="*/ 121 w 154"/>
                <a:gd name="T11" fmla="*/ 41 h 204"/>
                <a:gd name="T12" fmla="*/ 154 w 154"/>
                <a:gd name="T13" fmla="*/ 10 h 204"/>
                <a:gd name="T14" fmla="*/ 149 w 154"/>
                <a:gd name="T1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204">
                  <a:moveTo>
                    <a:pt x="149" y="0"/>
                  </a:moveTo>
                  <a:cubicBezTo>
                    <a:pt x="137" y="10"/>
                    <a:pt x="125" y="21"/>
                    <a:pt x="113" y="33"/>
                  </a:cubicBezTo>
                  <a:cubicBezTo>
                    <a:pt x="49" y="96"/>
                    <a:pt x="14" y="164"/>
                    <a:pt x="0" y="196"/>
                  </a:cubicBezTo>
                  <a:cubicBezTo>
                    <a:pt x="3" y="199"/>
                    <a:pt x="6" y="202"/>
                    <a:pt x="9" y="204"/>
                  </a:cubicBezTo>
                  <a:cubicBezTo>
                    <a:pt x="9" y="204"/>
                    <a:pt x="9" y="204"/>
                    <a:pt x="9" y="204"/>
                  </a:cubicBezTo>
                  <a:cubicBezTo>
                    <a:pt x="22" y="170"/>
                    <a:pt x="58" y="103"/>
                    <a:pt x="121" y="41"/>
                  </a:cubicBezTo>
                  <a:cubicBezTo>
                    <a:pt x="131" y="30"/>
                    <a:pt x="143" y="20"/>
                    <a:pt x="154" y="10"/>
                  </a:cubicBezTo>
                  <a:cubicBezTo>
                    <a:pt x="152" y="7"/>
                    <a:pt x="150" y="3"/>
                    <a:pt x="149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3344"/>
            <p:cNvSpPr>
              <a:spLocks noEditPoints="1"/>
            </p:cNvSpPr>
            <p:nvPr/>
          </p:nvSpPr>
          <p:spPr bwMode="auto">
            <a:xfrm>
              <a:off x="7489281" y="2112196"/>
              <a:ext cx="487002" cy="169139"/>
            </a:xfrm>
            <a:custGeom>
              <a:avLst/>
              <a:gdLst>
                <a:gd name="T0" fmla="*/ 0 w 239"/>
                <a:gd name="T1" fmla="*/ 0 h 83"/>
                <a:gd name="T2" fmla="*/ 1 w 239"/>
                <a:gd name="T3" fmla="*/ 2 h 83"/>
                <a:gd name="T4" fmla="*/ 1 w 239"/>
                <a:gd name="T5" fmla="*/ 2 h 83"/>
                <a:gd name="T6" fmla="*/ 0 w 239"/>
                <a:gd name="T7" fmla="*/ 0 h 83"/>
                <a:gd name="T8" fmla="*/ 0 w 239"/>
                <a:gd name="T9" fmla="*/ 0 h 83"/>
                <a:gd name="T10" fmla="*/ 0 w 239"/>
                <a:gd name="T11" fmla="*/ 0 h 83"/>
                <a:gd name="T12" fmla="*/ 239 w 239"/>
                <a:gd name="T13" fmla="*/ 83 h 83"/>
                <a:gd name="T14" fmla="*/ 239 w 239"/>
                <a:gd name="T15" fmla="*/ 83 h 83"/>
                <a:gd name="T16" fmla="*/ 0 w 239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83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" y="4"/>
                    <a:pt x="92" y="9"/>
                    <a:pt x="239" y="83"/>
                  </a:cubicBezTo>
                  <a:cubicBezTo>
                    <a:pt x="239" y="83"/>
                    <a:pt x="239" y="83"/>
                    <a:pt x="239" y="83"/>
                  </a:cubicBezTo>
                  <a:cubicBezTo>
                    <a:pt x="92" y="9"/>
                    <a:pt x="21" y="4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3345"/>
            <p:cNvSpPr/>
            <p:nvPr/>
          </p:nvSpPr>
          <p:spPr bwMode="auto">
            <a:xfrm>
              <a:off x="7489281" y="2112196"/>
              <a:ext cx="487002" cy="204133"/>
            </a:xfrm>
            <a:custGeom>
              <a:avLst/>
              <a:gdLst>
                <a:gd name="T0" fmla="*/ 0 w 239"/>
                <a:gd name="T1" fmla="*/ 0 h 100"/>
                <a:gd name="T2" fmla="*/ 0 w 239"/>
                <a:gd name="T3" fmla="*/ 0 h 100"/>
                <a:gd name="T4" fmla="*/ 1 w 239"/>
                <a:gd name="T5" fmla="*/ 2 h 100"/>
                <a:gd name="T6" fmla="*/ 1 w 239"/>
                <a:gd name="T7" fmla="*/ 2 h 100"/>
                <a:gd name="T8" fmla="*/ 1 w 239"/>
                <a:gd name="T9" fmla="*/ 1 h 100"/>
                <a:gd name="T10" fmla="*/ 3 w 239"/>
                <a:gd name="T11" fmla="*/ 3 h 100"/>
                <a:gd name="T12" fmla="*/ 60 w 239"/>
                <a:gd name="T13" fmla="*/ 29 h 100"/>
                <a:gd name="T14" fmla="*/ 60 w 239"/>
                <a:gd name="T15" fmla="*/ 30 h 100"/>
                <a:gd name="T16" fmla="*/ 201 w 239"/>
                <a:gd name="T17" fmla="*/ 100 h 100"/>
                <a:gd name="T18" fmla="*/ 239 w 239"/>
                <a:gd name="T19" fmla="*/ 83 h 100"/>
                <a:gd name="T20" fmla="*/ 0 w 239"/>
                <a:gd name="T2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9" h="1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2"/>
                    <a:pt x="2" y="2"/>
                    <a:pt x="3" y="3"/>
                  </a:cubicBezTo>
                  <a:cubicBezTo>
                    <a:pt x="19" y="11"/>
                    <a:pt x="38" y="19"/>
                    <a:pt x="60" y="29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99" y="47"/>
                    <a:pt x="148" y="71"/>
                    <a:pt x="201" y="100"/>
                  </a:cubicBezTo>
                  <a:cubicBezTo>
                    <a:pt x="215" y="92"/>
                    <a:pt x="229" y="86"/>
                    <a:pt x="239" y="83"/>
                  </a:cubicBezTo>
                  <a:cubicBezTo>
                    <a:pt x="92" y="9"/>
                    <a:pt x="21" y="4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3346"/>
            <p:cNvSpPr>
              <a:spLocks noEditPoints="1"/>
            </p:cNvSpPr>
            <p:nvPr/>
          </p:nvSpPr>
          <p:spPr bwMode="auto">
            <a:xfrm>
              <a:off x="8012735" y="2298832"/>
              <a:ext cx="1280204" cy="1113982"/>
            </a:xfrm>
            <a:custGeom>
              <a:avLst/>
              <a:gdLst>
                <a:gd name="T0" fmla="*/ 628 w 628"/>
                <a:gd name="T1" fmla="*/ 518 h 547"/>
                <a:gd name="T2" fmla="*/ 571 w 628"/>
                <a:gd name="T3" fmla="*/ 547 h 547"/>
                <a:gd name="T4" fmla="*/ 571 w 628"/>
                <a:gd name="T5" fmla="*/ 547 h 547"/>
                <a:gd name="T6" fmla="*/ 628 w 628"/>
                <a:gd name="T7" fmla="*/ 518 h 547"/>
                <a:gd name="T8" fmla="*/ 1 w 628"/>
                <a:gd name="T9" fmla="*/ 1 h 547"/>
                <a:gd name="T10" fmla="*/ 1 w 628"/>
                <a:gd name="T11" fmla="*/ 1 h 547"/>
                <a:gd name="T12" fmla="*/ 206 w 628"/>
                <a:gd name="T13" fmla="*/ 137 h 547"/>
                <a:gd name="T14" fmla="*/ 1 w 628"/>
                <a:gd name="T15" fmla="*/ 1 h 547"/>
                <a:gd name="T16" fmla="*/ 0 w 628"/>
                <a:gd name="T17" fmla="*/ 0 h 547"/>
                <a:gd name="T18" fmla="*/ 0 w 628"/>
                <a:gd name="T19" fmla="*/ 0 h 547"/>
                <a:gd name="T20" fmla="*/ 1 w 628"/>
                <a:gd name="T21" fmla="*/ 1 h 547"/>
                <a:gd name="T22" fmla="*/ 1 w 628"/>
                <a:gd name="T23" fmla="*/ 1 h 547"/>
                <a:gd name="T24" fmla="*/ 0 w 628"/>
                <a:gd name="T25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8" h="547">
                  <a:moveTo>
                    <a:pt x="628" y="518"/>
                  </a:moveTo>
                  <a:cubicBezTo>
                    <a:pt x="614" y="523"/>
                    <a:pt x="594" y="533"/>
                    <a:pt x="571" y="547"/>
                  </a:cubicBezTo>
                  <a:cubicBezTo>
                    <a:pt x="571" y="547"/>
                    <a:pt x="571" y="547"/>
                    <a:pt x="571" y="547"/>
                  </a:cubicBezTo>
                  <a:cubicBezTo>
                    <a:pt x="594" y="533"/>
                    <a:pt x="614" y="523"/>
                    <a:pt x="628" y="518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68" y="35"/>
                    <a:pt x="138" y="85"/>
                    <a:pt x="206" y="137"/>
                  </a:cubicBezTo>
                  <a:cubicBezTo>
                    <a:pt x="138" y="85"/>
                    <a:pt x="68" y="35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3347"/>
            <p:cNvSpPr/>
            <p:nvPr/>
          </p:nvSpPr>
          <p:spPr bwMode="auto">
            <a:xfrm>
              <a:off x="9147130" y="3412814"/>
              <a:ext cx="29162" cy="16039"/>
            </a:xfrm>
            <a:custGeom>
              <a:avLst/>
              <a:gdLst>
                <a:gd name="T0" fmla="*/ 14 w 14"/>
                <a:gd name="T1" fmla="*/ 0 h 8"/>
                <a:gd name="T2" fmla="*/ 0 w 14"/>
                <a:gd name="T3" fmla="*/ 8 h 8"/>
                <a:gd name="T4" fmla="*/ 14 w 14"/>
                <a:gd name="T5" fmla="*/ 0 h 8"/>
                <a:gd name="T6" fmla="*/ 14 w 1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14" y="0"/>
                  </a:moveTo>
                  <a:cubicBezTo>
                    <a:pt x="9" y="2"/>
                    <a:pt x="5" y="5"/>
                    <a:pt x="0" y="8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8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3348"/>
            <p:cNvSpPr/>
            <p:nvPr/>
          </p:nvSpPr>
          <p:spPr bwMode="auto">
            <a:xfrm>
              <a:off x="7932541" y="2301748"/>
              <a:ext cx="1360399" cy="1211675"/>
            </a:xfrm>
            <a:custGeom>
              <a:avLst/>
              <a:gdLst>
                <a:gd name="T0" fmla="*/ 40 w 667"/>
                <a:gd name="T1" fmla="*/ 0 h 596"/>
                <a:gd name="T2" fmla="*/ 0 w 667"/>
                <a:gd name="T3" fmla="*/ 16 h 596"/>
                <a:gd name="T4" fmla="*/ 287 w 667"/>
                <a:gd name="T5" fmla="*/ 225 h 596"/>
                <a:gd name="T6" fmla="*/ 540 w 667"/>
                <a:gd name="T7" fmla="*/ 596 h 596"/>
                <a:gd name="T8" fmla="*/ 596 w 667"/>
                <a:gd name="T9" fmla="*/ 554 h 596"/>
                <a:gd name="T10" fmla="*/ 610 w 667"/>
                <a:gd name="T11" fmla="*/ 546 h 596"/>
                <a:gd name="T12" fmla="*/ 667 w 667"/>
                <a:gd name="T13" fmla="*/ 517 h 596"/>
                <a:gd name="T14" fmla="*/ 667 w 667"/>
                <a:gd name="T15" fmla="*/ 517 h 596"/>
                <a:gd name="T16" fmla="*/ 515 w 667"/>
                <a:gd name="T17" fmla="*/ 355 h 596"/>
                <a:gd name="T18" fmla="*/ 484 w 667"/>
                <a:gd name="T19" fmla="*/ 326 h 596"/>
                <a:gd name="T20" fmla="*/ 425 w 667"/>
                <a:gd name="T21" fmla="*/ 279 h 596"/>
                <a:gd name="T22" fmla="*/ 425 w 667"/>
                <a:gd name="T23" fmla="*/ 279 h 596"/>
                <a:gd name="T24" fmla="*/ 245 w 667"/>
                <a:gd name="T25" fmla="*/ 136 h 596"/>
                <a:gd name="T26" fmla="*/ 40 w 667"/>
                <a:gd name="T27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7" h="596">
                  <a:moveTo>
                    <a:pt x="40" y="0"/>
                  </a:moveTo>
                  <a:cubicBezTo>
                    <a:pt x="29" y="2"/>
                    <a:pt x="15" y="8"/>
                    <a:pt x="0" y="16"/>
                  </a:cubicBezTo>
                  <a:cubicBezTo>
                    <a:pt x="95" y="69"/>
                    <a:pt x="201" y="139"/>
                    <a:pt x="287" y="225"/>
                  </a:cubicBezTo>
                  <a:cubicBezTo>
                    <a:pt x="373" y="315"/>
                    <a:pt x="462" y="421"/>
                    <a:pt x="540" y="596"/>
                  </a:cubicBezTo>
                  <a:cubicBezTo>
                    <a:pt x="559" y="579"/>
                    <a:pt x="579" y="566"/>
                    <a:pt x="596" y="554"/>
                  </a:cubicBezTo>
                  <a:cubicBezTo>
                    <a:pt x="601" y="551"/>
                    <a:pt x="605" y="548"/>
                    <a:pt x="610" y="546"/>
                  </a:cubicBezTo>
                  <a:cubicBezTo>
                    <a:pt x="633" y="532"/>
                    <a:pt x="653" y="522"/>
                    <a:pt x="667" y="517"/>
                  </a:cubicBezTo>
                  <a:cubicBezTo>
                    <a:pt x="667" y="517"/>
                    <a:pt x="667" y="517"/>
                    <a:pt x="667" y="517"/>
                  </a:cubicBezTo>
                  <a:cubicBezTo>
                    <a:pt x="606" y="449"/>
                    <a:pt x="559" y="397"/>
                    <a:pt x="515" y="355"/>
                  </a:cubicBezTo>
                  <a:cubicBezTo>
                    <a:pt x="504" y="345"/>
                    <a:pt x="494" y="335"/>
                    <a:pt x="484" y="326"/>
                  </a:cubicBezTo>
                  <a:cubicBezTo>
                    <a:pt x="465" y="309"/>
                    <a:pt x="446" y="294"/>
                    <a:pt x="425" y="279"/>
                  </a:cubicBezTo>
                  <a:cubicBezTo>
                    <a:pt x="425" y="279"/>
                    <a:pt x="425" y="279"/>
                    <a:pt x="425" y="279"/>
                  </a:cubicBezTo>
                  <a:cubicBezTo>
                    <a:pt x="372" y="237"/>
                    <a:pt x="310" y="186"/>
                    <a:pt x="245" y="136"/>
                  </a:cubicBezTo>
                  <a:cubicBezTo>
                    <a:pt x="177" y="84"/>
                    <a:pt x="107" y="34"/>
                    <a:pt x="40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3349"/>
            <p:cNvSpPr/>
            <p:nvPr/>
          </p:nvSpPr>
          <p:spPr bwMode="auto">
            <a:xfrm>
              <a:off x="7931082" y="2298832"/>
              <a:ext cx="83111" cy="34994"/>
            </a:xfrm>
            <a:custGeom>
              <a:avLst/>
              <a:gdLst>
                <a:gd name="T0" fmla="*/ 40 w 41"/>
                <a:gd name="T1" fmla="*/ 0 h 17"/>
                <a:gd name="T2" fmla="*/ 0 w 41"/>
                <a:gd name="T3" fmla="*/ 17 h 17"/>
                <a:gd name="T4" fmla="*/ 1 w 41"/>
                <a:gd name="T5" fmla="*/ 17 h 17"/>
                <a:gd name="T6" fmla="*/ 41 w 41"/>
                <a:gd name="T7" fmla="*/ 1 h 17"/>
                <a:gd name="T8" fmla="*/ 41 w 41"/>
                <a:gd name="T9" fmla="*/ 1 h 17"/>
                <a:gd name="T10" fmla="*/ 41 w 41"/>
                <a:gd name="T11" fmla="*/ 1 h 17"/>
                <a:gd name="T12" fmla="*/ 41 w 41"/>
                <a:gd name="T13" fmla="*/ 1 h 17"/>
                <a:gd name="T14" fmla="*/ 40 w 4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40" y="0"/>
                  </a:moveTo>
                  <a:cubicBezTo>
                    <a:pt x="29" y="3"/>
                    <a:pt x="15" y="8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6" y="9"/>
                    <a:pt x="30" y="3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0" y="0"/>
                    <a:pt x="4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3350"/>
            <p:cNvSpPr/>
            <p:nvPr/>
          </p:nvSpPr>
          <p:spPr bwMode="auto">
            <a:xfrm>
              <a:off x="9314811" y="3409898"/>
              <a:ext cx="51033" cy="43743"/>
            </a:xfrm>
            <a:custGeom>
              <a:avLst/>
              <a:gdLst>
                <a:gd name="T0" fmla="*/ 15 w 25"/>
                <a:gd name="T1" fmla="*/ 0 h 21"/>
                <a:gd name="T2" fmla="*/ 25 w 25"/>
                <a:gd name="T3" fmla="*/ 12 h 21"/>
                <a:gd name="T4" fmla="*/ 0 w 25"/>
                <a:gd name="T5" fmla="*/ 21 h 21"/>
                <a:gd name="T6" fmla="*/ 25 w 25"/>
                <a:gd name="T7" fmla="*/ 12 h 21"/>
                <a:gd name="T8" fmla="*/ 15 w 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">
                  <a:moveTo>
                    <a:pt x="15" y="0"/>
                  </a:moveTo>
                  <a:cubicBezTo>
                    <a:pt x="18" y="4"/>
                    <a:pt x="21" y="8"/>
                    <a:pt x="25" y="12"/>
                  </a:cubicBezTo>
                  <a:cubicBezTo>
                    <a:pt x="17" y="14"/>
                    <a:pt x="9" y="17"/>
                    <a:pt x="0" y="21"/>
                  </a:cubicBezTo>
                  <a:cubicBezTo>
                    <a:pt x="9" y="17"/>
                    <a:pt x="18" y="14"/>
                    <a:pt x="25" y="12"/>
                  </a:cubicBezTo>
                  <a:cubicBezTo>
                    <a:pt x="21" y="8"/>
                    <a:pt x="18" y="4"/>
                    <a:pt x="1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3351"/>
            <p:cNvSpPr/>
            <p:nvPr/>
          </p:nvSpPr>
          <p:spPr bwMode="auto">
            <a:xfrm>
              <a:off x="9043606" y="3369071"/>
              <a:ext cx="322238" cy="242043"/>
            </a:xfrm>
            <a:custGeom>
              <a:avLst/>
              <a:gdLst>
                <a:gd name="T0" fmla="*/ 130 w 158"/>
                <a:gd name="T1" fmla="*/ 0 h 119"/>
                <a:gd name="T2" fmla="*/ 0 w 158"/>
                <a:gd name="T3" fmla="*/ 81 h 119"/>
                <a:gd name="T4" fmla="*/ 12 w 158"/>
                <a:gd name="T5" fmla="*/ 110 h 119"/>
                <a:gd name="T6" fmla="*/ 12 w 158"/>
                <a:gd name="T7" fmla="*/ 110 h 119"/>
                <a:gd name="T8" fmla="*/ 15 w 158"/>
                <a:gd name="T9" fmla="*/ 119 h 119"/>
                <a:gd name="T10" fmla="*/ 133 w 158"/>
                <a:gd name="T11" fmla="*/ 41 h 119"/>
                <a:gd name="T12" fmla="*/ 158 w 158"/>
                <a:gd name="T13" fmla="*/ 32 h 119"/>
                <a:gd name="T14" fmla="*/ 148 w 158"/>
                <a:gd name="T15" fmla="*/ 20 h 119"/>
                <a:gd name="T16" fmla="*/ 130 w 158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19">
                  <a:moveTo>
                    <a:pt x="130" y="0"/>
                  </a:moveTo>
                  <a:cubicBezTo>
                    <a:pt x="102" y="11"/>
                    <a:pt x="51" y="37"/>
                    <a:pt x="0" y="81"/>
                  </a:cubicBezTo>
                  <a:cubicBezTo>
                    <a:pt x="4" y="91"/>
                    <a:pt x="8" y="100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2" y="113"/>
                    <a:pt x="14" y="116"/>
                    <a:pt x="15" y="119"/>
                  </a:cubicBezTo>
                  <a:cubicBezTo>
                    <a:pt x="56" y="81"/>
                    <a:pt x="99" y="56"/>
                    <a:pt x="133" y="41"/>
                  </a:cubicBezTo>
                  <a:cubicBezTo>
                    <a:pt x="142" y="37"/>
                    <a:pt x="150" y="34"/>
                    <a:pt x="158" y="32"/>
                  </a:cubicBezTo>
                  <a:cubicBezTo>
                    <a:pt x="154" y="28"/>
                    <a:pt x="151" y="24"/>
                    <a:pt x="148" y="20"/>
                  </a:cubicBezTo>
                  <a:cubicBezTo>
                    <a:pt x="142" y="13"/>
                    <a:pt x="136" y="7"/>
                    <a:pt x="130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3352"/>
            <p:cNvSpPr/>
            <p:nvPr/>
          </p:nvSpPr>
          <p:spPr bwMode="auto">
            <a:xfrm>
              <a:off x="9033399" y="3353032"/>
              <a:ext cx="275579" cy="180803"/>
            </a:xfrm>
            <a:custGeom>
              <a:avLst/>
              <a:gdLst>
                <a:gd name="T0" fmla="*/ 127 w 135"/>
                <a:gd name="T1" fmla="*/ 0 h 89"/>
                <a:gd name="T2" fmla="*/ 127 w 135"/>
                <a:gd name="T3" fmla="*/ 0 h 89"/>
                <a:gd name="T4" fmla="*/ 127 w 135"/>
                <a:gd name="T5" fmla="*/ 0 h 89"/>
                <a:gd name="T6" fmla="*/ 56 w 135"/>
                <a:gd name="T7" fmla="*/ 37 h 89"/>
                <a:gd name="T8" fmla="*/ 0 w 135"/>
                <a:gd name="T9" fmla="*/ 79 h 89"/>
                <a:gd name="T10" fmla="*/ 5 w 135"/>
                <a:gd name="T11" fmla="*/ 89 h 89"/>
                <a:gd name="T12" fmla="*/ 135 w 135"/>
                <a:gd name="T13" fmla="*/ 8 h 89"/>
                <a:gd name="T14" fmla="*/ 134 w 135"/>
                <a:gd name="T15" fmla="*/ 8 h 89"/>
                <a:gd name="T16" fmla="*/ 134 w 135"/>
                <a:gd name="T17" fmla="*/ 8 h 89"/>
                <a:gd name="T18" fmla="*/ 134 w 135"/>
                <a:gd name="T19" fmla="*/ 8 h 89"/>
                <a:gd name="T20" fmla="*/ 127 w 135"/>
                <a:gd name="T21" fmla="*/ 0 h 89"/>
                <a:gd name="T22" fmla="*/ 127 w 135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89">
                  <a:moveTo>
                    <a:pt x="127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10" y="6"/>
                    <a:pt x="85" y="19"/>
                    <a:pt x="56" y="37"/>
                  </a:cubicBezTo>
                  <a:cubicBezTo>
                    <a:pt x="39" y="49"/>
                    <a:pt x="19" y="62"/>
                    <a:pt x="0" y="79"/>
                  </a:cubicBezTo>
                  <a:cubicBezTo>
                    <a:pt x="1" y="82"/>
                    <a:pt x="3" y="86"/>
                    <a:pt x="5" y="89"/>
                  </a:cubicBezTo>
                  <a:cubicBezTo>
                    <a:pt x="56" y="45"/>
                    <a:pt x="107" y="19"/>
                    <a:pt x="135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2" y="5"/>
                    <a:pt x="129" y="2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3353"/>
            <p:cNvSpPr/>
            <p:nvPr/>
          </p:nvSpPr>
          <p:spPr bwMode="auto">
            <a:xfrm>
              <a:off x="7976283" y="2281335"/>
              <a:ext cx="36452" cy="17497"/>
            </a:xfrm>
            <a:custGeom>
              <a:avLst/>
              <a:gdLst>
                <a:gd name="T0" fmla="*/ 1 w 18"/>
                <a:gd name="T1" fmla="*/ 0 h 9"/>
                <a:gd name="T2" fmla="*/ 0 w 18"/>
                <a:gd name="T3" fmla="*/ 0 h 9"/>
                <a:gd name="T4" fmla="*/ 18 w 18"/>
                <a:gd name="T5" fmla="*/ 9 h 9"/>
                <a:gd name="T6" fmla="*/ 18 w 18"/>
                <a:gd name="T7" fmla="*/ 9 h 9"/>
                <a:gd name="T8" fmla="*/ 1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6" y="3"/>
                    <a:pt x="12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2" y="6"/>
                    <a:pt x="7" y="3"/>
                    <a:pt x="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3354"/>
            <p:cNvSpPr/>
            <p:nvPr/>
          </p:nvSpPr>
          <p:spPr bwMode="auto">
            <a:xfrm>
              <a:off x="7751737" y="2316329"/>
              <a:ext cx="179345" cy="154558"/>
            </a:xfrm>
            <a:custGeom>
              <a:avLst/>
              <a:gdLst>
                <a:gd name="T0" fmla="*/ 72 w 88"/>
                <a:gd name="T1" fmla="*/ 0 h 76"/>
                <a:gd name="T2" fmla="*/ 15 w 88"/>
                <a:gd name="T3" fmla="*/ 44 h 76"/>
                <a:gd name="T4" fmla="*/ 15 w 88"/>
                <a:gd name="T5" fmla="*/ 45 h 76"/>
                <a:gd name="T6" fmla="*/ 0 w 88"/>
                <a:gd name="T7" fmla="*/ 61 h 76"/>
                <a:gd name="T8" fmla="*/ 8 w 88"/>
                <a:gd name="T9" fmla="*/ 76 h 76"/>
                <a:gd name="T10" fmla="*/ 26 w 88"/>
                <a:gd name="T11" fmla="*/ 56 h 76"/>
                <a:gd name="T12" fmla="*/ 27 w 88"/>
                <a:gd name="T13" fmla="*/ 55 h 76"/>
                <a:gd name="T14" fmla="*/ 88 w 88"/>
                <a:gd name="T15" fmla="*/ 9 h 76"/>
                <a:gd name="T16" fmla="*/ 72 w 8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76">
                  <a:moveTo>
                    <a:pt x="72" y="0"/>
                  </a:moveTo>
                  <a:cubicBezTo>
                    <a:pt x="54" y="10"/>
                    <a:pt x="34" y="25"/>
                    <a:pt x="15" y="4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9" y="50"/>
                    <a:pt x="4" y="55"/>
                    <a:pt x="0" y="61"/>
                  </a:cubicBezTo>
                  <a:cubicBezTo>
                    <a:pt x="3" y="66"/>
                    <a:pt x="5" y="71"/>
                    <a:pt x="8" y="76"/>
                  </a:cubicBezTo>
                  <a:cubicBezTo>
                    <a:pt x="14" y="69"/>
                    <a:pt x="20" y="62"/>
                    <a:pt x="26" y="56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7" y="35"/>
                    <a:pt x="68" y="19"/>
                    <a:pt x="88" y="9"/>
                  </a:cubicBezTo>
                  <a:cubicBezTo>
                    <a:pt x="82" y="6"/>
                    <a:pt x="77" y="3"/>
                    <a:pt x="72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3355"/>
            <p:cNvSpPr/>
            <p:nvPr/>
          </p:nvSpPr>
          <p:spPr bwMode="auto">
            <a:xfrm>
              <a:off x="7976283" y="2281335"/>
              <a:ext cx="36452" cy="17497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0 h 9"/>
                <a:gd name="T4" fmla="*/ 18 w 18"/>
                <a:gd name="T5" fmla="*/ 9 h 9"/>
                <a:gd name="T6" fmla="*/ 18 w 18"/>
                <a:gd name="T7" fmla="*/ 9 h 9"/>
                <a:gd name="T8" fmla="*/ 0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12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2" y="6"/>
                    <a:pt x="6" y="3"/>
                    <a:pt x="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3356"/>
            <p:cNvSpPr/>
            <p:nvPr/>
          </p:nvSpPr>
          <p:spPr bwMode="auto">
            <a:xfrm>
              <a:off x="7899004" y="2281335"/>
              <a:ext cx="113731" cy="52491"/>
            </a:xfrm>
            <a:custGeom>
              <a:avLst/>
              <a:gdLst>
                <a:gd name="T0" fmla="*/ 38 w 56"/>
                <a:gd name="T1" fmla="*/ 0 h 26"/>
                <a:gd name="T2" fmla="*/ 0 w 56"/>
                <a:gd name="T3" fmla="*/ 17 h 26"/>
                <a:gd name="T4" fmla="*/ 16 w 56"/>
                <a:gd name="T5" fmla="*/ 26 h 26"/>
                <a:gd name="T6" fmla="*/ 56 w 56"/>
                <a:gd name="T7" fmla="*/ 9 h 26"/>
                <a:gd name="T8" fmla="*/ 38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38" y="0"/>
                  </a:moveTo>
                  <a:cubicBezTo>
                    <a:pt x="28" y="3"/>
                    <a:pt x="14" y="9"/>
                    <a:pt x="0" y="17"/>
                  </a:cubicBezTo>
                  <a:cubicBezTo>
                    <a:pt x="5" y="20"/>
                    <a:pt x="10" y="23"/>
                    <a:pt x="16" y="26"/>
                  </a:cubicBezTo>
                  <a:cubicBezTo>
                    <a:pt x="31" y="17"/>
                    <a:pt x="45" y="12"/>
                    <a:pt x="56" y="9"/>
                  </a:cubicBezTo>
                  <a:cubicBezTo>
                    <a:pt x="50" y="6"/>
                    <a:pt x="44" y="3"/>
                    <a:pt x="38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3357"/>
            <p:cNvSpPr/>
            <p:nvPr/>
          </p:nvSpPr>
          <p:spPr bwMode="auto">
            <a:xfrm>
              <a:off x="7658420" y="2600657"/>
              <a:ext cx="20413" cy="36453"/>
            </a:xfrm>
            <a:custGeom>
              <a:avLst/>
              <a:gdLst>
                <a:gd name="T0" fmla="*/ 0 w 10"/>
                <a:gd name="T1" fmla="*/ 0 h 18"/>
                <a:gd name="T2" fmla="*/ 0 w 10"/>
                <a:gd name="T3" fmla="*/ 0 h 18"/>
                <a:gd name="T4" fmla="*/ 10 w 10"/>
                <a:gd name="T5" fmla="*/ 18 h 18"/>
                <a:gd name="T6" fmla="*/ 10 w 10"/>
                <a:gd name="T7" fmla="*/ 18 h 18"/>
                <a:gd name="T8" fmla="*/ 0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6" y="1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6" y="12"/>
                    <a:pt x="3" y="6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3358"/>
            <p:cNvSpPr/>
            <p:nvPr/>
          </p:nvSpPr>
          <p:spPr bwMode="auto">
            <a:xfrm>
              <a:off x="7658420" y="2600657"/>
              <a:ext cx="20413" cy="36453"/>
            </a:xfrm>
            <a:custGeom>
              <a:avLst/>
              <a:gdLst>
                <a:gd name="T0" fmla="*/ 0 w 10"/>
                <a:gd name="T1" fmla="*/ 0 h 18"/>
                <a:gd name="T2" fmla="*/ 0 w 10"/>
                <a:gd name="T3" fmla="*/ 0 h 18"/>
                <a:gd name="T4" fmla="*/ 10 w 10"/>
                <a:gd name="T5" fmla="*/ 18 h 18"/>
                <a:gd name="T6" fmla="*/ 10 w 10"/>
                <a:gd name="T7" fmla="*/ 18 h 18"/>
                <a:gd name="T8" fmla="*/ 0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6" y="1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6" y="12"/>
                    <a:pt x="3" y="6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3359"/>
            <p:cNvSpPr/>
            <p:nvPr/>
          </p:nvSpPr>
          <p:spPr bwMode="auto">
            <a:xfrm>
              <a:off x="7680290" y="2472345"/>
              <a:ext cx="438885" cy="788828"/>
            </a:xfrm>
            <a:custGeom>
              <a:avLst/>
              <a:gdLst>
                <a:gd name="T0" fmla="*/ 215 w 215"/>
                <a:gd name="T1" fmla="*/ 388 h 388"/>
                <a:gd name="T2" fmla="*/ 44 w 215"/>
                <a:gd name="T3" fmla="*/ 0 h 388"/>
                <a:gd name="T4" fmla="*/ 0 w 215"/>
                <a:gd name="T5" fmla="*/ 83 h 388"/>
                <a:gd name="T6" fmla="*/ 215 w 215"/>
                <a:gd name="T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388">
                  <a:moveTo>
                    <a:pt x="215" y="388"/>
                  </a:moveTo>
                  <a:cubicBezTo>
                    <a:pt x="112" y="256"/>
                    <a:pt x="108" y="105"/>
                    <a:pt x="44" y="0"/>
                  </a:cubicBezTo>
                  <a:cubicBezTo>
                    <a:pt x="18" y="31"/>
                    <a:pt x="4" y="62"/>
                    <a:pt x="0" y="83"/>
                  </a:cubicBezTo>
                  <a:cubicBezTo>
                    <a:pt x="52" y="184"/>
                    <a:pt x="139" y="293"/>
                    <a:pt x="215" y="3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3360"/>
            <p:cNvSpPr/>
            <p:nvPr/>
          </p:nvSpPr>
          <p:spPr bwMode="auto">
            <a:xfrm>
              <a:off x="7490739" y="2116571"/>
              <a:ext cx="260998" cy="484086"/>
            </a:xfrm>
            <a:custGeom>
              <a:avLst/>
              <a:gdLst>
                <a:gd name="T0" fmla="*/ 0 w 128"/>
                <a:gd name="T1" fmla="*/ 0 h 238"/>
                <a:gd name="T2" fmla="*/ 82 w 128"/>
                <a:gd name="T3" fmla="*/ 238 h 238"/>
                <a:gd name="T4" fmla="*/ 128 w 128"/>
                <a:gd name="T5" fmla="*/ 159 h 238"/>
                <a:gd name="T6" fmla="*/ 10 w 128"/>
                <a:gd name="T7" fmla="*/ 9 h 238"/>
                <a:gd name="T8" fmla="*/ 2 w 128"/>
                <a:gd name="T9" fmla="*/ 1 h 238"/>
                <a:gd name="T10" fmla="*/ 0 w 128"/>
                <a:gd name="T1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238">
                  <a:moveTo>
                    <a:pt x="0" y="0"/>
                  </a:moveTo>
                  <a:cubicBezTo>
                    <a:pt x="4" y="23"/>
                    <a:pt x="10" y="94"/>
                    <a:pt x="82" y="238"/>
                  </a:cubicBezTo>
                  <a:cubicBezTo>
                    <a:pt x="88" y="217"/>
                    <a:pt x="103" y="187"/>
                    <a:pt x="128" y="159"/>
                  </a:cubicBezTo>
                  <a:cubicBezTo>
                    <a:pt x="97" y="105"/>
                    <a:pt x="57" y="56"/>
                    <a:pt x="10" y="9"/>
                  </a:cubicBezTo>
                  <a:cubicBezTo>
                    <a:pt x="7" y="6"/>
                    <a:pt x="4" y="4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3361"/>
            <p:cNvSpPr/>
            <p:nvPr/>
          </p:nvSpPr>
          <p:spPr bwMode="auto">
            <a:xfrm>
              <a:off x="7490739" y="2113655"/>
              <a:ext cx="4374" cy="43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3362"/>
            <p:cNvSpPr/>
            <p:nvPr/>
          </p:nvSpPr>
          <p:spPr bwMode="auto">
            <a:xfrm>
              <a:off x="7680290" y="2596282"/>
              <a:ext cx="13122" cy="39369"/>
            </a:xfrm>
            <a:custGeom>
              <a:avLst/>
              <a:gdLst>
                <a:gd name="T0" fmla="*/ 6 w 6"/>
                <a:gd name="T1" fmla="*/ 0 h 19"/>
                <a:gd name="T2" fmla="*/ 0 w 6"/>
                <a:gd name="T3" fmla="*/ 19 h 19"/>
                <a:gd name="T4" fmla="*/ 6 w 6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9">
                  <a:moveTo>
                    <a:pt x="6" y="0"/>
                  </a:moveTo>
                  <a:cubicBezTo>
                    <a:pt x="3" y="7"/>
                    <a:pt x="1" y="14"/>
                    <a:pt x="0" y="19"/>
                  </a:cubicBezTo>
                  <a:cubicBezTo>
                    <a:pt x="1" y="14"/>
                    <a:pt x="3" y="7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3363"/>
            <p:cNvSpPr/>
            <p:nvPr/>
          </p:nvSpPr>
          <p:spPr bwMode="auto">
            <a:xfrm>
              <a:off x="7678833" y="2470887"/>
              <a:ext cx="91859" cy="167681"/>
            </a:xfrm>
            <a:custGeom>
              <a:avLst/>
              <a:gdLst>
                <a:gd name="T0" fmla="*/ 44 w 45"/>
                <a:gd name="T1" fmla="*/ 0 h 83"/>
                <a:gd name="T2" fmla="*/ 0 w 45"/>
                <a:gd name="T3" fmla="*/ 82 h 83"/>
                <a:gd name="T4" fmla="*/ 0 w 45"/>
                <a:gd name="T5" fmla="*/ 83 h 83"/>
                <a:gd name="T6" fmla="*/ 1 w 45"/>
                <a:gd name="T7" fmla="*/ 81 h 83"/>
                <a:gd name="T8" fmla="*/ 7 w 45"/>
                <a:gd name="T9" fmla="*/ 62 h 83"/>
                <a:gd name="T10" fmla="*/ 45 w 45"/>
                <a:gd name="T11" fmla="*/ 1 h 83"/>
                <a:gd name="T12" fmla="*/ 44 w 45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83">
                  <a:moveTo>
                    <a:pt x="44" y="0"/>
                  </a:moveTo>
                  <a:cubicBezTo>
                    <a:pt x="19" y="30"/>
                    <a:pt x="4" y="62"/>
                    <a:pt x="0" y="82"/>
                  </a:cubicBezTo>
                  <a:cubicBezTo>
                    <a:pt x="0" y="82"/>
                    <a:pt x="0" y="83"/>
                    <a:pt x="0" y="83"/>
                  </a:cubicBezTo>
                  <a:cubicBezTo>
                    <a:pt x="1" y="83"/>
                    <a:pt x="1" y="82"/>
                    <a:pt x="1" y="81"/>
                  </a:cubicBezTo>
                  <a:cubicBezTo>
                    <a:pt x="2" y="76"/>
                    <a:pt x="4" y="69"/>
                    <a:pt x="7" y="62"/>
                  </a:cubicBezTo>
                  <a:cubicBezTo>
                    <a:pt x="15" y="44"/>
                    <a:pt x="27" y="22"/>
                    <a:pt x="45" y="1"/>
                  </a:cubicBezTo>
                  <a:cubicBezTo>
                    <a:pt x="45" y="0"/>
                    <a:pt x="44" y="0"/>
                    <a:pt x="44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3364"/>
            <p:cNvSpPr/>
            <p:nvPr/>
          </p:nvSpPr>
          <p:spPr bwMode="auto">
            <a:xfrm>
              <a:off x="7658420" y="2440267"/>
              <a:ext cx="109356" cy="196843"/>
            </a:xfrm>
            <a:custGeom>
              <a:avLst/>
              <a:gdLst>
                <a:gd name="T0" fmla="*/ 46 w 54"/>
                <a:gd name="T1" fmla="*/ 0 h 97"/>
                <a:gd name="T2" fmla="*/ 0 w 54"/>
                <a:gd name="T3" fmla="*/ 79 h 97"/>
                <a:gd name="T4" fmla="*/ 10 w 54"/>
                <a:gd name="T5" fmla="*/ 97 h 97"/>
                <a:gd name="T6" fmla="*/ 54 w 54"/>
                <a:gd name="T7" fmla="*/ 15 h 97"/>
                <a:gd name="T8" fmla="*/ 46 w 54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7">
                  <a:moveTo>
                    <a:pt x="46" y="0"/>
                  </a:moveTo>
                  <a:cubicBezTo>
                    <a:pt x="21" y="28"/>
                    <a:pt x="6" y="58"/>
                    <a:pt x="0" y="79"/>
                  </a:cubicBezTo>
                  <a:cubicBezTo>
                    <a:pt x="3" y="85"/>
                    <a:pt x="6" y="91"/>
                    <a:pt x="10" y="97"/>
                  </a:cubicBezTo>
                  <a:cubicBezTo>
                    <a:pt x="14" y="77"/>
                    <a:pt x="29" y="45"/>
                    <a:pt x="54" y="15"/>
                  </a:cubicBezTo>
                  <a:cubicBezTo>
                    <a:pt x="51" y="10"/>
                    <a:pt x="49" y="5"/>
                    <a:pt x="46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Freeform 3365"/>
            <p:cNvSpPr/>
            <p:nvPr/>
          </p:nvSpPr>
          <p:spPr bwMode="auto">
            <a:xfrm>
              <a:off x="8219784" y="2873320"/>
              <a:ext cx="260998" cy="259540"/>
            </a:xfrm>
            <a:custGeom>
              <a:avLst/>
              <a:gdLst>
                <a:gd name="T0" fmla="*/ 23 w 128"/>
                <a:gd name="T1" fmla="*/ 23 h 128"/>
                <a:gd name="T2" fmla="*/ 23 w 128"/>
                <a:gd name="T3" fmla="*/ 105 h 128"/>
                <a:gd name="T4" fmla="*/ 105 w 128"/>
                <a:gd name="T5" fmla="*/ 105 h 128"/>
                <a:gd name="T6" fmla="*/ 105 w 128"/>
                <a:gd name="T7" fmla="*/ 23 h 128"/>
                <a:gd name="T8" fmla="*/ 23 w 128"/>
                <a:gd name="T9" fmla="*/ 2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8">
                  <a:moveTo>
                    <a:pt x="23" y="23"/>
                  </a:moveTo>
                  <a:cubicBezTo>
                    <a:pt x="0" y="46"/>
                    <a:pt x="0" y="82"/>
                    <a:pt x="23" y="105"/>
                  </a:cubicBezTo>
                  <a:cubicBezTo>
                    <a:pt x="45" y="128"/>
                    <a:pt x="82" y="128"/>
                    <a:pt x="105" y="105"/>
                  </a:cubicBezTo>
                  <a:cubicBezTo>
                    <a:pt x="128" y="82"/>
                    <a:pt x="128" y="46"/>
                    <a:pt x="105" y="23"/>
                  </a:cubicBezTo>
                  <a:cubicBezTo>
                    <a:pt x="82" y="0"/>
                    <a:pt x="45" y="0"/>
                    <a:pt x="2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3366"/>
            <p:cNvSpPr/>
            <p:nvPr/>
          </p:nvSpPr>
          <p:spPr bwMode="auto">
            <a:xfrm>
              <a:off x="8206662" y="2842700"/>
              <a:ext cx="317864" cy="320780"/>
            </a:xfrm>
            <a:custGeom>
              <a:avLst/>
              <a:gdLst>
                <a:gd name="T0" fmla="*/ 27 w 156"/>
                <a:gd name="T1" fmla="*/ 28 h 158"/>
                <a:gd name="T2" fmla="*/ 27 w 156"/>
                <a:gd name="T3" fmla="*/ 130 h 158"/>
                <a:gd name="T4" fmla="*/ 129 w 156"/>
                <a:gd name="T5" fmla="*/ 130 h 158"/>
                <a:gd name="T6" fmla="*/ 129 w 156"/>
                <a:gd name="T7" fmla="*/ 28 h 158"/>
                <a:gd name="T8" fmla="*/ 27 w 156"/>
                <a:gd name="T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8">
                  <a:moveTo>
                    <a:pt x="27" y="28"/>
                  </a:moveTo>
                  <a:cubicBezTo>
                    <a:pt x="0" y="56"/>
                    <a:pt x="0" y="102"/>
                    <a:pt x="27" y="130"/>
                  </a:cubicBezTo>
                  <a:cubicBezTo>
                    <a:pt x="55" y="158"/>
                    <a:pt x="101" y="158"/>
                    <a:pt x="129" y="130"/>
                  </a:cubicBezTo>
                  <a:cubicBezTo>
                    <a:pt x="156" y="102"/>
                    <a:pt x="156" y="56"/>
                    <a:pt x="129" y="28"/>
                  </a:cubicBezTo>
                  <a:cubicBezTo>
                    <a:pt x="101" y="0"/>
                    <a:pt x="55" y="0"/>
                    <a:pt x="27" y="28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3367"/>
            <p:cNvSpPr/>
            <p:nvPr/>
          </p:nvSpPr>
          <p:spPr bwMode="auto">
            <a:xfrm>
              <a:off x="8190622" y="2842700"/>
              <a:ext cx="319322" cy="320780"/>
            </a:xfrm>
            <a:custGeom>
              <a:avLst/>
              <a:gdLst>
                <a:gd name="T0" fmla="*/ 28 w 157"/>
                <a:gd name="T1" fmla="*/ 28 h 158"/>
                <a:gd name="T2" fmla="*/ 28 w 157"/>
                <a:gd name="T3" fmla="*/ 130 h 158"/>
                <a:gd name="T4" fmla="*/ 129 w 157"/>
                <a:gd name="T5" fmla="*/ 130 h 158"/>
                <a:gd name="T6" fmla="*/ 129 w 157"/>
                <a:gd name="T7" fmla="*/ 28 h 158"/>
                <a:gd name="T8" fmla="*/ 28 w 157"/>
                <a:gd name="T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8">
                  <a:moveTo>
                    <a:pt x="28" y="28"/>
                  </a:moveTo>
                  <a:cubicBezTo>
                    <a:pt x="0" y="56"/>
                    <a:pt x="0" y="102"/>
                    <a:pt x="28" y="130"/>
                  </a:cubicBezTo>
                  <a:cubicBezTo>
                    <a:pt x="56" y="158"/>
                    <a:pt x="101" y="158"/>
                    <a:pt x="129" y="130"/>
                  </a:cubicBezTo>
                  <a:cubicBezTo>
                    <a:pt x="157" y="102"/>
                    <a:pt x="157" y="56"/>
                    <a:pt x="129" y="28"/>
                  </a:cubicBezTo>
                  <a:cubicBezTo>
                    <a:pt x="101" y="0"/>
                    <a:pt x="56" y="0"/>
                    <a:pt x="28" y="28"/>
                  </a:cubicBezTo>
                  <a:close/>
                </a:path>
              </a:pathLst>
            </a:custGeom>
            <a:solidFill>
              <a:srgbClr val="576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368"/>
            <p:cNvSpPr/>
            <p:nvPr/>
          </p:nvSpPr>
          <p:spPr bwMode="auto">
            <a:xfrm>
              <a:off x="8359761" y="2884985"/>
              <a:ext cx="13122" cy="236211"/>
            </a:xfrm>
            <a:custGeom>
              <a:avLst/>
              <a:gdLst>
                <a:gd name="T0" fmla="*/ 0 w 7"/>
                <a:gd name="T1" fmla="*/ 116 h 116"/>
                <a:gd name="T2" fmla="*/ 7 w 7"/>
                <a:gd name="T3" fmla="*/ 115 h 116"/>
                <a:gd name="T4" fmla="*/ 7 w 7"/>
                <a:gd name="T5" fmla="*/ 1 h 116"/>
                <a:gd name="T6" fmla="*/ 0 w 7"/>
                <a:gd name="T7" fmla="*/ 0 h 116"/>
                <a:gd name="T8" fmla="*/ 0 w 7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6">
                  <a:moveTo>
                    <a:pt x="0" y="116"/>
                  </a:moveTo>
                  <a:cubicBezTo>
                    <a:pt x="2" y="116"/>
                    <a:pt x="5" y="115"/>
                    <a:pt x="7" y="11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1"/>
                    <a:pt x="2" y="0"/>
                    <a:pt x="0" y="0"/>
                  </a:cubicBezTo>
                  <a:lnTo>
                    <a:pt x="0" y="116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369"/>
            <p:cNvSpPr/>
            <p:nvPr/>
          </p:nvSpPr>
          <p:spPr bwMode="auto">
            <a:xfrm>
              <a:off x="8219784" y="2895192"/>
              <a:ext cx="84569" cy="215798"/>
            </a:xfrm>
            <a:custGeom>
              <a:avLst/>
              <a:gdLst>
                <a:gd name="T0" fmla="*/ 23 w 41"/>
                <a:gd name="T1" fmla="*/ 94 h 106"/>
                <a:gd name="T2" fmla="*/ 41 w 41"/>
                <a:gd name="T3" fmla="*/ 106 h 106"/>
                <a:gd name="T4" fmla="*/ 41 w 41"/>
                <a:gd name="T5" fmla="*/ 0 h 106"/>
                <a:gd name="T6" fmla="*/ 23 w 41"/>
                <a:gd name="T7" fmla="*/ 12 h 106"/>
                <a:gd name="T8" fmla="*/ 23 w 41"/>
                <a:gd name="T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23" y="94"/>
                  </a:moveTo>
                  <a:cubicBezTo>
                    <a:pt x="28" y="99"/>
                    <a:pt x="34" y="103"/>
                    <a:pt x="41" y="10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3"/>
                    <a:pt x="28" y="7"/>
                    <a:pt x="23" y="12"/>
                  </a:cubicBezTo>
                  <a:cubicBezTo>
                    <a:pt x="0" y="35"/>
                    <a:pt x="0" y="71"/>
                    <a:pt x="23" y="94"/>
                  </a:cubicBez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3370"/>
            <p:cNvSpPr/>
            <p:nvPr/>
          </p:nvSpPr>
          <p:spPr bwMode="auto">
            <a:xfrm>
              <a:off x="8397671" y="2895192"/>
              <a:ext cx="83111" cy="215798"/>
            </a:xfrm>
            <a:custGeom>
              <a:avLst/>
              <a:gdLst>
                <a:gd name="T0" fmla="*/ 0 w 41"/>
                <a:gd name="T1" fmla="*/ 106 h 106"/>
                <a:gd name="T2" fmla="*/ 18 w 41"/>
                <a:gd name="T3" fmla="*/ 94 h 106"/>
                <a:gd name="T4" fmla="*/ 18 w 41"/>
                <a:gd name="T5" fmla="*/ 12 h 106"/>
                <a:gd name="T6" fmla="*/ 0 w 41"/>
                <a:gd name="T7" fmla="*/ 0 h 106"/>
                <a:gd name="T8" fmla="*/ 0 w 41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0" y="106"/>
                  </a:moveTo>
                  <a:cubicBezTo>
                    <a:pt x="6" y="104"/>
                    <a:pt x="12" y="100"/>
                    <a:pt x="18" y="94"/>
                  </a:cubicBezTo>
                  <a:cubicBezTo>
                    <a:pt x="41" y="71"/>
                    <a:pt x="41" y="35"/>
                    <a:pt x="18" y="12"/>
                  </a:cubicBezTo>
                  <a:cubicBezTo>
                    <a:pt x="12" y="6"/>
                    <a:pt x="6" y="2"/>
                    <a:pt x="0" y="0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3371"/>
            <p:cNvSpPr/>
            <p:nvPr/>
          </p:nvSpPr>
          <p:spPr bwMode="auto">
            <a:xfrm>
              <a:off x="8304354" y="2884985"/>
              <a:ext cx="55407" cy="236211"/>
            </a:xfrm>
            <a:custGeom>
              <a:avLst/>
              <a:gdLst>
                <a:gd name="T0" fmla="*/ 0 w 27"/>
                <a:gd name="T1" fmla="*/ 5 h 116"/>
                <a:gd name="T2" fmla="*/ 0 w 27"/>
                <a:gd name="T3" fmla="*/ 111 h 116"/>
                <a:gd name="T4" fmla="*/ 27 w 27"/>
                <a:gd name="T5" fmla="*/ 116 h 116"/>
                <a:gd name="T6" fmla="*/ 27 w 27"/>
                <a:gd name="T7" fmla="*/ 0 h 116"/>
                <a:gd name="T8" fmla="*/ 0 w 27"/>
                <a:gd name="T9" fmla="*/ 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6">
                  <a:moveTo>
                    <a:pt x="0" y="5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8" y="115"/>
                    <a:pt x="17" y="116"/>
                    <a:pt x="27" y="11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0"/>
                    <a:pt x="8" y="1"/>
                    <a:pt x="0" y="5"/>
                  </a:cubicBez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3372"/>
            <p:cNvSpPr/>
            <p:nvPr/>
          </p:nvSpPr>
          <p:spPr bwMode="auto">
            <a:xfrm>
              <a:off x="8372884" y="2887901"/>
              <a:ext cx="24787" cy="231837"/>
            </a:xfrm>
            <a:custGeom>
              <a:avLst/>
              <a:gdLst>
                <a:gd name="T0" fmla="*/ 0 w 12"/>
                <a:gd name="T1" fmla="*/ 114 h 114"/>
                <a:gd name="T2" fmla="*/ 12 w 12"/>
                <a:gd name="T3" fmla="*/ 110 h 114"/>
                <a:gd name="T4" fmla="*/ 12 w 12"/>
                <a:gd name="T5" fmla="*/ 4 h 114"/>
                <a:gd name="T6" fmla="*/ 0 w 12"/>
                <a:gd name="T7" fmla="*/ 0 h 114"/>
                <a:gd name="T8" fmla="*/ 0 w 12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4">
                  <a:moveTo>
                    <a:pt x="0" y="114"/>
                  </a:moveTo>
                  <a:cubicBezTo>
                    <a:pt x="4" y="113"/>
                    <a:pt x="8" y="112"/>
                    <a:pt x="12" y="11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4" y="1"/>
                    <a:pt x="0" y="0"/>
                  </a:cubicBezTo>
                  <a:lnTo>
                    <a:pt x="0" y="114"/>
                  </a:ln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3373"/>
            <p:cNvSpPr/>
            <p:nvPr/>
          </p:nvSpPr>
          <p:spPr bwMode="auto">
            <a:xfrm>
              <a:off x="8244572" y="2899565"/>
              <a:ext cx="23329" cy="20413"/>
            </a:xfrm>
            <a:custGeom>
              <a:avLst/>
              <a:gdLst>
                <a:gd name="T0" fmla="*/ 2 w 11"/>
                <a:gd name="T1" fmla="*/ 2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2 h 10"/>
                <a:gd name="T8" fmla="*/ 2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3374"/>
            <p:cNvSpPr/>
            <p:nvPr/>
          </p:nvSpPr>
          <p:spPr bwMode="auto">
            <a:xfrm>
              <a:off x="8247488" y="2899565"/>
              <a:ext cx="21871" cy="20413"/>
            </a:xfrm>
            <a:custGeom>
              <a:avLst/>
              <a:gdLst>
                <a:gd name="T0" fmla="*/ 2 w 11"/>
                <a:gd name="T1" fmla="*/ 2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2 h 10"/>
                <a:gd name="T8" fmla="*/ 2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3375"/>
            <p:cNvSpPr/>
            <p:nvPr/>
          </p:nvSpPr>
          <p:spPr bwMode="auto">
            <a:xfrm>
              <a:off x="8437040" y="290102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9 w 10"/>
                <a:gd name="T5" fmla="*/ 9 h 10"/>
                <a:gd name="T6" fmla="*/ 9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7" y="10"/>
                    <a:pt x="9" y="9"/>
                  </a:cubicBezTo>
                  <a:cubicBezTo>
                    <a:pt x="10" y="7"/>
                    <a:pt x="10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3376"/>
            <p:cNvSpPr/>
            <p:nvPr/>
          </p:nvSpPr>
          <p:spPr bwMode="auto">
            <a:xfrm>
              <a:off x="8438498" y="290102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7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3377"/>
            <p:cNvSpPr/>
            <p:nvPr/>
          </p:nvSpPr>
          <p:spPr bwMode="auto">
            <a:xfrm>
              <a:off x="8339348" y="2860197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6" y="10"/>
                    <a:pt x="8" y="8"/>
                  </a:cubicBezTo>
                  <a:cubicBezTo>
                    <a:pt x="10" y="6"/>
                    <a:pt x="10" y="3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3378"/>
            <p:cNvSpPr/>
            <p:nvPr/>
          </p:nvSpPr>
          <p:spPr bwMode="auto">
            <a:xfrm>
              <a:off x="8340806" y="2860197"/>
              <a:ext cx="20413" cy="20413"/>
            </a:xfrm>
            <a:custGeom>
              <a:avLst/>
              <a:gdLst>
                <a:gd name="T0" fmla="*/ 2 w 10"/>
                <a:gd name="T1" fmla="*/ 1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2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3379"/>
            <p:cNvSpPr/>
            <p:nvPr/>
          </p:nvSpPr>
          <p:spPr bwMode="auto">
            <a:xfrm>
              <a:off x="8339348" y="312265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6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3380"/>
            <p:cNvSpPr/>
            <p:nvPr/>
          </p:nvSpPr>
          <p:spPr bwMode="auto">
            <a:xfrm>
              <a:off x="8340806" y="312265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3381"/>
            <p:cNvSpPr/>
            <p:nvPr/>
          </p:nvSpPr>
          <p:spPr bwMode="auto">
            <a:xfrm>
              <a:off x="8208120" y="2997258"/>
              <a:ext cx="20413" cy="20413"/>
            </a:xfrm>
            <a:custGeom>
              <a:avLst/>
              <a:gdLst>
                <a:gd name="T0" fmla="*/ 1 w 10"/>
                <a:gd name="T1" fmla="*/ 1 h 10"/>
                <a:gd name="T2" fmla="*/ 1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1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" y="1"/>
                  </a:moveTo>
                  <a:cubicBezTo>
                    <a:pt x="0" y="3"/>
                    <a:pt x="0" y="6"/>
                    <a:pt x="1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3382"/>
            <p:cNvSpPr/>
            <p:nvPr/>
          </p:nvSpPr>
          <p:spPr bwMode="auto">
            <a:xfrm>
              <a:off x="8208120" y="2997258"/>
              <a:ext cx="21871" cy="20413"/>
            </a:xfrm>
            <a:custGeom>
              <a:avLst/>
              <a:gdLst>
                <a:gd name="T0" fmla="*/ 2 w 11"/>
                <a:gd name="T1" fmla="*/ 1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1 h 10"/>
                <a:gd name="T8" fmla="*/ 2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6"/>
                    <a:pt x="11" y="3"/>
                    <a:pt x="9" y="1"/>
                  </a:cubicBezTo>
                  <a:cubicBezTo>
                    <a:pt x="7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3383"/>
            <p:cNvSpPr/>
            <p:nvPr/>
          </p:nvSpPr>
          <p:spPr bwMode="auto">
            <a:xfrm>
              <a:off x="8470576" y="2991426"/>
              <a:ext cx="20413" cy="21872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9 h 11"/>
                <a:gd name="T4" fmla="*/ 8 w 10"/>
                <a:gd name="T5" fmla="*/ 9 h 11"/>
                <a:gd name="T6" fmla="*/ 8 w 10"/>
                <a:gd name="T7" fmla="*/ 2 h 11"/>
                <a:gd name="T8" fmla="*/ 2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3384"/>
            <p:cNvSpPr/>
            <p:nvPr/>
          </p:nvSpPr>
          <p:spPr bwMode="auto">
            <a:xfrm>
              <a:off x="8473492" y="2991426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6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3385"/>
            <p:cNvSpPr/>
            <p:nvPr/>
          </p:nvSpPr>
          <p:spPr bwMode="auto">
            <a:xfrm>
              <a:off x="8248946" y="3090576"/>
              <a:ext cx="20413" cy="20413"/>
            </a:xfrm>
            <a:custGeom>
              <a:avLst/>
              <a:gdLst>
                <a:gd name="T0" fmla="*/ 2 w 10"/>
                <a:gd name="T1" fmla="*/ 1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2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7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3386"/>
            <p:cNvSpPr/>
            <p:nvPr/>
          </p:nvSpPr>
          <p:spPr bwMode="auto">
            <a:xfrm>
              <a:off x="8250405" y="3089117"/>
              <a:ext cx="20413" cy="21872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9 h 11"/>
                <a:gd name="T4" fmla="*/ 8 w 10"/>
                <a:gd name="T5" fmla="*/ 9 h 11"/>
                <a:gd name="T6" fmla="*/ 8 w 10"/>
                <a:gd name="T7" fmla="*/ 2 h 11"/>
                <a:gd name="T8" fmla="*/ 2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3387"/>
            <p:cNvSpPr/>
            <p:nvPr/>
          </p:nvSpPr>
          <p:spPr bwMode="auto">
            <a:xfrm>
              <a:off x="8432666" y="3086201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9 w 10"/>
                <a:gd name="T5" fmla="*/ 8 h 10"/>
                <a:gd name="T6" fmla="*/ 9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6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0" y="6"/>
                    <a:pt x="10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3388"/>
            <p:cNvSpPr/>
            <p:nvPr/>
          </p:nvSpPr>
          <p:spPr bwMode="auto">
            <a:xfrm>
              <a:off x="8434124" y="3086201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3389"/>
            <p:cNvSpPr/>
            <p:nvPr/>
          </p:nvSpPr>
          <p:spPr bwMode="auto">
            <a:xfrm>
              <a:off x="7843597" y="2484010"/>
              <a:ext cx="400975" cy="400976"/>
            </a:xfrm>
            <a:custGeom>
              <a:avLst/>
              <a:gdLst>
                <a:gd name="T0" fmla="*/ 35 w 197"/>
                <a:gd name="T1" fmla="*/ 35 h 197"/>
                <a:gd name="T2" fmla="*/ 35 w 197"/>
                <a:gd name="T3" fmla="*/ 162 h 197"/>
                <a:gd name="T4" fmla="*/ 162 w 197"/>
                <a:gd name="T5" fmla="*/ 162 h 197"/>
                <a:gd name="T6" fmla="*/ 162 w 197"/>
                <a:gd name="T7" fmla="*/ 35 h 197"/>
                <a:gd name="T8" fmla="*/ 35 w 197"/>
                <a:gd name="T9" fmla="*/ 3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35" y="35"/>
                  </a:moveTo>
                  <a:cubicBezTo>
                    <a:pt x="0" y="70"/>
                    <a:pt x="0" y="127"/>
                    <a:pt x="35" y="162"/>
                  </a:cubicBezTo>
                  <a:cubicBezTo>
                    <a:pt x="70" y="197"/>
                    <a:pt x="127" y="197"/>
                    <a:pt x="162" y="162"/>
                  </a:cubicBezTo>
                  <a:cubicBezTo>
                    <a:pt x="197" y="127"/>
                    <a:pt x="197" y="70"/>
                    <a:pt x="162" y="35"/>
                  </a:cubicBezTo>
                  <a:cubicBezTo>
                    <a:pt x="127" y="0"/>
                    <a:pt x="70" y="0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3390"/>
            <p:cNvSpPr/>
            <p:nvPr/>
          </p:nvSpPr>
          <p:spPr bwMode="auto">
            <a:xfrm>
              <a:off x="7818810" y="2437351"/>
              <a:ext cx="492835" cy="494294"/>
            </a:xfrm>
            <a:custGeom>
              <a:avLst/>
              <a:gdLst>
                <a:gd name="T0" fmla="*/ 43 w 242"/>
                <a:gd name="T1" fmla="*/ 44 h 243"/>
                <a:gd name="T2" fmla="*/ 43 w 242"/>
                <a:gd name="T3" fmla="*/ 200 h 243"/>
                <a:gd name="T4" fmla="*/ 199 w 242"/>
                <a:gd name="T5" fmla="*/ 200 h 243"/>
                <a:gd name="T6" fmla="*/ 199 w 242"/>
                <a:gd name="T7" fmla="*/ 44 h 243"/>
                <a:gd name="T8" fmla="*/ 43 w 242"/>
                <a:gd name="T9" fmla="*/ 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43" y="44"/>
                  </a:moveTo>
                  <a:cubicBezTo>
                    <a:pt x="0" y="87"/>
                    <a:pt x="0" y="157"/>
                    <a:pt x="43" y="200"/>
                  </a:cubicBezTo>
                  <a:cubicBezTo>
                    <a:pt x="86" y="243"/>
                    <a:pt x="156" y="243"/>
                    <a:pt x="199" y="200"/>
                  </a:cubicBezTo>
                  <a:cubicBezTo>
                    <a:pt x="242" y="157"/>
                    <a:pt x="242" y="87"/>
                    <a:pt x="199" y="44"/>
                  </a:cubicBezTo>
                  <a:cubicBezTo>
                    <a:pt x="156" y="0"/>
                    <a:pt x="86" y="0"/>
                    <a:pt x="43" y="4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3391"/>
            <p:cNvSpPr/>
            <p:nvPr/>
          </p:nvSpPr>
          <p:spPr bwMode="auto">
            <a:xfrm>
              <a:off x="7796938" y="2437351"/>
              <a:ext cx="492835" cy="494294"/>
            </a:xfrm>
            <a:custGeom>
              <a:avLst/>
              <a:gdLst>
                <a:gd name="T0" fmla="*/ 43 w 242"/>
                <a:gd name="T1" fmla="*/ 44 h 243"/>
                <a:gd name="T2" fmla="*/ 43 w 242"/>
                <a:gd name="T3" fmla="*/ 200 h 243"/>
                <a:gd name="T4" fmla="*/ 199 w 242"/>
                <a:gd name="T5" fmla="*/ 200 h 243"/>
                <a:gd name="T6" fmla="*/ 199 w 242"/>
                <a:gd name="T7" fmla="*/ 44 h 243"/>
                <a:gd name="T8" fmla="*/ 43 w 242"/>
                <a:gd name="T9" fmla="*/ 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43" y="44"/>
                  </a:moveTo>
                  <a:cubicBezTo>
                    <a:pt x="0" y="87"/>
                    <a:pt x="0" y="157"/>
                    <a:pt x="43" y="200"/>
                  </a:cubicBezTo>
                  <a:cubicBezTo>
                    <a:pt x="86" y="243"/>
                    <a:pt x="156" y="243"/>
                    <a:pt x="199" y="200"/>
                  </a:cubicBezTo>
                  <a:cubicBezTo>
                    <a:pt x="242" y="157"/>
                    <a:pt x="242" y="87"/>
                    <a:pt x="199" y="44"/>
                  </a:cubicBezTo>
                  <a:cubicBezTo>
                    <a:pt x="156" y="0"/>
                    <a:pt x="86" y="0"/>
                    <a:pt x="43" y="44"/>
                  </a:cubicBezTo>
                  <a:close/>
                </a:path>
              </a:pathLst>
            </a:custGeom>
            <a:solidFill>
              <a:srgbClr val="576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3392"/>
            <p:cNvSpPr/>
            <p:nvPr/>
          </p:nvSpPr>
          <p:spPr bwMode="auto">
            <a:xfrm>
              <a:off x="8055020" y="2502965"/>
              <a:ext cx="24787" cy="364523"/>
            </a:xfrm>
            <a:custGeom>
              <a:avLst/>
              <a:gdLst>
                <a:gd name="T0" fmla="*/ 0 w 12"/>
                <a:gd name="T1" fmla="*/ 179 h 179"/>
                <a:gd name="T2" fmla="*/ 12 w 12"/>
                <a:gd name="T3" fmla="*/ 178 h 179"/>
                <a:gd name="T4" fmla="*/ 12 w 12"/>
                <a:gd name="T5" fmla="*/ 2 h 179"/>
                <a:gd name="T6" fmla="*/ 0 w 12"/>
                <a:gd name="T7" fmla="*/ 0 h 179"/>
                <a:gd name="T8" fmla="*/ 0 w 12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9">
                  <a:moveTo>
                    <a:pt x="0" y="179"/>
                  </a:moveTo>
                  <a:cubicBezTo>
                    <a:pt x="4" y="179"/>
                    <a:pt x="8" y="179"/>
                    <a:pt x="12" y="178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1"/>
                    <a:pt x="4" y="1"/>
                    <a:pt x="0" y="0"/>
                  </a:cubicBezTo>
                  <a:lnTo>
                    <a:pt x="0" y="179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3393"/>
            <p:cNvSpPr/>
            <p:nvPr/>
          </p:nvSpPr>
          <p:spPr bwMode="auto">
            <a:xfrm>
              <a:off x="7843597" y="2519004"/>
              <a:ext cx="126853" cy="333903"/>
            </a:xfrm>
            <a:custGeom>
              <a:avLst/>
              <a:gdLst>
                <a:gd name="T0" fmla="*/ 35 w 62"/>
                <a:gd name="T1" fmla="*/ 145 h 164"/>
                <a:gd name="T2" fmla="*/ 62 w 62"/>
                <a:gd name="T3" fmla="*/ 164 h 164"/>
                <a:gd name="T4" fmla="*/ 62 w 62"/>
                <a:gd name="T5" fmla="*/ 0 h 164"/>
                <a:gd name="T6" fmla="*/ 35 w 62"/>
                <a:gd name="T7" fmla="*/ 18 h 164"/>
                <a:gd name="T8" fmla="*/ 35 w 62"/>
                <a:gd name="T9" fmla="*/ 1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64">
                  <a:moveTo>
                    <a:pt x="35" y="145"/>
                  </a:moveTo>
                  <a:cubicBezTo>
                    <a:pt x="43" y="153"/>
                    <a:pt x="52" y="160"/>
                    <a:pt x="62" y="16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2" y="4"/>
                    <a:pt x="43" y="10"/>
                    <a:pt x="35" y="18"/>
                  </a:cubicBezTo>
                  <a:cubicBezTo>
                    <a:pt x="0" y="53"/>
                    <a:pt x="0" y="110"/>
                    <a:pt x="35" y="145"/>
                  </a:cubicBez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3394"/>
            <p:cNvSpPr/>
            <p:nvPr/>
          </p:nvSpPr>
          <p:spPr bwMode="auto">
            <a:xfrm>
              <a:off x="8114802" y="2517545"/>
              <a:ext cx="129770" cy="335361"/>
            </a:xfrm>
            <a:custGeom>
              <a:avLst/>
              <a:gdLst>
                <a:gd name="T0" fmla="*/ 0 w 64"/>
                <a:gd name="T1" fmla="*/ 165 h 165"/>
                <a:gd name="T2" fmla="*/ 29 w 64"/>
                <a:gd name="T3" fmla="*/ 146 h 165"/>
                <a:gd name="T4" fmla="*/ 29 w 64"/>
                <a:gd name="T5" fmla="*/ 19 h 165"/>
                <a:gd name="T6" fmla="*/ 0 w 64"/>
                <a:gd name="T7" fmla="*/ 0 h 165"/>
                <a:gd name="T8" fmla="*/ 0 w 64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65">
                  <a:moveTo>
                    <a:pt x="0" y="165"/>
                  </a:moveTo>
                  <a:cubicBezTo>
                    <a:pt x="11" y="161"/>
                    <a:pt x="20" y="155"/>
                    <a:pt x="29" y="146"/>
                  </a:cubicBezTo>
                  <a:cubicBezTo>
                    <a:pt x="64" y="111"/>
                    <a:pt x="64" y="54"/>
                    <a:pt x="29" y="19"/>
                  </a:cubicBezTo>
                  <a:cubicBezTo>
                    <a:pt x="20" y="11"/>
                    <a:pt x="11" y="5"/>
                    <a:pt x="0" y="0"/>
                  </a:cubicBezTo>
                  <a:lnTo>
                    <a:pt x="0" y="165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3395"/>
            <p:cNvSpPr/>
            <p:nvPr/>
          </p:nvSpPr>
          <p:spPr bwMode="auto">
            <a:xfrm>
              <a:off x="7970451" y="2502965"/>
              <a:ext cx="84569" cy="365981"/>
            </a:xfrm>
            <a:custGeom>
              <a:avLst/>
              <a:gdLst>
                <a:gd name="T0" fmla="*/ 0 w 42"/>
                <a:gd name="T1" fmla="*/ 8 h 180"/>
                <a:gd name="T2" fmla="*/ 0 w 42"/>
                <a:gd name="T3" fmla="*/ 172 h 180"/>
                <a:gd name="T4" fmla="*/ 42 w 42"/>
                <a:gd name="T5" fmla="*/ 179 h 180"/>
                <a:gd name="T6" fmla="*/ 42 w 42"/>
                <a:gd name="T7" fmla="*/ 0 h 180"/>
                <a:gd name="T8" fmla="*/ 0 w 42"/>
                <a:gd name="T9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0">
                  <a:moveTo>
                    <a:pt x="0" y="8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3" y="178"/>
                    <a:pt x="28" y="180"/>
                    <a:pt x="42" y="17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13" y="2"/>
                    <a:pt x="0" y="8"/>
                  </a:cubicBez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3396"/>
            <p:cNvSpPr/>
            <p:nvPr/>
          </p:nvSpPr>
          <p:spPr bwMode="auto">
            <a:xfrm>
              <a:off x="8079807" y="2507339"/>
              <a:ext cx="34994" cy="357233"/>
            </a:xfrm>
            <a:custGeom>
              <a:avLst/>
              <a:gdLst>
                <a:gd name="T0" fmla="*/ 0 w 17"/>
                <a:gd name="T1" fmla="*/ 176 h 176"/>
                <a:gd name="T2" fmla="*/ 17 w 17"/>
                <a:gd name="T3" fmla="*/ 170 h 176"/>
                <a:gd name="T4" fmla="*/ 17 w 17"/>
                <a:gd name="T5" fmla="*/ 5 h 176"/>
                <a:gd name="T6" fmla="*/ 0 w 17"/>
                <a:gd name="T7" fmla="*/ 0 h 176"/>
                <a:gd name="T8" fmla="*/ 0 w 17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6">
                  <a:moveTo>
                    <a:pt x="0" y="176"/>
                  </a:moveTo>
                  <a:cubicBezTo>
                    <a:pt x="6" y="175"/>
                    <a:pt x="12" y="173"/>
                    <a:pt x="17" y="17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2" y="3"/>
                    <a:pt x="6" y="1"/>
                    <a:pt x="0" y="0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3397"/>
            <p:cNvSpPr/>
            <p:nvPr/>
          </p:nvSpPr>
          <p:spPr bwMode="auto">
            <a:xfrm>
              <a:off x="7882966" y="2524836"/>
              <a:ext cx="29162" cy="33537"/>
            </a:xfrm>
            <a:custGeom>
              <a:avLst/>
              <a:gdLst>
                <a:gd name="T0" fmla="*/ 3 w 15"/>
                <a:gd name="T1" fmla="*/ 3 h 16"/>
                <a:gd name="T2" fmla="*/ 3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3398"/>
            <p:cNvSpPr/>
            <p:nvPr/>
          </p:nvSpPr>
          <p:spPr bwMode="auto">
            <a:xfrm>
              <a:off x="7884423" y="2524836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3399"/>
            <p:cNvSpPr/>
            <p:nvPr/>
          </p:nvSpPr>
          <p:spPr bwMode="auto">
            <a:xfrm>
              <a:off x="8177500" y="2529210"/>
              <a:ext cx="30619" cy="32078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3400"/>
            <p:cNvSpPr/>
            <p:nvPr/>
          </p:nvSpPr>
          <p:spPr bwMode="auto">
            <a:xfrm>
              <a:off x="8180416" y="2529210"/>
              <a:ext cx="32078" cy="30620"/>
            </a:xfrm>
            <a:custGeom>
              <a:avLst/>
              <a:gdLst>
                <a:gd name="T0" fmla="*/ 3 w 16"/>
                <a:gd name="T1" fmla="*/ 3 h 15"/>
                <a:gd name="T2" fmla="*/ 3 w 16"/>
                <a:gd name="T3" fmla="*/ 13 h 15"/>
                <a:gd name="T4" fmla="*/ 13 w 16"/>
                <a:gd name="T5" fmla="*/ 13 h 15"/>
                <a:gd name="T6" fmla="*/ 13 w 16"/>
                <a:gd name="T7" fmla="*/ 3 h 15"/>
                <a:gd name="T8" fmla="*/ 3 w 1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5"/>
                    <a:pt x="10" y="15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3401"/>
            <p:cNvSpPr/>
            <p:nvPr/>
          </p:nvSpPr>
          <p:spPr bwMode="auto">
            <a:xfrm>
              <a:off x="8024400" y="2463597"/>
              <a:ext cx="33536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3402"/>
            <p:cNvSpPr/>
            <p:nvPr/>
          </p:nvSpPr>
          <p:spPr bwMode="auto">
            <a:xfrm>
              <a:off x="8027316" y="2463597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3403"/>
            <p:cNvSpPr/>
            <p:nvPr/>
          </p:nvSpPr>
          <p:spPr bwMode="auto">
            <a:xfrm>
              <a:off x="8024400" y="2870404"/>
              <a:ext cx="33536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3404"/>
            <p:cNvSpPr/>
            <p:nvPr/>
          </p:nvSpPr>
          <p:spPr bwMode="auto">
            <a:xfrm>
              <a:off x="8027316" y="2870404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3405"/>
            <p:cNvSpPr/>
            <p:nvPr/>
          </p:nvSpPr>
          <p:spPr bwMode="auto">
            <a:xfrm>
              <a:off x="7821726" y="2676478"/>
              <a:ext cx="32078" cy="29162"/>
            </a:xfrm>
            <a:custGeom>
              <a:avLst/>
              <a:gdLst>
                <a:gd name="T0" fmla="*/ 3 w 16"/>
                <a:gd name="T1" fmla="*/ 2 h 15"/>
                <a:gd name="T2" fmla="*/ 3 w 16"/>
                <a:gd name="T3" fmla="*/ 13 h 15"/>
                <a:gd name="T4" fmla="*/ 13 w 16"/>
                <a:gd name="T5" fmla="*/ 13 h 15"/>
                <a:gd name="T6" fmla="*/ 13 w 16"/>
                <a:gd name="T7" fmla="*/ 2 h 15"/>
                <a:gd name="T8" fmla="*/ 3 w 1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2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5"/>
                    <a:pt x="10" y="15"/>
                    <a:pt x="13" y="13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0" y="0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3406"/>
            <p:cNvSpPr/>
            <p:nvPr/>
          </p:nvSpPr>
          <p:spPr bwMode="auto">
            <a:xfrm>
              <a:off x="7824642" y="2673562"/>
              <a:ext cx="30619" cy="32078"/>
            </a:xfrm>
            <a:custGeom>
              <a:avLst/>
              <a:gdLst>
                <a:gd name="T0" fmla="*/ 3 w 15"/>
                <a:gd name="T1" fmla="*/ 3 h 16"/>
                <a:gd name="T2" fmla="*/ 3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3" y="3"/>
                  </a:moveTo>
                  <a:cubicBezTo>
                    <a:pt x="0" y="6"/>
                    <a:pt x="0" y="11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1"/>
                    <a:pt x="15" y="6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3407"/>
            <p:cNvSpPr/>
            <p:nvPr/>
          </p:nvSpPr>
          <p:spPr bwMode="auto">
            <a:xfrm>
              <a:off x="8229991" y="2667729"/>
              <a:ext cx="30619" cy="32078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2 w 15"/>
                <a:gd name="T5" fmla="*/ 13 h 16"/>
                <a:gd name="T6" fmla="*/ 12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2" y="13"/>
                  </a:cubicBezTo>
                  <a:cubicBezTo>
                    <a:pt x="15" y="10"/>
                    <a:pt x="15" y="6"/>
                    <a:pt x="12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3408"/>
            <p:cNvSpPr/>
            <p:nvPr/>
          </p:nvSpPr>
          <p:spPr bwMode="auto">
            <a:xfrm>
              <a:off x="8232908" y="2667729"/>
              <a:ext cx="32078" cy="32078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3409"/>
            <p:cNvSpPr/>
            <p:nvPr/>
          </p:nvSpPr>
          <p:spPr bwMode="auto">
            <a:xfrm>
              <a:off x="7885882" y="2820829"/>
              <a:ext cx="33536" cy="30620"/>
            </a:xfrm>
            <a:custGeom>
              <a:avLst/>
              <a:gdLst>
                <a:gd name="T0" fmla="*/ 3 w 16"/>
                <a:gd name="T1" fmla="*/ 2 h 15"/>
                <a:gd name="T2" fmla="*/ 3 w 16"/>
                <a:gd name="T3" fmla="*/ 12 h 15"/>
                <a:gd name="T4" fmla="*/ 13 w 16"/>
                <a:gd name="T5" fmla="*/ 12 h 15"/>
                <a:gd name="T6" fmla="*/ 13 w 16"/>
                <a:gd name="T7" fmla="*/ 2 h 15"/>
                <a:gd name="T8" fmla="*/ 3 w 1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2"/>
                  </a:moveTo>
                  <a:cubicBezTo>
                    <a:pt x="0" y="5"/>
                    <a:pt x="0" y="10"/>
                    <a:pt x="3" y="12"/>
                  </a:cubicBezTo>
                  <a:cubicBezTo>
                    <a:pt x="6" y="15"/>
                    <a:pt x="10" y="15"/>
                    <a:pt x="13" y="12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0" y="0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3410"/>
            <p:cNvSpPr/>
            <p:nvPr/>
          </p:nvSpPr>
          <p:spPr bwMode="auto">
            <a:xfrm>
              <a:off x="7890256" y="2817912"/>
              <a:ext cx="30619" cy="33537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2 w 15"/>
                <a:gd name="T5" fmla="*/ 13 h 16"/>
                <a:gd name="T6" fmla="*/ 12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2" y="13"/>
                  </a:cubicBezTo>
                  <a:cubicBezTo>
                    <a:pt x="15" y="10"/>
                    <a:pt x="15" y="6"/>
                    <a:pt x="12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3411"/>
            <p:cNvSpPr/>
            <p:nvPr/>
          </p:nvSpPr>
          <p:spPr bwMode="auto">
            <a:xfrm>
              <a:off x="8170209" y="2813539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1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3412"/>
            <p:cNvSpPr/>
            <p:nvPr/>
          </p:nvSpPr>
          <p:spPr bwMode="auto">
            <a:xfrm>
              <a:off x="8173125" y="2813539"/>
              <a:ext cx="30619" cy="30620"/>
            </a:xfrm>
            <a:custGeom>
              <a:avLst/>
              <a:gdLst>
                <a:gd name="T0" fmla="*/ 3 w 15"/>
                <a:gd name="T1" fmla="*/ 2 h 15"/>
                <a:gd name="T2" fmla="*/ 3 w 15"/>
                <a:gd name="T3" fmla="*/ 13 h 15"/>
                <a:gd name="T4" fmla="*/ 13 w 15"/>
                <a:gd name="T5" fmla="*/ 13 h 15"/>
                <a:gd name="T6" fmla="*/ 13 w 15"/>
                <a:gd name="T7" fmla="*/ 2 h 15"/>
                <a:gd name="T8" fmla="*/ 3 w 15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2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5" y="15"/>
                    <a:pt x="10" y="15"/>
                    <a:pt x="13" y="13"/>
                  </a:cubicBezTo>
                  <a:cubicBezTo>
                    <a:pt x="15" y="10"/>
                    <a:pt x="15" y="5"/>
                    <a:pt x="13" y="2"/>
                  </a:cubicBezTo>
                  <a:cubicBezTo>
                    <a:pt x="10" y="0"/>
                    <a:pt x="5" y="0"/>
                    <a:pt x="3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244395" y="2635366"/>
            <a:ext cx="5255351" cy="1621509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9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0800000" flipV="1">
            <a:off x="10632043" y="5200650"/>
            <a:ext cx="1414974" cy="1427756"/>
            <a:chOff x="3688778" y="-5131564"/>
            <a:chExt cx="2905975" cy="2932224"/>
          </a:xfrm>
        </p:grpSpPr>
        <p:sp>
          <p:nvSpPr>
            <p:cNvPr id="8" name="Freeform 3211"/>
            <p:cNvSpPr/>
            <p:nvPr/>
          </p:nvSpPr>
          <p:spPr bwMode="auto">
            <a:xfrm flipH="1">
              <a:off x="4034154" y="-4637847"/>
              <a:ext cx="148705" cy="136648"/>
            </a:xfrm>
            <a:custGeom>
              <a:avLst/>
              <a:gdLst>
                <a:gd name="T0" fmla="*/ 55 w 111"/>
                <a:gd name="T1" fmla="*/ 0 h 102"/>
                <a:gd name="T2" fmla="*/ 69 w 111"/>
                <a:gd name="T3" fmla="*/ 39 h 102"/>
                <a:gd name="T4" fmla="*/ 111 w 111"/>
                <a:gd name="T5" fmla="*/ 39 h 102"/>
                <a:gd name="T6" fmla="*/ 77 w 111"/>
                <a:gd name="T7" fmla="*/ 64 h 102"/>
                <a:gd name="T8" fmla="*/ 89 w 111"/>
                <a:gd name="T9" fmla="*/ 102 h 102"/>
                <a:gd name="T10" fmla="*/ 55 w 111"/>
                <a:gd name="T11" fmla="*/ 78 h 102"/>
                <a:gd name="T12" fmla="*/ 22 w 111"/>
                <a:gd name="T13" fmla="*/ 102 h 102"/>
                <a:gd name="T14" fmla="*/ 34 w 111"/>
                <a:gd name="T15" fmla="*/ 64 h 102"/>
                <a:gd name="T16" fmla="*/ 0 w 111"/>
                <a:gd name="T17" fmla="*/ 39 h 102"/>
                <a:gd name="T18" fmla="*/ 43 w 111"/>
                <a:gd name="T19" fmla="*/ 39 h 102"/>
                <a:gd name="T20" fmla="*/ 55 w 111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2">
                  <a:moveTo>
                    <a:pt x="55" y="0"/>
                  </a:moveTo>
                  <a:lnTo>
                    <a:pt x="69" y="39"/>
                  </a:lnTo>
                  <a:lnTo>
                    <a:pt x="111" y="39"/>
                  </a:lnTo>
                  <a:lnTo>
                    <a:pt x="77" y="64"/>
                  </a:lnTo>
                  <a:lnTo>
                    <a:pt x="89" y="102"/>
                  </a:lnTo>
                  <a:lnTo>
                    <a:pt x="55" y="78"/>
                  </a:lnTo>
                  <a:lnTo>
                    <a:pt x="22" y="102"/>
                  </a:lnTo>
                  <a:lnTo>
                    <a:pt x="34" y="64"/>
                  </a:lnTo>
                  <a:lnTo>
                    <a:pt x="0" y="39"/>
                  </a:lnTo>
                  <a:lnTo>
                    <a:pt x="43" y="3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3215"/>
            <p:cNvSpPr/>
            <p:nvPr/>
          </p:nvSpPr>
          <p:spPr bwMode="auto">
            <a:xfrm flipH="1">
              <a:off x="6034304" y="-3430790"/>
              <a:ext cx="146026" cy="137988"/>
            </a:xfrm>
            <a:custGeom>
              <a:avLst/>
              <a:gdLst>
                <a:gd name="T0" fmla="*/ 55 w 109"/>
                <a:gd name="T1" fmla="*/ 0 h 103"/>
                <a:gd name="T2" fmla="*/ 68 w 109"/>
                <a:gd name="T3" fmla="*/ 39 h 103"/>
                <a:gd name="T4" fmla="*/ 109 w 109"/>
                <a:gd name="T5" fmla="*/ 39 h 103"/>
                <a:gd name="T6" fmla="*/ 76 w 109"/>
                <a:gd name="T7" fmla="*/ 64 h 103"/>
                <a:gd name="T8" fmla="*/ 89 w 109"/>
                <a:gd name="T9" fmla="*/ 103 h 103"/>
                <a:gd name="T10" fmla="*/ 55 w 109"/>
                <a:gd name="T11" fmla="*/ 79 h 103"/>
                <a:gd name="T12" fmla="*/ 22 w 109"/>
                <a:gd name="T13" fmla="*/ 103 h 103"/>
                <a:gd name="T14" fmla="*/ 34 w 109"/>
                <a:gd name="T15" fmla="*/ 64 h 103"/>
                <a:gd name="T16" fmla="*/ 0 w 109"/>
                <a:gd name="T17" fmla="*/ 39 h 103"/>
                <a:gd name="T18" fmla="*/ 42 w 109"/>
                <a:gd name="T19" fmla="*/ 39 h 103"/>
                <a:gd name="T20" fmla="*/ 55 w 109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03">
                  <a:moveTo>
                    <a:pt x="55" y="0"/>
                  </a:moveTo>
                  <a:lnTo>
                    <a:pt x="68" y="39"/>
                  </a:lnTo>
                  <a:lnTo>
                    <a:pt x="109" y="39"/>
                  </a:lnTo>
                  <a:lnTo>
                    <a:pt x="76" y="64"/>
                  </a:lnTo>
                  <a:lnTo>
                    <a:pt x="89" y="103"/>
                  </a:lnTo>
                  <a:lnTo>
                    <a:pt x="55" y="79"/>
                  </a:lnTo>
                  <a:lnTo>
                    <a:pt x="22" y="103"/>
                  </a:lnTo>
                  <a:lnTo>
                    <a:pt x="34" y="64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218"/>
            <p:cNvSpPr/>
            <p:nvPr/>
          </p:nvSpPr>
          <p:spPr bwMode="auto">
            <a:xfrm flipH="1">
              <a:off x="5442163" y="-4937936"/>
              <a:ext cx="120572" cy="120572"/>
            </a:xfrm>
            <a:custGeom>
              <a:avLst/>
              <a:gdLst>
                <a:gd name="T0" fmla="*/ 40 w 90"/>
                <a:gd name="T1" fmla="*/ 38 h 90"/>
                <a:gd name="T2" fmla="*/ 45 w 90"/>
                <a:gd name="T3" fmla="*/ 0 h 90"/>
                <a:gd name="T4" fmla="*/ 51 w 90"/>
                <a:gd name="T5" fmla="*/ 38 h 90"/>
                <a:gd name="T6" fmla="*/ 90 w 90"/>
                <a:gd name="T7" fmla="*/ 45 h 90"/>
                <a:gd name="T8" fmla="*/ 51 w 90"/>
                <a:gd name="T9" fmla="*/ 50 h 90"/>
                <a:gd name="T10" fmla="*/ 45 w 90"/>
                <a:gd name="T11" fmla="*/ 90 h 90"/>
                <a:gd name="T12" fmla="*/ 38 w 90"/>
                <a:gd name="T13" fmla="*/ 50 h 90"/>
                <a:gd name="T14" fmla="*/ 0 w 90"/>
                <a:gd name="T15" fmla="*/ 45 h 90"/>
                <a:gd name="T16" fmla="*/ 40 w 90"/>
                <a:gd name="T17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0" y="38"/>
                  </a:moveTo>
                  <a:lnTo>
                    <a:pt x="45" y="0"/>
                  </a:lnTo>
                  <a:lnTo>
                    <a:pt x="51" y="38"/>
                  </a:lnTo>
                  <a:lnTo>
                    <a:pt x="90" y="45"/>
                  </a:lnTo>
                  <a:lnTo>
                    <a:pt x="51" y="50"/>
                  </a:lnTo>
                  <a:lnTo>
                    <a:pt x="45" y="90"/>
                  </a:lnTo>
                  <a:lnTo>
                    <a:pt x="38" y="50"/>
                  </a:lnTo>
                  <a:lnTo>
                    <a:pt x="0" y="45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Oval 3226"/>
            <p:cNvSpPr>
              <a:spLocks noChangeArrowheads="1"/>
            </p:cNvSpPr>
            <p:nvPr/>
          </p:nvSpPr>
          <p:spPr bwMode="auto">
            <a:xfrm flipH="1">
              <a:off x="3784972" y="-3728200"/>
              <a:ext cx="56267" cy="57606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Oval 3230"/>
            <p:cNvSpPr>
              <a:spLocks noChangeArrowheads="1"/>
            </p:cNvSpPr>
            <p:nvPr/>
          </p:nvSpPr>
          <p:spPr bwMode="auto">
            <a:xfrm flipH="1">
              <a:off x="4983991" y="-2976636"/>
              <a:ext cx="56267" cy="56267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275"/>
            <p:cNvSpPr/>
            <p:nvPr/>
          </p:nvSpPr>
          <p:spPr bwMode="auto">
            <a:xfrm flipH="1">
              <a:off x="5237271" y="-4013207"/>
              <a:ext cx="527829" cy="545326"/>
            </a:xfrm>
            <a:custGeom>
              <a:avLst/>
              <a:gdLst>
                <a:gd name="T0" fmla="*/ 3 w 259"/>
                <a:gd name="T1" fmla="*/ 0 h 268"/>
                <a:gd name="T2" fmla="*/ 0 w 259"/>
                <a:gd name="T3" fmla="*/ 71 h 268"/>
                <a:gd name="T4" fmla="*/ 179 w 259"/>
                <a:gd name="T5" fmla="*/ 268 h 268"/>
                <a:gd name="T6" fmla="*/ 259 w 259"/>
                <a:gd name="T7" fmla="*/ 224 h 268"/>
                <a:gd name="T8" fmla="*/ 3 w 259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68">
                  <a:moveTo>
                    <a:pt x="3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55" y="122"/>
                    <a:pt x="129" y="197"/>
                    <a:pt x="179" y="268"/>
                  </a:cubicBezTo>
                  <a:cubicBezTo>
                    <a:pt x="217" y="237"/>
                    <a:pt x="259" y="224"/>
                    <a:pt x="259" y="22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276"/>
            <p:cNvSpPr/>
            <p:nvPr/>
          </p:nvSpPr>
          <p:spPr bwMode="auto">
            <a:xfrm flipH="1">
              <a:off x="5326215" y="-3867398"/>
              <a:ext cx="438885" cy="931721"/>
            </a:xfrm>
            <a:custGeom>
              <a:avLst/>
              <a:gdLst>
                <a:gd name="T0" fmla="*/ 0 w 216"/>
                <a:gd name="T1" fmla="*/ 0 h 458"/>
                <a:gd name="T2" fmla="*/ 27 w 216"/>
                <a:gd name="T3" fmla="*/ 421 h 458"/>
                <a:gd name="T4" fmla="*/ 160 w 216"/>
                <a:gd name="T5" fmla="*/ 458 h 458"/>
                <a:gd name="T6" fmla="*/ 216 w 216"/>
                <a:gd name="T7" fmla="*/ 172 h 458"/>
                <a:gd name="T8" fmla="*/ 0 w 216"/>
                <a:gd name="T9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458">
                  <a:moveTo>
                    <a:pt x="0" y="0"/>
                  </a:moveTo>
                  <a:cubicBezTo>
                    <a:pt x="0" y="0"/>
                    <a:pt x="61" y="224"/>
                    <a:pt x="27" y="421"/>
                  </a:cubicBezTo>
                  <a:cubicBezTo>
                    <a:pt x="60" y="441"/>
                    <a:pt x="103" y="457"/>
                    <a:pt x="160" y="458"/>
                  </a:cubicBezTo>
                  <a:cubicBezTo>
                    <a:pt x="79" y="323"/>
                    <a:pt x="163" y="217"/>
                    <a:pt x="216" y="172"/>
                  </a:cubicBezTo>
                  <a:cubicBezTo>
                    <a:pt x="156" y="112"/>
                    <a:pt x="75" y="47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277"/>
            <p:cNvSpPr/>
            <p:nvPr/>
          </p:nvSpPr>
          <p:spPr bwMode="auto">
            <a:xfrm flipH="1">
              <a:off x="5641162" y="-3867398"/>
              <a:ext cx="262456" cy="855900"/>
            </a:xfrm>
            <a:custGeom>
              <a:avLst/>
              <a:gdLst>
                <a:gd name="T0" fmla="*/ 68 w 129"/>
                <a:gd name="T1" fmla="*/ 0 h 421"/>
                <a:gd name="T2" fmla="*/ 59 w 129"/>
                <a:gd name="T3" fmla="*/ 240 h 421"/>
                <a:gd name="T4" fmla="*/ 0 w 129"/>
                <a:gd name="T5" fmla="*/ 299 h 421"/>
                <a:gd name="T6" fmla="*/ 95 w 129"/>
                <a:gd name="T7" fmla="*/ 421 h 421"/>
                <a:gd name="T8" fmla="*/ 68 w 129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421">
                  <a:moveTo>
                    <a:pt x="68" y="0"/>
                  </a:moveTo>
                  <a:cubicBezTo>
                    <a:pt x="59" y="240"/>
                    <a:pt x="59" y="240"/>
                    <a:pt x="59" y="240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19" y="374"/>
                    <a:pt x="95" y="421"/>
                  </a:cubicBezTo>
                  <a:cubicBezTo>
                    <a:pt x="129" y="224"/>
                    <a:pt x="68" y="0"/>
                    <a:pt x="68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278"/>
            <p:cNvSpPr/>
            <p:nvPr/>
          </p:nvSpPr>
          <p:spPr bwMode="auto">
            <a:xfrm flipH="1">
              <a:off x="4958775" y="-4271290"/>
              <a:ext cx="548242" cy="527829"/>
            </a:xfrm>
            <a:custGeom>
              <a:avLst/>
              <a:gdLst>
                <a:gd name="T0" fmla="*/ 0 w 269"/>
                <a:gd name="T1" fmla="*/ 3 h 259"/>
                <a:gd name="T2" fmla="*/ 71 w 269"/>
                <a:gd name="T3" fmla="*/ 0 h 259"/>
                <a:gd name="T4" fmla="*/ 269 w 269"/>
                <a:gd name="T5" fmla="*/ 179 h 259"/>
                <a:gd name="T6" fmla="*/ 224 w 269"/>
                <a:gd name="T7" fmla="*/ 259 h 259"/>
                <a:gd name="T8" fmla="*/ 0 w 269"/>
                <a:gd name="T9" fmla="*/ 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59">
                  <a:moveTo>
                    <a:pt x="0" y="3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123" y="55"/>
                    <a:pt x="197" y="129"/>
                    <a:pt x="269" y="179"/>
                  </a:cubicBezTo>
                  <a:cubicBezTo>
                    <a:pt x="237" y="217"/>
                    <a:pt x="224" y="259"/>
                    <a:pt x="224" y="259"/>
                  </a:cubicBez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279"/>
            <p:cNvSpPr/>
            <p:nvPr/>
          </p:nvSpPr>
          <p:spPr bwMode="auto">
            <a:xfrm flipH="1">
              <a:off x="4429488" y="-4271290"/>
              <a:ext cx="933178" cy="440344"/>
            </a:xfrm>
            <a:custGeom>
              <a:avLst/>
              <a:gdLst>
                <a:gd name="T0" fmla="*/ 0 w 458"/>
                <a:gd name="T1" fmla="*/ 0 h 216"/>
                <a:gd name="T2" fmla="*/ 421 w 458"/>
                <a:gd name="T3" fmla="*/ 26 h 216"/>
                <a:gd name="T4" fmla="*/ 458 w 458"/>
                <a:gd name="T5" fmla="*/ 160 h 216"/>
                <a:gd name="T6" fmla="*/ 172 w 458"/>
                <a:gd name="T7" fmla="*/ 216 h 216"/>
                <a:gd name="T8" fmla="*/ 0 w 458"/>
                <a:gd name="T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216">
                  <a:moveTo>
                    <a:pt x="0" y="0"/>
                  </a:moveTo>
                  <a:cubicBezTo>
                    <a:pt x="0" y="0"/>
                    <a:pt x="224" y="61"/>
                    <a:pt x="421" y="26"/>
                  </a:cubicBezTo>
                  <a:cubicBezTo>
                    <a:pt x="441" y="59"/>
                    <a:pt x="457" y="103"/>
                    <a:pt x="458" y="160"/>
                  </a:cubicBezTo>
                  <a:cubicBezTo>
                    <a:pt x="323" y="78"/>
                    <a:pt x="217" y="162"/>
                    <a:pt x="172" y="216"/>
                  </a:cubicBezTo>
                  <a:cubicBezTo>
                    <a:pt x="112" y="156"/>
                    <a:pt x="47" y="75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280"/>
            <p:cNvSpPr/>
            <p:nvPr/>
          </p:nvSpPr>
          <p:spPr bwMode="auto">
            <a:xfrm flipH="1">
              <a:off x="4503851" y="-4399362"/>
              <a:ext cx="858815" cy="263915"/>
            </a:xfrm>
            <a:custGeom>
              <a:avLst/>
              <a:gdLst>
                <a:gd name="T0" fmla="*/ 0 w 421"/>
                <a:gd name="T1" fmla="*/ 69 h 130"/>
                <a:gd name="T2" fmla="*/ 240 w 421"/>
                <a:gd name="T3" fmla="*/ 60 h 130"/>
                <a:gd name="T4" fmla="*/ 299 w 421"/>
                <a:gd name="T5" fmla="*/ 0 h 130"/>
                <a:gd name="T6" fmla="*/ 421 w 421"/>
                <a:gd name="T7" fmla="*/ 95 h 130"/>
                <a:gd name="T8" fmla="*/ 0 w 421"/>
                <a:gd name="T9" fmla="*/ 6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0">
                  <a:moveTo>
                    <a:pt x="0" y="69"/>
                  </a:moveTo>
                  <a:cubicBezTo>
                    <a:pt x="240" y="60"/>
                    <a:pt x="240" y="60"/>
                    <a:pt x="240" y="6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374" y="20"/>
                    <a:pt x="421" y="95"/>
                  </a:cubicBezTo>
                  <a:cubicBezTo>
                    <a:pt x="224" y="130"/>
                    <a:pt x="0" y="69"/>
                    <a:pt x="0" y="6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281"/>
            <p:cNvSpPr/>
            <p:nvPr/>
          </p:nvSpPr>
          <p:spPr bwMode="auto">
            <a:xfrm flipH="1">
              <a:off x="3688778" y="-4014666"/>
              <a:ext cx="629895" cy="624063"/>
            </a:xfrm>
            <a:custGeom>
              <a:avLst/>
              <a:gdLst>
                <a:gd name="T0" fmla="*/ 11 w 309"/>
                <a:gd name="T1" fmla="*/ 10 h 307"/>
                <a:gd name="T2" fmla="*/ 45 w 309"/>
                <a:gd name="T3" fmla="*/ 145 h 307"/>
                <a:gd name="T4" fmla="*/ 300 w 309"/>
                <a:gd name="T5" fmla="*/ 302 h 307"/>
                <a:gd name="T6" fmla="*/ 309 w 309"/>
                <a:gd name="T7" fmla="*/ 307 h 307"/>
                <a:gd name="T8" fmla="*/ 304 w 309"/>
                <a:gd name="T9" fmla="*/ 297 h 307"/>
                <a:gd name="T10" fmla="*/ 148 w 309"/>
                <a:gd name="T11" fmla="*/ 45 h 307"/>
                <a:gd name="T12" fmla="*/ 11 w 309"/>
                <a:gd name="T13" fmla="*/ 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07">
                  <a:moveTo>
                    <a:pt x="11" y="10"/>
                  </a:moveTo>
                  <a:cubicBezTo>
                    <a:pt x="0" y="31"/>
                    <a:pt x="4" y="94"/>
                    <a:pt x="45" y="145"/>
                  </a:cubicBezTo>
                  <a:cubicBezTo>
                    <a:pt x="86" y="200"/>
                    <a:pt x="166" y="242"/>
                    <a:pt x="300" y="302"/>
                  </a:cubicBezTo>
                  <a:cubicBezTo>
                    <a:pt x="303" y="304"/>
                    <a:pt x="306" y="305"/>
                    <a:pt x="309" y="307"/>
                  </a:cubicBezTo>
                  <a:cubicBezTo>
                    <a:pt x="308" y="304"/>
                    <a:pt x="306" y="301"/>
                    <a:pt x="304" y="297"/>
                  </a:cubicBezTo>
                  <a:cubicBezTo>
                    <a:pt x="245" y="165"/>
                    <a:pt x="203" y="86"/>
                    <a:pt x="148" y="45"/>
                  </a:cubicBezTo>
                  <a:cubicBezTo>
                    <a:pt x="96" y="4"/>
                    <a:pt x="32" y="0"/>
                    <a:pt x="11" y="10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282"/>
            <p:cNvSpPr/>
            <p:nvPr/>
          </p:nvSpPr>
          <p:spPr bwMode="auto">
            <a:xfrm flipH="1">
              <a:off x="3834587" y="-4010291"/>
              <a:ext cx="478254" cy="473880"/>
            </a:xfrm>
            <a:custGeom>
              <a:avLst/>
              <a:gdLst>
                <a:gd name="T0" fmla="*/ 8 w 235"/>
                <a:gd name="T1" fmla="*/ 8 h 233"/>
                <a:gd name="T2" fmla="*/ 34 w 235"/>
                <a:gd name="T3" fmla="*/ 111 h 233"/>
                <a:gd name="T4" fmla="*/ 227 w 235"/>
                <a:gd name="T5" fmla="*/ 230 h 233"/>
                <a:gd name="T6" fmla="*/ 235 w 235"/>
                <a:gd name="T7" fmla="*/ 233 h 233"/>
                <a:gd name="T8" fmla="*/ 231 w 235"/>
                <a:gd name="T9" fmla="*/ 226 h 233"/>
                <a:gd name="T10" fmla="*/ 112 w 235"/>
                <a:gd name="T11" fmla="*/ 35 h 233"/>
                <a:gd name="T12" fmla="*/ 8 w 235"/>
                <a:gd name="T1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33">
                  <a:moveTo>
                    <a:pt x="8" y="8"/>
                  </a:moveTo>
                  <a:cubicBezTo>
                    <a:pt x="0" y="24"/>
                    <a:pt x="3" y="72"/>
                    <a:pt x="34" y="111"/>
                  </a:cubicBezTo>
                  <a:cubicBezTo>
                    <a:pt x="65" y="152"/>
                    <a:pt x="125" y="184"/>
                    <a:pt x="227" y="230"/>
                  </a:cubicBezTo>
                  <a:cubicBezTo>
                    <a:pt x="230" y="231"/>
                    <a:pt x="232" y="232"/>
                    <a:pt x="235" y="233"/>
                  </a:cubicBezTo>
                  <a:cubicBezTo>
                    <a:pt x="233" y="231"/>
                    <a:pt x="232" y="229"/>
                    <a:pt x="231" y="226"/>
                  </a:cubicBezTo>
                  <a:cubicBezTo>
                    <a:pt x="186" y="126"/>
                    <a:pt x="154" y="66"/>
                    <a:pt x="112" y="35"/>
                  </a:cubicBezTo>
                  <a:cubicBezTo>
                    <a:pt x="73" y="3"/>
                    <a:pt x="24" y="0"/>
                    <a:pt x="8" y="8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283"/>
            <p:cNvSpPr/>
            <p:nvPr/>
          </p:nvSpPr>
          <p:spPr bwMode="auto">
            <a:xfrm flipH="1">
              <a:off x="3973105" y="-4005917"/>
              <a:ext cx="335361" cy="332445"/>
            </a:xfrm>
            <a:custGeom>
              <a:avLst/>
              <a:gdLst>
                <a:gd name="T0" fmla="*/ 6 w 165"/>
                <a:gd name="T1" fmla="*/ 6 h 164"/>
                <a:gd name="T2" fmla="*/ 24 w 165"/>
                <a:gd name="T3" fmla="*/ 78 h 164"/>
                <a:gd name="T4" fmla="*/ 160 w 165"/>
                <a:gd name="T5" fmla="*/ 162 h 164"/>
                <a:gd name="T6" fmla="*/ 165 w 165"/>
                <a:gd name="T7" fmla="*/ 164 h 164"/>
                <a:gd name="T8" fmla="*/ 163 w 165"/>
                <a:gd name="T9" fmla="*/ 159 h 164"/>
                <a:gd name="T10" fmla="*/ 79 w 165"/>
                <a:gd name="T11" fmla="*/ 25 h 164"/>
                <a:gd name="T12" fmla="*/ 6 w 165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64">
                  <a:moveTo>
                    <a:pt x="6" y="6"/>
                  </a:moveTo>
                  <a:cubicBezTo>
                    <a:pt x="0" y="17"/>
                    <a:pt x="2" y="51"/>
                    <a:pt x="24" y="78"/>
                  </a:cubicBezTo>
                  <a:cubicBezTo>
                    <a:pt x="46" y="107"/>
                    <a:pt x="88" y="130"/>
                    <a:pt x="160" y="162"/>
                  </a:cubicBezTo>
                  <a:cubicBezTo>
                    <a:pt x="162" y="162"/>
                    <a:pt x="163" y="163"/>
                    <a:pt x="165" y="164"/>
                  </a:cubicBezTo>
                  <a:cubicBezTo>
                    <a:pt x="164" y="162"/>
                    <a:pt x="163" y="161"/>
                    <a:pt x="163" y="159"/>
                  </a:cubicBezTo>
                  <a:cubicBezTo>
                    <a:pt x="131" y="88"/>
                    <a:pt x="108" y="47"/>
                    <a:pt x="79" y="25"/>
                  </a:cubicBezTo>
                  <a:cubicBezTo>
                    <a:pt x="52" y="3"/>
                    <a:pt x="17" y="0"/>
                    <a:pt x="6" y="6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284"/>
            <p:cNvSpPr/>
            <p:nvPr/>
          </p:nvSpPr>
          <p:spPr bwMode="auto">
            <a:xfrm flipH="1">
              <a:off x="4126205" y="-4643103"/>
              <a:ext cx="817989" cy="819448"/>
            </a:xfrm>
            <a:custGeom>
              <a:avLst/>
              <a:gdLst>
                <a:gd name="T0" fmla="*/ 32 w 402"/>
                <a:gd name="T1" fmla="*/ 32 h 403"/>
                <a:gd name="T2" fmla="*/ 32 w 402"/>
                <a:gd name="T3" fmla="*/ 33 h 403"/>
                <a:gd name="T4" fmla="*/ 0 w 402"/>
                <a:gd name="T5" fmla="*/ 85 h 403"/>
                <a:gd name="T6" fmla="*/ 141 w 402"/>
                <a:gd name="T7" fmla="*/ 280 h 403"/>
                <a:gd name="T8" fmla="*/ 262 w 402"/>
                <a:gd name="T9" fmla="*/ 403 h 403"/>
                <a:gd name="T10" fmla="*/ 319 w 402"/>
                <a:gd name="T11" fmla="*/ 320 h 403"/>
                <a:gd name="T12" fmla="*/ 402 w 402"/>
                <a:gd name="T13" fmla="*/ 263 h 403"/>
                <a:gd name="T14" fmla="*/ 280 w 402"/>
                <a:gd name="T15" fmla="*/ 142 h 403"/>
                <a:gd name="T16" fmla="*/ 84 w 402"/>
                <a:gd name="T17" fmla="*/ 0 h 403"/>
                <a:gd name="T18" fmla="*/ 32 w 402"/>
                <a:gd name="T19" fmla="*/ 3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403">
                  <a:moveTo>
                    <a:pt x="32" y="32"/>
                  </a:moveTo>
                  <a:cubicBezTo>
                    <a:pt x="32" y="33"/>
                    <a:pt x="32" y="33"/>
                    <a:pt x="32" y="33"/>
                  </a:cubicBezTo>
                  <a:cubicBezTo>
                    <a:pt x="13" y="51"/>
                    <a:pt x="3" y="72"/>
                    <a:pt x="0" y="85"/>
                  </a:cubicBezTo>
                  <a:cubicBezTo>
                    <a:pt x="34" y="151"/>
                    <a:pt x="98" y="224"/>
                    <a:pt x="141" y="280"/>
                  </a:cubicBezTo>
                  <a:cubicBezTo>
                    <a:pt x="171" y="320"/>
                    <a:pt x="205" y="352"/>
                    <a:pt x="262" y="403"/>
                  </a:cubicBezTo>
                  <a:cubicBezTo>
                    <a:pt x="269" y="386"/>
                    <a:pt x="287" y="352"/>
                    <a:pt x="319" y="320"/>
                  </a:cubicBezTo>
                  <a:cubicBezTo>
                    <a:pt x="351" y="287"/>
                    <a:pt x="386" y="269"/>
                    <a:pt x="402" y="263"/>
                  </a:cubicBezTo>
                  <a:cubicBezTo>
                    <a:pt x="351" y="205"/>
                    <a:pt x="319" y="171"/>
                    <a:pt x="280" y="142"/>
                  </a:cubicBezTo>
                  <a:cubicBezTo>
                    <a:pt x="224" y="98"/>
                    <a:pt x="150" y="34"/>
                    <a:pt x="84" y="0"/>
                  </a:cubicBezTo>
                  <a:cubicBezTo>
                    <a:pt x="71" y="3"/>
                    <a:pt x="50" y="13"/>
                    <a:pt x="32" y="32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285"/>
            <p:cNvSpPr/>
            <p:nvPr/>
          </p:nvSpPr>
          <p:spPr bwMode="auto">
            <a:xfrm flipH="1">
              <a:off x="4773598" y="-4739337"/>
              <a:ext cx="266830" cy="268289"/>
            </a:xfrm>
            <a:custGeom>
              <a:avLst/>
              <a:gdLst>
                <a:gd name="T0" fmla="*/ 0 w 131"/>
                <a:gd name="T1" fmla="*/ 0 h 132"/>
                <a:gd name="T2" fmla="*/ 47 w 131"/>
                <a:gd name="T3" fmla="*/ 132 h 132"/>
                <a:gd name="T4" fmla="*/ 79 w 131"/>
                <a:gd name="T5" fmla="*/ 80 h 132"/>
                <a:gd name="T6" fmla="*/ 79 w 131"/>
                <a:gd name="T7" fmla="*/ 79 h 132"/>
                <a:gd name="T8" fmla="*/ 131 w 131"/>
                <a:gd name="T9" fmla="*/ 47 h 132"/>
                <a:gd name="T10" fmla="*/ 0 w 131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0" y="0"/>
                  </a:moveTo>
                  <a:cubicBezTo>
                    <a:pt x="2" y="11"/>
                    <a:pt x="4" y="50"/>
                    <a:pt x="47" y="132"/>
                  </a:cubicBezTo>
                  <a:cubicBezTo>
                    <a:pt x="50" y="119"/>
                    <a:pt x="60" y="98"/>
                    <a:pt x="79" y="8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7" y="60"/>
                    <a:pt x="118" y="50"/>
                    <a:pt x="131" y="47"/>
                  </a:cubicBezTo>
                  <a:cubicBezTo>
                    <a:pt x="49" y="4"/>
                    <a:pt x="11" y="2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286"/>
            <p:cNvSpPr/>
            <p:nvPr/>
          </p:nvSpPr>
          <p:spPr bwMode="auto">
            <a:xfrm flipH="1">
              <a:off x="4086836" y="-4107984"/>
              <a:ext cx="323696" cy="320780"/>
            </a:xfrm>
            <a:custGeom>
              <a:avLst/>
              <a:gdLst>
                <a:gd name="T0" fmla="*/ 0 w 159"/>
                <a:gd name="T1" fmla="*/ 140 h 158"/>
                <a:gd name="T2" fmla="*/ 4 w 159"/>
                <a:gd name="T3" fmla="*/ 144 h 158"/>
                <a:gd name="T4" fmla="*/ 21 w 159"/>
                <a:gd name="T5" fmla="*/ 158 h 158"/>
                <a:gd name="T6" fmla="*/ 75 w 159"/>
                <a:gd name="T7" fmla="*/ 75 h 158"/>
                <a:gd name="T8" fmla="*/ 75 w 159"/>
                <a:gd name="T9" fmla="*/ 75 h 158"/>
                <a:gd name="T10" fmla="*/ 159 w 159"/>
                <a:gd name="T11" fmla="*/ 20 h 158"/>
                <a:gd name="T12" fmla="*/ 144 w 159"/>
                <a:gd name="T13" fmla="*/ 4 h 158"/>
                <a:gd name="T14" fmla="*/ 140 w 159"/>
                <a:gd name="T15" fmla="*/ 0 h 158"/>
                <a:gd name="T16" fmla="*/ 57 w 159"/>
                <a:gd name="T17" fmla="*/ 57 h 158"/>
                <a:gd name="T18" fmla="*/ 0 w 159"/>
                <a:gd name="T19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58">
                  <a:moveTo>
                    <a:pt x="0" y="140"/>
                  </a:moveTo>
                  <a:cubicBezTo>
                    <a:pt x="2" y="141"/>
                    <a:pt x="3" y="142"/>
                    <a:pt x="4" y="144"/>
                  </a:cubicBezTo>
                  <a:cubicBezTo>
                    <a:pt x="10" y="149"/>
                    <a:pt x="15" y="154"/>
                    <a:pt x="21" y="158"/>
                  </a:cubicBezTo>
                  <a:cubicBezTo>
                    <a:pt x="27" y="138"/>
                    <a:pt x="45" y="105"/>
                    <a:pt x="75" y="75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105" y="45"/>
                    <a:pt x="138" y="26"/>
                    <a:pt x="159" y="20"/>
                  </a:cubicBezTo>
                  <a:cubicBezTo>
                    <a:pt x="154" y="14"/>
                    <a:pt x="149" y="9"/>
                    <a:pt x="144" y="4"/>
                  </a:cubicBezTo>
                  <a:cubicBezTo>
                    <a:pt x="143" y="2"/>
                    <a:pt x="141" y="1"/>
                    <a:pt x="140" y="0"/>
                  </a:cubicBezTo>
                  <a:cubicBezTo>
                    <a:pt x="124" y="6"/>
                    <a:pt x="89" y="24"/>
                    <a:pt x="57" y="57"/>
                  </a:cubicBezTo>
                  <a:cubicBezTo>
                    <a:pt x="25" y="89"/>
                    <a:pt x="7" y="123"/>
                    <a:pt x="0" y="140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287"/>
            <p:cNvSpPr/>
            <p:nvPr/>
          </p:nvSpPr>
          <p:spPr bwMode="auto">
            <a:xfrm flipH="1">
              <a:off x="4251601" y="-4026331"/>
              <a:ext cx="158931" cy="211424"/>
            </a:xfrm>
            <a:custGeom>
              <a:avLst/>
              <a:gdLst>
                <a:gd name="T0" fmla="*/ 76 w 78"/>
                <a:gd name="T1" fmla="*/ 0 h 104"/>
                <a:gd name="T2" fmla="*/ 57 w 78"/>
                <a:gd name="T3" fmla="*/ 17 h 104"/>
                <a:gd name="T4" fmla="*/ 3 w 78"/>
                <a:gd name="T5" fmla="*/ 94 h 104"/>
                <a:gd name="T6" fmla="*/ 0 w 78"/>
                <a:gd name="T7" fmla="*/ 100 h 104"/>
                <a:gd name="T8" fmla="*/ 4 w 78"/>
                <a:gd name="T9" fmla="*/ 104 h 104"/>
                <a:gd name="T10" fmla="*/ 5 w 78"/>
                <a:gd name="T11" fmla="*/ 104 h 104"/>
                <a:gd name="T12" fmla="*/ 61 w 78"/>
                <a:gd name="T13" fmla="*/ 21 h 104"/>
                <a:gd name="T14" fmla="*/ 78 w 78"/>
                <a:gd name="T15" fmla="*/ 5 h 104"/>
                <a:gd name="T16" fmla="*/ 76 w 78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04">
                  <a:moveTo>
                    <a:pt x="76" y="0"/>
                  </a:moveTo>
                  <a:cubicBezTo>
                    <a:pt x="70" y="5"/>
                    <a:pt x="63" y="11"/>
                    <a:pt x="57" y="17"/>
                  </a:cubicBezTo>
                  <a:cubicBezTo>
                    <a:pt x="28" y="46"/>
                    <a:pt x="11" y="76"/>
                    <a:pt x="3" y="94"/>
                  </a:cubicBezTo>
                  <a:cubicBezTo>
                    <a:pt x="2" y="96"/>
                    <a:pt x="1" y="98"/>
                    <a:pt x="0" y="100"/>
                  </a:cubicBezTo>
                  <a:cubicBezTo>
                    <a:pt x="2" y="101"/>
                    <a:pt x="3" y="102"/>
                    <a:pt x="4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11" y="86"/>
                    <a:pt x="29" y="52"/>
                    <a:pt x="61" y="21"/>
                  </a:cubicBezTo>
                  <a:cubicBezTo>
                    <a:pt x="67" y="15"/>
                    <a:pt x="72" y="10"/>
                    <a:pt x="78" y="5"/>
                  </a:cubicBezTo>
                  <a:cubicBezTo>
                    <a:pt x="77" y="3"/>
                    <a:pt x="77" y="2"/>
                    <a:pt x="76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288"/>
            <p:cNvSpPr>
              <a:spLocks noEditPoints="1"/>
            </p:cNvSpPr>
            <p:nvPr/>
          </p:nvSpPr>
          <p:spPr bwMode="auto">
            <a:xfrm flipH="1">
              <a:off x="4086836" y="-4739337"/>
              <a:ext cx="953592" cy="713007"/>
            </a:xfrm>
            <a:custGeom>
              <a:avLst/>
              <a:gdLst>
                <a:gd name="T0" fmla="*/ 445 w 468"/>
                <a:gd name="T1" fmla="*/ 311 h 350"/>
                <a:gd name="T2" fmla="*/ 385 w 468"/>
                <a:gd name="T3" fmla="*/ 350 h 350"/>
                <a:gd name="T4" fmla="*/ 385 w 468"/>
                <a:gd name="T5" fmla="*/ 350 h 350"/>
                <a:gd name="T6" fmla="*/ 445 w 468"/>
                <a:gd name="T7" fmla="*/ 311 h 350"/>
                <a:gd name="T8" fmla="*/ 327 w 468"/>
                <a:gd name="T9" fmla="*/ 189 h 350"/>
                <a:gd name="T10" fmla="*/ 327 w 468"/>
                <a:gd name="T11" fmla="*/ 189 h 350"/>
                <a:gd name="T12" fmla="*/ 449 w 468"/>
                <a:gd name="T13" fmla="*/ 310 h 350"/>
                <a:gd name="T14" fmla="*/ 449 w 468"/>
                <a:gd name="T15" fmla="*/ 310 h 350"/>
                <a:gd name="T16" fmla="*/ 453 w 468"/>
                <a:gd name="T17" fmla="*/ 314 h 350"/>
                <a:gd name="T18" fmla="*/ 453 w 468"/>
                <a:gd name="T19" fmla="*/ 314 h 350"/>
                <a:gd name="T20" fmla="*/ 468 w 468"/>
                <a:gd name="T21" fmla="*/ 330 h 350"/>
                <a:gd name="T22" fmla="*/ 468 w 468"/>
                <a:gd name="T23" fmla="*/ 330 h 350"/>
                <a:gd name="T24" fmla="*/ 453 w 468"/>
                <a:gd name="T25" fmla="*/ 314 h 350"/>
                <a:gd name="T26" fmla="*/ 449 w 468"/>
                <a:gd name="T27" fmla="*/ 310 h 350"/>
                <a:gd name="T28" fmla="*/ 327 w 468"/>
                <a:gd name="T29" fmla="*/ 189 h 350"/>
                <a:gd name="T30" fmla="*/ 327 w 468"/>
                <a:gd name="T31" fmla="*/ 189 h 350"/>
                <a:gd name="T32" fmla="*/ 141 w 468"/>
                <a:gd name="T33" fmla="*/ 52 h 350"/>
                <a:gd name="T34" fmla="*/ 141 w 468"/>
                <a:gd name="T35" fmla="*/ 52 h 350"/>
                <a:gd name="T36" fmla="*/ 141 w 468"/>
                <a:gd name="T37" fmla="*/ 52 h 350"/>
                <a:gd name="T38" fmla="*/ 131 w 468"/>
                <a:gd name="T39" fmla="*/ 47 h 350"/>
                <a:gd name="T40" fmla="*/ 131 w 468"/>
                <a:gd name="T41" fmla="*/ 47 h 350"/>
                <a:gd name="T42" fmla="*/ 140 w 468"/>
                <a:gd name="T43" fmla="*/ 52 h 350"/>
                <a:gd name="T44" fmla="*/ 131 w 468"/>
                <a:gd name="T45" fmla="*/ 47 h 350"/>
                <a:gd name="T46" fmla="*/ 0 w 468"/>
                <a:gd name="T47" fmla="*/ 0 h 350"/>
                <a:gd name="T48" fmla="*/ 0 w 468"/>
                <a:gd name="T49" fmla="*/ 1 h 350"/>
                <a:gd name="T50" fmla="*/ 0 w 468"/>
                <a:gd name="T51" fmla="*/ 1 h 350"/>
                <a:gd name="T52" fmla="*/ 0 w 468"/>
                <a:gd name="T5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8" h="350">
                  <a:moveTo>
                    <a:pt x="445" y="311"/>
                  </a:moveTo>
                  <a:cubicBezTo>
                    <a:pt x="431" y="318"/>
                    <a:pt x="408" y="330"/>
                    <a:pt x="385" y="350"/>
                  </a:cubicBezTo>
                  <a:cubicBezTo>
                    <a:pt x="385" y="350"/>
                    <a:pt x="385" y="350"/>
                    <a:pt x="385" y="350"/>
                  </a:cubicBezTo>
                  <a:cubicBezTo>
                    <a:pt x="408" y="330"/>
                    <a:pt x="431" y="318"/>
                    <a:pt x="445" y="311"/>
                  </a:cubicBezTo>
                  <a:moveTo>
                    <a:pt x="327" y="189"/>
                  </a:moveTo>
                  <a:cubicBezTo>
                    <a:pt x="327" y="189"/>
                    <a:pt x="327" y="189"/>
                    <a:pt x="327" y="189"/>
                  </a:cubicBezTo>
                  <a:cubicBezTo>
                    <a:pt x="366" y="218"/>
                    <a:pt x="398" y="252"/>
                    <a:pt x="449" y="310"/>
                  </a:cubicBezTo>
                  <a:cubicBezTo>
                    <a:pt x="449" y="310"/>
                    <a:pt x="449" y="310"/>
                    <a:pt x="449" y="310"/>
                  </a:cubicBezTo>
                  <a:cubicBezTo>
                    <a:pt x="450" y="311"/>
                    <a:pt x="452" y="312"/>
                    <a:pt x="453" y="314"/>
                  </a:cubicBezTo>
                  <a:cubicBezTo>
                    <a:pt x="453" y="314"/>
                    <a:pt x="453" y="314"/>
                    <a:pt x="453" y="314"/>
                  </a:cubicBezTo>
                  <a:cubicBezTo>
                    <a:pt x="458" y="319"/>
                    <a:pt x="463" y="324"/>
                    <a:pt x="468" y="330"/>
                  </a:cubicBezTo>
                  <a:cubicBezTo>
                    <a:pt x="468" y="330"/>
                    <a:pt x="468" y="330"/>
                    <a:pt x="468" y="330"/>
                  </a:cubicBezTo>
                  <a:cubicBezTo>
                    <a:pt x="463" y="324"/>
                    <a:pt x="458" y="319"/>
                    <a:pt x="453" y="314"/>
                  </a:cubicBezTo>
                  <a:cubicBezTo>
                    <a:pt x="452" y="312"/>
                    <a:pt x="450" y="311"/>
                    <a:pt x="449" y="310"/>
                  </a:cubicBezTo>
                  <a:cubicBezTo>
                    <a:pt x="398" y="252"/>
                    <a:pt x="366" y="218"/>
                    <a:pt x="327" y="189"/>
                  </a:cubicBezTo>
                  <a:cubicBezTo>
                    <a:pt x="327" y="189"/>
                    <a:pt x="327" y="189"/>
                    <a:pt x="327" y="189"/>
                  </a:cubicBezTo>
                  <a:moveTo>
                    <a:pt x="141" y="52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moveTo>
                    <a:pt x="131" y="47"/>
                  </a:moveTo>
                  <a:cubicBezTo>
                    <a:pt x="131" y="47"/>
                    <a:pt x="131" y="47"/>
                    <a:pt x="131" y="47"/>
                  </a:cubicBezTo>
                  <a:cubicBezTo>
                    <a:pt x="134" y="49"/>
                    <a:pt x="137" y="50"/>
                    <a:pt x="140" y="52"/>
                  </a:cubicBezTo>
                  <a:cubicBezTo>
                    <a:pt x="137" y="50"/>
                    <a:pt x="134" y="49"/>
                    <a:pt x="131" y="47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289"/>
            <p:cNvSpPr/>
            <p:nvPr/>
          </p:nvSpPr>
          <p:spPr bwMode="auto">
            <a:xfrm flipH="1">
              <a:off x="4126205" y="-4643103"/>
              <a:ext cx="689677" cy="616773"/>
            </a:xfrm>
            <a:custGeom>
              <a:avLst/>
              <a:gdLst>
                <a:gd name="T0" fmla="*/ 21 w 339"/>
                <a:gd name="T1" fmla="*/ 0 h 303"/>
                <a:gd name="T2" fmla="*/ 0 w 339"/>
                <a:gd name="T3" fmla="*/ 8 h 303"/>
                <a:gd name="T4" fmla="*/ 146 w 339"/>
                <a:gd name="T5" fmla="*/ 114 h 303"/>
                <a:gd name="T6" fmla="*/ 275 w 339"/>
                <a:gd name="T7" fmla="*/ 303 h 303"/>
                <a:gd name="T8" fmla="*/ 335 w 339"/>
                <a:gd name="T9" fmla="*/ 264 h 303"/>
                <a:gd name="T10" fmla="*/ 339 w 339"/>
                <a:gd name="T11" fmla="*/ 263 h 303"/>
                <a:gd name="T12" fmla="*/ 217 w 339"/>
                <a:gd name="T13" fmla="*/ 142 h 303"/>
                <a:gd name="T14" fmla="*/ 217 w 339"/>
                <a:gd name="T15" fmla="*/ 142 h 303"/>
                <a:gd name="T16" fmla="*/ 31 w 339"/>
                <a:gd name="T17" fmla="*/ 5 h 303"/>
                <a:gd name="T18" fmla="*/ 31 w 339"/>
                <a:gd name="T19" fmla="*/ 5 h 303"/>
                <a:gd name="T20" fmla="*/ 30 w 339"/>
                <a:gd name="T21" fmla="*/ 5 h 303"/>
                <a:gd name="T22" fmla="*/ 21 w 339"/>
                <a:gd name="T2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9" h="303">
                  <a:moveTo>
                    <a:pt x="21" y="0"/>
                  </a:moveTo>
                  <a:cubicBezTo>
                    <a:pt x="15" y="1"/>
                    <a:pt x="8" y="4"/>
                    <a:pt x="0" y="8"/>
                  </a:cubicBezTo>
                  <a:cubicBezTo>
                    <a:pt x="48" y="35"/>
                    <a:pt x="102" y="71"/>
                    <a:pt x="146" y="114"/>
                  </a:cubicBezTo>
                  <a:cubicBezTo>
                    <a:pt x="190" y="160"/>
                    <a:pt x="235" y="214"/>
                    <a:pt x="275" y="303"/>
                  </a:cubicBezTo>
                  <a:cubicBezTo>
                    <a:pt x="298" y="283"/>
                    <a:pt x="321" y="271"/>
                    <a:pt x="335" y="264"/>
                  </a:cubicBezTo>
                  <a:cubicBezTo>
                    <a:pt x="337" y="264"/>
                    <a:pt x="338" y="263"/>
                    <a:pt x="339" y="263"/>
                  </a:cubicBezTo>
                  <a:cubicBezTo>
                    <a:pt x="288" y="205"/>
                    <a:pt x="256" y="171"/>
                    <a:pt x="217" y="142"/>
                  </a:cubicBezTo>
                  <a:cubicBezTo>
                    <a:pt x="217" y="142"/>
                    <a:pt x="217" y="142"/>
                    <a:pt x="217" y="142"/>
                  </a:cubicBezTo>
                  <a:cubicBezTo>
                    <a:pt x="164" y="101"/>
                    <a:pt x="95" y="41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27" y="3"/>
                    <a:pt x="24" y="2"/>
                    <a:pt x="21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290"/>
            <p:cNvSpPr/>
            <p:nvPr/>
          </p:nvSpPr>
          <p:spPr bwMode="auto">
            <a:xfrm flipH="1">
              <a:off x="4086836" y="-4067157"/>
              <a:ext cx="26246" cy="10207"/>
            </a:xfrm>
            <a:custGeom>
              <a:avLst/>
              <a:gdLst>
                <a:gd name="T0" fmla="*/ 13 w 13"/>
                <a:gd name="T1" fmla="*/ 0 h 5"/>
                <a:gd name="T2" fmla="*/ 0 w 13"/>
                <a:gd name="T3" fmla="*/ 5 h 5"/>
                <a:gd name="T4" fmla="*/ 13 w 1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9" y="1"/>
                    <a:pt x="5" y="3"/>
                    <a:pt x="0" y="5"/>
                  </a:cubicBezTo>
                  <a:cubicBezTo>
                    <a:pt x="5" y="3"/>
                    <a:pt x="9" y="1"/>
                    <a:pt x="1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291"/>
            <p:cNvSpPr>
              <a:spLocks noEditPoints="1"/>
            </p:cNvSpPr>
            <p:nvPr/>
          </p:nvSpPr>
          <p:spPr bwMode="auto">
            <a:xfrm flipH="1">
              <a:off x="4773598" y="-4739337"/>
              <a:ext cx="266830" cy="112274"/>
            </a:xfrm>
            <a:custGeom>
              <a:avLst/>
              <a:gdLst>
                <a:gd name="T0" fmla="*/ 130 w 131"/>
                <a:gd name="T1" fmla="*/ 47 h 55"/>
                <a:gd name="T2" fmla="*/ 110 w 131"/>
                <a:gd name="T3" fmla="*/ 55 h 55"/>
                <a:gd name="T4" fmla="*/ 110 w 131"/>
                <a:gd name="T5" fmla="*/ 55 h 55"/>
                <a:gd name="T6" fmla="*/ 131 w 131"/>
                <a:gd name="T7" fmla="*/ 47 h 55"/>
                <a:gd name="T8" fmla="*/ 131 w 131"/>
                <a:gd name="T9" fmla="*/ 47 h 55"/>
                <a:gd name="T10" fmla="*/ 131 w 131"/>
                <a:gd name="T11" fmla="*/ 47 h 55"/>
                <a:gd name="T12" fmla="*/ 131 w 131"/>
                <a:gd name="T13" fmla="*/ 47 h 55"/>
                <a:gd name="T14" fmla="*/ 130 w 131"/>
                <a:gd name="T15" fmla="*/ 47 h 55"/>
                <a:gd name="T16" fmla="*/ 0 w 131"/>
                <a:gd name="T17" fmla="*/ 0 h 55"/>
                <a:gd name="T18" fmla="*/ 0 w 131"/>
                <a:gd name="T19" fmla="*/ 0 h 55"/>
                <a:gd name="T20" fmla="*/ 0 w 131"/>
                <a:gd name="T21" fmla="*/ 1 h 55"/>
                <a:gd name="T22" fmla="*/ 0 w 131"/>
                <a:gd name="T23" fmla="*/ 1 h 55"/>
                <a:gd name="T24" fmla="*/ 0 w 131"/>
                <a:gd name="T25" fmla="*/ 0 h 55"/>
                <a:gd name="T26" fmla="*/ 1 w 131"/>
                <a:gd name="T27" fmla="*/ 1 h 55"/>
                <a:gd name="T28" fmla="*/ 30 w 131"/>
                <a:gd name="T29" fmla="*/ 15 h 55"/>
                <a:gd name="T30" fmla="*/ 30 w 131"/>
                <a:gd name="T31" fmla="*/ 15 h 55"/>
                <a:gd name="T32" fmla="*/ 102 w 131"/>
                <a:gd name="T33" fmla="*/ 50 h 55"/>
                <a:gd name="T34" fmla="*/ 121 w 131"/>
                <a:gd name="T35" fmla="*/ 42 h 55"/>
                <a:gd name="T36" fmla="*/ 0 w 13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1" h="55">
                  <a:moveTo>
                    <a:pt x="130" y="47"/>
                  </a:moveTo>
                  <a:cubicBezTo>
                    <a:pt x="125" y="48"/>
                    <a:pt x="118" y="51"/>
                    <a:pt x="110" y="55"/>
                  </a:cubicBezTo>
                  <a:cubicBezTo>
                    <a:pt x="110" y="55"/>
                    <a:pt x="110" y="55"/>
                    <a:pt x="110" y="55"/>
                  </a:cubicBezTo>
                  <a:cubicBezTo>
                    <a:pt x="118" y="51"/>
                    <a:pt x="125" y="48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0" y="47"/>
                    <a:pt x="130" y="4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9" y="5"/>
                    <a:pt x="19" y="10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50" y="24"/>
                    <a:pt x="75" y="36"/>
                    <a:pt x="102" y="50"/>
                  </a:cubicBezTo>
                  <a:cubicBezTo>
                    <a:pt x="109" y="46"/>
                    <a:pt x="116" y="43"/>
                    <a:pt x="121" y="42"/>
                  </a:cubicBezTo>
                  <a:cubicBezTo>
                    <a:pt x="46" y="4"/>
                    <a:pt x="10" y="2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292"/>
            <p:cNvSpPr/>
            <p:nvPr/>
          </p:nvSpPr>
          <p:spPr bwMode="auto">
            <a:xfrm flipH="1">
              <a:off x="4086837" y="-4100693"/>
              <a:ext cx="164764" cy="122480"/>
            </a:xfrm>
            <a:custGeom>
              <a:avLst/>
              <a:gdLst>
                <a:gd name="T0" fmla="*/ 66 w 81"/>
                <a:gd name="T1" fmla="*/ 0 h 60"/>
                <a:gd name="T2" fmla="*/ 66 w 81"/>
                <a:gd name="T3" fmla="*/ 0 h 60"/>
                <a:gd name="T4" fmla="*/ 0 w 81"/>
                <a:gd name="T5" fmla="*/ 41 h 60"/>
                <a:gd name="T6" fmla="*/ 6 w 81"/>
                <a:gd name="T7" fmla="*/ 56 h 60"/>
                <a:gd name="T8" fmla="*/ 6 w 81"/>
                <a:gd name="T9" fmla="*/ 56 h 60"/>
                <a:gd name="T10" fmla="*/ 8 w 81"/>
                <a:gd name="T11" fmla="*/ 60 h 60"/>
                <a:gd name="T12" fmla="*/ 68 w 81"/>
                <a:gd name="T13" fmla="*/ 21 h 60"/>
                <a:gd name="T14" fmla="*/ 81 w 81"/>
                <a:gd name="T15" fmla="*/ 16 h 60"/>
                <a:gd name="T16" fmla="*/ 81 w 81"/>
                <a:gd name="T17" fmla="*/ 16 h 60"/>
                <a:gd name="T18" fmla="*/ 66 w 81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60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2" y="6"/>
                    <a:pt x="26" y="19"/>
                    <a:pt x="0" y="41"/>
                  </a:cubicBezTo>
                  <a:cubicBezTo>
                    <a:pt x="2" y="46"/>
                    <a:pt x="4" y="51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9"/>
                    <a:pt x="8" y="60"/>
                  </a:cubicBezTo>
                  <a:cubicBezTo>
                    <a:pt x="29" y="41"/>
                    <a:pt x="51" y="28"/>
                    <a:pt x="68" y="21"/>
                  </a:cubicBezTo>
                  <a:cubicBezTo>
                    <a:pt x="73" y="19"/>
                    <a:pt x="77" y="17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6" y="10"/>
                    <a:pt x="71" y="5"/>
                    <a:pt x="66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293"/>
            <p:cNvSpPr/>
            <p:nvPr/>
          </p:nvSpPr>
          <p:spPr bwMode="auto">
            <a:xfrm flipH="1">
              <a:off x="4117457" y="-4107984"/>
              <a:ext cx="138518" cy="91860"/>
            </a:xfrm>
            <a:custGeom>
              <a:avLst/>
              <a:gdLst>
                <a:gd name="T0" fmla="*/ 64 w 68"/>
                <a:gd name="T1" fmla="*/ 0 h 45"/>
                <a:gd name="T2" fmla="*/ 64 w 68"/>
                <a:gd name="T3" fmla="*/ 0 h 45"/>
                <a:gd name="T4" fmla="*/ 60 w 68"/>
                <a:gd name="T5" fmla="*/ 1 h 45"/>
                <a:gd name="T6" fmla="*/ 0 w 68"/>
                <a:gd name="T7" fmla="*/ 40 h 45"/>
                <a:gd name="T8" fmla="*/ 2 w 68"/>
                <a:gd name="T9" fmla="*/ 45 h 45"/>
                <a:gd name="T10" fmla="*/ 68 w 68"/>
                <a:gd name="T11" fmla="*/ 4 h 45"/>
                <a:gd name="T12" fmla="*/ 68 w 68"/>
                <a:gd name="T13" fmla="*/ 4 h 45"/>
                <a:gd name="T14" fmla="*/ 68 w 68"/>
                <a:gd name="T15" fmla="*/ 4 h 45"/>
                <a:gd name="T16" fmla="*/ 64 w 68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5">
                  <a:moveTo>
                    <a:pt x="6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2" y="1"/>
                    <a:pt x="60" y="1"/>
                  </a:cubicBezTo>
                  <a:cubicBezTo>
                    <a:pt x="46" y="8"/>
                    <a:pt x="23" y="20"/>
                    <a:pt x="0" y="40"/>
                  </a:cubicBezTo>
                  <a:cubicBezTo>
                    <a:pt x="1" y="42"/>
                    <a:pt x="1" y="43"/>
                    <a:pt x="2" y="45"/>
                  </a:cubicBezTo>
                  <a:cubicBezTo>
                    <a:pt x="28" y="23"/>
                    <a:pt x="54" y="10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7" y="2"/>
                    <a:pt x="65" y="1"/>
                    <a:pt x="64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94"/>
            <p:cNvSpPr/>
            <p:nvPr/>
          </p:nvSpPr>
          <p:spPr bwMode="auto">
            <a:xfrm flipH="1">
              <a:off x="4775056" y="-4653310"/>
              <a:ext cx="18955" cy="10207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9 w 9"/>
                <a:gd name="T5" fmla="*/ 5 h 5"/>
                <a:gd name="T6" fmla="*/ 9 w 9"/>
                <a:gd name="T7" fmla="*/ 4 h 5"/>
                <a:gd name="T8" fmla="*/ 0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3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295"/>
            <p:cNvSpPr/>
            <p:nvPr/>
          </p:nvSpPr>
          <p:spPr bwMode="auto">
            <a:xfrm flipH="1">
              <a:off x="4815883" y="-4637270"/>
              <a:ext cx="91859" cy="78737"/>
            </a:xfrm>
            <a:custGeom>
              <a:avLst/>
              <a:gdLst>
                <a:gd name="T0" fmla="*/ 37 w 45"/>
                <a:gd name="T1" fmla="*/ 0 h 39"/>
                <a:gd name="T2" fmla="*/ 8 w 45"/>
                <a:gd name="T3" fmla="*/ 23 h 39"/>
                <a:gd name="T4" fmla="*/ 8 w 45"/>
                <a:gd name="T5" fmla="*/ 23 h 39"/>
                <a:gd name="T6" fmla="*/ 0 w 45"/>
                <a:gd name="T7" fmla="*/ 31 h 39"/>
                <a:gd name="T8" fmla="*/ 4 w 45"/>
                <a:gd name="T9" fmla="*/ 39 h 39"/>
                <a:gd name="T10" fmla="*/ 13 w 45"/>
                <a:gd name="T11" fmla="*/ 29 h 39"/>
                <a:gd name="T12" fmla="*/ 14 w 45"/>
                <a:gd name="T13" fmla="*/ 29 h 39"/>
                <a:gd name="T14" fmla="*/ 45 w 45"/>
                <a:gd name="T15" fmla="*/ 5 h 39"/>
                <a:gd name="T16" fmla="*/ 37 w 45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9">
                  <a:moveTo>
                    <a:pt x="37" y="0"/>
                  </a:moveTo>
                  <a:cubicBezTo>
                    <a:pt x="27" y="6"/>
                    <a:pt x="17" y="1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6"/>
                    <a:pt x="2" y="29"/>
                    <a:pt x="0" y="31"/>
                  </a:cubicBezTo>
                  <a:cubicBezTo>
                    <a:pt x="1" y="34"/>
                    <a:pt x="3" y="36"/>
                    <a:pt x="4" y="39"/>
                  </a:cubicBezTo>
                  <a:cubicBezTo>
                    <a:pt x="7" y="36"/>
                    <a:pt x="10" y="32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4" y="18"/>
                    <a:pt x="35" y="10"/>
                    <a:pt x="45" y="5"/>
                  </a:cubicBezTo>
                  <a:cubicBezTo>
                    <a:pt x="42" y="3"/>
                    <a:pt x="39" y="2"/>
                    <a:pt x="37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96"/>
            <p:cNvSpPr/>
            <p:nvPr/>
          </p:nvSpPr>
          <p:spPr bwMode="auto">
            <a:xfrm flipH="1">
              <a:off x="4775056" y="-4653310"/>
              <a:ext cx="56865" cy="26246"/>
            </a:xfrm>
            <a:custGeom>
              <a:avLst/>
              <a:gdLst>
                <a:gd name="T0" fmla="*/ 19 w 28"/>
                <a:gd name="T1" fmla="*/ 0 h 13"/>
                <a:gd name="T2" fmla="*/ 0 w 28"/>
                <a:gd name="T3" fmla="*/ 8 h 13"/>
                <a:gd name="T4" fmla="*/ 8 w 28"/>
                <a:gd name="T5" fmla="*/ 13 h 13"/>
                <a:gd name="T6" fmla="*/ 28 w 28"/>
                <a:gd name="T7" fmla="*/ 5 h 13"/>
                <a:gd name="T8" fmla="*/ 19 w 2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19" y="0"/>
                  </a:moveTo>
                  <a:cubicBezTo>
                    <a:pt x="14" y="1"/>
                    <a:pt x="7" y="4"/>
                    <a:pt x="0" y="8"/>
                  </a:cubicBezTo>
                  <a:cubicBezTo>
                    <a:pt x="2" y="10"/>
                    <a:pt x="5" y="11"/>
                    <a:pt x="8" y="13"/>
                  </a:cubicBezTo>
                  <a:cubicBezTo>
                    <a:pt x="16" y="9"/>
                    <a:pt x="23" y="6"/>
                    <a:pt x="28" y="5"/>
                  </a:cubicBezTo>
                  <a:cubicBezTo>
                    <a:pt x="25" y="3"/>
                    <a:pt x="22" y="1"/>
                    <a:pt x="19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297"/>
            <p:cNvSpPr/>
            <p:nvPr/>
          </p:nvSpPr>
          <p:spPr bwMode="auto">
            <a:xfrm flipH="1">
              <a:off x="4944195" y="-4490004"/>
              <a:ext cx="10206" cy="17497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5 w 5"/>
                <a:gd name="T5" fmla="*/ 9 h 9"/>
                <a:gd name="T6" fmla="*/ 5 w 5"/>
                <a:gd name="T7" fmla="*/ 9 h 9"/>
                <a:gd name="T8" fmla="*/ 0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298"/>
            <p:cNvSpPr/>
            <p:nvPr/>
          </p:nvSpPr>
          <p:spPr bwMode="auto">
            <a:xfrm flipH="1">
              <a:off x="4944195" y="-4490004"/>
              <a:ext cx="10206" cy="17497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5 w 5"/>
                <a:gd name="T5" fmla="*/ 9 h 9"/>
                <a:gd name="T6" fmla="*/ 5 w 5"/>
                <a:gd name="T7" fmla="*/ 9 h 9"/>
                <a:gd name="T8" fmla="*/ 0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299"/>
            <p:cNvSpPr/>
            <p:nvPr/>
          </p:nvSpPr>
          <p:spPr bwMode="auto">
            <a:xfrm flipH="1">
              <a:off x="4721107" y="-4555617"/>
              <a:ext cx="223087" cy="400976"/>
            </a:xfrm>
            <a:custGeom>
              <a:avLst/>
              <a:gdLst>
                <a:gd name="T0" fmla="*/ 110 w 110"/>
                <a:gd name="T1" fmla="*/ 197 h 197"/>
                <a:gd name="T2" fmla="*/ 22 w 110"/>
                <a:gd name="T3" fmla="*/ 0 h 197"/>
                <a:gd name="T4" fmla="*/ 0 w 110"/>
                <a:gd name="T5" fmla="*/ 42 h 197"/>
                <a:gd name="T6" fmla="*/ 110 w 11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97">
                  <a:moveTo>
                    <a:pt x="110" y="197"/>
                  </a:moveTo>
                  <a:cubicBezTo>
                    <a:pt x="57" y="130"/>
                    <a:pt x="55" y="53"/>
                    <a:pt x="22" y="0"/>
                  </a:cubicBezTo>
                  <a:cubicBezTo>
                    <a:pt x="9" y="15"/>
                    <a:pt x="2" y="31"/>
                    <a:pt x="0" y="42"/>
                  </a:cubicBezTo>
                  <a:cubicBezTo>
                    <a:pt x="27" y="93"/>
                    <a:pt x="71" y="149"/>
                    <a:pt x="110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300"/>
            <p:cNvSpPr/>
            <p:nvPr/>
          </p:nvSpPr>
          <p:spPr bwMode="auto">
            <a:xfrm flipH="1">
              <a:off x="4907742" y="-4736421"/>
              <a:ext cx="132686" cy="246418"/>
            </a:xfrm>
            <a:custGeom>
              <a:avLst/>
              <a:gdLst>
                <a:gd name="T0" fmla="*/ 0 w 65"/>
                <a:gd name="T1" fmla="*/ 0 h 121"/>
                <a:gd name="T2" fmla="*/ 42 w 65"/>
                <a:gd name="T3" fmla="*/ 121 h 121"/>
                <a:gd name="T4" fmla="*/ 65 w 65"/>
                <a:gd name="T5" fmla="*/ 80 h 121"/>
                <a:gd name="T6" fmla="*/ 5 w 65"/>
                <a:gd name="T7" fmla="*/ 4 h 121"/>
                <a:gd name="T8" fmla="*/ 1 w 65"/>
                <a:gd name="T9" fmla="*/ 0 h 121"/>
                <a:gd name="T10" fmla="*/ 0 w 6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21">
                  <a:moveTo>
                    <a:pt x="0" y="0"/>
                  </a:moveTo>
                  <a:cubicBezTo>
                    <a:pt x="2" y="11"/>
                    <a:pt x="5" y="47"/>
                    <a:pt x="42" y="121"/>
                  </a:cubicBezTo>
                  <a:cubicBezTo>
                    <a:pt x="45" y="110"/>
                    <a:pt x="53" y="95"/>
                    <a:pt x="65" y="80"/>
                  </a:cubicBezTo>
                  <a:cubicBezTo>
                    <a:pt x="49" y="53"/>
                    <a:pt x="29" y="28"/>
                    <a:pt x="5" y="4"/>
                  </a:cubicBezTo>
                  <a:cubicBezTo>
                    <a:pt x="4" y="3"/>
                    <a:pt x="2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01"/>
            <p:cNvSpPr/>
            <p:nvPr/>
          </p:nvSpPr>
          <p:spPr bwMode="auto">
            <a:xfrm flipH="1">
              <a:off x="5038970" y="-4739337"/>
              <a:ext cx="1458" cy="2916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302"/>
            <p:cNvSpPr/>
            <p:nvPr/>
          </p:nvSpPr>
          <p:spPr bwMode="auto">
            <a:xfrm flipH="1">
              <a:off x="4938362" y="-4490004"/>
              <a:ext cx="5832" cy="1603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2" y="3"/>
                    <a:pt x="1" y="6"/>
                    <a:pt x="0" y="8"/>
                  </a:cubicBezTo>
                  <a:cubicBezTo>
                    <a:pt x="1" y="6"/>
                    <a:pt x="2" y="3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303"/>
            <p:cNvSpPr/>
            <p:nvPr/>
          </p:nvSpPr>
          <p:spPr bwMode="auto">
            <a:xfrm flipH="1">
              <a:off x="4900451" y="-4558534"/>
              <a:ext cx="43743" cy="86028"/>
            </a:xfrm>
            <a:custGeom>
              <a:avLst/>
              <a:gdLst>
                <a:gd name="T0" fmla="*/ 22 w 22"/>
                <a:gd name="T1" fmla="*/ 0 h 42"/>
                <a:gd name="T2" fmla="*/ 0 w 22"/>
                <a:gd name="T3" fmla="*/ 42 h 42"/>
                <a:gd name="T4" fmla="*/ 0 w 22"/>
                <a:gd name="T5" fmla="*/ 42 h 42"/>
                <a:gd name="T6" fmla="*/ 0 w 22"/>
                <a:gd name="T7" fmla="*/ 41 h 42"/>
                <a:gd name="T8" fmla="*/ 3 w 22"/>
                <a:gd name="T9" fmla="*/ 33 h 42"/>
                <a:gd name="T10" fmla="*/ 22 w 22"/>
                <a:gd name="T11" fmla="*/ 1 h 42"/>
                <a:gd name="T12" fmla="*/ 22 w 22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22" y="0"/>
                  </a:moveTo>
                  <a:cubicBezTo>
                    <a:pt x="9" y="15"/>
                    <a:pt x="2" y="3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1"/>
                  </a:cubicBezTo>
                  <a:cubicBezTo>
                    <a:pt x="1" y="39"/>
                    <a:pt x="2" y="36"/>
                    <a:pt x="3" y="33"/>
                  </a:cubicBezTo>
                  <a:cubicBezTo>
                    <a:pt x="7" y="23"/>
                    <a:pt x="13" y="12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304"/>
            <p:cNvSpPr/>
            <p:nvPr/>
          </p:nvSpPr>
          <p:spPr bwMode="auto">
            <a:xfrm flipH="1">
              <a:off x="4900452" y="-4574573"/>
              <a:ext cx="53949" cy="102066"/>
            </a:xfrm>
            <a:custGeom>
              <a:avLst/>
              <a:gdLst>
                <a:gd name="T0" fmla="*/ 23 w 27"/>
                <a:gd name="T1" fmla="*/ 0 h 50"/>
                <a:gd name="T2" fmla="*/ 0 w 27"/>
                <a:gd name="T3" fmla="*/ 41 h 50"/>
                <a:gd name="T4" fmla="*/ 5 w 27"/>
                <a:gd name="T5" fmla="*/ 50 h 50"/>
                <a:gd name="T6" fmla="*/ 27 w 27"/>
                <a:gd name="T7" fmla="*/ 8 h 50"/>
                <a:gd name="T8" fmla="*/ 23 w 27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0">
                  <a:moveTo>
                    <a:pt x="23" y="0"/>
                  </a:moveTo>
                  <a:cubicBezTo>
                    <a:pt x="11" y="15"/>
                    <a:pt x="3" y="30"/>
                    <a:pt x="0" y="41"/>
                  </a:cubicBezTo>
                  <a:cubicBezTo>
                    <a:pt x="1" y="44"/>
                    <a:pt x="3" y="47"/>
                    <a:pt x="5" y="50"/>
                  </a:cubicBezTo>
                  <a:cubicBezTo>
                    <a:pt x="7" y="39"/>
                    <a:pt x="14" y="23"/>
                    <a:pt x="27" y="8"/>
                  </a:cubicBezTo>
                  <a:cubicBezTo>
                    <a:pt x="26" y="5"/>
                    <a:pt x="24" y="3"/>
                    <a:pt x="23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305"/>
            <p:cNvSpPr/>
            <p:nvPr/>
          </p:nvSpPr>
          <p:spPr bwMode="auto">
            <a:xfrm flipH="1">
              <a:off x="4880038" y="-2824862"/>
              <a:ext cx="628437" cy="625522"/>
            </a:xfrm>
            <a:custGeom>
              <a:avLst/>
              <a:gdLst>
                <a:gd name="T0" fmla="*/ 10 w 309"/>
                <a:gd name="T1" fmla="*/ 10 h 307"/>
                <a:gd name="T2" fmla="*/ 45 w 309"/>
                <a:gd name="T3" fmla="*/ 145 h 307"/>
                <a:gd name="T4" fmla="*/ 299 w 309"/>
                <a:gd name="T5" fmla="*/ 302 h 307"/>
                <a:gd name="T6" fmla="*/ 309 w 309"/>
                <a:gd name="T7" fmla="*/ 307 h 307"/>
                <a:gd name="T8" fmla="*/ 304 w 309"/>
                <a:gd name="T9" fmla="*/ 297 h 307"/>
                <a:gd name="T10" fmla="*/ 147 w 309"/>
                <a:gd name="T11" fmla="*/ 45 h 307"/>
                <a:gd name="T12" fmla="*/ 10 w 309"/>
                <a:gd name="T13" fmla="*/ 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07">
                  <a:moveTo>
                    <a:pt x="10" y="10"/>
                  </a:moveTo>
                  <a:cubicBezTo>
                    <a:pt x="0" y="31"/>
                    <a:pt x="3" y="94"/>
                    <a:pt x="45" y="145"/>
                  </a:cubicBezTo>
                  <a:cubicBezTo>
                    <a:pt x="86" y="200"/>
                    <a:pt x="165" y="242"/>
                    <a:pt x="299" y="302"/>
                  </a:cubicBezTo>
                  <a:cubicBezTo>
                    <a:pt x="303" y="304"/>
                    <a:pt x="306" y="305"/>
                    <a:pt x="309" y="307"/>
                  </a:cubicBezTo>
                  <a:cubicBezTo>
                    <a:pt x="307" y="304"/>
                    <a:pt x="306" y="301"/>
                    <a:pt x="304" y="297"/>
                  </a:cubicBezTo>
                  <a:cubicBezTo>
                    <a:pt x="245" y="165"/>
                    <a:pt x="203" y="86"/>
                    <a:pt x="147" y="45"/>
                  </a:cubicBezTo>
                  <a:cubicBezTo>
                    <a:pt x="96" y="4"/>
                    <a:pt x="32" y="0"/>
                    <a:pt x="10" y="10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306"/>
            <p:cNvSpPr/>
            <p:nvPr/>
          </p:nvSpPr>
          <p:spPr bwMode="auto">
            <a:xfrm flipH="1">
              <a:off x="5025847" y="-2820488"/>
              <a:ext cx="479712" cy="473880"/>
            </a:xfrm>
            <a:custGeom>
              <a:avLst/>
              <a:gdLst>
                <a:gd name="T0" fmla="*/ 9 w 235"/>
                <a:gd name="T1" fmla="*/ 8 h 233"/>
                <a:gd name="T2" fmla="*/ 35 w 235"/>
                <a:gd name="T3" fmla="*/ 111 h 233"/>
                <a:gd name="T4" fmla="*/ 228 w 235"/>
                <a:gd name="T5" fmla="*/ 230 h 233"/>
                <a:gd name="T6" fmla="*/ 235 w 235"/>
                <a:gd name="T7" fmla="*/ 233 h 233"/>
                <a:gd name="T8" fmla="*/ 232 w 235"/>
                <a:gd name="T9" fmla="*/ 226 h 233"/>
                <a:gd name="T10" fmla="*/ 113 w 235"/>
                <a:gd name="T11" fmla="*/ 35 h 233"/>
                <a:gd name="T12" fmla="*/ 9 w 235"/>
                <a:gd name="T1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33">
                  <a:moveTo>
                    <a:pt x="9" y="8"/>
                  </a:moveTo>
                  <a:cubicBezTo>
                    <a:pt x="0" y="23"/>
                    <a:pt x="3" y="72"/>
                    <a:pt x="35" y="111"/>
                  </a:cubicBezTo>
                  <a:cubicBezTo>
                    <a:pt x="66" y="152"/>
                    <a:pt x="126" y="184"/>
                    <a:pt x="228" y="230"/>
                  </a:cubicBezTo>
                  <a:cubicBezTo>
                    <a:pt x="230" y="231"/>
                    <a:pt x="233" y="232"/>
                    <a:pt x="235" y="233"/>
                  </a:cubicBezTo>
                  <a:cubicBezTo>
                    <a:pt x="234" y="231"/>
                    <a:pt x="233" y="229"/>
                    <a:pt x="232" y="226"/>
                  </a:cubicBezTo>
                  <a:cubicBezTo>
                    <a:pt x="187" y="125"/>
                    <a:pt x="155" y="66"/>
                    <a:pt x="113" y="35"/>
                  </a:cubicBezTo>
                  <a:cubicBezTo>
                    <a:pt x="74" y="3"/>
                    <a:pt x="25" y="0"/>
                    <a:pt x="9" y="8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307"/>
            <p:cNvSpPr/>
            <p:nvPr/>
          </p:nvSpPr>
          <p:spPr bwMode="auto">
            <a:xfrm flipH="1">
              <a:off x="5162907" y="-2816114"/>
              <a:ext cx="335361" cy="333903"/>
            </a:xfrm>
            <a:custGeom>
              <a:avLst/>
              <a:gdLst>
                <a:gd name="T0" fmla="*/ 6 w 165"/>
                <a:gd name="T1" fmla="*/ 6 h 164"/>
                <a:gd name="T2" fmla="*/ 24 w 165"/>
                <a:gd name="T3" fmla="*/ 78 h 164"/>
                <a:gd name="T4" fmla="*/ 160 w 165"/>
                <a:gd name="T5" fmla="*/ 161 h 164"/>
                <a:gd name="T6" fmla="*/ 165 w 165"/>
                <a:gd name="T7" fmla="*/ 164 h 164"/>
                <a:gd name="T8" fmla="*/ 162 w 165"/>
                <a:gd name="T9" fmla="*/ 159 h 164"/>
                <a:gd name="T10" fmla="*/ 79 w 165"/>
                <a:gd name="T11" fmla="*/ 25 h 164"/>
                <a:gd name="T12" fmla="*/ 6 w 165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64">
                  <a:moveTo>
                    <a:pt x="6" y="6"/>
                  </a:moveTo>
                  <a:cubicBezTo>
                    <a:pt x="0" y="17"/>
                    <a:pt x="2" y="51"/>
                    <a:pt x="24" y="78"/>
                  </a:cubicBezTo>
                  <a:cubicBezTo>
                    <a:pt x="46" y="107"/>
                    <a:pt x="88" y="129"/>
                    <a:pt x="160" y="161"/>
                  </a:cubicBezTo>
                  <a:cubicBezTo>
                    <a:pt x="161" y="162"/>
                    <a:pt x="163" y="163"/>
                    <a:pt x="165" y="164"/>
                  </a:cubicBezTo>
                  <a:cubicBezTo>
                    <a:pt x="164" y="162"/>
                    <a:pt x="163" y="161"/>
                    <a:pt x="162" y="159"/>
                  </a:cubicBezTo>
                  <a:cubicBezTo>
                    <a:pt x="130" y="88"/>
                    <a:pt x="108" y="46"/>
                    <a:pt x="79" y="25"/>
                  </a:cubicBezTo>
                  <a:cubicBezTo>
                    <a:pt x="51" y="2"/>
                    <a:pt x="17" y="0"/>
                    <a:pt x="6" y="6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308"/>
            <p:cNvSpPr/>
            <p:nvPr/>
          </p:nvSpPr>
          <p:spPr bwMode="auto">
            <a:xfrm flipH="1">
              <a:off x="5316007" y="-3453300"/>
              <a:ext cx="817989" cy="819448"/>
            </a:xfrm>
            <a:custGeom>
              <a:avLst/>
              <a:gdLst>
                <a:gd name="T0" fmla="*/ 32 w 402"/>
                <a:gd name="T1" fmla="*/ 32 h 403"/>
                <a:gd name="T2" fmla="*/ 31 w 402"/>
                <a:gd name="T3" fmla="*/ 32 h 403"/>
                <a:gd name="T4" fmla="*/ 0 w 402"/>
                <a:gd name="T5" fmla="*/ 85 h 403"/>
                <a:gd name="T6" fmla="*/ 141 w 402"/>
                <a:gd name="T7" fmla="*/ 280 h 403"/>
                <a:gd name="T8" fmla="*/ 262 w 402"/>
                <a:gd name="T9" fmla="*/ 403 h 403"/>
                <a:gd name="T10" fmla="*/ 319 w 402"/>
                <a:gd name="T11" fmla="*/ 320 h 403"/>
                <a:gd name="T12" fmla="*/ 402 w 402"/>
                <a:gd name="T13" fmla="*/ 262 h 403"/>
                <a:gd name="T14" fmla="*/ 279 w 402"/>
                <a:gd name="T15" fmla="*/ 141 h 403"/>
                <a:gd name="T16" fmla="*/ 83 w 402"/>
                <a:gd name="T17" fmla="*/ 0 h 403"/>
                <a:gd name="T18" fmla="*/ 32 w 402"/>
                <a:gd name="T19" fmla="*/ 3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403">
                  <a:moveTo>
                    <a:pt x="32" y="32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13" y="51"/>
                    <a:pt x="2" y="72"/>
                    <a:pt x="0" y="85"/>
                  </a:cubicBezTo>
                  <a:cubicBezTo>
                    <a:pt x="34" y="151"/>
                    <a:pt x="98" y="224"/>
                    <a:pt x="141" y="280"/>
                  </a:cubicBezTo>
                  <a:cubicBezTo>
                    <a:pt x="171" y="320"/>
                    <a:pt x="205" y="351"/>
                    <a:pt x="262" y="403"/>
                  </a:cubicBezTo>
                  <a:cubicBezTo>
                    <a:pt x="269" y="386"/>
                    <a:pt x="287" y="352"/>
                    <a:pt x="319" y="320"/>
                  </a:cubicBezTo>
                  <a:cubicBezTo>
                    <a:pt x="351" y="287"/>
                    <a:pt x="385" y="269"/>
                    <a:pt x="402" y="262"/>
                  </a:cubicBezTo>
                  <a:cubicBezTo>
                    <a:pt x="351" y="205"/>
                    <a:pt x="319" y="171"/>
                    <a:pt x="279" y="141"/>
                  </a:cubicBezTo>
                  <a:cubicBezTo>
                    <a:pt x="223" y="98"/>
                    <a:pt x="150" y="34"/>
                    <a:pt x="83" y="0"/>
                  </a:cubicBezTo>
                  <a:cubicBezTo>
                    <a:pt x="71" y="3"/>
                    <a:pt x="50" y="13"/>
                    <a:pt x="32" y="32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309"/>
            <p:cNvSpPr/>
            <p:nvPr/>
          </p:nvSpPr>
          <p:spPr bwMode="auto">
            <a:xfrm flipH="1">
              <a:off x="5964859" y="-3548076"/>
              <a:ext cx="266830" cy="265373"/>
            </a:xfrm>
            <a:custGeom>
              <a:avLst/>
              <a:gdLst>
                <a:gd name="T0" fmla="*/ 0 w 131"/>
                <a:gd name="T1" fmla="*/ 0 h 131"/>
                <a:gd name="T2" fmla="*/ 48 w 131"/>
                <a:gd name="T3" fmla="*/ 131 h 131"/>
                <a:gd name="T4" fmla="*/ 79 w 131"/>
                <a:gd name="T5" fmla="*/ 79 h 131"/>
                <a:gd name="T6" fmla="*/ 80 w 131"/>
                <a:gd name="T7" fmla="*/ 79 h 131"/>
                <a:gd name="T8" fmla="*/ 131 w 131"/>
                <a:gd name="T9" fmla="*/ 47 h 131"/>
                <a:gd name="T10" fmla="*/ 0 w 131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0" y="0"/>
                  </a:moveTo>
                  <a:cubicBezTo>
                    <a:pt x="2" y="11"/>
                    <a:pt x="5" y="50"/>
                    <a:pt x="48" y="131"/>
                  </a:cubicBezTo>
                  <a:cubicBezTo>
                    <a:pt x="50" y="119"/>
                    <a:pt x="61" y="98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8" y="60"/>
                    <a:pt x="119" y="49"/>
                    <a:pt x="131" y="47"/>
                  </a:cubicBezTo>
                  <a:cubicBezTo>
                    <a:pt x="50" y="4"/>
                    <a:pt x="11" y="2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310"/>
            <p:cNvSpPr/>
            <p:nvPr/>
          </p:nvSpPr>
          <p:spPr bwMode="auto">
            <a:xfrm flipH="1">
              <a:off x="5278097" y="-2919639"/>
              <a:ext cx="322238" cy="323696"/>
            </a:xfrm>
            <a:custGeom>
              <a:avLst/>
              <a:gdLst>
                <a:gd name="T0" fmla="*/ 0 w 158"/>
                <a:gd name="T1" fmla="*/ 141 h 159"/>
                <a:gd name="T2" fmla="*/ 4 w 158"/>
                <a:gd name="T3" fmla="*/ 145 h 159"/>
                <a:gd name="T4" fmla="*/ 20 w 158"/>
                <a:gd name="T5" fmla="*/ 159 h 159"/>
                <a:gd name="T6" fmla="*/ 74 w 158"/>
                <a:gd name="T7" fmla="*/ 76 h 159"/>
                <a:gd name="T8" fmla="*/ 75 w 158"/>
                <a:gd name="T9" fmla="*/ 75 h 159"/>
                <a:gd name="T10" fmla="*/ 158 w 158"/>
                <a:gd name="T11" fmla="*/ 21 h 159"/>
                <a:gd name="T12" fmla="*/ 144 w 158"/>
                <a:gd name="T13" fmla="*/ 4 h 159"/>
                <a:gd name="T14" fmla="*/ 140 w 158"/>
                <a:gd name="T15" fmla="*/ 0 h 159"/>
                <a:gd name="T16" fmla="*/ 57 w 158"/>
                <a:gd name="T17" fmla="*/ 58 h 159"/>
                <a:gd name="T18" fmla="*/ 0 w 158"/>
                <a:gd name="T19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59">
                  <a:moveTo>
                    <a:pt x="0" y="141"/>
                  </a:moveTo>
                  <a:cubicBezTo>
                    <a:pt x="1" y="142"/>
                    <a:pt x="3" y="143"/>
                    <a:pt x="4" y="145"/>
                  </a:cubicBezTo>
                  <a:cubicBezTo>
                    <a:pt x="9" y="149"/>
                    <a:pt x="15" y="154"/>
                    <a:pt x="20" y="159"/>
                  </a:cubicBezTo>
                  <a:cubicBezTo>
                    <a:pt x="27" y="139"/>
                    <a:pt x="45" y="106"/>
                    <a:pt x="74" y="76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105" y="45"/>
                    <a:pt x="138" y="27"/>
                    <a:pt x="158" y="21"/>
                  </a:cubicBezTo>
                  <a:cubicBezTo>
                    <a:pt x="153" y="15"/>
                    <a:pt x="148" y="10"/>
                    <a:pt x="144" y="4"/>
                  </a:cubicBezTo>
                  <a:cubicBezTo>
                    <a:pt x="142" y="3"/>
                    <a:pt x="141" y="2"/>
                    <a:pt x="140" y="0"/>
                  </a:cubicBezTo>
                  <a:cubicBezTo>
                    <a:pt x="123" y="7"/>
                    <a:pt x="89" y="25"/>
                    <a:pt x="57" y="58"/>
                  </a:cubicBezTo>
                  <a:cubicBezTo>
                    <a:pt x="25" y="90"/>
                    <a:pt x="7" y="124"/>
                    <a:pt x="0" y="141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312"/>
            <p:cNvSpPr>
              <a:spLocks noEditPoints="1"/>
            </p:cNvSpPr>
            <p:nvPr/>
          </p:nvSpPr>
          <p:spPr bwMode="auto">
            <a:xfrm flipH="1">
              <a:off x="5308717" y="-2919639"/>
              <a:ext cx="291618" cy="294535"/>
            </a:xfrm>
            <a:custGeom>
              <a:avLst/>
              <a:gdLst>
                <a:gd name="T0" fmla="*/ 75 w 143"/>
                <a:gd name="T1" fmla="*/ 41 h 145"/>
                <a:gd name="T2" fmla="*/ 57 w 143"/>
                <a:gd name="T3" fmla="*/ 58 h 145"/>
                <a:gd name="T4" fmla="*/ 0 w 143"/>
                <a:gd name="T5" fmla="*/ 141 h 145"/>
                <a:gd name="T6" fmla="*/ 4 w 143"/>
                <a:gd name="T7" fmla="*/ 145 h 145"/>
                <a:gd name="T8" fmla="*/ 4 w 143"/>
                <a:gd name="T9" fmla="*/ 145 h 145"/>
                <a:gd name="T10" fmla="*/ 4 w 143"/>
                <a:gd name="T11" fmla="*/ 145 h 145"/>
                <a:gd name="T12" fmla="*/ 61 w 143"/>
                <a:gd name="T13" fmla="*/ 62 h 145"/>
                <a:gd name="T14" fmla="*/ 78 w 143"/>
                <a:gd name="T15" fmla="*/ 46 h 145"/>
                <a:gd name="T16" fmla="*/ 75 w 143"/>
                <a:gd name="T17" fmla="*/ 41 h 145"/>
                <a:gd name="T18" fmla="*/ 140 w 143"/>
                <a:gd name="T19" fmla="*/ 0 h 145"/>
                <a:gd name="T20" fmla="*/ 140 w 143"/>
                <a:gd name="T21" fmla="*/ 0 h 145"/>
                <a:gd name="T22" fmla="*/ 143 w 143"/>
                <a:gd name="T23" fmla="*/ 4 h 145"/>
                <a:gd name="T24" fmla="*/ 140 w 143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45">
                  <a:moveTo>
                    <a:pt x="75" y="41"/>
                  </a:moveTo>
                  <a:cubicBezTo>
                    <a:pt x="69" y="46"/>
                    <a:pt x="63" y="51"/>
                    <a:pt x="57" y="58"/>
                  </a:cubicBezTo>
                  <a:cubicBezTo>
                    <a:pt x="25" y="90"/>
                    <a:pt x="7" y="124"/>
                    <a:pt x="0" y="141"/>
                  </a:cubicBezTo>
                  <a:cubicBezTo>
                    <a:pt x="1" y="142"/>
                    <a:pt x="3" y="143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11" y="127"/>
                    <a:pt x="29" y="93"/>
                    <a:pt x="61" y="62"/>
                  </a:cubicBezTo>
                  <a:cubicBezTo>
                    <a:pt x="66" y="56"/>
                    <a:pt x="72" y="51"/>
                    <a:pt x="78" y="46"/>
                  </a:cubicBezTo>
                  <a:cubicBezTo>
                    <a:pt x="77" y="44"/>
                    <a:pt x="76" y="42"/>
                    <a:pt x="75" y="41"/>
                  </a:cubicBezTo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1" y="2"/>
                    <a:pt x="142" y="3"/>
                    <a:pt x="143" y="4"/>
                  </a:cubicBezTo>
                  <a:cubicBezTo>
                    <a:pt x="142" y="3"/>
                    <a:pt x="141" y="2"/>
                    <a:pt x="14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313"/>
            <p:cNvSpPr/>
            <p:nvPr/>
          </p:nvSpPr>
          <p:spPr bwMode="auto">
            <a:xfrm flipH="1">
              <a:off x="6231689" y="-3548076"/>
              <a:ext cx="0" cy="1459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314"/>
            <p:cNvSpPr/>
            <p:nvPr/>
          </p:nvSpPr>
          <p:spPr bwMode="auto">
            <a:xfrm flipH="1">
              <a:off x="5983813" y="-3548076"/>
              <a:ext cx="247876" cy="100609"/>
            </a:xfrm>
            <a:custGeom>
              <a:avLst/>
              <a:gdLst>
                <a:gd name="T0" fmla="*/ 0 w 122"/>
                <a:gd name="T1" fmla="*/ 0 h 50"/>
                <a:gd name="T2" fmla="*/ 0 w 122"/>
                <a:gd name="T3" fmla="*/ 0 h 50"/>
                <a:gd name="T4" fmla="*/ 0 w 122"/>
                <a:gd name="T5" fmla="*/ 1 h 50"/>
                <a:gd name="T6" fmla="*/ 0 w 122"/>
                <a:gd name="T7" fmla="*/ 1 h 50"/>
                <a:gd name="T8" fmla="*/ 0 w 122"/>
                <a:gd name="T9" fmla="*/ 0 h 50"/>
                <a:gd name="T10" fmla="*/ 2 w 122"/>
                <a:gd name="T11" fmla="*/ 1 h 50"/>
                <a:gd name="T12" fmla="*/ 30 w 122"/>
                <a:gd name="T13" fmla="*/ 15 h 50"/>
                <a:gd name="T14" fmla="*/ 30 w 122"/>
                <a:gd name="T15" fmla="*/ 15 h 50"/>
                <a:gd name="T16" fmla="*/ 102 w 122"/>
                <a:gd name="T17" fmla="*/ 50 h 50"/>
                <a:gd name="T18" fmla="*/ 122 w 122"/>
                <a:gd name="T19" fmla="*/ 42 h 50"/>
                <a:gd name="T20" fmla="*/ 0 w 122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5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10" y="5"/>
                    <a:pt x="20" y="9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50" y="24"/>
                    <a:pt x="75" y="35"/>
                    <a:pt x="102" y="50"/>
                  </a:cubicBezTo>
                  <a:cubicBezTo>
                    <a:pt x="109" y="46"/>
                    <a:pt x="116" y="43"/>
                    <a:pt x="122" y="42"/>
                  </a:cubicBezTo>
                  <a:cubicBezTo>
                    <a:pt x="47" y="4"/>
                    <a:pt x="11" y="1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315"/>
            <p:cNvSpPr/>
            <p:nvPr/>
          </p:nvSpPr>
          <p:spPr bwMode="auto">
            <a:xfrm flipH="1">
              <a:off x="5808843" y="-3453300"/>
              <a:ext cx="156015" cy="97693"/>
            </a:xfrm>
            <a:custGeom>
              <a:avLst/>
              <a:gdLst>
                <a:gd name="T0" fmla="*/ 0 w 77"/>
                <a:gd name="T1" fmla="*/ 0 h 48"/>
                <a:gd name="T2" fmla="*/ 0 w 77"/>
                <a:gd name="T3" fmla="*/ 0 h 48"/>
                <a:gd name="T4" fmla="*/ 77 w 77"/>
                <a:gd name="T5" fmla="*/ 48 h 48"/>
                <a:gd name="T6" fmla="*/ 77 w 77"/>
                <a:gd name="T7" fmla="*/ 48 h 48"/>
                <a:gd name="T8" fmla="*/ 0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13"/>
                    <a:pt x="51" y="30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51" y="30"/>
                    <a:pt x="25" y="13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316"/>
            <p:cNvSpPr/>
            <p:nvPr/>
          </p:nvSpPr>
          <p:spPr bwMode="auto">
            <a:xfrm flipH="1">
              <a:off x="5582837" y="-3263748"/>
              <a:ext cx="107899" cy="86028"/>
            </a:xfrm>
            <a:custGeom>
              <a:avLst/>
              <a:gdLst>
                <a:gd name="T0" fmla="*/ 0 w 53"/>
                <a:gd name="T1" fmla="*/ 0 h 42"/>
                <a:gd name="T2" fmla="*/ 0 w 53"/>
                <a:gd name="T3" fmla="*/ 0 h 42"/>
                <a:gd name="T4" fmla="*/ 53 w 53"/>
                <a:gd name="T5" fmla="*/ 42 h 42"/>
                <a:gd name="T6" fmla="*/ 0 w 53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4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15"/>
                    <a:pt x="36" y="29"/>
                    <a:pt x="53" y="42"/>
                  </a:cubicBezTo>
                  <a:cubicBezTo>
                    <a:pt x="36" y="29"/>
                    <a:pt x="19" y="15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317"/>
            <p:cNvSpPr/>
            <p:nvPr/>
          </p:nvSpPr>
          <p:spPr bwMode="auto">
            <a:xfrm flipH="1">
              <a:off x="5690737" y="-3355608"/>
              <a:ext cx="118105" cy="91860"/>
            </a:xfrm>
            <a:custGeom>
              <a:avLst/>
              <a:gdLst>
                <a:gd name="T0" fmla="*/ 0 w 58"/>
                <a:gd name="T1" fmla="*/ 0 h 45"/>
                <a:gd name="T2" fmla="*/ 0 w 58"/>
                <a:gd name="T3" fmla="*/ 0 h 45"/>
                <a:gd name="T4" fmla="*/ 58 w 58"/>
                <a:gd name="T5" fmla="*/ 45 h 45"/>
                <a:gd name="T6" fmla="*/ 58 w 58"/>
                <a:gd name="T7" fmla="*/ 45 h 45"/>
                <a:gd name="T8" fmla="*/ 0 w 5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15"/>
                    <a:pt x="39" y="30"/>
                    <a:pt x="58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39" y="30"/>
                    <a:pt x="20" y="15"/>
                    <a:pt x="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318"/>
            <p:cNvSpPr/>
            <p:nvPr/>
          </p:nvSpPr>
          <p:spPr bwMode="auto">
            <a:xfrm flipH="1">
              <a:off x="5316007" y="-3453300"/>
              <a:ext cx="689677" cy="616773"/>
            </a:xfrm>
            <a:custGeom>
              <a:avLst/>
              <a:gdLst>
                <a:gd name="T0" fmla="*/ 20 w 339"/>
                <a:gd name="T1" fmla="*/ 0 h 303"/>
                <a:gd name="T2" fmla="*/ 0 w 339"/>
                <a:gd name="T3" fmla="*/ 8 h 303"/>
                <a:gd name="T4" fmla="*/ 146 w 339"/>
                <a:gd name="T5" fmla="*/ 114 h 303"/>
                <a:gd name="T6" fmla="*/ 274 w 339"/>
                <a:gd name="T7" fmla="*/ 303 h 303"/>
                <a:gd name="T8" fmla="*/ 339 w 339"/>
                <a:gd name="T9" fmla="*/ 262 h 303"/>
                <a:gd name="T10" fmla="*/ 337 w 339"/>
                <a:gd name="T11" fmla="*/ 260 h 303"/>
                <a:gd name="T12" fmla="*/ 216 w 339"/>
                <a:gd name="T13" fmla="*/ 141 h 303"/>
                <a:gd name="T14" fmla="*/ 216 w 339"/>
                <a:gd name="T15" fmla="*/ 141 h 303"/>
                <a:gd name="T16" fmla="*/ 213 w 339"/>
                <a:gd name="T17" fmla="*/ 139 h 303"/>
                <a:gd name="T18" fmla="*/ 210 w 339"/>
                <a:gd name="T19" fmla="*/ 137 h 303"/>
                <a:gd name="T20" fmla="*/ 209 w 339"/>
                <a:gd name="T21" fmla="*/ 136 h 303"/>
                <a:gd name="T22" fmla="*/ 208 w 339"/>
                <a:gd name="T23" fmla="*/ 135 h 303"/>
                <a:gd name="T24" fmla="*/ 155 w 339"/>
                <a:gd name="T25" fmla="*/ 93 h 303"/>
                <a:gd name="T26" fmla="*/ 155 w 339"/>
                <a:gd name="T27" fmla="*/ 93 h 303"/>
                <a:gd name="T28" fmla="*/ 97 w 339"/>
                <a:gd name="T29" fmla="*/ 48 h 303"/>
                <a:gd name="T30" fmla="*/ 20 w 339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9" h="303">
                  <a:moveTo>
                    <a:pt x="20" y="0"/>
                  </a:moveTo>
                  <a:cubicBezTo>
                    <a:pt x="15" y="1"/>
                    <a:pt x="8" y="4"/>
                    <a:pt x="0" y="8"/>
                  </a:cubicBezTo>
                  <a:cubicBezTo>
                    <a:pt x="48" y="35"/>
                    <a:pt x="102" y="71"/>
                    <a:pt x="146" y="114"/>
                  </a:cubicBezTo>
                  <a:cubicBezTo>
                    <a:pt x="190" y="160"/>
                    <a:pt x="235" y="214"/>
                    <a:pt x="274" y="303"/>
                  </a:cubicBezTo>
                  <a:cubicBezTo>
                    <a:pt x="300" y="281"/>
                    <a:pt x="325" y="268"/>
                    <a:pt x="339" y="262"/>
                  </a:cubicBezTo>
                  <a:cubicBezTo>
                    <a:pt x="338" y="262"/>
                    <a:pt x="338" y="261"/>
                    <a:pt x="337" y="260"/>
                  </a:cubicBezTo>
                  <a:cubicBezTo>
                    <a:pt x="287" y="204"/>
                    <a:pt x="255" y="171"/>
                    <a:pt x="216" y="141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5" y="141"/>
                    <a:pt x="214" y="140"/>
                    <a:pt x="213" y="139"/>
                  </a:cubicBezTo>
                  <a:cubicBezTo>
                    <a:pt x="212" y="138"/>
                    <a:pt x="211" y="137"/>
                    <a:pt x="210" y="137"/>
                  </a:cubicBezTo>
                  <a:cubicBezTo>
                    <a:pt x="210" y="136"/>
                    <a:pt x="209" y="136"/>
                    <a:pt x="209" y="136"/>
                  </a:cubicBezTo>
                  <a:cubicBezTo>
                    <a:pt x="209" y="136"/>
                    <a:pt x="208" y="135"/>
                    <a:pt x="208" y="135"/>
                  </a:cubicBezTo>
                  <a:cubicBezTo>
                    <a:pt x="191" y="122"/>
                    <a:pt x="174" y="108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36" y="78"/>
                    <a:pt x="117" y="63"/>
                    <a:pt x="97" y="48"/>
                  </a:cubicBezTo>
                  <a:cubicBezTo>
                    <a:pt x="71" y="30"/>
                    <a:pt x="45" y="13"/>
                    <a:pt x="20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319"/>
            <p:cNvSpPr/>
            <p:nvPr/>
          </p:nvSpPr>
          <p:spPr bwMode="auto">
            <a:xfrm flipH="1">
              <a:off x="5964857" y="-3454759"/>
              <a:ext cx="43743" cy="17497"/>
            </a:xfrm>
            <a:custGeom>
              <a:avLst/>
              <a:gdLst>
                <a:gd name="T0" fmla="*/ 21 w 21"/>
                <a:gd name="T1" fmla="*/ 0 h 9"/>
                <a:gd name="T2" fmla="*/ 0 w 21"/>
                <a:gd name="T3" fmla="*/ 9 h 9"/>
                <a:gd name="T4" fmla="*/ 1 w 21"/>
                <a:gd name="T5" fmla="*/ 9 h 9"/>
                <a:gd name="T6" fmla="*/ 21 w 21"/>
                <a:gd name="T7" fmla="*/ 1 h 9"/>
                <a:gd name="T8" fmla="*/ 21 w 21"/>
                <a:gd name="T9" fmla="*/ 1 h 9"/>
                <a:gd name="T10" fmla="*/ 21 w 21"/>
                <a:gd name="T11" fmla="*/ 1 h 9"/>
                <a:gd name="T12" fmla="*/ 21 w 21"/>
                <a:gd name="T13" fmla="*/ 1 h 9"/>
                <a:gd name="T14" fmla="*/ 21 w 21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21" y="0"/>
                  </a:moveTo>
                  <a:cubicBezTo>
                    <a:pt x="15" y="2"/>
                    <a:pt x="8" y="4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9" y="5"/>
                    <a:pt x="16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320"/>
            <p:cNvSpPr/>
            <p:nvPr/>
          </p:nvSpPr>
          <p:spPr bwMode="auto">
            <a:xfrm flipH="1">
              <a:off x="5278098" y="-2877353"/>
              <a:ext cx="23329" cy="8749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1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8" y="1"/>
                    <a:pt x="4" y="2"/>
                    <a:pt x="0" y="4"/>
                  </a:cubicBezTo>
                  <a:cubicBezTo>
                    <a:pt x="4" y="2"/>
                    <a:pt x="8" y="1"/>
                    <a:pt x="1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321"/>
            <p:cNvSpPr/>
            <p:nvPr/>
          </p:nvSpPr>
          <p:spPr bwMode="auto">
            <a:xfrm flipH="1">
              <a:off x="5278097" y="-2912348"/>
              <a:ext cx="163306" cy="123938"/>
            </a:xfrm>
            <a:custGeom>
              <a:avLst/>
              <a:gdLst>
                <a:gd name="T0" fmla="*/ 66 w 80"/>
                <a:gd name="T1" fmla="*/ 0 h 61"/>
                <a:gd name="T2" fmla="*/ 66 w 80"/>
                <a:gd name="T3" fmla="*/ 1 h 61"/>
                <a:gd name="T4" fmla="*/ 0 w 80"/>
                <a:gd name="T5" fmla="*/ 42 h 61"/>
                <a:gd name="T6" fmla="*/ 6 w 80"/>
                <a:gd name="T7" fmla="*/ 57 h 61"/>
                <a:gd name="T8" fmla="*/ 7 w 80"/>
                <a:gd name="T9" fmla="*/ 61 h 61"/>
                <a:gd name="T10" fmla="*/ 69 w 80"/>
                <a:gd name="T11" fmla="*/ 21 h 61"/>
                <a:gd name="T12" fmla="*/ 80 w 80"/>
                <a:gd name="T13" fmla="*/ 17 h 61"/>
                <a:gd name="T14" fmla="*/ 80 w 80"/>
                <a:gd name="T15" fmla="*/ 17 h 61"/>
                <a:gd name="T16" fmla="*/ 66 w 80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1">
                  <a:moveTo>
                    <a:pt x="66" y="0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52" y="6"/>
                    <a:pt x="26" y="20"/>
                    <a:pt x="0" y="42"/>
                  </a:cubicBezTo>
                  <a:cubicBezTo>
                    <a:pt x="2" y="47"/>
                    <a:pt x="4" y="52"/>
                    <a:pt x="6" y="57"/>
                  </a:cubicBezTo>
                  <a:cubicBezTo>
                    <a:pt x="6" y="58"/>
                    <a:pt x="7" y="60"/>
                    <a:pt x="7" y="61"/>
                  </a:cubicBezTo>
                  <a:cubicBezTo>
                    <a:pt x="29" y="41"/>
                    <a:pt x="52" y="28"/>
                    <a:pt x="69" y="21"/>
                  </a:cubicBezTo>
                  <a:cubicBezTo>
                    <a:pt x="73" y="19"/>
                    <a:pt x="77" y="18"/>
                    <a:pt x="80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5" y="11"/>
                    <a:pt x="70" y="6"/>
                    <a:pt x="66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22"/>
            <p:cNvSpPr/>
            <p:nvPr/>
          </p:nvSpPr>
          <p:spPr bwMode="auto">
            <a:xfrm flipH="1">
              <a:off x="5307259" y="-2919639"/>
              <a:ext cx="139977" cy="93318"/>
            </a:xfrm>
            <a:custGeom>
              <a:avLst/>
              <a:gdLst>
                <a:gd name="T0" fmla="*/ 65 w 69"/>
                <a:gd name="T1" fmla="*/ 0 h 46"/>
                <a:gd name="T2" fmla="*/ 65 w 69"/>
                <a:gd name="T3" fmla="*/ 0 h 46"/>
                <a:gd name="T4" fmla="*/ 0 w 69"/>
                <a:gd name="T5" fmla="*/ 41 h 46"/>
                <a:gd name="T6" fmla="*/ 3 w 69"/>
                <a:gd name="T7" fmla="*/ 46 h 46"/>
                <a:gd name="T8" fmla="*/ 69 w 69"/>
                <a:gd name="T9" fmla="*/ 5 h 46"/>
                <a:gd name="T10" fmla="*/ 69 w 69"/>
                <a:gd name="T11" fmla="*/ 4 h 46"/>
                <a:gd name="T12" fmla="*/ 69 w 69"/>
                <a:gd name="T13" fmla="*/ 4 h 46"/>
                <a:gd name="T14" fmla="*/ 68 w 69"/>
                <a:gd name="T15" fmla="*/ 4 h 46"/>
                <a:gd name="T16" fmla="*/ 65 w 69"/>
                <a:gd name="T17" fmla="*/ 0 h 46"/>
                <a:gd name="T18" fmla="*/ 65 w 69"/>
                <a:gd name="T19" fmla="*/ 0 h 46"/>
                <a:gd name="T20" fmla="*/ 65 w 69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6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51" y="6"/>
                    <a:pt x="26" y="19"/>
                    <a:pt x="0" y="41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29" y="24"/>
                    <a:pt x="55" y="10"/>
                    <a:pt x="69" y="5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8" y="4"/>
                    <a:pt x="68" y="4"/>
                  </a:cubicBezTo>
                  <a:cubicBezTo>
                    <a:pt x="67" y="3"/>
                    <a:pt x="66" y="2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323"/>
            <p:cNvSpPr/>
            <p:nvPr/>
          </p:nvSpPr>
          <p:spPr bwMode="auto">
            <a:xfrm flipH="1">
              <a:off x="5964858" y="-3463507"/>
              <a:ext cx="18955" cy="8749"/>
            </a:xfrm>
            <a:custGeom>
              <a:avLst/>
              <a:gdLst>
                <a:gd name="T0" fmla="*/ 0 w 9"/>
                <a:gd name="T1" fmla="*/ 0 h 4"/>
                <a:gd name="T2" fmla="*/ 0 w 9"/>
                <a:gd name="T3" fmla="*/ 0 h 4"/>
                <a:gd name="T4" fmla="*/ 9 w 9"/>
                <a:gd name="T5" fmla="*/ 4 h 4"/>
                <a:gd name="T6" fmla="*/ 9 w 9"/>
                <a:gd name="T7" fmla="*/ 4 h 4"/>
                <a:gd name="T8" fmla="*/ 0 w 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324"/>
            <p:cNvSpPr/>
            <p:nvPr/>
          </p:nvSpPr>
          <p:spPr bwMode="auto">
            <a:xfrm flipH="1">
              <a:off x="6008601" y="-3447468"/>
              <a:ext cx="88943" cy="80195"/>
            </a:xfrm>
            <a:custGeom>
              <a:avLst/>
              <a:gdLst>
                <a:gd name="T0" fmla="*/ 36 w 44"/>
                <a:gd name="T1" fmla="*/ 0 h 39"/>
                <a:gd name="T2" fmla="*/ 7 w 44"/>
                <a:gd name="T3" fmla="*/ 23 h 39"/>
                <a:gd name="T4" fmla="*/ 7 w 44"/>
                <a:gd name="T5" fmla="*/ 23 h 39"/>
                <a:gd name="T6" fmla="*/ 0 w 44"/>
                <a:gd name="T7" fmla="*/ 31 h 39"/>
                <a:gd name="T8" fmla="*/ 4 w 44"/>
                <a:gd name="T9" fmla="*/ 39 h 39"/>
                <a:gd name="T10" fmla="*/ 13 w 44"/>
                <a:gd name="T11" fmla="*/ 29 h 39"/>
                <a:gd name="T12" fmla="*/ 13 w 44"/>
                <a:gd name="T13" fmla="*/ 28 h 39"/>
                <a:gd name="T14" fmla="*/ 44 w 44"/>
                <a:gd name="T15" fmla="*/ 5 h 39"/>
                <a:gd name="T16" fmla="*/ 36 w 44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0"/>
                  </a:moveTo>
                  <a:cubicBezTo>
                    <a:pt x="27" y="6"/>
                    <a:pt x="17" y="1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6"/>
                    <a:pt x="2" y="28"/>
                    <a:pt x="0" y="31"/>
                  </a:cubicBezTo>
                  <a:cubicBezTo>
                    <a:pt x="1" y="34"/>
                    <a:pt x="2" y="36"/>
                    <a:pt x="4" y="39"/>
                  </a:cubicBezTo>
                  <a:cubicBezTo>
                    <a:pt x="7" y="35"/>
                    <a:pt x="10" y="32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23" y="18"/>
                    <a:pt x="34" y="10"/>
                    <a:pt x="44" y="5"/>
                  </a:cubicBezTo>
                  <a:cubicBezTo>
                    <a:pt x="42" y="3"/>
                    <a:pt x="39" y="2"/>
                    <a:pt x="36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325"/>
            <p:cNvSpPr/>
            <p:nvPr/>
          </p:nvSpPr>
          <p:spPr bwMode="auto">
            <a:xfrm flipH="1">
              <a:off x="6136913" y="-3303117"/>
              <a:ext cx="10206" cy="20413"/>
            </a:xfrm>
            <a:custGeom>
              <a:avLst/>
              <a:gdLst>
                <a:gd name="T0" fmla="*/ 1 w 5"/>
                <a:gd name="T1" fmla="*/ 0 h 10"/>
                <a:gd name="T2" fmla="*/ 0 w 5"/>
                <a:gd name="T3" fmla="*/ 1 h 10"/>
                <a:gd name="T4" fmla="*/ 5 w 5"/>
                <a:gd name="T5" fmla="*/ 10 h 10"/>
                <a:gd name="T6" fmla="*/ 5 w 5"/>
                <a:gd name="T7" fmla="*/ 10 h 10"/>
                <a:gd name="T8" fmla="*/ 1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2" y="4"/>
                    <a:pt x="3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6"/>
                    <a:pt x="2" y="3"/>
                    <a:pt x="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326"/>
            <p:cNvSpPr/>
            <p:nvPr/>
          </p:nvSpPr>
          <p:spPr bwMode="auto">
            <a:xfrm flipH="1">
              <a:off x="6136913" y="-3303117"/>
              <a:ext cx="7290" cy="20413"/>
            </a:xfrm>
            <a:custGeom>
              <a:avLst/>
              <a:gdLst>
                <a:gd name="T0" fmla="*/ 0 w 4"/>
                <a:gd name="T1" fmla="*/ 0 h 10"/>
                <a:gd name="T2" fmla="*/ 0 w 4"/>
                <a:gd name="T3" fmla="*/ 0 h 10"/>
                <a:gd name="T4" fmla="*/ 4 w 4"/>
                <a:gd name="T5" fmla="*/ 10 h 10"/>
                <a:gd name="T6" fmla="*/ 4 w 4"/>
                <a:gd name="T7" fmla="*/ 9 h 10"/>
                <a:gd name="T8" fmla="*/ 0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4" y="10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327"/>
            <p:cNvSpPr/>
            <p:nvPr/>
          </p:nvSpPr>
          <p:spPr bwMode="auto">
            <a:xfrm flipH="1">
              <a:off x="5964859" y="-3463507"/>
              <a:ext cx="59781" cy="26246"/>
            </a:xfrm>
            <a:custGeom>
              <a:avLst/>
              <a:gdLst>
                <a:gd name="T0" fmla="*/ 20 w 29"/>
                <a:gd name="T1" fmla="*/ 0 h 13"/>
                <a:gd name="T2" fmla="*/ 0 w 29"/>
                <a:gd name="T3" fmla="*/ 8 h 13"/>
                <a:gd name="T4" fmla="*/ 8 w 29"/>
                <a:gd name="T5" fmla="*/ 13 h 13"/>
                <a:gd name="T6" fmla="*/ 29 w 29"/>
                <a:gd name="T7" fmla="*/ 4 h 13"/>
                <a:gd name="T8" fmla="*/ 20 w 2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3">
                  <a:moveTo>
                    <a:pt x="20" y="0"/>
                  </a:moveTo>
                  <a:cubicBezTo>
                    <a:pt x="14" y="1"/>
                    <a:pt x="7" y="4"/>
                    <a:pt x="0" y="8"/>
                  </a:cubicBezTo>
                  <a:cubicBezTo>
                    <a:pt x="3" y="10"/>
                    <a:pt x="6" y="11"/>
                    <a:pt x="8" y="13"/>
                  </a:cubicBezTo>
                  <a:cubicBezTo>
                    <a:pt x="16" y="8"/>
                    <a:pt x="23" y="6"/>
                    <a:pt x="29" y="4"/>
                  </a:cubicBezTo>
                  <a:cubicBezTo>
                    <a:pt x="26" y="3"/>
                    <a:pt x="23" y="1"/>
                    <a:pt x="20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328"/>
            <p:cNvSpPr/>
            <p:nvPr/>
          </p:nvSpPr>
          <p:spPr bwMode="auto">
            <a:xfrm flipH="1">
              <a:off x="5912366" y="-3367273"/>
              <a:ext cx="221630" cy="402433"/>
            </a:xfrm>
            <a:custGeom>
              <a:avLst/>
              <a:gdLst>
                <a:gd name="T0" fmla="*/ 109 w 109"/>
                <a:gd name="T1" fmla="*/ 198 h 198"/>
                <a:gd name="T2" fmla="*/ 22 w 109"/>
                <a:gd name="T3" fmla="*/ 0 h 198"/>
                <a:gd name="T4" fmla="*/ 0 w 109"/>
                <a:gd name="T5" fmla="*/ 42 h 198"/>
                <a:gd name="T6" fmla="*/ 109 w 109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98">
                  <a:moveTo>
                    <a:pt x="109" y="198"/>
                  </a:moveTo>
                  <a:cubicBezTo>
                    <a:pt x="57" y="131"/>
                    <a:pt x="55" y="54"/>
                    <a:pt x="22" y="0"/>
                  </a:cubicBezTo>
                  <a:cubicBezTo>
                    <a:pt x="9" y="16"/>
                    <a:pt x="2" y="32"/>
                    <a:pt x="0" y="42"/>
                  </a:cubicBezTo>
                  <a:cubicBezTo>
                    <a:pt x="26" y="94"/>
                    <a:pt x="70" y="149"/>
                    <a:pt x="109" y="1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329"/>
            <p:cNvSpPr/>
            <p:nvPr/>
          </p:nvSpPr>
          <p:spPr bwMode="auto">
            <a:xfrm flipH="1">
              <a:off x="6097545" y="-3546618"/>
              <a:ext cx="134144" cy="243502"/>
            </a:xfrm>
            <a:custGeom>
              <a:avLst/>
              <a:gdLst>
                <a:gd name="T0" fmla="*/ 0 w 66"/>
                <a:gd name="T1" fmla="*/ 0 h 120"/>
                <a:gd name="T2" fmla="*/ 43 w 66"/>
                <a:gd name="T3" fmla="*/ 120 h 120"/>
                <a:gd name="T4" fmla="*/ 66 w 66"/>
                <a:gd name="T5" fmla="*/ 80 h 120"/>
                <a:gd name="T6" fmla="*/ 6 w 66"/>
                <a:gd name="T7" fmla="*/ 4 h 120"/>
                <a:gd name="T8" fmla="*/ 2 w 66"/>
                <a:gd name="T9" fmla="*/ 0 h 120"/>
                <a:gd name="T10" fmla="*/ 0 w 66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20">
                  <a:moveTo>
                    <a:pt x="0" y="0"/>
                  </a:moveTo>
                  <a:cubicBezTo>
                    <a:pt x="2" y="11"/>
                    <a:pt x="6" y="47"/>
                    <a:pt x="43" y="120"/>
                  </a:cubicBezTo>
                  <a:cubicBezTo>
                    <a:pt x="45" y="110"/>
                    <a:pt x="53" y="95"/>
                    <a:pt x="66" y="80"/>
                  </a:cubicBezTo>
                  <a:cubicBezTo>
                    <a:pt x="50" y="53"/>
                    <a:pt x="30" y="28"/>
                    <a:pt x="6" y="4"/>
                  </a:cubicBezTo>
                  <a:cubicBezTo>
                    <a:pt x="4" y="3"/>
                    <a:pt x="3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330"/>
            <p:cNvSpPr/>
            <p:nvPr/>
          </p:nvSpPr>
          <p:spPr bwMode="auto">
            <a:xfrm flipH="1">
              <a:off x="6128164" y="-3300201"/>
              <a:ext cx="5832" cy="1603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1" y="3"/>
                    <a:pt x="1" y="5"/>
                    <a:pt x="0" y="8"/>
                  </a:cubicBezTo>
                  <a:cubicBezTo>
                    <a:pt x="1" y="5"/>
                    <a:pt x="1" y="3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331"/>
            <p:cNvSpPr/>
            <p:nvPr/>
          </p:nvSpPr>
          <p:spPr bwMode="auto">
            <a:xfrm flipH="1">
              <a:off x="6090253" y="-3367273"/>
              <a:ext cx="46659" cy="84569"/>
            </a:xfrm>
            <a:custGeom>
              <a:avLst/>
              <a:gdLst>
                <a:gd name="T0" fmla="*/ 23 w 23"/>
                <a:gd name="T1" fmla="*/ 0 h 42"/>
                <a:gd name="T2" fmla="*/ 0 w 23"/>
                <a:gd name="T3" fmla="*/ 41 h 42"/>
                <a:gd name="T4" fmla="*/ 1 w 23"/>
                <a:gd name="T5" fmla="*/ 42 h 42"/>
                <a:gd name="T6" fmla="*/ 1 w 23"/>
                <a:gd name="T7" fmla="*/ 41 h 42"/>
                <a:gd name="T8" fmla="*/ 4 w 23"/>
                <a:gd name="T9" fmla="*/ 33 h 42"/>
                <a:gd name="T10" fmla="*/ 23 w 23"/>
                <a:gd name="T11" fmla="*/ 0 h 42"/>
                <a:gd name="T12" fmla="*/ 23 w 2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2">
                  <a:moveTo>
                    <a:pt x="23" y="0"/>
                  </a:moveTo>
                  <a:cubicBezTo>
                    <a:pt x="10" y="15"/>
                    <a:pt x="2" y="31"/>
                    <a:pt x="0" y="41"/>
                  </a:cubicBezTo>
                  <a:cubicBezTo>
                    <a:pt x="0" y="42"/>
                    <a:pt x="0" y="42"/>
                    <a:pt x="1" y="42"/>
                  </a:cubicBezTo>
                  <a:cubicBezTo>
                    <a:pt x="1" y="42"/>
                    <a:pt x="1" y="41"/>
                    <a:pt x="1" y="41"/>
                  </a:cubicBezTo>
                  <a:cubicBezTo>
                    <a:pt x="2" y="38"/>
                    <a:pt x="2" y="36"/>
                    <a:pt x="4" y="33"/>
                  </a:cubicBezTo>
                  <a:cubicBezTo>
                    <a:pt x="7" y="23"/>
                    <a:pt x="14" y="12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332"/>
            <p:cNvSpPr/>
            <p:nvPr/>
          </p:nvSpPr>
          <p:spPr bwMode="auto">
            <a:xfrm flipH="1">
              <a:off x="6228773" y="-3548076"/>
              <a:ext cx="2916" cy="1459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33"/>
            <p:cNvSpPr/>
            <p:nvPr/>
          </p:nvSpPr>
          <p:spPr bwMode="auto">
            <a:xfrm flipH="1">
              <a:off x="6090254" y="-3383312"/>
              <a:ext cx="53949" cy="99150"/>
            </a:xfrm>
            <a:custGeom>
              <a:avLst/>
              <a:gdLst>
                <a:gd name="T0" fmla="*/ 23 w 27"/>
                <a:gd name="T1" fmla="*/ 0 h 49"/>
                <a:gd name="T2" fmla="*/ 0 w 27"/>
                <a:gd name="T3" fmla="*/ 40 h 49"/>
                <a:gd name="T4" fmla="*/ 4 w 27"/>
                <a:gd name="T5" fmla="*/ 49 h 49"/>
                <a:gd name="T6" fmla="*/ 27 w 27"/>
                <a:gd name="T7" fmla="*/ 8 h 49"/>
                <a:gd name="T8" fmla="*/ 23 w 27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9">
                  <a:moveTo>
                    <a:pt x="23" y="0"/>
                  </a:moveTo>
                  <a:cubicBezTo>
                    <a:pt x="10" y="15"/>
                    <a:pt x="2" y="30"/>
                    <a:pt x="0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6" y="39"/>
                    <a:pt x="14" y="23"/>
                    <a:pt x="27" y="8"/>
                  </a:cubicBezTo>
                  <a:cubicBezTo>
                    <a:pt x="25" y="5"/>
                    <a:pt x="24" y="3"/>
                    <a:pt x="23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334"/>
            <p:cNvSpPr/>
            <p:nvPr/>
          </p:nvSpPr>
          <p:spPr bwMode="auto">
            <a:xfrm flipH="1">
              <a:off x="4098500" y="-3871773"/>
              <a:ext cx="1239378" cy="1229172"/>
            </a:xfrm>
            <a:custGeom>
              <a:avLst/>
              <a:gdLst>
                <a:gd name="T0" fmla="*/ 21 w 608"/>
                <a:gd name="T1" fmla="*/ 21 h 604"/>
                <a:gd name="T2" fmla="*/ 88 w 608"/>
                <a:gd name="T3" fmla="*/ 287 h 604"/>
                <a:gd name="T4" fmla="*/ 589 w 608"/>
                <a:gd name="T5" fmla="*/ 595 h 604"/>
                <a:gd name="T6" fmla="*/ 608 w 608"/>
                <a:gd name="T7" fmla="*/ 604 h 604"/>
                <a:gd name="T8" fmla="*/ 598 w 608"/>
                <a:gd name="T9" fmla="*/ 586 h 604"/>
                <a:gd name="T10" fmla="*/ 290 w 608"/>
                <a:gd name="T11" fmla="*/ 90 h 604"/>
                <a:gd name="T12" fmla="*/ 21 w 608"/>
                <a:gd name="T13" fmla="*/ 2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604">
                  <a:moveTo>
                    <a:pt x="21" y="21"/>
                  </a:moveTo>
                  <a:cubicBezTo>
                    <a:pt x="0" y="61"/>
                    <a:pt x="7" y="186"/>
                    <a:pt x="88" y="287"/>
                  </a:cubicBezTo>
                  <a:cubicBezTo>
                    <a:pt x="169" y="394"/>
                    <a:pt x="325" y="477"/>
                    <a:pt x="589" y="595"/>
                  </a:cubicBezTo>
                  <a:cubicBezTo>
                    <a:pt x="595" y="598"/>
                    <a:pt x="601" y="601"/>
                    <a:pt x="608" y="604"/>
                  </a:cubicBezTo>
                  <a:cubicBezTo>
                    <a:pt x="604" y="598"/>
                    <a:pt x="602" y="592"/>
                    <a:pt x="598" y="586"/>
                  </a:cubicBezTo>
                  <a:cubicBezTo>
                    <a:pt x="481" y="325"/>
                    <a:pt x="399" y="171"/>
                    <a:pt x="290" y="90"/>
                  </a:cubicBezTo>
                  <a:cubicBezTo>
                    <a:pt x="189" y="9"/>
                    <a:pt x="62" y="0"/>
                    <a:pt x="21" y="21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335"/>
            <p:cNvSpPr/>
            <p:nvPr/>
          </p:nvSpPr>
          <p:spPr bwMode="auto">
            <a:xfrm flipH="1">
              <a:off x="4385745" y="-3861566"/>
              <a:ext cx="941927" cy="933179"/>
            </a:xfrm>
            <a:custGeom>
              <a:avLst/>
              <a:gdLst>
                <a:gd name="T0" fmla="*/ 16 w 462"/>
                <a:gd name="T1" fmla="*/ 15 h 459"/>
                <a:gd name="T2" fmla="*/ 67 w 462"/>
                <a:gd name="T3" fmla="*/ 218 h 459"/>
                <a:gd name="T4" fmla="*/ 448 w 462"/>
                <a:gd name="T5" fmla="*/ 452 h 459"/>
                <a:gd name="T6" fmla="*/ 462 w 462"/>
                <a:gd name="T7" fmla="*/ 459 h 459"/>
                <a:gd name="T8" fmla="*/ 455 w 462"/>
                <a:gd name="T9" fmla="*/ 445 h 459"/>
                <a:gd name="T10" fmla="*/ 221 w 462"/>
                <a:gd name="T11" fmla="*/ 68 h 459"/>
                <a:gd name="T12" fmla="*/ 16 w 462"/>
                <a:gd name="T13" fmla="*/ 1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459">
                  <a:moveTo>
                    <a:pt x="16" y="15"/>
                  </a:moveTo>
                  <a:cubicBezTo>
                    <a:pt x="0" y="46"/>
                    <a:pt x="5" y="141"/>
                    <a:pt x="67" y="218"/>
                  </a:cubicBezTo>
                  <a:cubicBezTo>
                    <a:pt x="129" y="299"/>
                    <a:pt x="247" y="362"/>
                    <a:pt x="448" y="452"/>
                  </a:cubicBezTo>
                  <a:cubicBezTo>
                    <a:pt x="453" y="454"/>
                    <a:pt x="457" y="457"/>
                    <a:pt x="462" y="459"/>
                  </a:cubicBezTo>
                  <a:cubicBezTo>
                    <a:pt x="459" y="454"/>
                    <a:pt x="457" y="450"/>
                    <a:pt x="455" y="445"/>
                  </a:cubicBezTo>
                  <a:cubicBezTo>
                    <a:pt x="366" y="247"/>
                    <a:pt x="303" y="130"/>
                    <a:pt x="221" y="68"/>
                  </a:cubicBezTo>
                  <a:cubicBezTo>
                    <a:pt x="144" y="6"/>
                    <a:pt x="47" y="0"/>
                    <a:pt x="16" y="15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336"/>
            <p:cNvSpPr/>
            <p:nvPr/>
          </p:nvSpPr>
          <p:spPr bwMode="auto">
            <a:xfrm flipH="1">
              <a:off x="4656950" y="-3854276"/>
              <a:ext cx="660515" cy="656141"/>
            </a:xfrm>
            <a:custGeom>
              <a:avLst/>
              <a:gdLst>
                <a:gd name="T0" fmla="*/ 11 w 324"/>
                <a:gd name="T1" fmla="*/ 11 h 322"/>
                <a:gd name="T2" fmla="*/ 47 w 324"/>
                <a:gd name="T3" fmla="*/ 153 h 322"/>
                <a:gd name="T4" fmla="*/ 314 w 324"/>
                <a:gd name="T5" fmla="*/ 318 h 322"/>
                <a:gd name="T6" fmla="*/ 324 w 324"/>
                <a:gd name="T7" fmla="*/ 322 h 322"/>
                <a:gd name="T8" fmla="*/ 319 w 324"/>
                <a:gd name="T9" fmla="*/ 313 h 322"/>
                <a:gd name="T10" fmla="*/ 155 w 324"/>
                <a:gd name="T11" fmla="*/ 48 h 322"/>
                <a:gd name="T12" fmla="*/ 11 w 324"/>
                <a:gd name="T13" fmla="*/ 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2">
                  <a:moveTo>
                    <a:pt x="11" y="11"/>
                  </a:moveTo>
                  <a:cubicBezTo>
                    <a:pt x="0" y="33"/>
                    <a:pt x="4" y="99"/>
                    <a:pt x="47" y="153"/>
                  </a:cubicBezTo>
                  <a:cubicBezTo>
                    <a:pt x="90" y="210"/>
                    <a:pt x="173" y="255"/>
                    <a:pt x="314" y="318"/>
                  </a:cubicBezTo>
                  <a:cubicBezTo>
                    <a:pt x="317" y="319"/>
                    <a:pt x="321" y="321"/>
                    <a:pt x="324" y="322"/>
                  </a:cubicBezTo>
                  <a:cubicBezTo>
                    <a:pt x="322" y="319"/>
                    <a:pt x="321" y="316"/>
                    <a:pt x="319" y="313"/>
                  </a:cubicBezTo>
                  <a:cubicBezTo>
                    <a:pt x="257" y="174"/>
                    <a:pt x="213" y="91"/>
                    <a:pt x="155" y="48"/>
                  </a:cubicBezTo>
                  <a:cubicBezTo>
                    <a:pt x="101" y="5"/>
                    <a:pt x="33" y="0"/>
                    <a:pt x="11" y="11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337"/>
            <p:cNvSpPr/>
            <p:nvPr/>
          </p:nvSpPr>
          <p:spPr bwMode="auto">
            <a:xfrm flipH="1">
              <a:off x="4791095" y="-4942012"/>
              <a:ext cx="1612649" cy="1611192"/>
            </a:xfrm>
            <a:custGeom>
              <a:avLst/>
              <a:gdLst>
                <a:gd name="T0" fmla="*/ 62 w 791"/>
                <a:gd name="T1" fmla="*/ 63 h 792"/>
                <a:gd name="T2" fmla="*/ 62 w 791"/>
                <a:gd name="T3" fmla="*/ 64 h 792"/>
                <a:gd name="T4" fmla="*/ 0 w 791"/>
                <a:gd name="T5" fmla="*/ 167 h 792"/>
                <a:gd name="T6" fmla="*/ 277 w 791"/>
                <a:gd name="T7" fmla="*/ 551 h 792"/>
                <a:gd name="T8" fmla="*/ 515 w 791"/>
                <a:gd name="T9" fmla="*/ 792 h 792"/>
                <a:gd name="T10" fmla="*/ 628 w 791"/>
                <a:gd name="T11" fmla="*/ 629 h 792"/>
                <a:gd name="T12" fmla="*/ 791 w 791"/>
                <a:gd name="T13" fmla="*/ 517 h 792"/>
                <a:gd name="T14" fmla="*/ 549 w 791"/>
                <a:gd name="T15" fmla="*/ 279 h 792"/>
                <a:gd name="T16" fmla="*/ 164 w 791"/>
                <a:gd name="T17" fmla="*/ 0 h 792"/>
                <a:gd name="T18" fmla="*/ 62 w 791"/>
                <a:gd name="T19" fmla="*/ 63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1" h="792">
                  <a:moveTo>
                    <a:pt x="62" y="63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26" y="100"/>
                    <a:pt x="5" y="142"/>
                    <a:pt x="0" y="167"/>
                  </a:cubicBezTo>
                  <a:cubicBezTo>
                    <a:pt x="67" y="297"/>
                    <a:pt x="193" y="441"/>
                    <a:pt x="277" y="551"/>
                  </a:cubicBezTo>
                  <a:cubicBezTo>
                    <a:pt x="336" y="629"/>
                    <a:pt x="403" y="692"/>
                    <a:pt x="515" y="792"/>
                  </a:cubicBezTo>
                  <a:cubicBezTo>
                    <a:pt x="529" y="760"/>
                    <a:pt x="564" y="692"/>
                    <a:pt x="628" y="629"/>
                  </a:cubicBezTo>
                  <a:cubicBezTo>
                    <a:pt x="691" y="566"/>
                    <a:pt x="758" y="530"/>
                    <a:pt x="791" y="517"/>
                  </a:cubicBezTo>
                  <a:cubicBezTo>
                    <a:pt x="690" y="404"/>
                    <a:pt x="628" y="337"/>
                    <a:pt x="549" y="279"/>
                  </a:cubicBezTo>
                  <a:cubicBezTo>
                    <a:pt x="440" y="194"/>
                    <a:pt x="295" y="67"/>
                    <a:pt x="164" y="0"/>
                  </a:cubicBezTo>
                  <a:cubicBezTo>
                    <a:pt x="140" y="5"/>
                    <a:pt x="98" y="27"/>
                    <a:pt x="62" y="63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338"/>
            <p:cNvSpPr/>
            <p:nvPr/>
          </p:nvSpPr>
          <p:spPr bwMode="auto">
            <a:xfrm flipH="1">
              <a:off x="6069840" y="-5131564"/>
              <a:ext cx="524913" cy="526372"/>
            </a:xfrm>
            <a:custGeom>
              <a:avLst/>
              <a:gdLst>
                <a:gd name="T0" fmla="*/ 0 w 258"/>
                <a:gd name="T1" fmla="*/ 0 h 259"/>
                <a:gd name="T2" fmla="*/ 93 w 258"/>
                <a:gd name="T3" fmla="*/ 259 h 259"/>
                <a:gd name="T4" fmla="*/ 156 w 258"/>
                <a:gd name="T5" fmla="*/ 157 h 259"/>
                <a:gd name="T6" fmla="*/ 157 w 258"/>
                <a:gd name="T7" fmla="*/ 156 h 259"/>
                <a:gd name="T8" fmla="*/ 258 w 258"/>
                <a:gd name="T9" fmla="*/ 93 h 259"/>
                <a:gd name="T10" fmla="*/ 0 w 258"/>
                <a:gd name="T1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259">
                  <a:moveTo>
                    <a:pt x="0" y="0"/>
                  </a:moveTo>
                  <a:cubicBezTo>
                    <a:pt x="4" y="22"/>
                    <a:pt x="10" y="98"/>
                    <a:pt x="93" y="259"/>
                  </a:cubicBezTo>
                  <a:cubicBezTo>
                    <a:pt x="99" y="235"/>
                    <a:pt x="120" y="193"/>
                    <a:pt x="156" y="157"/>
                  </a:cubicBezTo>
                  <a:cubicBezTo>
                    <a:pt x="157" y="156"/>
                    <a:pt x="157" y="156"/>
                    <a:pt x="157" y="156"/>
                  </a:cubicBezTo>
                  <a:cubicBezTo>
                    <a:pt x="192" y="120"/>
                    <a:pt x="234" y="98"/>
                    <a:pt x="258" y="93"/>
                  </a:cubicBezTo>
                  <a:cubicBezTo>
                    <a:pt x="98" y="9"/>
                    <a:pt x="22" y="4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339"/>
            <p:cNvSpPr/>
            <p:nvPr/>
          </p:nvSpPr>
          <p:spPr bwMode="auto">
            <a:xfrm flipH="1">
              <a:off x="4718190" y="-3890728"/>
              <a:ext cx="635728" cy="635728"/>
            </a:xfrm>
            <a:custGeom>
              <a:avLst/>
              <a:gdLst>
                <a:gd name="T0" fmla="*/ 0 w 312"/>
                <a:gd name="T1" fmla="*/ 275 h 312"/>
                <a:gd name="T2" fmla="*/ 9 w 312"/>
                <a:gd name="T3" fmla="*/ 283 h 312"/>
                <a:gd name="T4" fmla="*/ 41 w 312"/>
                <a:gd name="T5" fmla="*/ 312 h 312"/>
                <a:gd name="T6" fmla="*/ 147 w 312"/>
                <a:gd name="T7" fmla="*/ 149 h 312"/>
                <a:gd name="T8" fmla="*/ 148 w 312"/>
                <a:gd name="T9" fmla="*/ 147 h 312"/>
                <a:gd name="T10" fmla="*/ 312 w 312"/>
                <a:gd name="T11" fmla="*/ 40 h 312"/>
                <a:gd name="T12" fmla="*/ 283 w 312"/>
                <a:gd name="T13" fmla="*/ 8 h 312"/>
                <a:gd name="T14" fmla="*/ 276 w 312"/>
                <a:gd name="T15" fmla="*/ 0 h 312"/>
                <a:gd name="T16" fmla="*/ 113 w 312"/>
                <a:gd name="T17" fmla="*/ 112 h 312"/>
                <a:gd name="T18" fmla="*/ 0 w 312"/>
                <a:gd name="T19" fmla="*/ 27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312">
                  <a:moveTo>
                    <a:pt x="0" y="275"/>
                  </a:moveTo>
                  <a:cubicBezTo>
                    <a:pt x="3" y="278"/>
                    <a:pt x="6" y="281"/>
                    <a:pt x="9" y="283"/>
                  </a:cubicBezTo>
                  <a:cubicBezTo>
                    <a:pt x="19" y="293"/>
                    <a:pt x="30" y="303"/>
                    <a:pt x="41" y="312"/>
                  </a:cubicBezTo>
                  <a:cubicBezTo>
                    <a:pt x="54" y="272"/>
                    <a:pt x="89" y="207"/>
                    <a:pt x="147" y="149"/>
                  </a:cubicBezTo>
                  <a:cubicBezTo>
                    <a:pt x="147" y="148"/>
                    <a:pt x="148" y="148"/>
                    <a:pt x="148" y="147"/>
                  </a:cubicBezTo>
                  <a:cubicBezTo>
                    <a:pt x="207" y="88"/>
                    <a:pt x="272" y="53"/>
                    <a:pt x="312" y="40"/>
                  </a:cubicBezTo>
                  <a:cubicBezTo>
                    <a:pt x="302" y="29"/>
                    <a:pt x="293" y="18"/>
                    <a:pt x="283" y="8"/>
                  </a:cubicBezTo>
                  <a:cubicBezTo>
                    <a:pt x="281" y="5"/>
                    <a:pt x="278" y="2"/>
                    <a:pt x="276" y="0"/>
                  </a:cubicBezTo>
                  <a:cubicBezTo>
                    <a:pt x="243" y="13"/>
                    <a:pt x="176" y="49"/>
                    <a:pt x="113" y="112"/>
                  </a:cubicBezTo>
                  <a:cubicBezTo>
                    <a:pt x="49" y="175"/>
                    <a:pt x="14" y="243"/>
                    <a:pt x="0" y="275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340"/>
            <p:cNvSpPr/>
            <p:nvPr/>
          </p:nvSpPr>
          <p:spPr bwMode="auto">
            <a:xfrm flipH="1">
              <a:off x="4777973" y="-3890728"/>
              <a:ext cx="13122" cy="16039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0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cubicBezTo>
                    <a:pt x="2" y="2"/>
                    <a:pt x="5" y="5"/>
                    <a:pt x="7" y="8"/>
                  </a:cubicBezTo>
                  <a:cubicBezTo>
                    <a:pt x="5" y="5"/>
                    <a:pt x="2" y="2"/>
                    <a:pt x="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341"/>
            <p:cNvSpPr/>
            <p:nvPr/>
          </p:nvSpPr>
          <p:spPr bwMode="auto">
            <a:xfrm flipH="1">
              <a:off x="4775055" y="-3874689"/>
              <a:ext cx="2916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342"/>
            <p:cNvSpPr/>
            <p:nvPr/>
          </p:nvSpPr>
          <p:spPr bwMode="auto">
            <a:xfrm flipH="1">
              <a:off x="4775055" y="-3874689"/>
              <a:ext cx="2916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343"/>
            <p:cNvSpPr/>
            <p:nvPr/>
          </p:nvSpPr>
          <p:spPr bwMode="auto">
            <a:xfrm flipH="1">
              <a:off x="5040429" y="-3730337"/>
              <a:ext cx="313489" cy="415557"/>
            </a:xfrm>
            <a:custGeom>
              <a:avLst/>
              <a:gdLst>
                <a:gd name="T0" fmla="*/ 149 w 154"/>
                <a:gd name="T1" fmla="*/ 0 h 204"/>
                <a:gd name="T2" fmla="*/ 113 w 154"/>
                <a:gd name="T3" fmla="*/ 33 h 204"/>
                <a:gd name="T4" fmla="*/ 0 w 154"/>
                <a:gd name="T5" fmla="*/ 196 h 204"/>
                <a:gd name="T6" fmla="*/ 9 w 154"/>
                <a:gd name="T7" fmla="*/ 204 h 204"/>
                <a:gd name="T8" fmla="*/ 9 w 154"/>
                <a:gd name="T9" fmla="*/ 204 h 204"/>
                <a:gd name="T10" fmla="*/ 121 w 154"/>
                <a:gd name="T11" fmla="*/ 41 h 204"/>
                <a:gd name="T12" fmla="*/ 154 w 154"/>
                <a:gd name="T13" fmla="*/ 10 h 204"/>
                <a:gd name="T14" fmla="*/ 149 w 154"/>
                <a:gd name="T1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204">
                  <a:moveTo>
                    <a:pt x="149" y="0"/>
                  </a:moveTo>
                  <a:cubicBezTo>
                    <a:pt x="137" y="10"/>
                    <a:pt x="125" y="21"/>
                    <a:pt x="113" y="33"/>
                  </a:cubicBezTo>
                  <a:cubicBezTo>
                    <a:pt x="49" y="96"/>
                    <a:pt x="14" y="164"/>
                    <a:pt x="0" y="196"/>
                  </a:cubicBezTo>
                  <a:cubicBezTo>
                    <a:pt x="3" y="199"/>
                    <a:pt x="6" y="202"/>
                    <a:pt x="9" y="204"/>
                  </a:cubicBezTo>
                  <a:cubicBezTo>
                    <a:pt x="9" y="204"/>
                    <a:pt x="9" y="204"/>
                    <a:pt x="9" y="204"/>
                  </a:cubicBezTo>
                  <a:cubicBezTo>
                    <a:pt x="22" y="170"/>
                    <a:pt x="58" y="103"/>
                    <a:pt x="121" y="41"/>
                  </a:cubicBezTo>
                  <a:cubicBezTo>
                    <a:pt x="131" y="30"/>
                    <a:pt x="143" y="20"/>
                    <a:pt x="154" y="10"/>
                  </a:cubicBezTo>
                  <a:cubicBezTo>
                    <a:pt x="152" y="7"/>
                    <a:pt x="150" y="3"/>
                    <a:pt x="149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344"/>
            <p:cNvSpPr>
              <a:spLocks noEditPoints="1"/>
            </p:cNvSpPr>
            <p:nvPr/>
          </p:nvSpPr>
          <p:spPr bwMode="auto">
            <a:xfrm flipH="1">
              <a:off x="6107751" y="-5131564"/>
              <a:ext cx="487002" cy="169139"/>
            </a:xfrm>
            <a:custGeom>
              <a:avLst/>
              <a:gdLst>
                <a:gd name="T0" fmla="*/ 0 w 239"/>
                <a:gd name="T1" fmla="*/ 0 h 83"/>
                <a:gd name="T2" fmla="*/ 1 w 239"/>
                <a:gd name="T3" fmla="*/ 2 h 83"/>
                <a:gd name="T4" fmla="*/ 1 w 239"/>
                <a:gd name="T5" fmla="*/ 2 h 83"/>
                <a:gd name="T6" fmla="*/ 0 w 239"/>
                <a:gd name="T7" fmla="*/ 0 h 83"/>
                <a:gd name="T8" fmla="*/ 0 w 239"/>
                <a:gd name="T9" fmla="*/ 0 h 83"/>
                <a:gd name="T10" fmla="*/ 0 w 239"/>
                <a:gd name="T11" fmla="*/ 0 h 83"/>
                <a:gd name="T12" fmla="*/ 239 w 239"/>
                <a:gd name="T13" fmla="*/ 83 h 83"/>
                <a:gd name="T14" fmla="*/ 239 w 239"/>
                <a:gd name="T15" fmla="*/ 83 h 83"/>
                <a:gd name="T16" fmla="*/ 0 w 239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83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" y="4"/>
                    <a:pt x="92" y="9"/>
                    <a:pt x="239" y="83"/>
                  </a:cubicBezTo>
                  <a:cubicBezTo>
                    <a:pt x="239" y="83"/>
                    <a:pt x="239" y="83"/>
                    <a:pt x="239" y="83"/>
                  </a:cubicBezTo>
                  <a:cubicBezTo>
                    <a:pt x="92" y="9"/>
                    <a:pt x="21" y="4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345"/>
            <p:cNvSpPr/>
            <p:nvPr/>
          </p:nvSpPr>
          <p:spPr bwMode="auto">
            <a:xfrm flipH="1">
              <a:off x="6107751" y="-5131564"/>
              <a:ext cx="487002" cy="204133"/>
            </a:xfrm>
            <a:custGeom>
              <a:avLst/>
              <a:gdLst>
                <a:gd name="T0" fmla="*/ 0 w 239"/>
                <a:gd name="T1" fmla="*/ 0 h 100"/>
                <a:gd name="T2" fmla="*/ 0 w 239"/>
                <a:gd name="T3" fmla="*/ 0 h 100"/>
                <a:gd name="T4" fmla="*/ 1 w 239"/>
                <a:gd name="T5" fmla="*/ 2 h 100"/>
                <a:gd name="T6" fmla="*/ 1 w 239"/>
                <a:gd name="T7" fmla="*/ 2 h 100"/>
                <a:gd name="T8" fmla="*/ 1 w 239"/>
                <a:gd name="T9" fmla="*/ 1 h 100"/>
                <a:gd name="T10" fmla="*/ 3 w 239"/>
                <a:gd name="T11" fmla="*/ 3 h 100"/>
                <a:gd name="T12" fmla="*/ 60 w 239"/>
                <a:gd name="T13" fmla="*/ 29 h 100"/>
                <a:gd name="T14" fmla="*/ 60 w 239"/>
                <a:gd name="T15" fmla="*/ 30 h 100"/>
                <a:gd name="T16" fmla="*/ 201 w 239"/>
                <a:gd name="T17" fmla="*/ 100 h 100"/>
                <a:gd name="T18" fmla="*/ 239 w 239"/>
                <a:gd name="T19" fmla="*/ 83 h 100"/>
                <a:gd name="T20" fmla="*/ 0 w 239"/>
                <a:gd name="T2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9" h="1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2"/>
                    <a:pt x="2" y="2"/>
                    <a:pt x="3" y="3"/>
                  </a:cubicBezTo>
                  <a:cubicBezTo>
                    <a:pt x="19" y="11"/>
                    <a:pt x="38" y="19"/>
                    <a:pt x="60" y="29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99" y="47"/>
                    <a:pt x="148" y="71"/>
                    <a:pt x="201" y="100"/>
                  </a:cubicBezTo>
                  <a:cubicBezTo>
                    <a:pt x="215" y="92"/>
                    <a:pt x="229" y="86"/>
                    <a:pt x="239" y="83"/>
                  </a:cubicBezTo>
                  <a:cubicBezTo>
                    <a:pt x="92" y="9"/>
                    <a:pt x="21" y="4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346"/>
            <p:cNvSpPr>
              <a:spLocks noEditPoints="1"/>
            </p:cNvSpPr>
            <p:nvPr/>
          </p:nvSpPr>
          <p:spPr bwMode="auto">
            <a:xfrm flipH="1">
              <a:off x="4791095" y="-4944928"/>
              <a:ext cx="1280204" cy="1113982"/>
            </a:xfrm>
            <a:custGeom>
              <a:avLst/>
              <a:gdLst>
                <a:gd name="T0" fmla="*/ 628 w 628"/>
                <a:gd name="T1" fmla="*/ 518 h 547"/>
                <a:gd name="T2" fmla="*/ 571 w 628"/>
                <a:gd name="T3" fmla="*/ 547 h 547"/>
                <a:gd name="T4" fmla="*/ 571 w 628"/>
                <a:gd name="T5" fmla="*/ 547 h 547"/>
                <a:gd name="T6" fmla="*/ 628 w 628"/>
                <a:gd name="T7" fmla="*/ 518 h 547"/>
                <a:gd name="T8" fmla="*/ 1 w 628"/>
                <a:gd name="T9" fmla="*/ 1 h 547"/>
                <a:gd name="T10" fmla="*/ 1 w 628"/>
                <a:gd name="T11" fmla="*/ 1 h 547"/>
                <a:gd name="T12" fmla="*/ 206 w 628"/>
                <a:gd name="T13" fmla="*/ 137 h 547"/>
                <a:gd name="T14" fmla="*/ 1 w 628"/>
                <a:gd name="T15" fmla="*/ 1 h 547"/>
                <a:gd name="T16" fmla="*/ 0 w 628"/>
                <a:gd name="T17" fmla="*/ 0 h 547"/>
                <a:gd name="T18" fmla="*/ 0 w 628"/>
                <a:gd name="T19" fmla="*/ 0 h 547"/>
                <a:gd name="T20" fmla="*/ 1 w 628"/>
                <a:gd name="T21" fmla="*/ 1 h 547"/>
                <a:gd name="T22" fmla="*/ 1 w 628"/>
                <a:gd name="T23" fmla="*/ 1 h 547"/>
                <a:gd name="T24" fmla="*/ 0 w 628"/>
                <a:gd name="T25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8" h="547">
                  <a:moveTo>
                    <a:pt x="628" y="518"/>
                  </a:moveTo>
                  <a:cubicBezTo>
                    <a:pt x="614" y="523"/>
                    <a:pt x="594" y="533"/>
                    <a:pt x="571" y="547"/>
                  </a:cubicBezTo>
                  <a:cubicBezTo>
                    <a:pt x="571" y="547"/>
                    <a:pt x="571" y="547"/>
                    <a:pt x="571" y="547"/>
                  </a:cubicBezTo>
                  <a:cubicBezTo>
                    <a:pt x="594" y="533"/>
                    <a:pt x="614" y="523"/>
                    <a:pt x="628" y="518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68" y="35"/>
                    <a:pt x="138" y="85"/>
                    <a:pt x="206" y="137"/>
                  </a:cubicBezTo>
                  <a:cubicBezTo>
                    <a:pt x="138" y="85"/>
                    <a:pt x="68" y="35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3347"/>
            <p:cNvSpPr/>
            <p:nvPr/>
          </p:nvSpPr>
          <p:spPr bwMode="auto">
            <a:xfrm flipH="1">
              <a:off x="4907742" y="-3830946"/>
              <a:ext cx="29162" cy="16039"/>
            </a:xfrm>
            <a:custGeom>
              <a:avLst/>
              <a:gdLst>
                <a:gd name="T0" fmla="*/ 14 w 14"/>
                <a:gd name="T1" fmla="*/ 0 h 8"/>
                <a:gd name="T2" fmla="*/ 0 w 14"/>
                <a:gd name="T3" fmla="*/ 8 h 8"/>
                <a:gd name="T4" fmla="*/ 14 w 14"/>
                <a:gd name="T5" fmla="*/ 0 h 8"/>
                <a:gd name="T6" fmla="*/ 14 w 1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14" y="0"/>
                  </a:moveTo>
                  <a:cubicBezTo>
                    <a:pt x="9" y="2"/>
                    <a:pt x="5" y="5"/>
                    <a:pt x="0" y="8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8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3348"/>
            <p:cNvSpPr/>
            <p:nvPr/>
          </p:nvSpPr>
          <p:spPr bwMode="auto">
            <a:xfrm flipH="1">
              <a:off x="4791094" y="-4942012"/>
              <a:ext cx="1360399" cy="1211675"/>
            </a:xfrm>
            <a:custGeom>
              <a:avLst/>
              <a:gdLst>
                <a:gd name="T0" fmla="*/ 40 w 667"/>
                <a:gd name="T1" fmla="*/ 0 h 596"/>
                <a:gd name="T2" fmla="*/ 0 w 667"/>
                <a:gd name="T3" fmla="*/ 16 h 596"/>
                <a:gd name="T4" fmla="*/ 287 w 667"/>
                <a:gd name="T5" fmla="*/ 225 h 596"/>
                <a:gd name="T6" fmla="*/ 540 w 667"/>
                <a:gd name="T7" fmla="*/ 596 h 596"/>
                <a:gd name="T8" fmla="*/ 596 w 667"/>
                <a:gd name="T9" fmla="*/ 554 h 596"/>
                <a:gd name="T10" fmla="*/ 610 w 667"/>
                <a:gd name="T11" fmla="*/ 546 h 596"/>
                <a:gd name="T12" fmla="*/ 667 w 667"/>
                <a:gd name="T13" fmla="*/ 517 h 596"/>
                <a:gd name="T14" fmla="*/ 667 w 667"/>
                <a:gd name="T15" fmla="*/ 517 h 596"/>
                <a:gd name="T16" fmla="*/ 515 w 667"/>
                <a:gd name="T17" fmla="*/ 355 h 596"/>
                <a:gd name="T18" fmla="*/ 484 w 667"/>
                <a:gd name="T19" fmla="*/ 326 h 596"/>
                <a:gd name="T20" fmla="*/ 425 w 667"/>
                <a:gd name="T21" fmla="*/ 279 h 596"/>
                <a:gd name="T22" fmla="*/ 425 w 667"/>
                <a:gd name="T23" fmla="*/ 279 h 596"/>
                <a:gd name="T24" fmla="*/ 245 w 667"/>
                <a:gd name="T25" fmla="*/ 136 h 596"/>
                <a:gd name="T26" fmla="*/ 40 w 667"/>
                <a:gd name="T27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7" h="596">
                  <a:moveTo>
                    <a:pt x="40" y="0"/>
                  </a:moveTo>
                  <a:cubicBezTo>
                    <a:pt x="29" y="2"/>
                    <a:pt x="15" y="8"/>
                    <a:pt x="0" y="16"/>
                  </a:cubicBezTo>
                  <a:cubicBezTo>
                    <a:pt x="95" y="69"/>
                    <a:pt x="201" y="139"/>
                    <a:pt x="287" y="225"/>
                  </a:cubicBezTo>
                  <a:cubicBezTo>
                    <a:pt x="373" y="315"/>
                    <a:pt x="462" y="421"/>
                    <a:pt x="540" y="596"/>
                  </a:cubicBezTo>
                  <a:cubicBezTo>
                    <a:pt x="559" y="579"/>
                    <a:pt x="579" y="566"/>
                    <a:pt x="596" y="554"/>
                  </a:cubicBezTo>
                  <a:cubicBezTo>
                    <a:pt x="601" y="551"/>
                    <a:pt x="605" y="548"/>
                    <a:pt x="610" y="546"/>
                  </a:cubicBezTo>
                  <a:cubicBezTo>
                    <a:pt x="633" y="532"/>
                    <a:pt x="653" y="522"/>
                    <a:pt x="667" y="517"/>
                  </a:cubicBezTo>
                  <a:cubicBezTo>
                    <a:pt x="667" y="517"/>
                    <a:pt x="667" y="517"/>
                    <a:pt x="667" y="517"/>
                  </a:cubicBezTo>
                  <a:cubicBezTo>
                    <a:pt x="606" y="449"/>
                    <a:pt x="559" y="397"/>
                    <a:pt x="515" y="355"/>
                  </a:cubicBezTo>
                  <a:cubicBezTo>
                    <a:pt x="504" y="345"/>
                    <a:pt x="494" y="335"/>
                    <a:pt x="484" y="326"/>
                  </a:cubicBezTo>
                  <a:cubicBezTo>
                    <a:pt x="465" y="309"/>
                    <a:pt x="446" y="294"/>
                    <a:pt x="425" y="279"/>
                  </a:cubicBezTo>
                  <a:cubicBezTo>
                    <a:pt x="425" y="279"/>
                    <a:pt x="425" y="279"/>
                    <a:pt x="425" y="279"/>
                  </a:cubicBezTo>
                  <a:cubicBezTo>
                    <a:pt x="372" y="237"/>
                    <a:pt x="310" y="186"/>
                    <a:pt x="245" y="136"/>
                  </a:cubicBezTo>
                  <a:cubicBezTo>
                    <a:pt x="177" y="84"/>
                    <a:pt x="107" y="34"/>
                    <a:pt x="40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3349"/>
            <p:cNvSpPr/>
            <p:nvPr/>
          </p:nvSpPr>
          <p:spPr bwMode="auto">
            <a:xfrm flipH="1">
              <a:off x="6069841" y="-4944928"/>
              <a:ext cx="83111" cy="34994"/>
            </a:xfrm>
            <a:custGeom>
              <a:avLst/>
              <a:gdLst>
                <a:gd name="T0" fmla="*/ 40 w 41"/>
                <a:gd name="T1" fmla="*/ 0 h 17"/>
                <a:gd name="T2" fmla="*/ 0 w 41"/>
                <a:gd name="T3" fmla="*/ 17 h 17"/>
                <a:gd name="T4" fmla="*/ 1 w 41"/>
                <a:gd name="T5" fmla="*/ 17 h 17"/>
                <a:gd name="T6" fmla="*/ 41 w 41"/>
                <a:gd name="T7" fmla="*/ 1 h 17"/>
                <a:gd name="T8" fmla="*/ 41 w 41"/>
                <a:gd name="T9" fmla="*/ 1 h 17"/>
                <a:gd name="T10" fmla="*/ 41 w 41"/>
                <a:gd name="T11" fmla="*/ 1 h 17"/>
                <a:gd name="T12" fmla="*/ 41 w 41"/>
                <a:gd name="T13" fmla="*/ 1 h 17"/>
                <a:gd name="T14" fmla="*/ 40 w 4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40" y="0"/>
                  </a:moveTo>
                  <a:cubicBezTo>
                    <a:pt x="29" y="3"/>
                    <a:pt x="15" y="8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6" y="9"/>
                    <a:pt x="30" y="3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0" y="0"/>
                    <a:pt x="4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3350"/>
            <p:cNvSpPr/>
            <p:nvPr/>
          </p:nvSpPr>
          <p:spPr bwMode="auto">
            <a:xfrm flipH="1">
              <a:off x="4718190" y="-3833862"/>
              <a:ext cx="51033" cy="43743"/>
            </a:xfrm>
            <a:custGeom>
              <a:avLst/>
              <a:gdLst>
                <a:gd name="T0" fmla="*/ 15 w 25"/>
                <a:gd name="T1" fmla="*/ 0 h 21"/>
                <a:gd name="T2" fmla="*/ 25 w 25"/>
                <a:gd name="T3" fmla="*/ 12 h 21"/>
                <a:gd name="T4" fmla="*/ 0 w 25"/>
                <a:gd name="T5" fmla="*/ 21 h 21"/>
                <a:gd name="T6" fmla="*/ 25 w 25"/>
                <a:gd name="T7" fmla="*/ 12 h 21"/>
                <a:gd name="T8" fmla="*/ 15 w 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">
                  <a:moveTo>
                    <a:pt x="15" y="0"/>
                  </a:moveTo>
                  <a:cubicBezTo>
                    <a:pt x="18" y="4"/>
                    <a:pt x="21" y="8"/>
                    <a:pt x="25" y="12"/>
                  </a:cubicBezTo>
                  <a:cubicBezTo>
                    <a:pt x="17" y="14"/>
                    <a:pt x="9" y="17"/>
                    <a:pt x="0" y="21"/>
                  </a:cubicBezTo>
                  <a:cubicBezTo>
                    <a:pt x="9" y="17"/>
                    <a:pt x="18" y="14"/>
                    <a:pt x="25" y="12"/>
                  </a:cubicBezTo>
                  <a:cubicBezTo>
                    <a:pt x="21" y="8"/>
                    <a:pt x="18" y="4"/>
                    <a:pt x="1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3351"/>
            <p:cNvSpPr/>
            <p:nvPr/>
          </p:nvSpPr>
          <p:spPr bwMode="auto">
            <a:xfrm flipH="1">
              <a:off x="4718190" y="-3874689"/>
              <a:ext cx="322238" cy="242043"/>
            </a:xfrm>
            <a:custGeom>
              <a:avLst/>
              <a:gdLst>
                <a:gd name="T0" fmla="*/ 130 w 158"/>
                <a:gd name="T1" fmla="*/ 0 h 119"/>
                <a:gd name="T2" fmla="*/ 0 w 158"/>
                <a:gd name="T3" fmla="*/ 81 h 119"/>
                <a:gd name="T4" fmla="*/ 12 w 158"/>
                <a:gd name="T5" fmla="*/ 110 h 119"/>
                <a:gd name="T6" fmla="*/ 12 w 158"/>
                <a:gd name="T7" fmla="*/ 110 h 119"/>
                <a:gd name="T8" fmla="*/ 15 w 158"/>
                <a:gd name="T9" fmla="*/ 119 h 119"/>
                <a:gd name="T10" fmla="*/ 133 w 158"/>
                <a:gd name="T11" fmla="*/ 41 h 119"/>
                <a:gd name="T12" fmla="*/ 158 w 158"/>
                <a:gd name="T13" fmla="*/ 32 h 119"/>
                <a:gd name="T14" fmla="*/ 148 w 158"/>
                <a:gd name="T15" fmla="*/ 20 h 119"/>
                <a:gd name="T16" fmla="*/ 130 w 158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19">
                  <a:moveTo>
                    <a:pt x="130" y="0"/>
                  </a:moveTo>
                  <a:cubicBezTo>
                    <a:pt x="102" y="11"/>
                    <a:pt x="51" y="37"/>
                    <a:pt x="0" y="81"/>
                  </a:cubicBezTo>
                  <a:cubicBezTo>
                    <a:pt x="4" y="91"/>
                    <a:pt x="8" y="100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2" y="113"/>
                    <a:pt x="14" y="116"/>
                    <a:pt x="15" y="119"/>
                  </a:cubicBezTo>
                  <a:cubicBezTo>
                    <a:pt x="56" y="81"/>
                    <a:pt x="99" y="56"/>
                    <a:pt x="133" y="41"/>
                  </a:cubicBezTo>
                  <a:cubicBezTo>
                    <a:pt x="142" y="37"/>
                    <a:pt x="150" y="34"/>
                    <a:pt x="158" y="32"/>
                  </a:cubicBezTo>
                  <a:cubicBezTo>
                    <a:pt x="154" y="28"/>
                    <a:pt x="151" y="24"/>
                    <a:pt x="148" y="20"/>
                  </a:cubicBezTo>
                  <a:cubicBezTo>
                    <a:pt x="142" y="13"/>
                    <a:pt x="136" y="7"/>
                    <a:pt x="130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3352"/>
            <p:cNvSpPr/>
            <p:nvPr/>
          </p:nvSpPr>
          <p:spPr bwMode="auto">
            <a:xfrm flipH="1">
              <a:off x="4775056" y="-3890728"/>
              <a:ext cx="275579" cy="180803"/>
            </a:xfrm>
            <a:custGeom>
              <a:avLst/>
              <a:gdLst>
                <a:gd name="T0" fmla="*/ 127 w 135"/>
                <a:gd name="T1" fmla="*/ 0 h 89"/>
                <a:gd name="T2" fmla="*/ 127 w 135"/>
                <a:gd name="T3" fmla="*/ 0 h 89"/>
                <a:gd name="T4" fmla="*/ 127 w 135"/>
                <a:gd name="T5" fmla="*/ 0 h 89"/>
                <a:gd name="T6" fmla="*/ 56 w 135"/>
                <a:gd name="T7" fmla="*/ 37 h 89"/>
                <a:gd name="T8" fmla="*/ 0 w 135"/>
                <a:gd name="T9" fmla="*/ 79 h 89"/>
                <a:gd name="T10" fmla="*/ 5 w 135"/>
                <a:gd name="T11" fmla="*/ 89 h 89"/>
                <a:gd name="T12" fmla="*/ 135 w 135"/>
                <a:gd name="T13" fmla="*/ 8 h 89"/>
                <a:gd name="T14" fmla="*/ 134 w 135"/>
                <a:gd name="T15" fmla="*/ 8 h 89"/>
                <a:gd name="T16" fmla="*/ 134 w 135"/>
                <a:gd name="T17" fmla="*/ 8 h 89"/>
                <a:gd name="T18" fmla="*/ 134 w 135"/>
                <a:gd name="T19" fmla="*/ 8 h 89"/>
                <a:gd name="T20" fmla="*/ 127 w 135"/>
                <a:gd name="T21" fmla="*/ 0 h 89"/>
                <a:gd name="T22" fmla="*/ 127 w 135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89">
                  <a:moveTo>
                    <a:pt x="127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10" y="6"/>
                    <a:pt x="85" y="19"/>
                    <a:pt x="56" y="37"/>
                  </a:cubicBezTo>
                  <a:cubicBezTo>
                    <a:pt x="39" y="49"/>
                    <a:pt x="19" y="62"/>
                    <a:pt x="0" y="79"/>
                  </a:cubicBezTo>
                  <a:cubicBezTo>
                    <a:pt x="1" y="82"/>
                    <a:pt x="3" y="86"/>
                    <a:pt x="5" y="89"/>
                  </a:cubicBezTo>
                  <a:cubicBezTo>
                    <a:pt x="56" y="45"/>
                    <a:pt x="107" y="19"/>
                    <a:pt x="135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2" y="5"/>
                    <a:pt x="129" y="2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3353"/>
            <p:cNvSpPr/>
            <p:nvPr/>
          </p:nvSpPr>
          <p:spPr bwMode="auto">
            <a:xfrm flipH="1">
              <a:off x="6071299" y="-4962425"/>
              <a:ext cx="36452" cy="17497"/>
            </a:xfrm>
            <a:custGeom>
              <a:avLst/>
              <a:gdLst>
                <a:gd name="T0" fmla="*/ 1 w 18"/>
                <a:gd name="T1" fmla="*/ 0 h 9"/>
                <a:gd name="T2" fmla="*/ 0 w 18"/>
                <a:gd name="T3" fmla="*/ 0 h 9"/>
                <a:gd name="T4" fmla="*/ 18 w 18"/>
                <a:gd name="T5" fmla="*/ 9 h 9"/>
                <a:gd name="T6" fmla="*/ 18 w 18"/>
                <a:gd name="T7" fmla="*/ 9 h 9"/>
                <a:gd name="T8" fmla="*/ 1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6" y="3"/>
                    <a:pt x="12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2" y="6"/>
                    <a:pt x="7" y="3"/>
                    <a:pt x="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3354"/>
            <p:cNvSpPr/>
            <p:nvPr/>
          </p:nvSpPr>
          <p:spPr bwMode="auto">
            <a:xfrm flipH="1">
              <a:off x="6152952" y="-4927431"/>
              <a:ext cx="179345" cy="154558"/>
            </a:xfrm>
            <a:custGeom>
              <a:avLst/>
              <a:gdLst>
                <a:gd name="T0" fmla="*/ 72 w 88"/>
                <a:gd name="T1" fmla="*/ 0 h 76"/>
                <a:gd name="T2" fmla="*/ 15 w 88"/>
                <a:gd name="T3" fmla="*/ 44 h 76"/>
                <a:gd name="T4" fmla="*/ 15 w 88"/>
                <a:gd name="T5" fmla="*/ 45 h 76"/>
                <a:gd name="T6" fmla="*/ 0 w 88"/>
                <a:gd name="T7" fmla="*/ 61 h 76"/>
                <a:gd name="T8" fmla="*/ 8 w 88"/>
                <a:gd name="T9" fmla="*/ 76 h 76"/>
                <a:gd name="T10" fmla="*/ 26 w 88"/>
                <a:gd name="T11" fmla="*/ 56 h 76"/>
                <a:gd name="T12" fmla="*/ 27 w 88"/>
                <a:gd name="T13" fmla="*/ 55 h 76"/>
                <a:gd name="T14" fmla="*/ 88 w 88"/>
                <a:gd name="T15" fmla="*/ 9 h 76"/>
                <a:gd name="T16" fmla="*/ 72 w 8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76">
                  <a:moveTo>
                    <a:pt x="72" y="0"/>
                  </a:moveTo>
                  <a:cubicBezTo>
                    <a:pt x="54" y="10"/>
                    <a:pt x="34" y="25"/>
                    <a:pt x="15" y="4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9" y="50"/>
                    <a:pt x="4" y="55"/>
                    <a:pt x="0" y="61"/>
                  </a:cubicBezTo>
                  <a:cubicBezTo>
                    <a:pt x="3" y="66"/>
                    <a:pt x="5" y="71"/>
                    <a:pt x="8" y="76"/>
                  </a:cubicBezTo>
                  <a:cubicBezTo>
                    <a:pt x="14" y="69"/>
                    <a:pt x="20" y="62"/>
                    <a:pt x="26" y="56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7" y="35"/>
                    <a:pt x="68" y="19"/>
                    <a:pt x="88" y="9"/>
                  </a:cubicBezTo>
                  <a:cubicBezTo>
                    <a:pt x="82" y="6"/>
                    <a:pt x="77" y="3"/>
                    <a:pt x="72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3355"/>
            <p:cNvSpPr/>
            <p:nvPr/>
          </p:nvSpPr>
          <p:spPr bwMode="auto">
            <a:xfrm flipH="1">
              <a:off x="6071299" y="-4962425"/>
              <a:ext cx="36452" cy="17497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0 h 9"/>
                <a:gd name="T4" fmla="*/ 18 w 18"/>
                <a:gd name="T5" fmla="*/ 9 h 9"/>
                <a:gd name="T6" fmla="*/ 18 w 18"/>
                <a:gd name="T7" fmla="*/ 9 h 9"/>
                <a:gd name="T8" fmla="*/ 0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12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2" y="6"/>
                    <a:pt x="6" y="3"/>
                    <a:pt x="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356"/>
            <p:cNvSpPr/>
            <p:nvPr/>
          </p:nvSpPr>
          <p:spPr bwMode="auto">
            <a:xfrm flipH="1">
              <a:off x="6071299" y="-4962425"/>
              <a:ext cx="113731" cy="52491"/>
            </a:xfrm>
            <a:custGeom>
              <a:avLst/>
              <a:gdLst>
                <a:gd name="T0" fmla="*/ 38 w 56"/>
                <a:gd name="T1" fmla="*/ 0 h 26"/>
                <a:gd name="T2" fmla="*/ 0 w 56"/>
                <a:gd name="T3" fmla="*/ 17 h 26"/>
                <a:gd name="T4" fmla="*/ 16 w 56"/>
                <a:gd name="T5" fmla="*/ 26 h 26"/>
                <a:gd name="T6" fmla="*/ 56 w 56"/>
                <a:gd name="T7" fmla="*/ 9 h 26"/>
                <a:gd name="T8" fmla="*/ 38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38" y="0"/>
                  </a:moveTo>
                  <a:cubicBezTo>
                    <a:pt x="28" y="3"/>
                    <a:pt x="14" y="9"/>
                    <a:pt x="0" y="17"/>
                  </a:cubicBezTo>
                  <a:cubicBezTo>
                    <a:pt x="5" y="20"/>
                    <a:pt x="10" y="23"/>
                    <a:pt x="16" y="26"/>
                  </a:cubicBezTo>
                  <a:cubicBezTo>
                    <a:pt x="31" y="17"/>
                    <a:pt x="45" y="12"/>
                    <a:pt x="56" y="9"/>
                  </a:cubicBezTo>
                  <a:cubicBezTo>
                    <a:pt x="50" y="6"/>
                    <a:pt x="44" y="3"/>
                    <a:pt x="38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357"/>
            <p:cNvSpPr/>
            <p:nvPr/>
          </p:nvSpPr>
          <p:spPr bwMode="auto">
            <a:xfrm flipH="1">
              <a:off x="6405201" y="-4643103"/>
              <a:ext cx="20413" cy="36453"/>
            </a:xfrm>
            <a:custGeom>
              <a:avLst/>
              <a:gdLst>
                <a:gd name="T0" fmla="*/ 0 w 10"/>
                <a:gd name="T1" fmla="*/ 0 h 18"/>
                <a:gd name="T2" fmla="*/ 0 w 10"/>
                <a:gd name="T3" fmla="*/ 0 h 18"/>
                <a:gd name="T4" fmla="*/ 10 w 10"/>
                <a:gd name="T5" fmla="*/ 18 h 18"/>
                <a:gd name="T6" fmla="*/ 10 w 10"/>
                <a:gd name="T7" fmla="*/ 18 h 18"/>
                <a:gd name="T8" fmla="*/ 0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6" y="1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6" y="12"/>
                    <a:pt x="3" y="6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358"/>
            <p:cNvSpPr/>
            <p:nvPr/>
          </p:nvSpPr>
          <p:spPr bwMode="auto">
            <a:xfrm flipH="1">
              <a:off x="6405201" y="-4643103"/>
              <a:ext cx="20413" cy="36453"/>
            </a:xfrm>
            <a:custGeom>
              <a:avLst/>
              <a:gdLst>
                <a:gd name="T0" fmla="*/ 0 w 10"/>
                <a:gd name="T1" fmla="*/ 0 h 18"/>
                <a:gd name="T2" fmla="*/ 0 w 10"/>
                <a:gd name="T3" fmla="*/ 0 h 18"/>
                <a:gd name="T4" fmla="*/ 10 w 10"/>
                <a:gd name="T5" fmla="*/ 18 h 18"/>
                <a:gd name="T6" fmla="*/ 10 w 10"/>
                <a:gd name="T7" fmla="*/ 18 h 18"/>
                <a:gd name="T8" fmla="*/ 0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6" y="1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6" y="12"/>
                    <a:pt x="3" y="6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359"/>
            <p:cNvSpPr/>
            <p:nvPr/>
          </p:nvSpPr>
          <p:spPr bwMode="auto">
            <a:xfrm flipH="1">
              <a:off x="5964859" y="-4771415"/>
              <a:ext cx="438885" cy="788828"/>
            </a:xfrm>
            <a:custGeom>
              <a:avLst/>
              <a:gdLst>
                <a:gd name="T0" fmla="*/ 215 w 215"/>
                <a:gd name="T1" fmla="*/ 388 h 388"/>
                <a:gd name="T2" fmla="*/ 44 w 215"/>
                <a:gd name="T3" fmla="*/ 0 h 388"/>
                <a:gd name="T4" fmla="*/ 0 w 215"/>
                <a:gd name="T5" fmla="*/ 83 h 388"/>
                <a:gd name="T6" fmla="*/ 215 w 215"/>
                <a:gd name="T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388">
                  <a:moveTo>
                    <a:pt x="215" y="388"/>
                  </a:moveTo>
                  <a:cubicBezTo>
                    <a:pt x="112" y="256"/>
                    <a:pt x="108" y="105"/>
                    <a:pt x="44" y="0"/>
                  </a:cubicBezTo>
                  <a:cubicBezTo>
                    <a:pt x="18" y="31"/>
                    <a:pt x="4" y="62"/>
                    <a:pt x="0" y="83"/>
                  </a:cubicBezTo>
                  <a:cubicBezTo>
                    <a:pt x="52" y="184"/>
                    <a:pt x="139" y="293"/>
                    <a:pt x="215" y="3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3360"/>
            <p:cNvSpPr/>
            <p:nvPr/>
          </p:nvSpPr>
          <p:spPr bwMode="auto">
            <a:xfrm flipH="1">
              <a:off x="6332297" y="-5127189"/>
              <a:ext cx="260998" cy="484086"/>
            </a:xfrm>
            <a:custGeom>
              <a:avLst/>
              <a:gdLst>
                <a:gd name="T0" fmla="*/ 0 w 128"/>
                <a:gd name="T1" fmla="*/ 0 h 238"/>
                <a:gd name="T2" fmla="*/ 82 w 128"/>
                <a:gd name="T3" fmla="*/ 238 h 238"/>
                <a:gd name="T4" fmla="*/ 128 w 128"/>
                <a:gd name="T5" fmla="*/ 159 h 238"/>
                <a:gd name="T6" fmla="*/ 10 w 128"/>
                <a:gd name="T7" fmla="*/ 9 h 238"/>
                <a:gd name="T8" fmla="*/ 2 w 128"/>
                <a:gd name="T9" fmla="*/ 1 h 238"/>
                <a:gd name="T10" fmla="*/ 0 w 128"/>
                <a:gd name="T1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238">
                  <a:moveTo>
                    <a:pt x="0" y="0"/>
                  </a:moveTo>
                  <a:cubicBezTo>
                    <a:pt x="4" y="23"/>
                    <a:pt x="10" y="94"/>
                    <a:pt x="82" y="238"/>
                  </a:cubicBezTo>
                  <a:cubicBezTo>
                    <a:pt x="88" y="217"/>
                    <a:pt x="103" y="187"/>
                    <a:pt x="128" y="159"/>
                  </a:cubicBezTo>
                  <a:cubicBezTo>
                    <a:pt x="97" y="105"/>
                    <a:pt x="57" y="56"/>
                    <a:pt x="10" y="9"/>
                  </a:cubicBezTo>
                  <a:cubicBezTo>
                    <a:pt x="7" y="6"/>
                    <a:pt x="4" y="4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3361"/>
            <p:cNvSpPr/>
            <p:nvPr/>
          </p:nvSpPr>
          <p:spPr bwMode="auto">
            <a:xfrm flipH="1">
              <a:off x="6588921" y="-5130105"/>
              <a:ext cx="4374" cy="43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3362"/>
            <p:cNvSpPr/>
            <p:nvPr/>
          </p:nvSpPr>
          <p:spPr bwMode="auto">
            <a:xfrm flipH="1">
              <a:off x="6390622" y="-4647478"/>
              <a:ext cx="13122" cy="39369"/>
            </a:xfrm>
            <a:custGeom>
              <a:avLst/>
              <a:gdLst>
                <a:gd name="T0" fmla="*/ 6 w 6"/>
                <a:gd name="T1" fmla="*/ 0 h 19"/>
                <a:gd name="T2" fmla="*/ 0 w 6"/>
                <a:gd name="T3" fmla="*/ 19 h 19"/>
                <a:gd name="T4" fmla="*/ 6 w 6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9">
                  <a:moveTo>
                    <a:pt x="6" y="0"/>
                  </a:moveTo>
                  <a:cubicBezTo>
                    <a:pt x="3" y="7"/>
                    <a:pt x="1" y="14"/>
                    <a:pt x="0" y="19"/>
                  </a:cubicBezTo>
                  <a:cubicBezTo>
                    <a:pt x="1" y="14"/>
                    <a:pt x="3" y="7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363"/>
            <p:cNvSpPr/>
            <p:nvPr/>
          </p:nvSpPr>
          <p:spPr bwMode="auto">
            <a:xfrm flipH="1">
              <a:off x="6313342" y="-4772873"/>
              <a:ext cx="91859" cy="167681"/>
            </a:xfrm>
            <a:custGeom>
              <a:avLst/>
              <a:gdLst>
                <a:gd name="T0" fmla="*/ 44 w 45"/>
                <a:gd name="T1" fmla="*/ 0 h 83"/>
                <a:gd name="T2" fmla="*/ 0 w 45"/>
                <a:gd name="T3" fmla="*/ 82 h 83"/>
                <a:gd name="T4" fmla="*/ 0 w 45"/>
                <a:gd name="T5" fmla="*/ 83 h 83"/>
                <a:gd name="T6" fmla="*/ 1 w 45"/>
                <a:gd name="T7" fmla="*/ 81 h 83"/>
                <a:gd name="T8" fmla="*/ 7 w 45"/>
                <a:gd name="T9" fmla="*/ 62 h 83"/>
                <a:gd name="T10" fmla="*/ 45 w 45"/>
                <a:gd name="T11" fmla="*/ 1 h 83"/>
                <a:gd name="T12" fmla="*/ 44 w 45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83">
                  <a:moveTo>
                    <a:pt x="44" y="0"/>
                  </a:moveTo>
                  <a:cubicBezTo>
                    <a:pt x="19" y="30"/>
                    <a:pt x="4" y="62"/>
                    <a:pt x="0" y="82"/>
                  </a:cubicBezTo>
                  <a:cubicBezTo>
                    <a:pt x="0" y="82"/>
                    <a:pt x="0" y="83"/>
                    <a:pt x="0" y="83"/>
                  </a:cubicBezTo>
                  <a:cubicBezTo>
                    <a:pt x="1" y="83"/>
                    <a:pt x="1" y="82"/>
                    <a:pt x="1" y="81"/>
                  </a:cubicBezTo>
                  <a:cubicBezTo>
                    <a:pt x="2" y="76"/>
                    <a:pt x="4" y="69"/>
                    <a:pt x="7" y="62"/>
                  </a:cubicBezTo>
                  <a:cubicBezTo>
                    <a:pt x="15" y="44"/>
                    <a:pt x="27" y="22"/>
                    <a:pt x="45" y="1"/>
                  </a:cubicBezTo>
                  <a:cubicBezTo>
                    <a:pt x="45" y="0"/>
                    <a:pt x="44" y="0"/>
                    <a:pt x="44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364"/>
            <p:cNvSpPr/>
            <p:nvPr/>
          </p:nvSpPr>
          <p:spPr bwMode="auto">
            <a:xfrm flipH="1">
              <a:off x="6316258" y="-4803493"/>
              <a:ext cx="109356" cy="196843"/>
            </a:xfrm>
            <a:custGeom>
              <a:avLst/>
              <a:gdLst>
                <a:gd name="T0" fmla="*/ 46 w 54"/>
                <a:gd name="T1" fmla="*/ 0 h 97"/>
                <a:gd name="T2" fmla="*/ 0 w 54"/>
                <a:gd name="T3" fmla="*/ 79 h 97"/>
                <a:gd name="T4" fmla="*/ 10 w 54"/>
                <a:gd name="T5" fmla="*/ 97 h 97"/>
                <a:gd name="T6" fmla="*/ 54 w 54"/>
                <a:gd name="T7" fmla="*/ 15 h 97"/>
                <a:gd name="T8" fmla="*/ 46 w 54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7">
                  <a:moveTo>
                    <a:pt x="46" y="0"/>
                  </a:moveTo>
                  <a:cubicBezTo>
                    <a:pt x="21" y="28"/>
                    <a:pt x="6" y="58"/>
                    <a:pt x="0" y="79"/>
                  </a:cubicBezTo>
                  <a:cubicBezTo>
                    <a:pt x="3" y="85"/>
                    <a:pt x="6" y="91"/>
                    <a:pt x="10" y="97"/>
                  </a:cubicBezTo>
                  <a:cubicBezTo>
                    <a:pt x="14" y="77"/>
                    <a:pt x="29" y="45"/>
                    <a:pt x="54" y="15"/>
                  </a:cubicBezTo>
                  <a:cubicBezTo>
                    <a:pt x="51" y="10"/>
                    <a:pt x="49" y="5"/>
                    <a:pt x="46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365"/>
            <p:cNvSpPr/>
            <p:nvPr/>
          </p:nvSpPr>
          <p:spPr bwMode="auto">
            <a:xfrm flipH="1">
              <a:off x="5603252" y="-4370440"/>
              <a:ext cx="260998" cy="259540"/>
            </a:xfrm>
            <a:custGeom>
              <a:avLst/>
              <a:gdLst>
                <a:gd name="T0" fmla="*/ 23 w 128"/>
                <a:gd name="T1" fmla="*/ 23 h 128"/>
                <a:gd name="T2" fmla="*/ 23 w 128"/>
                <a:gd name="T3" fmla="*/ 105 h 128"/>
                <a:gd name="T4" fmla="*/ 105 w 128"/>
                <a:gd name="T5" fmla="*/ 105 h 128"/>
                <a:gd name="T6" fmla="*/ 105 w 128"/>
                <a:gd name="T7" fmla="*/ 23 h 128"/>
                <a:gd name="T8" fmla="*/ 23 w 128"/>
                <a:gd name="T9" fmla="*/ 2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8">
                  <a:moveTo>
                    <a:pt x="23" y="23"/>
                  </a:moveTo>
                  <a:cubicBezTo>
                    <a:pt x="0" y="46"/>
                    <a:pt x="0" y="82"/>
                    <a:pt x="23" y="105"/>
                  </a:cubicBezTo>
                  <a:cubicBezTo>
                    <a:pt x="45" y="128"/>
                    <a:pt x="82" y="128"/>
                    <a:pt x="105" y="105"/>
                  </a:cubicBezTo>
                  <a:cubicBezTo>
                    <a:pt x="128" y="82"/>
                    <a:pt x="128" y="46"/>
                    <a:pt x="105" y="23"/>
                  </a:cubicBezTo>
                  <a:cubicBezTo>
                    <a:pt x="82" y="0"/>
                    <a:pt x="45" y="0"/>
                    <a:pt x="2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66"/>
            <p:cNvSpPr/>
            <p:nvPr/>
          </p:nvSpPr>
          <p:spPr bwMode="auto">
            <a:xfrm flipH="1">
              <a:off x="5559508" y="-4401060"/>
              <a:ext cx="317864" cy="320780"/>
            </a:xfrm>
            <a:custGeom>
              <a:avLst/>
              <a:gdLst>
                <a:gd name="T0" fmla="*/ 27 w 156"/>
                <a:gd name="T1" fmla="*/ 28 h 158"/>
                <a:gd name="T2" fmla="*/ 27 w 156"/>
                <a:gd name="T3" fmla="*/ 130 h 158"/>
                <a:gd name="T4" fmla="*/ 129 w 156"/>
                <a:gd name="T5" fmla="*/ 130 h 158"/>
                <a:gd name="T6" fmla="*/ 129 w 156"/>
                <a:gd name="T7" fmla="*/ 28 h 158"/>
                <a:gd name="T8" fmla="*/ 27 w 156"/>
                <a:gd name="T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8">
                  <a:moveTo>
                    <a:pt x="27" y="28"/>
                  </a:moveTo>
                  <a:cubicBezTo>
                    <a:pt x="0" y="56"/>
                    <a:pt x="0" y="102"/>
                    <a:pt x="27" y="130"/>
                  </a:cubicBezTo>
                  <a:cubicBezTo>
                    <a:pt x="55" y="158"/>
                    <a:pt x="101" y="158"/>
                    <a:pt x="129" y="130"/>
                  </a:cubicBezTo>
                  <a:cubicBezTo>
                    <a:pt x="156" y="102"/>
                    <a:pt x="156" y="56"/>
                    <a:pt x="129" y="28"/>
                  </a:cubicBezTo>
                  <a:cubicBezTo>
                    <a:pt x="101" y="0"/>
                    <a:pt x="55" y="0"/>
                    <a:pt x="27" y="28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367"/>
            <p:cNvSpPr/>
            <p:nvPr/>
          </p:nvSpPr>
          <p:spPr bwMode="auto">
            <a:xfrm flipH="1">
              <a:off x="5574090" y="-4401060"/>
              <a:ext cx="319322" cy="320780"/>
            </a:xfrm>
            <a:custGeom>
              <a:avLst/>
              <a:gdLst>
                <a:gd name="T0" fmla="*/ 28 w 157"/>
                <a:gd name="T1" fmla="*/ 28 h 158"/>
                <a:gd name="T2" fmla="*/ 28 w 157"/>
                <a:gd name="T3" fmla="*/ 130 h 158"/>
                <a:gd name="T4" fmla="*/ 129 w 157"/>
                <a:gd name="T5" fmla="*/ 130 h 158"/>
                <a:gd name="T6" fmla="*/ 129 w 157"/>
                <a:gd name="T7" fmla="*/ 28 h 158"/>
                <a:gd name="T8" fmla="*/ 28 w 157"/>
                <a:gd name="T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8">
                  <a:moveTo>
                    <a:pt x="28" y="28"/>
                  </a:moveTo>
                  <a:cubicBezTo>
                    <a:pt x="0" y="56"/>
                    <a:pt x="0" y="102"/>
                    <a:pt x="28" y="130"/>
                  </a:cubicBezTo>
                  <a:cubicBezTo>
                    <a:pt x="56" y="158"/>
                    <a:pt x="101" y="158"/>
                    <a:pt x="129" y="130"/>
                  </a:cubicBezTo>
                  <a:cubicBezTo>
                    <a:pt x="157" y="102"/>
                    <a:pt x="157" y="56"/>
                    <a:pt x="129" y="28"/>
                  </a:cubicBezTo>
                  <a:cubicBezTo>
                    <a:pt x="101" y="0"/>
                    <a:pt x="56" y="0"/>
                    <a:pt x="28" y="28"/>
                  </a:cubicBezTo>
                  <a:close/>
                </a:path>
              </a:pathLst>
            </a:custGeom>
            <a:solidFill>
              <a:srgbClr val="576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368"/>
            <p:cNvSpPr/>
            <p:nvPr/>
          </p:nvSpPr>
          <p:spPr bwMode="auto">
            <a:xfrm flipH="1">
              <a:off x="5711151" y="-4358775"/>
              <a:ext cx="13122" cy="236211"/>
            </a:xfrm>
            <a:custGeom>
              <a:avLst/>
              <a:gdLst>
                <a:gd name="T0" fmla="*/ 0 w 7"/>
                <a:gd name="T1" fmla="*/ 116 h 116"/>
                <a:gd name="T2" fmla="*/ 7 w 7"/>
                <a:gd name="T3" fmla="*/ 115 h 116"/>
                <a:gd name="T4" fmla="*/ 7 w 7"/>
                <a:gd name="T5" fmla="*/ 1 h 116"/>
                <a:gd name="T6" fmla="*/ 0 w 7"/>
                <a:gd name="T7" fmla="*/ 0 h 116"/>
                <a:gd name="T8" fmla="*/ 0 w 7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6">
                  <a:moveTo>
                    <a:pt x="0" y="116"/>
                  </a:moveTo>
                  <a:cubicBezTo>
                    <a:pt x="2" y="116"/>
                    <a:pt x="5" y="115"/>
                    <a:pt x="7" y="11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1"/>
                    <a:pt x="2" y="0"/>
                    <a:pt x="0" y="0"/>
                  </a:cubicBezTo>
                  <a:lnTo>
                    <a:pt x="0" y="116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369"/>
            <p:cNvSpPr/>
            <p:nvPr/>
          </p:nvSpPr>
          <p:spPr bwMode="auto">
            <a:xfrm flipH="1">
              <a:off x="5779681" y="-4348568"/>
              <a:ext cx="84569" cy="215798"/>
            </a:xfrm>
            <a:custGeom>
              <a:avLst/>
              <a:gdLst>
                <a:gd name="T0" fmla="*/ 23 w 41"/>
                <a:gd name="T1" fmla="*/ 94 h 106"/>
                <a:gd name="T2" fmla="*/ 41 w 41"/>
                <a:gd name="T3" fmla="*/ 106 h 106"/>
                <a:gd name="T4" fmla="*/ 41 w 41"/>
                <a:gd name="T5" fmla="*/ 0 h 106"/>
                <a:gd name="T6" fmla="*/ 23 w 41"/>
                <a:gd name="T7" fmla="*/ 12 h 106"/>
                <a:gd name="T8" fmla="*/ 23 w 41"/>
                <a:gd name="T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23" y="94"/>
                  </a:moveTo>
                  <a:cubicBezTo>
                    <a:pt x="28" y="99"/>
                    <a:pt x="34" y="103"/>
                    <a:pt x="41" y="10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3"/>
                    <a:pt x="28" y="7"/>
                    <a:pt x="23" y="12"/>
                  </a:cubicBezTo>
                  <a:cubicBezTo>
                    <a:pt x="0" y="35"/>
                    <a:pt x="0" y="71"/>
                    <a:pt x="23" y="94"/>
                  </a:cubicBez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370"/>
            <p:cNvSpPr/>
            <p:nvPr/>
          </p:nvSpPr>
          <p:spPr bwMode="auto">
            <a:xfrm flipH="1">
              <a:off x="5603252" y="-4348568"/>
              <a:ext cx="83111" cy="215798"/>
            </a:xfrm>
            <a:custGeom>
              <a:avLst/>
              <a:gdLst>
                <a:gd name="T0" fmla="*/ 0 w 41"/>
                <a:gd name="T1" fmla="*/ 106 h 106"/>
                <a:gd name="T2" fmla="*/ 18 w 41"/>
                <a:gd name="T3" fmla="*/ 94 h 106"/>
                <a:gd name="T4" fmla="*/ 18 w 41"/>
                <a:gd name="T5" fmla="*/ 12 h 106"/>
                <a:gd name="T6" fmla="*/ 0 w 41"/>
                <a:gd name="T7" fmla="*/ 0 h 106"/>
                <a:gd name="T8" fmla="*/ 0 w 41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0" y="106"/>
                  </a:moveTo>
                  <a:cubicBezTo>
                    <a:pt x="6" y="104"/>
                    <a:pt x="12" y="100"/>
                    <a:pt x="18" y="94"/>
                  </a:cubicBezTo>
                  <a:cubicBezTo>
                    <a:pt x="41" y="71"/>
                    <a:pt x="41" y="35"/>
                    <a:pt x="18" y="12"/>
                  </a:cubicBezTo>
                  <a:cubicBezTo>
                    <a:pt x="12" y="6"/>
                    <a:pt x="6" y="2"/>
                    <a:pt x="0" y="0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371"/>
            <p:cNvSpPr/>
            <p:nvPr/>
          </p:nvSpPr>
          <p:spPr bwMode="auto">
            <a:xfrm flipH="1">
              <a:off x="5724273" y="-4358775"/>
              <a:ext cx="55407" cy="236211"/>
            </a:xfrm>
            <a:custGeom>
              <a:avLst/>
              <a:gdLst>
                <a:gd name="T0" fmla="*/ 0 w 27"/>
                <a:gd name="T1" fmla="*/ 5 h 116"/>
                <a:gd name="T2" fmla="*/ 0 w 27"/>
                <a:gd name="T3" fmla="*/ 111 h 116"/>
                <a:gd name="T4" fmla="*/ 27 w 27"/>
                <a:gd name="T5" fmla="*/ 116 h 116"/>
                <a:gd name="T6" fmla="*/ 27 w 27"/>
                <a:gd name="T7" fmla="*/ 0 h 116"/>
                <a:gd name="T8" fmla="*/ 0 w 27"/>
                <a:gd name="T9" fmla="*/ 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6">
                  <a:moveTo>
                    <a:pt x="0" y="5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8" y="115"/>
                    <a:pt x="17" y="116"/>
                    <a:pt x="27" y="11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0"/>
                    <a:pt x="8" y="1"/>
                    <a:pt x="0" y="5"/>
                  </a:cubicBez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372"/>
            <p:cNvSpPr/>
            <p:nvPr/>
          </p:nvSpPr>
          <p:spPr bwMode="auto">
            <a:xfrm flipH="1">
              <a:off x="5686363" y="-4355859"/>
              <a:ext cx="24787" cy="231837"/>
            </a:xfrm>
            <a:custGeom>
              <a:avLst/>
              <a:gdLst>
                <a:gd name="T0" fmla="*/ 0 w 12"/>
                <a:gd name="T1" fmla="*/ 114 h 114"/>
                <a:gd name="T2" fmla="*/ 12 w 12"/>
                <a:gd name="T3" fmla="*/ 110 h 114"/>
                <a:gd name="T4" fmla="*/ 12 w 12"/>
                <a:gd name="T5" fmla="*/ 4 h 114"/>
                <a:gd name="T6" fmla="*/ 0 w 12"/>
                <a:gd name="T7" fmla="*/ 0 h 114"/>
                <a:gd name="T8" fmla="*/ 0 w 12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4">
                  <a:moveTo>
                    <a:pt x="0" y="114"/>
                  </a:moveTo>
                  <a:cubicBezTo>
                    <a:pt x="4" y="113"/>
                    <a:pt x="8" y="112"/>
                    <a:pt x="12" y="11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4" y="1"/>
                    <a:pt x="0" y="0"/>
                  </a:cubicBezTo>
                  <a:lnTo>
                    <a:pt x="0" y="114"/>
                  </a:ln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3373"/>
            <p:cNvSpPr/>
            <p:nvPr/>
          </p:nvSpPr>
          <p:spPr bwMode="auto">
            <a:xfrm flipH="1">
              <a:off x="5816133" y="-4344195"/>
              <a:ext cx="23329" cy="20413"/>
            </a:xfrm>
            <a:custGeom>
              <a:avLst/>
              <a:gdLst>
                <a:gd name="T0" fmla="*/ 2 w 11"/>
                <a:gd name="T1" fmla="*/ 2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2 h 10"/>
                <a:gd name="T8" fmla="*/ 2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3374"/>
            <p:cNvSpPr/>
            <p:nvPr/>
          </p:nvSpPr>
          <p:spPr bwMode="auto">
            <a:xfrm flipH="1">
              <a:off x="5814675" y="-4344195"/>
              <a:ext cx="21871" cy="20413"/>
            </a:xfrm>
            <a:custGeom>
              <a:avLst/>
              <a:gdLst>
                <a:gd name="T0" fmla="*/ 2 w 11"/>
                <a:gd name="T1" fmla="*/ 2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2 h 10"/>
                <a:gd name="T8" fmla="*/ 2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3375"/>
            <p:cNvSpPr/>
            <p:nvPr/>
          </p:nvSpPr>
          <p:spPr bwMode="auto">
            <a:xfrm flipH="1">
              <a:off x="5626581" y="-4342736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9 w 10"/>
                <a:gd name="T5" fmla="*/ 9 h 10"/>
                <a:gd name="T6" fmla="*/ 9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7" y="10"/>
                    <a:pt x="9" y="9"/>
                  </a:cubicBezTo>
                  <a:cubicBezTo>
                    <a:pt x="10" y="7"/>
                    <a:pt x="10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3376"/>
            <p:cNvSpPr/>
            <p:nvPr/>
          </p:nvSpPr>
          <p:spPr bwMode="auto">
            <a:xfrm flipH="1">
              <a:off x="5625123" y="-4342736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7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3377"/>
            <p:cNvSpPr/>
            <p:nvPr/>
          </p:nvSpPr>
          <p:spPr bwMode="auto">
            <a:xfrm flipH="1">
              <a:off x="5724273" y="-4383563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6" y="10"/>
                    <a:pt x="8" y="8"/>
                  </a:cubicBezTo>
                  <a:cubicBezTo>
                    <a:pt x="10" y="6"/>
                    <a:pt x="10" y="3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378"/>
            <p:cNvSpPr/>
            <p:nvPr/>
          </p:nvSpPr>
          <p:spPr bwMode="auto">
            <a:xfrm flipH="1">
              <a:off x="5722815" y="-4383563"/>
              <a:ext cx="20413" cy="20413"/>
            </a:xfrm>
            <a:custGeom>
              <a:avLst/>
              <a:gdLst>
                <a:gd name="T0" fmla="*/ 2 w 10"/>
                <a:gd name="T1" fmla="*/ 1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2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3379"/>
            <p:cNvSpPr/>
            <p:nvPr/>
          </p:nvSpPr>
          <p:spPr bwMode="auto">
            <a:xfrm flipH="1">
              <a:off x="5724273" y="-4121106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6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3380"/>
            <p:cNvSpPr/>
            <p:nvPr/>
          </p:nvSpPr>
          <p:spPr bwMode="auto">
            <a:xfrm flipH="1">
              <a:off x="5722815" y="-4121106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381"/>
            <p:cNvSpPr/>
            <p:nvPr/>
          </p:nvSpPr>
          <p:spPr bwMode="auto">
            <a:xfrm flipH="1">
              <a:off x="5855501" y="-4246502"/>
              <a:ext cx="20413" cy="20413"/>
            </a:xfrm>
            <a:custGeom>
              <a:avLst/>
              <a:gdLst>
                <a:gd name="T0" fmla="*/ 1 w 10"/>
                <a:gd name="T1" fmla="*/ 1 h 10"/>
                <a:gd name="T2" fmla="*/ 1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1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" y="1"/>
                  </a:moveTo>
                  <a:cubicBezTo>
                    <a:pt x="0" y="3"/>
                    <a:pt x="0" y="6"/>
                    <a:pt x="1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382"/>
            <p:cNvSpPr/>
            <p:nvPr/>
          </p:nvSpPr>
          <p:spPr bwMode="auto">
            <a:xfrm flipH="1">
              <a:off x="5854043" y="-4246502"/>
              <a:ext cx="21871" cy="20413"/>
            </a:xfrm>
            <a:custGeom>
              <a:avLst/>
              <a:gdLst>
                <a:gd name="T0" fmla="*/ 2 w 11"/>
                <a:gd name="T1" fmla="*/ 1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1 h 10"/>
                <a:gd name="T8" fmla="*/ 2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6"/>
                    <a:pt x="11" y="3"/>
                    <a:pt x="9" y="1"/>
                  </a:cubicBezTo>
                  <a:cubicBezTo>
                    <a:pt x="7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383"/>
            <p:cNvSpPr/>
            <p:nvPr/>
          </p:nvSpPr>
          <p:spPr bwMode="auto">
            <a:xfrm flipH="1">
              <a:off x="5593045" y="-4252334"/>
              <a:ext cx="20413" cy="21872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9 h 11"/>
                <a:gd name="T4" fmla="*/ 8 w 10"/>
                <a:gd name="T5" fmla="*/ 9 h 11"/>
                <a:gd name="T6" fmla="*/ 8 w 10"/>
                <a:gd name="T7" fmla="*/ 2 h 11"/>
                <a:gd name="T8" fmla="*/ 2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384"/>
            <p:cNvSpPr/>
            <p:nvPr/>
          </p:nvSpPr>
          <p:spPr bwMode="auto">
            <a:xfrm flipH="1">
              <a:off x="5590129" y="-425233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6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385"/>
            <p:cNvSpPr/>
            <p:nvPr/>
          </p:nvSpPr>
          <p:spPr bwMode="auto">
            <a:xfrm flipH="1">
              <a:off x="5814675" y="-4153184"/>
              <a:ext cx="20413" cy="20413"/>
            </a:xfrm>
            <a:custGeom>
              <a:avLst/>
              <a:gdLst>
                <a:gd name="T0" fmla="*/ 2 w 10"/>
                <a:gd name="T1" fmla="*/ 1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2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7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3386"/>
            <p:cNvSpPr/>
            <p:nvPr/>
          </p:nvSpPr>
          <p:spPr bwMode="auto">
            <a:xfrm flipH="1">
              <a:off x="5813216" y="-4154643"/>
              <a:ext cx="20413" cy="21872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9 h 11"/>
                <a:gd name="T4" fmla="*/ 8 w 10"/>
                <a:gd name="T5" fmla="*/ 9 h 11"/>
                <a:gd name="T6" fmla="*/ 8 w 10"/>
                <a:gd name="T7" fmla="*/ 2 h 11"/>
                <a:gd name="T8" fmla="*/ 2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3387"/>
            <p:cNvSpPr/>
            <p:nvPr/>
          </p:nvSpPr>
          <p:spPr bwMode="auto">
            <a:xfrm flipH="1">
              <a:off x="5630955" y="-4157559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9 w 10"/>
                <a:gd name="T5" fmla="*/ 8 h 10"/>
                <a:gd name="T6" fmla="*/ 9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6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0" y="6"/>
                    <a:pt x="10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3388"/>
            <p:cNvSpPr/>
            <p:nvPr/>
          </p:nvSpPr>
          <p:spPr bwMode="auto">
            <a:xfrm flipH="1">
              <a:off x="5629497" y="-4157559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3389"/>
            <p:cNvSpPr/>
            <p:nvPr/>
          </p:nvSpPr>
          <p:spPr bwMode="auto">
            <a:xfrm flipH="1">
              <a:off x="5839462" y="-4759750"/>
              <a:ext cx="400975" cy="400976"/>
            </a:xfrm>
            <a:custGeom>
              <a:avLst/>
              <a:gdLst>
                <a:gd name="T0" fmla="*/ 35 w 197"/>
                <a:gd name="T1" fmla="*/ 35 h 197"/>
                <a:gd name="T2" fmla="*/ 35 w 197"/>
                <a:gd name="T3" fmla="*/ 162 h 197"/>
                <a:gd name="T4" fmla="*/ 162 w 197"/>
                <a:gd name="T5" fmla="*/ 162 h 197"/>
                <a:gd name="T6" fmla="*/ 162 w 197"/>
                <a:gd name="T7" fmla="*/ 35 h 197"/>
                <a:gd name="T8" fmla="*/ 35 w 197"/>
                <a:gd name="T9" fmla="*/ 3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35" y="35"/>
                  </a:moveTo>
                  <a:cubicBezTo>
                    <a:pt x="0" y="70"/>
                    <a:pt x="0" y="127"/>
                    <a:pt x="35" y="162"/>
                  </a:cubicBezTo>
                  <a:cubicBezTo>
                    <a:pt x="70" y="197"/>
                    <a:pt x="127" y="197"/>
                    <a:pt x="162" y="162"/>
                  </a:cubicBezTo>
                  <a:cubicBezTo>
                    <a:pt x="197" y="127"/>
                    <a:pt x="197" y="70"/>
                    <a:pt x="162" y="35"/>
                  </a:cubicBezTo>
                  <a:cubicBezTo>
                    <a:pt x="127" y="0"/>
                    <a:pt x="70" y="0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3390"/>
            <p:cNvSpPr/>
            <p:nvPr/>
          </p:nvSpPr>
          <p:spPr bwMode="auto">
            <a:xfrm flipH="1">
              <a:off x="5772389" y="-4806409"/>
              <a:ext cx="492835" cy="494294"/>
            </a:xfrm>
            <a:custGeom>
              <a:avLst/>
              <a:gdLst>
                <a:gd name="T0" fmla="*/ 43 w 242"/>
                <a:gd name="T1" fmla="*/ 44 h 243"/>
                <a:gd name="T2" fmla="*/ 43 w 242"/>
                <a:gd name="T3" fmla="*/ 200 h 243"/>
                <a:gd name="T4" fmla="*/ 199 w 242"/>
                <a:gd name="T5" fmla="*/ 200 h 243"/>
                <a:gd name="T6" fmla="*/ 199 w 242"/>
                <a:gd name="T7" fmla="*/ 44 h 243"/>
                <a:gd name="T8" fmla="*/ 43 w 242"/>
                <a:gd name="T9" fmla="*/ 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43" y="44"/>
                  </a:moveTo>
                  <a:cubicBezTo>
                    <a:pt x="0" y="87"/>
                    <a:pt x="0" y="157"/>
                    <a:pt x="43" y="200"/>
                  </a:cubicBezTo>
                  <a:cubicBezTo>
                    <a:pt x="86" y="243"/>
                    <a:pt x="156" y="243"/>
                    <a:pt x="199" y="200"/>
                  </a:cubicBezTo>
                  <a:cubicBezTo>
                    <a:pt x="242" y="157"/>
                    <a:pt x="242" y="87"/>
                    <a:pt x="199" y="44"/>
                  </a:cubicBezTo>
                  <a:cubicBezTo>
                    <a:pt x="156" y="0"/>
                    <a:pt x="86" y="0"/>
                    <a:pt x="43" y="4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3391"/>
            <p:cNvSpPr/>
            <p:nvPr/>
          </p:nvSpPr>
          <p:spPr bwMode="auto">
            <a:xfrm flipH="1">
              <a:off x="5794261" y="-4806409"/>
              <a:ext cx="492835" cy="494294"/>
            </a:xfrm>
            <a:custGeom>
              <a:avLst/>
              <a:gdLst>
                <a:gd name="T0" fmla="*/ 43 w 242"/>
                <a:gd name="T1" fmla="*/ 44 h 243"/>
                <a:gd name="T2" fmla="*/ 43 w 242"/>
                <a:gd name="T3" fmla="*/ 200 h 243"/>
                <a:gd name="T4" fmla="*/ 199 w 242"/>
                <a:gd name="T5" fmla="*/ 200 h 243"/>
                <a:gd name="T6" fmla="*/ 199 w 242"/>
                <a:gd name="T7" fmla="*/ 44 h 243"/>
                <a:gd name="T8" fmla="*/ 43 w 242"/>
                <a:gd name="T9" fmla="*/ 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43" y="44"/>
                  </a:moveTo>
                  <a:cubicBezTo>
                    <a:pt x="0" y="87"/>
                    <a:pt x="0" y="157"/>
                    <a:pt x="43" y="200"/>
                  </a:cubicBezTo>
                  <a:cubicBezTo>
                    <a:pt x="86" y="243"/>
                    <a:pt x="156" y="243"/>
                    <a:pt x="199" y="200"/>
                  </a:cubicBezTo>
                  <a:cubicBezTo>
                    <a:pt x="242" y="157"/>
                    <a:pt x="242" y="87"/>
                    <a:pt x="199" y="44"/>
                  </a:cubicBezTo>
                  <a:cubicBezTo>
                    <a:pt x="156" y="0"/>
                    <a:pt x="86" y="0"/>
                    <a:pt x="43" y="44"/>
                  </a:cubicBezTo>
                  <a:close/>
                </a:path>
              </a:pathLst>
            </a:custGeom>
            <a:solidFill>
              <a:srgbClr val="576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3392"/>
            <p:cNvSpPr/>
            <p:nvPr/>
          </p:nvSpPr>
          <p:spPr bwMode="auto">
            <a:xfrm flipH="1">
              <a:off x="6004227" y="-4740795"/>
              <a:ext cx="24787" cy="364523"/>
            </a:xfrm>
            <a:custGeom>
              <a:avLst/>
              <a:gdLst>
                <a:gd name="T0" fmla="*/ 0 w 12"/>
                <a:gd name="T1" fmla="*/ 179 h 179"/>
                <a:gd name="T2" fmla="*/ 12 w 12"/>
                <a:gd name="T3" fmla="*/ 178 h 179"/>
                <a:gd name="T4" fmla="*/ 12 w 12"/>
                <a:gd name="T5" fmla="*/ 2 h 179"/>
                <a:gd name="T6" fmla="*/ 0 w 12"/>
                <a:gd name="T7" fmla="*/ 0 h 179"/>
                <a:gd name="T8" fmla="*/ 0 w 12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9">
                  <a:moveTo>
                    <a:pt x="0" y="179"/>
                  </a:moveTo>
                  <a:cubicBezTo>
                    <a:pt x="4" y="179"/>
                    <a:pt x="8" y="179"/>
                    <a:pt x="12" y="178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1"/>
                    <a:pt x="4" y="1"/>
                    <a:pt x="0" y="0"/>
                  </a:cubicBezTo>
                  <a:lnTo>
                    <a:pt x="0" y="179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3393"/>
            <p:cNvSpPr/>
            <p:nvPr/>
          </p:nvSpPr>
          <p:spPr bwMode="auto">
            <a:xfrm flipH="1">
              <a:off x="6113584" y="-4724756"/>
              <a:ext cx="126853" cy="333903"/>
            </a:xfrm>
            <a:custGeom>
              <a:avLst/>
              <a:gdLst>
                <a:gd name="T0" fmla="*/ 35 w 62"/>
                <a:gd name="T1" fmla="*/ 145 h 164"/>
                <a:gd name="T2" fmla="*/ 62 w 62"/>
                <a:gd name="T3" fmla="*/ 164 h 164"/>
                <a:gd name="T4" fmla="*/ 62 w 62"/>
                <a:gd name="T5" fmla="*/ 0 h 164"/>
                <a:gd name="T6" fmla="*/ 35 w 62"/>
                <a:gd name="T7" fmla="*/ 18 h 164"/>
                <a:gd name="T8" fmla="*/ 35 w 62"/>
                <a:gd name="T9" fmla="*/ 1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64">
                  <a:moveTo>
                    <a:pt x="35" y="145"/>
                  </a:moveTo>
                  <a:cubicBezTo>
                    <a:pt x="43" y="153"/>
                    <a:pt x="52" y="160"/>
                    <a:pt x="62" y="16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2" y="4"/>
                    <a:pt x="43" y="10"/>
                    <a:pt x="35" y="18"/>
                  </a:cubicBezTo>
                  <a:cubicBezTo>
                    <a:pt x="0" y="53"/>
                    <a:pt x="0" y="110"/>
                    <a:pt x="35" y="145"/>
                  </a:cubicBez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3394"/>
            <p:cNvSpPr/>
            <p:nvPr/>
          </p:nvSpPr>
          <p:spPr bwMode="auto">
            <a:xfrm flipH="1">
              <a:off x="5839462" y="-4726215"/>
              <a:ext cx="129770" cy="335361"/>
            </a:xfrm>
            <a:custGeom>
              <a:avLst/>
              <a:gdLst>
                <a:gd name="T0" fmla="*/ 0 w 64"/>
                <a:gd name="T1" fmla="*/ 165 h 165"/>
                <a:gd name="T2" fmla="*/ 29 w 64"/>
                <a:gd name="T3" fmla="*/ 146 h 165"/>
                <a:gd name="T4" fmla="*/ 29 w 64"/>
                <a:gd name="T5" fmla="*/ 19 h 165"/>
                <a:gd name="T6" fmla="*/ 0 w 64"/>
                <a:gd name="T7" fmla="*/ 0 h 165"/>
                <a:gd name="T8" fmla="*/ 0 w 64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65">
                  <a:moveTo>
                    <a:pt x="0" y="165"/>
                  </a:moveTo>
                  <a:cubicBezTo>
                    <a:pt x="11" y="161"/>
                    <a:pt x="20" y="155"/>
                    <a:pt x="29" y="146"/>
                  </a:cubicBezTo>
                  <a:cubicBezTo>
                    <a:pt x="64" y="111"/>
                    <a:pt x="64" y="54"/>
                    <a:pt x="29" y="19"/>
                  </a:cubicBezTo>
                  <a:cubicBezTo>
                    <a:pt x="20" y="11"/>
                    <a:pt x="11" y="5"/>
                    <a:pt x="0" y="0"/>
                  </a:cubicBezTo>
                  <a:lnTo>
                    <a:pt x="0" y="165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395"/>
            <p:cNvSpPr/>
            <p:nvPr/>
          </p:nvSpPr>
          <p:spPr bwMode="auto">
            <a:xfrm flipH="1">
              <a:off x="6029014" y="-4740795"/>
              <a:ext cx="84569" cy="365981"/>
            </a:xfrm>
            <a:custGeom>
              <a:avLst/>
              <a:gdLst>
                <a:gd name="T0" fmla="*/ 0 w 42"/>
                <a:gd name="T1" fmla="*/ 8 h 180"/>
                <a:gd name="T2" fmla="*/ 0 w 42"/>
                <a:gd name="T3" fmla="*/ 172 h 180"/>
                <a:gd name="T4" fmla="*/ 42 w 42"/>
                <a:gd name="T5" fmla="*/ 179 h 180"/>
                <a:gd name="T6" fmla="*/ 42 w 42"/>
                <a:gd name="T7" fmla="*/ 0 h 180"/>
                <a:gd name="T8" fmla="*/ 0 w 42"/>
                <a:gd name="T9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0">
                  <a:moveTo>
                    <a:pt x="0" y="8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3" y="178"/>
                    <a:pt x="28" y="180"/>
                    <a:pt x="42" y="17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13" y="2"/>
                    <a:pt x="0" y="8"/>
                  </a:cubicBez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396"/>
            <p:cNvSpPr/>
            <p:nvPr/>
          </p:nvSpPr>
          <p:spPr bwMode="auto">
            <a:xfrm flipH="1">
              <a:off x="5969233" y="-4736421"/>
              <a:ext cx="34994" cy="357233"/>
            </a:xfrm>
            <a:custGeom>
              <a:avLst/>
              <a:gdLst>
                <a:gd name="T0" fmla="*/ 0 w 17"/>
                <a:gd name="T1" fmla="*/ 176 h 176"/>
                <a:gd name="T2" fmla="*/ 17 w 17"/>
                <a:gd name="T3" fmla="*/ 170 h 176"/>
                <a:gd name="T4" fmla="*/ 17 w 17"/>
                <a:gd name="T5" fmla="*/ 5 h 176"/>
                <a:gd name="T6" fmla="*/ 0 w 17"/>
                <a:gd name="T7" fmla="*/ 0 h 176"/>
                <a:gd name="T8" fmla="*/ 0 w 17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6">
                  <a:moveTo>
                    <a:pt x="0" y="176"/>
                  </a:moveTo>
                  <a:cubicBezTo>
                    <a:pt x="6" y="175"/>
                    <a:pt x="12" y="173"/>
                    <a:pt x="17" y="17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2" y="3"/>
                    <a:pt x="6" y="1"/>
                    <a:pt x="0" y="0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397"/>
            <p:cNvSpPr/>
            <p:nvPr/>
          </p:nvSpPr>
          <p:spPr bwMode="auto">
            <a:xfrm flipH="1">
              <a:off x="6171906" y="-4718924"/>
              <a:ext cx="29162" cy="33537"/>
            </a:xfrm>
            <a:custGeom>
              <a:avLst/>
              <a:gdLst>
                <a:gd name="T0" fmla="*/ 3 w 15"/>
                <a:gd name="T1" fmla="*/ 3 h 16"/>
                <a:gd name="T2" fmla="*/ 3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398"/>
            <p:cNvSpPr/>
            <p:nvPr/>
          </p:nvSpPr>
          <p:spPr bwMode="auto">
            <a:xfrm flipH="1">
              <a:off x="6167533" y="-4718924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399"/>
            <p:cNvSpPr/>
            <p:nvPr/>
          </p:nvSpPr>
          <p:spPr bwMode="auto">
            <a:xfrm flipH="1">
              <a:off x="5875915" y="-4714550"/>
              <a:ext cx="30619" cy="32078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400"/>
            <p:cNvSpPr/>
            <p:nvPr/>
          </p:nvSpPr>
          <p:spPr bwMode="auto">
            <a:xfrm flipH="1">
              <a:off x="5871540" y="-4714550"/>
              <a:ext cx="32078" cy="30620"/>
            </a:xfrm>
            <a:custGeom>
              <a:avLst/>
              <a:gdLst>
                <a:gd name="T0" fmla="*/ 3 w 16"/>
                <a:gd name="T1" fmla="*/ 3 h 15"/>
                <a:gd name="T2" fmla="*/ 3 w 16"/>
                <a:gd name="T3" fmla="*/ 13 h 15"/>
                <a:gd name="T4" fmla="*/ 13 w 16"/>
                <a:gd name="T5" fmla="*/ 13 h 15"/>
                <a:gd name="T6" fmla="*/ 13 w 16"/>
                <a:gd name="T7" fmla="*/ 3 h 15"/>
                <a:gd name="T8" fmla="*/ 3 w 1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5"/>
                    <a:pt x="10" y="15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401"/>
            <p:cNvSpPr/>
            <p:nvPr/>
          </p:nvSpPr>
          <p:spPr bwMode="auto">
            <a:xfrm flipH="1">
              <a:off x="6026098" y="-4780163"/>
              <a:ext cx="33536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402"/>
            <p:cNvSpPr/>
            <p:nvPr/>
          </p:nvSpPr>
          <p:spPr bwMode="auto">
            <a:xfrm flipH="1">
              <a:off x="6024640" y="-4780163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403"/>
            <p:cNvSpPr/>
            <p:nvPr/>
          </p:nvSpPr>
          <p:spPr bwMode="auto">
            <a:xfrm flipH="1">
              <a:off x="6026098" y="-4373356"/>
              <a:ext cx="33536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404"/>
            <p:cNvSpPr/>
            <p:nvPr/>
          </p:nvSpPr>
          <p:spPr bwMode="auto">
            <a:xfrm flipH="1">
              <a:off x="6024640" y="-4373356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405"/>
            <p:cNvSpPr/>
            <p:nvPr/>
          </p:nvSpPr>
          <p:spPr bwMode="auto">
            <a:xfrm flipH="1">
              <a:off x="6230230" y="-4567282"/>
              <a:ext cx="32078" cy="29162"/>
            </a:xfrm>
            <a:custGeom>
              <a:avLst/>
              <a:gdLst>
                <a:gd name="T0" fmla="*/ 3 w 16"/>
                <a:gd name="T1" fmla="*/ 2 h 15"/>
                <a:gd name="T2" fmla="*/ 3 w 16"/>
                <a:gd name="T3" fmla="*/ 13 h 15"/>
                <a:gd name="T4" fmla="*/ 13 w 16"/>
                <a:gd name="T5" fmla="*/ 13 h 15"/>
                <a:gd name="T6" fmla="*/ 13 w 16"/>
                <a:gd name="T7" fmla="*/ 2 h 15"/>
                <a:gd name="T8" fmla="*/ 3 w 1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2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5"/>
                    <a:pt x="10" y="15"/>
                    <a:pt x="13" y="13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0" y="0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406"/>
            <p:cNvSpPr/>
            <p:nvPr/>
          </p:nvSpPr>
          <p:spPr bwMode="auto">
            <a:xfrm flipH="1">
              <a:off x="6228773" y="-4570198"/>
              <a:ext cx="30619" cy="32078"/>
            </a:xfrm>
            <a:custGeom>
              <a:avLst/>
              <a:gdLst>
                <a:gd name="T0" fmla="*/ 3 w 15"/>
                <a:gd name="T1" fmla="*/ 3 h 16"/>
                <a:gd name="T2" fmla="*/ 3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3" y="3"/>
                  </a:moveTo>
                  <a:cubicBezTo>
                    <a:pt x="0" y="6"/>
                    <a:pt x="0" y="11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1"/>
                    <a:pt x="15" y="6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407"/>
            <p:cNvSpPr/>
            <p:nvPr/>
          </p:nvSpPr>
          <p:spPr bwMode="auto">
            <a:xfrm flipH="1">
              <a:off x="5823424" y="-4576031"/>
              <a:ext cx="30619" cy="32078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2 w 15"/>
                <a:gd name="T5" fmla="*/ 13 h 16"/>
                <a:gd name="T6" fmla="*/ 12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2" y="13"/>
                  </a:cubicBezTo>
                  <a:cubicBezTo>
                    <a:pt x="15" y="10"/>
                    <a:pt x="15" y="6"/>
                    <a:pt x="12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408"/>
            <p:cNvSpPr/>
            <p:nvPr/>
          </p:nvSpPr>
          <p:spPr bwMode="auto">
            <a:xfrm flipH="1">
              <a:off x="5819048" y="-4576031"/>
              <a:ext cx="32078" cy="32078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409"/>
            <p:cNvSpPr/>
            <p:nvPr/>
          </p:nvSpPr>
          <p:spPr bwMode="auto">
            <a:xfrm flipH="1">
              <a:off x="6164616" y="-4422931"/>
              <a:ext cx="33536" cy="30620"/>
            </a:xfrm>
            <a:custGeom>
              <a:avLst/>
              <a:gdLst>
                <a:gd name="T0" fmla="*/ 3 w 16"/>
                <a:gd name="T1" fmla="*/ 2 h 15"/>
                <a:gd name="T2" fmla="*/ 3 w 16"/>
                <a:gd name="T3" fmla="*/ 12 h 15"/>
                <a:gd name="T4" fmla="*/ 13 w 16"/>
                <a:gd name="T5" fmla="*/ 12 h 15"/>
                <a:gd name="T6" fmla="*/ 13 w 16"/>
                <a:gd name="T7" fmla="*/ 2 h 15"/>
                <a:gd name="T8" fmla="*/ 3 w 1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2"/>
                  </a:moveTo>
                  <a:cubicBezTo>
                    <a:pt x="0" y="5"/>
                    <a:pt x="0" y="10"/>
                    <a:pt x="3" y="12"/>
                  </a:cubicBezTo>
                  <a:cubicBezTo>
                    <a:pt x="6" y="15"/>
                    <a:pt x="10" y="15"/>
                    <a:pt x="13" y="12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0" y="0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410"/>
            <p:cNvSpPr/>
            <p:nvPr/>
          </p:nvSpPr>
          <p:spPr bwMode="auto">
            <a:xfrm flipH="1">
              <a:off x="6163159" y="-4425848"/>
              <a:ext cx="30619" cy="33537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2 w 15"/>
                <a:gd name="T5" fmla="*/ 13 h 16"/>
                <a:gd name="T6" fmla="*/ 12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2" y="13"/>
                  </a:cubicBezTo>
                  <a:cubicBezTo>
                    <a:pt x="15" y="10"/>
                    <a:pt x="15" y="6"/>
                    <a:pt x="12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3411"/>
            <p:cNvSpPr/>
            <p:nvPr/>
          </p:nvSpPr>
          <p:spPr bwMode="auto">
            <a:xfrm flipH="1">
              <a:off x="5881747" y="-4430221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1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3412"/>
            <p:cNvSpPr/>
            <p:nvPr/>
          </p:nvSpPr>
          <p:spPr bwMode="auto">
            <a:xfrm flipH="1">
              <a:off x="5880290" y="-4430221"/>
              <a:ext cx="30619" cy="30620"/>
            </a:xfrm>
            <a:custGeom>
              <a:avLst/>
              <a:gdLst>
                <a:gd name="T0" fmla="*/ 3 w 15"/>
                <a:gd name="T1" fmla="*/ 2 h 15"/>
                <a:gd name="T2" fmla="*/ 3 w 15"/>
                <a:gd name="T3" fmla="*/ 13 h 15"/>
                <a:gd name="T4" fmla="*/ 13 w 15"/>
                <a:gd name="T5" fmla="*/ 13 h 15"/>
                <a:gd name="T6" fmla="*/ 13 w 15"/>
                <a:gd name="T7" fmla="*/ 2 h 15"/>
                <a:gd name="T8" fmla="*/ 3 w 15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2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5" y="15"/>
                    <a:pt x="10" y="15"/>
                    <a:pt x="13" y="13"/>
                  </a:cubicBezTo>
                  <a:cubicBezTo>
                    <a:pt x="15" y="10"/>
                    <a:pt x="15" y="5"/>
                    <a:pt x="13" y="2"/>
                  </a:cubicBezTo>
                  <a:cubicBezTo>
                    <a:pt x="10" y="0"/>
                    <a:pt x="5" y="0"/>
                    <a:pt x="3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669539" y="298724"/>
            <a:ext cx="324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036025" y="298724"/>
            <a:ext cx="324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5" name="组合 184"/>
          <p:cNvGrpSpPr/>
          <p:nvPr/>
        </p:nvGrpSpPr>
        <p:grpSpPr>
          <a:xfrm>
            <a:off x="11356443" y="305398"/>
            <a:ext cx="329908" cy="301745"/>
            <a:chOff x="11666117" y="110404"/>
            <a:chExt cx="329908" cy="301745"/>
          </a:xfrm>
        </p:grpSpPr>
        <p:sp>
          <p:nvSpPr>
            <p:cNvPr id="182" name="矩形 181"/>
            <p:cNvSpPr/>
            <p:nvPr/>
          </p:nvSpPr>
          <p:spPr>
            <a:xfrm>
              <a:off x="11666117" y="110404"/>
              <a:ext cx="324000" cy="72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11672025" y="221659"/>
              <a:ext cx="324000" cy="72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4" name="矩形 183"/>
            <p:cNvSpPr/>
            <p:nvPr/>
          </p:nvSpPr>
          <p:spPr>
            <a:xfrm>
              <a:off x="11672025" y="340149"/>
              <a:ext cx="324000" cy="7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组合 513"/>
          <p:cNvGrpSpPr/>
          <p:nvPr/>
        </p:nvGrpSpPr>
        <p:grpSpPr>
          <a:xfrm>
            <a:off x="9910343" y="-9385"/>
            <a:ext cx="2281657" cy="2569824"/>
            <a:chOff x="9924008" y="0"/>
            <a:chExt cx="2281657" cy="2569824"/>
          </a:xfrm>
        </p:grpSpPr>
        <p:sp>
          <p:nvSpPr>
            <p:cNvPr id="515" name="任意多边形: 形状 514"/>
            <p:cNvSpPr/>
            <p:nvPr/>
          </p:nvSpPr>
          <p:spPr>
            <a:xfrm>
              <a:off x="9924008" y="0"/>
              <a:ext cx="2281657" cy="2569824"/>
            </a:xfrm>
            <a:custGeom>
              <a:avLst/>
              <a:gdLst>
                <a:gd name="connsiteX0" fmla="*/ 211819 w 2281657"/>
                <a:gd name="connsiteY0" fmla="*/ 0 h 2569824"/>
                <a:gd name="connsiteX1" fmla="*/ 2281657 w 2281657"/>
                <a:gd name="connsiteY1" fmla="*/ 0 h 2569824"/>
                <a:gd name="connsiteX2" fmla="*/ 2281657 w 2281657"/>
                <a:gd name="connsiteY2" fmla="*/ 2481872 h 2569824"/>
                <a:gd name="connsiteX3" fmla="*/ 2254841 w 2281657"/>
                <a:gd name="connsiteY3" fmla="*/ 2491687 h 2569824"/>
                <a:gd name="connsiteX4" fmla="*/ 1738010 w 2281657"/>
                <a:gd name="connsiteY4" fmla="*/ 2569824 h 2569824"/>
                <a:gd name="connsiteX5" fmla="*/ 0 w 2281657"/>
                <a:gd name="connsiteY5" fmla="*/ 831814 h 2569824"/>
                <a:gd name="connsiteX6" fmla="*/ 209768 w 2281657"/>
                <a:gd name="connsiteY6" fmla="*/ 3375 h 2569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1657" h="2569824">
                  <a:moveTo>
                    <a:pt x="211819" y="0"/>
                  </a:moveTo>
                  <a:lnTo>
                    <a:pt x="2281657" y="0"/>
                  </a:lnTo>
                  <a:lnTo>
                    <a:pt x="2281657" y="2481872"/>
                  </a:lnTo>
                  <a:lnTo>
                    <a:pt x="2254841" y="2491687"/>
                  </a:lnTo>
                  <a:cubicBezTo>
                    <a:pt x="2091574" y="2542468"/>
                    <a:pt x="1917987" y="2569824"/>
                    <a:pt x="1738010" y="2569824"/>
                  </a:cubicBezTo>
                  <a:cubicBezTo>
                    <a:pt x="778134" y="2569824"/>
                    <a:pt x="0" y="1791690"/>
                    <a:pt x="0" y="831814"/>
                  </a:cubicBezTo>
                  <a:cubicBezTo>
                    <a:pt x="0" y="531853"/>
                    <a:pt x="75990" y="249640"/>
                    <a:pt x="209768" y="33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任意多边形: 形状 515"/>
            <p:cNvSpPr/>
            <p:nvPr/>
          </p:nvSpPr>
          <p:spPr>
            <a:xfrm>
              <a:off x="10026690" y="0"/>
              <a:ext cx="2165310" cy="2469344"/>
            </a:xfrm>
            <a:custGeom>
              <a:avLst/>
              <a:gdLst>
                <a:gd name="connsiteX0" fmla="*/ 230499 w 2165310"/>
                <a:gd name="connsiteY0" fmla="*/ 0 h 2469344"/>
                <a:gd name="connsiteX1" fmla="*/ 2165310 w 2165310"/>
                <a:gd name="connsiteY1" fmla="*/ 0 h 2469344"/>
                <a:gd name="connsiteX2" fmla="*/ 2165310 w 2165310"/>
                <a:gd name="connsiteY2" fmla="*/ 2379833 h 2469344"/>
                <a:gd name="connsiteX3" fmla="*/ 2121623 w 2165310"/>
                <a:gd name="connsiteY3" fmla="*/ 2395823 h 2469344"/>
                <a:gd name="connsiteX4" fmla="*/ 1635327 w 2165310"/>
                <a:gd name="connsiteY4" fmla="*/ 2469344 h 2469344"/>
                <a:gd name="connsiteX5" fmla="*/ 0 w 2165310"/>
                <a:gd name="connsiteY5" fmla="*/ 834017 h 2469344"/>
                <a:gd name="connsiteX6" fmla="*/ 197375 w 2165310"/>
                <a:gd name="connsiteY6" fmla="*/ 54523 h 246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5310" h="2469344">
                  <a:moveTo>
                    <a:pt x="230499" y="0"/>
                  </a:moveTo>
                  <a:lnTo>
                    <a:pt x="2165310" y="0"/>
                  </a:lnTo>
                  <a:lnTo>
                    <a:pt x="2165310" y="2379833"/>
                  </a:lnTo>
                  <a:lnTo>
                    <a:pt x="2121623" y="2395823"/>
                  </a:lnTo>
                  <a:cubicBezTo>
                    <a:pt x="1968002" y="2443604"/>
                    <a:pt x="1804671" y="2469344"/>
                    <a:pt x="1635327" y="2469344"/>
                  </a:cubicBezTo>
                  <a:cubicBezTo>
                    <a:pt x="732161" y="2469344"/>
                    <a:pt x="0" y="1737183"/>
                    <a:pt x="0" y="834017"/>
                  </a:cubicBezTo>
                  <a:cubicBezTo>
                    <a:pt x="0" y="551778"/>
                    <a:pt x="71500" y="286238"/>
                    <a:pt x="197375" y="545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7" name="组合 516"/>
          <p:cNvGrpSpPr/>
          <p:nvPr/>
        </p:nvGrpSpPr>
        <p:grpSpPr>
          <a:xfrm flipH="1">
            <a:off x="-22196" y="2132422"/>
            <a:ext cx="4729188" cy="4740092"/>
            <a:chOff x="7469645" y="2112196"/>
            <a:chExt cx="4729188" cy="4740092"/>
          </a:xfrm>
        </p:grpSpPr>
        <p:sp>
          <p:nvSpPr>
            <p:cNvPr id="518" name="Oval 3154"/>
            <p:cNvSpPr>
              <a:spLocks noChangeArrowheads="1"/>
            </p:cNvSpPr>
            <p:nvPr/>
          </p:nvSpPr>
          <p:spPr bwMode="auto">
            <a:xfrm>
              <a:off x="7469645" y="5041462"/>
              <a:ext cx="521138" cy="521138"/>
            </a:xfrm>
            <a:prstGeom prst="ellipse">
              <a:avLst/>
            </a:prstGeom>
            <a:solidFill>
              <a:srgbClr val="D35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9" name="Freeform 3155"/>
            <p:cNvSpPr>
              <a:spLocks noEditPoints="1"/>
            </p:cNvSpPr>
            <p:nvPr/>
          </p:nvSpPr>
          <p:spPr bwMode="auto">
            <a:xfrm>
              <a:off x="7793849" y="5237056"/>
              <a:ext cx="184877" cy="207651"/>
            </a:xfrm>
            <a:custGeom>
              <a:avLst/>
              <a:gdLst>
                <a:gd name="T0" fmla="*/ 76 w 101"/>
                <a:gd name="T1" fmla="*/ 95 h 113"/>
                <a:gd name="T2" fmla="*/ 71 w 101"/>
                <a:gd name="T3" fmla="*/ 89 h 113"/>
                <a:gd name="T4" fmla="*/ 67 w 101"/>
                <a:gd name="T5" fmla="*/ 82 h 113"/>
                <a:gd name="T6" fmla="*/ 71 w 101"/>
                <a:gd name="T7" fmla="*/ 88 h 113"/>
                <a:gd name="T8" fmla="*/ 76 w 101"/>
                <a:gd name="T9" fmla="*/ 95 h 113"/>
                <a:gd name="T10" fmla="*/ 36 w 101"/>
                <a:gd name="T11" fmla="*/ 16 h 113"/>
                <a:gd name="T12" fmla="*/ 44 w 101"/>
                <a:gd name="T13" fmla="*/ 13 h 113"/>
                <a:gd name="T14" fmla="*/ 49 w 101"/>
                <a:gd name="T15" fmla="*/ 14 h 113"/>
                <a:gd name="T16" fmla="*/ 56 w 101"/>
                <a:gd name="T17" fmla="*/ 22 h 113"/>
                <a:gd name="T18" fmla="*/ 58 w 101"/>
                <a:gd name="T19" fmla="*/ 26 h 113"/>
                <a:gd name="T20" fmla="*/ 58 w 101"/>
                <a:gd name="T21" fmla="*/ 29 h 113"/>
                <a:gd name="T22" fmla="*/ 58 w 101"/>
                <a:gd name="T23" fmla="*/ 30 h 113"/>
                <a:gd name="T24" fmla="*/ 58 w 101"/>
                <a:gd name="T25" fmla="*/ 35 h 113"/>
                <a:gd name="T26" fmla="*/ 56 w 101"/>
                <a:gd name="T27" fmla="*/ 45 h 113"/>
                <a:gd name="T28" fmla="*/ 49 w 101"/>
                <a:gd name="T29" fmla="*/ 48 h 113"/>
                <a:gd name="T30" fmla="*/ 44 w 101"/>
                <a:gd name="T31" fmla="*/ 46 h 113"/>
                <a:gd name="T32" fmla="*/ 41 w 101"/>
                <a:gd name="T33" fmla="*/ 44 h 113"/>
                <a:gd name="T34" fmla="*/ 41 w 101"/>
                <a:gd name="T35" fmla="*/ 44 h 113"/>
                <a:gd name="T36" fmla="*/ 31 w 101"/>
                <a:gd name="T37" fmla="*/ 49 h 113"/>
                <a:gd name="T38" fmla="*/ 28 w 101"/>
                <a:gd name="T39" fmla="*/ 49 h 113"/>
                <a:gd name="T40" fmla="*/ 20 w 101"/>
                <a:gd name="T41" fmla="*/ 38 h 113"/>
                <a:gd name="T42" fmla="*/ 23 w 101"/>
                <a:gd name="T43" fmla="*/ 29 h 113"/>
                <a:gd name="T44" fmla="*/ 23 w 101"/>
                <a:gd name="T45" fmla="*/ 29 h 113"/>
                <a:gd name="T46" fmla="*/ 26 w 101"/>
                <a:gd name="T47" fmla="*/ 24 h 113"/>
                <a:gd name="T48" fmla="*/ 31 w 101"/>
                <a:gd name="T49" fmla="*/ 18 h 113"/>
                <a:gd name="T50" fmla="*/ 36 w 101"/>
                <a:gd name="T51" fmla="*/ 16 h 113"/>
                <a:gd name="T52" fmla="*/ 46 w 101"/>
                <a:gd name="T53" fmla="*/ 0 h 113"/>
                <a:gd name="T54" fmla="*/ 15 w 101"/>
                <a:gd name="T55" fmla="*/ 16 h 113"/>
                <a:gd name="T56" fmla="*/ 29 w 101"/>
                <a:gd name="T57" fmla="*/ 60 h 113"/>
                <a:gd name="T58" fmla="*/ 47 w 101"/>
                <a:gd name="T59" fmla="*/ 80 h 113"/>
                <a:gd name="T60" fmla="*/ 51 w 101"/>
                <a:gd name="T61" fmla="*/ 91 h 113"/>
                <a:gd name="T62" fmla="*/ 86 w 101"/>
                <a:gd name="T63" fmla="*/ 113 h 113"/>
                <a:gd name="T64" fmla="*/ 88 w 101"/>
                <a:gd name="T65" fmla="*/ 109 h 113"/>
                <a:gd name="T66" fmla="*/ 78 w 101"/>
                <a:gd name="T67" fmla="*/ 96 h 113"/>
                <a:gd name="T68" fmla="*/ 90 w 101"/>
                <a:gd name="T69" fmla="*/ 105 h 113"/>
                <a:gd name="T70" fmla="*/ 101 w 101"/>
                <a:gd name="T71" fmla="*/ 82 h 113"/>
                <a:gd name="T72" fmla="*/ 84 w 101"/>
                <a:gd name="T73" fmla="*/ 62 h 113"/>
                <a:gd name="T74" fmla="*/ 80 w 101"/>
                <a:gd name="T75" fmla="*/ 48 h 113"/>
                <a:gd name="T76" fmla="*/ 67 w 101"/>
                <a:gd name="T77" fmla="*/ 15 h 113"/>
                <a:gd name="T78" fmla="*/ 46 w 101"/>
                <a:gd name="T7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" h="113">
                  <a:moveTo>
                    <a:pt x="76" y="95"/>
                  </a:moveTo>
                  <a:cubicBezTo>
                    <a:pt x="74" y="93"/>
                    <a:pt x="72" y="91"/>
                    <a:pt x="71" y="89"/>
                  </a:cubicBezTo>
                  <a:cubicBezTo>
                    <a:pt x="68" y="87"/>
                    <a:pt x="67" y="85"/>
                    <a:pt x="67" y="82"/>
                  </a:cubicBezTo>
                  <a:cubicBezTo>
                    <a:pt x="68" y="84"/>
                    <a:pt x="69" y="86"/>
                    <a:pt x="71" y="88"/>
                  </a:cubicBezTo>
                  <a:cubicBezTo>
                    <a:pt x="72" y="90"/>
                    <a:pt x="74" y="93"/>
                    <a:pt x="76" y="95"/>
                  </a:cubicBezTo>
                  <a:moveTo>
                    <a:pt x="36" y="16"/>
                  </a:moveTo>
                  <a:cubicBezTo>
                    <a:pt x="38" y="14"/>
                    <a:pt x="41" y="13"/>
                    <a:pt x="44" y="13"/>
                  </a:cubicBezTo>
                  <a:cubicBezTo>
                    <a:pt x="46" y="13"/>
                    <a:pt x="48" y="13"/>
                    <a:pt x="49" y="14"/>
                  </a:cubicBezTo>
                  <a:cubicBezTo>
                    <a:pt x="52" y="16"/>
                    <a:pt x="55" y="18"/>
                    <a:pt x="56" y="22"/>
                  </a:cubicBezTo>
                  <a:cubicBezTo>
                    <a:pt x="57" y="23"/>
                    <a:pt x="57" y="25"/>
                    <a:pt x="58" y="26"/>
                  </a:cubicBezTo>
                  <a:cubicBezTo>
                    <a:pt x="58" y="27"/>
                    <a:pt x="58" y="28"/>
                    <a:pt x="58" y="29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9" y="32"/>
                    <a:pt x="59" y="33"/>
                    <a:pt x="58" y="35"/>
                  </a:cubicBezTo>
                  <a:cubicBezTo>
                    <a:pt x="59" y="38"/>
                    <a:pt x="59" y="42"/>
                    <a:pt x="56" y="45"/>
                  </a:cubicBezTo>
                  <a:cubicBezTo>
                    <a:pt x="54" y="47"/>
                    <a:pt x="52" y="48"/>
                    <a:pt x="49" y="48"/>
                  </a:cubicBezTo>
                  <a:cubicBezTo>
                    <a:pt x="47" y="48"/>
                    <a:pt x="46" y="47"/>
                    <a:pt x="44" y="46"/>
                  </a:cubicBezTo>
                  <a:cubicBezTo>
                    <a:pt x="43" y="45"/>
                    <a:pt x="42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48"/>
                    <a:pt x="35" y="49"/>
                    <a:pt x="31" y="49"/>
                  </a:cubicBezTo>
                  <a:cubicBezTo>
                    <a:pt x="30" y="49"/>
                    <a:pt x="29" y="49"/>
                    <a:pt x="28" y="49"/>
                  </a:cubicBezTo>
                  <a:cubicBezTo>
                    <a:pt x="24" y="48"/>
                    <a:pt x="19" y="43"/>
                    <a:pt x="20" y="38"/>
                  </a:cubicBezTo>
                  <a:cubicBezTo>
                    <a:pt x="21" y="35"/>
                    <a:pt x="21" y="32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7"/>
                    <a:pt x="24" y="25"/>
                    <a:pt x="26" y="24"/>
                  </a:cubicBezTo>
                  <a:cubicBezTo>
                    <a:pt x="27" y="21"/>
                    <a:pt x="29" y="19"/>
                    <a:pt x="31" y="18"/>
                  </a:cubicBezTo>
                  <a:cubicBezTo>
                    <a:pt x="33" y="17"/>
                    <a:pt x="34" y="16"/>
                    <a:pt x="36" y="16"/>
                  </a:cubicBezTo>
                  <a:moveTo>
                    <a:pt x="46" y="0"/>
                  </a:moveTo>
                  <a:cubicBezTo>
                    <a:pt x="35" y="0"/>
                    <a:pt x="23" y="7"/>
                    <a:pt x="15" y="16"/>
                  </a:cubicBezTo>
                  <a:cubicBezTo>
                    <a:pt x="0" y="34"/>
                    <a:pt x="3" y="59"/>
                    <a:pt x="29" y="60"/>
                  </a:cubicBezTo>
                  <a:cubicBezTo>
                    <a:pt x="43" y="61"/>
                    <a:pt x="47" y="67"/>
                    <a:pt x="47" y="80"/>
                  </a:cubicBezTo>
                  <a:cubicBezTo>
                    <a:pt x="47" y="84"/>
                    <a:pt x="49" y="88"/>
                    <a:pt x="51" y="91"/>
                  </a:cubicBezTo>
                  <a:cubicBezTo>
                    <a:pt x="61" y="101"/>
                    <a:pt x="75" y="104"/>
                    <a:pt x="86" y="113"/>
                  </a:cubicBezTo>
                  <a:cubicBezTo>
                    <a:pt x="86" y="112"/>
                    <a:pt x="87" y="110"/>
                    <a:pt x="88" y="109"/>
                  </a:cubicBezTo>
                  <a:cubicBezTo>
                    <a:pt x="85" y="104"/>
                    <a:pt x="81" y="100"/>
                    <a:pt x="78" y="96"/>
                  </a:cubicBezTo>
                  <a:cubicBezTo>
                    <a:pt x="81" y="100"/>
                    <a:pt x="85" y="103"/>
                    <a:pt x="90" y="105"/>
                  </a:cubicBezTo>
                  <a:cubicBezTo>
                    <a:pt x="94" y="97"/>
                    <a:pt x="98" y="90"/>
                    <a:pt x="101" y="82"/>
                  </a:cubicBezTo>
                  <a:cubicBezTo>
                    <a:pt x="93" y="77"/>
                    <a:pt x="88" y="70"/>
                    <a:pt x="84" y="62"/>
                  </a:cubicBezTo>
                  <a:cubicBezTo>
                    <a:pt x="83" y="57"/>
                    <a:pt x="81" y="51"/>
                    <a:pt x="80" y="48"/>
                  </a:cubicBezTo>
                  <a:cubicBezTo>
                    <a:pt x="76" y="36"/>
                    <a:pt x="71" y="26"/>
                    <a:pt x="67" y="15"/>
                  </a:cubicBezTo>
                  <a:cubicBezTo>
                    <a:pt x="62" y="4"/>
                    <a:pt x="54" y="0"/>
                    <a:pt x="46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3156"/>
            <p:cNvSpPr/>
            <p:nvPr/>
          </p:nvSpPr>
          <p:spPr bwMode="auto">
            <a:xfrm>
              <a:off x="7870211" y="5282606"/>
              <a:ext cx="22775" cy="38851"/>
            </a:xfrm>
            <a:custGeom>
              <a:avLst/>
              <a:gdLst>
                <a:gd name="T0" fmla="*/ 6 w 12"/>
                <a:gd name="T1" fmla="*/ 0 h 21"/>
                <a:gd name="T2" fmla="*/ 6 w 12"/>
                <a:gd name="T3" fmla="*/ 3 h 21"/>
                <a:gd name="T4" fmla="*/ 6 w 12"/>
                <a:gd name="T5" fmla="*/ 2 h 21"/>
                <a:gd name="T6" fmla="*/ 6 w 12"/>
                <a:gd name="T7" fmla="*/ 3 h 21"/>
                <a:gd name="T8" fmla="*/ 3 w 12"/>
                <a:gd name="T9" fmla="*/ 11 h 21"/>
                <a:gd name="T10" fmla="*/ 0 w 12"/>
                <a:gd name="T11" fmla="*/ 17 h 21"/>
                <a:gd name="T12" fmla="*/ 11 w 12"/>
                <a:gd name="T13" fmla="*/ 21 h 21"/>
                <a:gd name="T14" fmla="*/ 10 w 12"/>
                <a:gd name="T15" fmla="*/ 15 h 21"/>
                <a:gd name="T16" fmla="*/ 12 w 12"/>
                <a:gd name="T17" fmla="*/ 11 h 21"/>
                <a:gd name="T18" fmla="*/ 6 w 12"/>
                <a:gd name="T1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21">
                  <a:moveTo>
                    <a:pt x="6" y="0"/>
                  </a:moveTo>
                  <a:cubicBezTo>
                    <a:pt x="7" y="1"/>
                    <a:pt x="6" y="2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6" y="7"/>
                    <a:pt x="5" y="9"/>
                    <a:pt x="3" y="11"/>
                  </a:cubicBezTo>
                  <a:cubicBezTo>
                    <a:pt x="2" y="13"/>
                    <a:pt x="1" y="15"/>
                    <a:pt x="0" y="17"/>
                  </a:cubicBezTo>
                  <a:cubicBezTo>
                    <a:pt x="4" y="18"/>
                    <a:pt x="8" y="19"/>
                    <a:pt x="11" y="21"/>
                  </a:cubicBezTo>
                  <a:cubicBezTo>
                    <a:pt x="10" y="19"/>
                    <a:pt x="10" y="17"/>
                    <a:pt x="10" y="15"/>
                  </a:cubicBezTo>
                  <a:cubicBezTo>
                    <a:pt x="10" y="14"/>
                    <a:pt x="11" y="12"/>
                    <a:pt x="12" y="11"/>
                  </a:cubicBezTo>
                  <a:cubicBezTo>
                    <a:pt x="10" y="7"/>
                    <a:pt x="8" y="3"/>
                    <a:pt x="6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3157"/>
            <p:cNvSpPr>
              <a:spLocks noEditPoints="1"/>
            </p:cNvSpPr>
            <p:nvPr/>
          </p:nvSpPr>
          <p:spPr bwMode="auto">
            <a:xfrm>
              <a:off x="7835380" y="5261171"/>
              <a:ext cx="65645" cy="64305"/>
            </a:xfrm>
            <a:custGeom>
              <a:avLst/>
              <a:gdLst>
                <a:gd name="T0" fmla="*/ 3 w 36"/>
                <a:gd name="T1" fmla="*/ 11 h 35"/>
                <a:gd name="T2" fmla="*/ 0 w 36"/>
                <a:gd name="T3" fmla="*/ 16 h 35"/>
                <a:gd name="T4" fmla="*/ 2 w 36"/>
                <a:gd name="T5" fmla="*/ 11 h 35"/>
                <a:gd name="T6" fmla="*/ 3 w 36"/>
                <a:gd name="T7" fmla="*/ 11 h 35"/>
                <a:gd name="T8" fmla="*/ 21 w 36"/>
                <a:gd name="T9" fmla="*/ 0 h 35"/>
                <a:gd name="T10" fmla="*/ 13 w 36"/>
                <a:gd name="T11" fmla="*/ 3 h 35"/>
                <a:gd name="T12" fmla="*/ 14 w 36"/>
                <a:gd name="T13" fmla="*/ 3 h 35"/>
                <a:gd name="T14" fmla="*/ 16 w 36"/>
                <a:gd name="T15" fmla="*/ 3 h 35"/>
                <a:gd name="T16" fmla="*/ 23 w 36"/>
                <a:gd name="T17" fmla="*/ 6 h 35"/>
                <a:gd name="T18" fmla="*/ 25 w 36"/>
                <a:gd name="T19" fmla="*/ 12 h 35"/>
                <a:gd name="T20" fmla="*/ 31 w 36"/>
                <a:gd name="T21" fmla="*/ 23 h 35"/>
                <a:gd name="T22" fmla="*/ 29 w 36"/>
                <a:gd name="T23" fmla="*/ 27 h 35"/>
                <a:gd name="T24" fmla="*/ 30 w 36"/>
                <a:gd name="T25" fmla="*/ 33 h 35"/>
                <a:gd name="T26" fmla="*/ 19 w 36"/>
                <a:gd name="T27" fmla="*/ 29 h 35"/>
                <a:gd name="T28" fmla="*/ 18 w 36"/>
                <a:gd name="T29" fmla="*/ 31 h 35"/>
                <a:gd name="T30" fmla="*/ 21 w 36"/>
                <a:gd name="T31" fmla="*/ 33 h 35"/>
                <a:gd name="T32" fmla="*/ 26 w 36"/>
                <a:gd name="T33" fmla="*/ 35 h 35"/>
                <a:gd name="T34" fmla="*/ 33 w 36"/>
                <a:gd name="T35" fmla="*/ 32 h 35"/>
                <a:gd name="T36" fmla="*/ 35 w 36"/>
                <a:gd name="T37" fmla="*/ 22 h 35"/>
                <a:gd name="T38" fmla="*/ 35 w 36"/>
                <a:gd name="T39" fmla="*/ 17 h 35"/>
                <a:gd name="T40" fmla="*/ 35 w 36"/>
                <a:gd name="T41" fmla="*/ 16 h 35"/>
                <a:gd name="T42" fmla="*/ 35 w 36"/>
                <a:gd name="T43" fmla="*/ 13 h 35"/>
                <a:gd name="T44" fmla="*/ 33 w 36"/>
                <a:gd name="T45" fmla="*/ 9 h 35"/>
                <a:gd name="T46" fmla="*/ 26 w 36"/>
                <a:gd name="T47" fmla="*/ 1 h 35"/>
                <a:gd name="T48" fmla="*/ 21 w 36"/>
                <a:gd name="T4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35">
                  <a:moveTo>
                    <a:pt x="3" y="11"/>
                  </a:moveTo>
                  <a:cubicBezTo>
                    <a:pt x="1" y="12"/>
                    <a:pt x="0" y="14"/>
                    <a:pt x="0" y="16"/>
                  </a:cubicBezTo>
                  <a:cubicBezTo>
                    <a:pt x="1" y="14"/>
                    <a:pt x="2" y="13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moveTo>
                    <a:pt x="21" y="0"/>
                  </a:moveTo>
                  <a:cubicBezTo>
                    <a:pt x="18" y="0"/>
                    <a:pt x="15" y="1"/>
                    <a:pt x="13" y="3"/>
                  </a:cubicBezTo>
                  <a:cubicBezTo>
                    <a:pt x="13" y="3"/>
                    <a:pt x="14" y="3"/>
                    <a:pt x="14" y="3"/>
                  </a:cubicBezTo>
                  <a:cubicBezTo>
                    <a:pt x="15" y="3"/>
                    <a:pt x="15" y="3"/>
                    <a:pt x="16" y="3"/>
                  </a:cubicBezTo>
                  <a:cubicBezTo>
                    <a:pt x="19" y="3"/>
                    <a:pt x="21" y="4"/>
                    <a:pt x="23" y="6"/>
                  </a:cubicBezTo>
                  <a:cubicBezTo>
                    <a:pt x="25" y="7"/>
                    <a:pt x="25" y="10"/>
                    <a:pt x="25" y="12"/>
                  </a:cubicBezTo>
                  <a:cubicBezTo>
                    <a:pt x="27" y="15"/>
                    <a:pt x="29" y="19"/>
                    <a:pt x="31" y="23"/>
                  </a:cubicBezTo>
                  <a:cubicBezTo>
                    <a:pt x="30" y="24"/>
                    <a:pt x="29" y="26"/>
                    <a:pt x="29" y="27"/>
                  </a:cubicBezTo>
                  <a:cubicBezTo>
                    <a:pt x="29" y="29"/>
                    <a:pt x="29" y="31"/>
                    <a:pt x="30" y="33"/>
                  </a:cubicBezTo>
                  <a:cubicBezTo>
                    <a:pt x="27" y="31"/>
                    <a:pt x="23" y="30"/>
                    <a:pt x="19" y="29"/>
                  </a:cubicBezTo>
                  <a:cubicBezTo>
                    <a:pt x="19" y="30"/>
                    <a:pt x="18" y="30"/>
                    <a:pt x="18" y="31"/>
                  </a:cubicBezTo>
                  <a:cubicBezTo>
                    <a:pt x="19" y="31"/>
                    <a:pt x="20" y="32"/>
                    <a:pt x="21" y="33"/>
                  </a:cubicBezTo>
                  <a:cubicBezTo>
                    <a:pt x="23" y="34"/>
                    <a:pt x="24" y="35"/>
                    <a:pt x="26" y="35"/>
                  </a:cubicBezTo>
                  <a:cubicBezTo>
                    <a:pt x="29" y="35"/>
                    <a:pt x="31" y="34"/>
                    <a:pt x="33" y="32"/>
                  </a:cubicBezTo>
                  <a:cubicBezTo>
                    <a:pt x="36" y="29"/>
                    <a:pt x="36" y="25"/>
                    <a:pt x="35" y="22"/>
                  </a:cubicBezTo>
                  <a:cubicBezTo>
                    <a:pt x="36" y="20"/>
                    <a:pt x="36" y="19"/>
                    <a:pt x="35" y="17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5"/>
                    <a:pt x="35" y="14"/>
                    <a:pt x="35" y="13"/>
                  </a:cubicBezTo>
                  <a:cubicBezTo>
                    <a:pt x="34" y="12"/>
                    <a:pt x="34" y="10"/>
                    <a:pt x="33" y="9"/>
                  </a:cubicBezTo>
                  <a:cubicBezTo>
                    <a:pt x="32" y="5"/>
                    <a:pt x="29" y="3"/>
                    <a:pt x="26" y="1"/>
                  </a:cubicBezTo>
                  <a:cubicBezTo>
                    <a:pt x="25" y="0"/>
                    <a:pt x="23" y="0"/>
                    <a:pt x="21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2" name="Freeform 3158"/>
            <p:cNvSpPr/>
            <p:nvPr/>
          </p:nvSpPr>
          <p:spPr bwMode="auto">
            <a:xfrm>
              <a:off x="7840738" y="5266529"/>
              <a:ext cx="18756" cy="14737"/>
            </a:xfrm>
            <a:custGeom>
              <a:avLst/>
              <a:gdLst>
                <a:gd name="T0" fmla="*/ 10 w 10"/>
                <a:gd name="T1" fmla="*/ 0 h 8"/>
                <a:gd name="T2" fmla="*/ 5 w 10"/>
                <a:gd name="T3" fmla="*/ 2 h 8"/>
                <a:gd name="T4" fmla="*/ 0 w 10"/>
                <a:gd name="T5" fmla="*/ 8 h 8"/>
                <a:gd name="T6" fmla="*/ 4 w 10"/>
                <a:gd name="T7" fmla="*/ 6 h 8"/>
                <a:gd name="T8" fmla="*/ 4 w 10"/>
                <a:gd name="T9" fmla="*/ 6 h 8"/>
                <a:gd name="T10" fmla="*/ 5 w 10"/>
                <a:gd name="T11" fmla="*/ 7 h 8"/>
                <a:gd name="T12" fmla="*/ 5 w 10"/>
                <a:gd name="T13" fmla="*/ 7 h 8"/>
                <a:gd name="T14" fmla="*/ 7 w 10"/>
                <a:gd name="T15" fmla="*/ 7 h 8"/>
                <a:gd name="T16" fmla="*/ 8 w 10"/>
                <a:gd name="T17" fmla="*/ 6 h 8"/>
                <a:gd name="T18" fmla="*/ 10 w 10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8" y="0"/>
                    <a:pt x="7" y="1"/>
                    <a:pt x="5" y="2"/>
                  </a:cubicBezTo>
                  <a:cubicBezTo>
                    <a:pt x="3" y="3"/>
                    <a:pt x="1" y="5"/>
                    <a:pt x="0" y="8"/>
                  </a:cubicBezTo>
                  <a:cubicBezTo>
                    <a:pt x="1" y="7"/>
                    <a:pt x="2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4"/>
                    <a:pt x="9" y="2"/>
                    <a:pt x="1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3" name="Freeform 3159"/>
            <p:cNvSpPr/>
            <p:nvPr/>
          </p:nvSpPr>
          <p:spPr bwMode="auto">
            <a:xfrm>
              <a:off x="7839399" y="5302701"/>
              <a:ext cx="25454" cy="10717"/>
            </a:xfrm>
            <a:custGeom>
              <a:avLst/>
              <a:gdLst>
                <a:gd name="T0" fmla="*/ 0 w 14"/>
                <a:gd name="T1" fmla="*/ 0 h 6"/>
                <a:gd name="T2" fmla="*/ 14 w 14"/>
                <a:gd name="T3" fmla="*/ 6 h 6"/>
                <a:gd name="T4" fmla="*/ 12 w 14"/>
                <a:gd name="T5" fmla="*/ 5 h 6"/>
                <a:gd name="T6" fmla="*/ 11 w 14"/>
                <a:gd name="T7" fmla="*/ 4 h 6"/>
                <a:gd name="T8" fmla="*/ 10 w 14"/>
                <a:gd name="T9" fmla="*/ 4 h 6"/>
                <a:gd name="T10" fmla="*/ 3 w 14"/>
                <a:gd name="T11" fmla="*/ 2 h 6"/>
                <a:gd name="T12" fmla="*/ 0 w 1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">
                  <a:moveTo>
                    <a:pt x="0" y="0"/>
                  </a:moveTo>
                  <a:cubicBezTo>
                    <a:pt x="0" y="5"/>
                    <a:pt x="9" y="6"/>
                    <a:pt x="14" y="6"/>
                  </a:cubicBezTo>
                  <a:cubicBezTo>
                    <a:pt x="13" y="6"/>
                    <a:pt x="13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ubicBezTo>
                    <a:pt x="8" y="3"/>
                    <a:pt x="5" y="3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4" name="Freeform 3160"/>
            <p:cNvSpPr/>
            <p:nvPr/>
          </p:nvSpPr>
          <p:spPr bwMode="auto">
            <a:xfrm>
              <a:off x="7828681" y="5290644"/>
              <a:ext cx="40191" cy="36172"/>
            </a:xfrm>
            <a:custGeom>
              <a:avLst/>
              <a:gdLst>
                <a:gd name="T0" fmla="*/ 4 w 22"/>
                <a:gd name="T1" fmla="*/ 0 h 20"/>
                <a:gd name="T2" fmla="*/ 4 w 22"/>
                <a:gd name="T3" fmla="*/ 0 h 20"/>
                <a:gd name="T4" fmla="*/ 1 w 22"/>
                <a:gd name="T5" fmla="*/ 9 h 20"/>
                <a:gd name="T6" fmla="*/ 9 w 22"/>
                <a:gd name="T7" fmla="*/ 20 h 20"/>
                <a:gd name="T8" fmla="*/ 12 w 22"/>
                <a:gd name="T9" fmla="*/ 20 h 20"/>
                <a:gd name="T10" fmla="*/ 22 w 22"/>
                <a:gd name="T11" fmla="*/ 15 h 20"/>
                <a:gd name="T12" fmla="*/ 22 w 22"/>
                <a:gd name="T13" fmla="*/ 15 h 20"/>
                <a:gd name="T14" fmla="*/ 20 w 22"/>
                <a:gd name="T15" fmla="*/ 13 h 20"/>
                <a:gd name="T16" fmla="*/ 6 w 22"/>
                <a:gd name="T17" fmla="*/ 7 h 20"/>
                <a:gd name="T18" fmla="*/ 4 w 2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2" y="6"/>
                    <a:pt x="1" y="9"/>
                  </a:cubicBezTo>
                  <a:cubicBezTo>
                    <a:pt x="0" y="14"/>
                    <a:pt x="5" y="19"/>
                    <a:pt x="9" y="20"/>
                  </a:cubicBezTo>
                  <a:cubicBezTo>
                    <a:pt x="10" y="20"/>
                    <a:pt x="11" y="20"/>
                    <a:pt x="12" y="20"/>
                  </a:cubicBezTo>
                  <a:cubicBezTo>
                    <a:pt x="16" y="20"/>
                    <a:pt x="20" y="19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4"/>
                    <a:pt x="21" y="14"/>
                    <a:pt x="20" y="13"/>
                  </a:cubicBezTo>
                  <a:cubicBezTo>
                    <a:pt x="15" y="13"/>
                    <a:pt x="6" y="12"/>
                    <a:pt x="6" y="7"/>
                  </a:cubicBezTo>
                  <a:cubicBezTo>
                    <a:pt x="5" y="5"/>
                    <a:pt x="4" y="2"/>
                    <a:pt x="4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5" name="Freeform 3161"/>
            <p:cNvSpPr/>
            <p:nvPr/>
          </p:nvSpPr>
          <p:spPr bwMode="auto">
            <a:xfrm>
              <a:off x="7839399" y="5271888"/>
              <a:ext cx="44210" cy="41530"/>
            </a:xfrm>
            <a:custGeom>
              <a:avLst/>
              <a:gdLst>
                <a:gd name="T0" fmla="*/ 17 w 24"/>
                <a:gd name="T1" fmla="*/ 0 h 23"/>
                <a:gd name="T2" fmla="*/ 15 w 24"/>
                <a:gd name="T3" fmla="*/ 1 h 23"/>
                <a:gd name="T4" fmla="*/ 2 w 24"/>
                <a:gd name="T5" fmla="*/ 14 h 23"/>
                <a:gd name="T6" fmla="*/ 0 w 24"/>
                <a:gd name="T7" fmla="*/ 17 h 23"/>
                <a:gd name="T8" fmla="*/ 3 w 24"/>
                <a:gd name="T9" fmla="*/ 19 h 23"/>
                <a:gd name="T10" fmla="*/ 10 w 24"/>
                <a:gd name="T11" fmla="*/ 21 h 23"/>
                <a:gd name="T12" fmla="*/ 11 w 24"/>
                <a:gd name="T13" fmla="*/ 21 h 23"/>
                <a:gd name="T14" fmla="*/ 12 w 24"/>
                <a:gd name="T15" fmla="*/ 22 h 23"/>
                <a:gd name="T16" fmla="*/ 14 w 24"/>
                <a:gd name="T17" fmla="*/ 23 h 23"/>
                <a:gd name="T18" fmla="*/ 17 w 24"/>
                <a:gd name="T19" fmla="*/ 23 h 23"/>
                <a:gd name="T20" fmla="*/ 17 w 24"/>
                <a:gd name="T21" fmla="*/ 23 h 23"/>
                <a:gd name="T22" fmla="*/ 20 w 24"/>
                <a:gd name="T23" fmla="*/ 17 h 23"/>
                <a:gd name="T24" fmla="*/ 23 w 24"/>
                <a:gd name="T25" fmla="*/ 9 h 23"/>
                <a:gd name="T26" fmla="*/ 23 w 24"/>
                <a:gd name="T27" fmla="*/ 8 h 23"/>
                <a:gd name="T28" fmla="*/ 23 w 24"/>
                <a:gd name="T29" fmla="*/ 9 h 23"/>
                <a:gd name="T30" fmla="*/ 23 w 24"/>
                <a:gd name="T31" fmla="*/ 6 h 23"/>
                <a:gd name="T32" fmla="*/ 17 w 24"/>
                <a:gd name="T3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3">
                  <a:moveTo>
                    <a:pt x="17" y="0"/>
                  </a:moveTo>
                  <a:cubicBezTo>
                    <a:pt x="16" y="0"/>
                    <a:pt x="16" y="0"/>
                    <a:pt x="15" y="1"/>
                  </a:cubicBezTo>
                  <a:cubicBezTo>
                    <a:pt x="10" y="3"/>
                    <a:pt x="5" y="9"/>
                    <a:pt x="2" y="14"/>
                  </a:cubicBezTo>
                  <a:cubicBezTo>
                    <a:pt x="1" y="15"/>
                    <a:pt x="1" y="16"/>
                    <a:pt x="0" y="17"/>
                  </a:cubicBezTo>
                  <a:cubicBezTo>
                    <a:pt x="1" y="18"/>
                    <a:pt x="2" y="18"/>
                    <a:pt x="3" y="19"/>
                  </a:cubicBezTo>
                  <a:cubicBezTo>
                    <a:pt x="5" y="20"/>
                    <a:pt x="8" y="20"/>
                    <a:pt x="10" y="21"/>
                  </a:cubicBezTo>
                  <a:cubicBezTo>
                    <a:pt x="10" y="21"/>
                    <a:pt x="11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3"/>
                    <a:pt x="14" y="23"/>
                  </a:cubicBezTo>
                  <a:cubicBezTo>
                    <a:pt x="15" y="23"/>
                    <a:pt x="16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8" y="21"/>
                    <a:pt x="19" y="19"/>
                    <a:pt x="20" y="17"/>
                  </a:cubicBezTo>
                  <a:cubicBezTo>
                    <a:pt x="22" y="15"/>
                    <a:pt x="23" y="13"/>
                    <a:pt x="23" y="9"/>
                  </a:cubicBezTo>
                  <a:cubicBezTo>
                    <a:pt x="23" y="9"/>
                    <a:pt x="24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4" y="7"/>
                    <a:pt x="23" y="6"/>
                  </a:cubicBezTo>
                  <a:cubicBezTo>
                    <a:pt x="21" y="3"/>
                    <a:pt x="19" y="0"/>
                    <a:pt x="17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6" name="Freeform 3162"/>
            <p:cNvSpPr>
              <a:spLocks noEditPoints="1"/>
            </p:cNvSpPr>
            <p:nvPr/>
          </p:nvSpPr>
          <p:spPr bwMode="auto">
            <a:xfrm>
              <a:off x="7835380" y="5266529"/>
              <a:ext cx="45549" cy="50908"/>
            </a:xfrm>
            <a:custGeom>
              <a:avLst/>
              <a:gdLst>
                <a:gd name="T0" fmla="*/ 16 w 25"/>
                <a:gd name="T1" fmla="*/ 26 h 28"/>
                <a:gd name="T2" fmla="*/ 18 w 25"/>
                <a:gd name="T3" fmla="*/ 28 h 28"/>
                <a:gd name="T4" fmla="*/ 19 w 25"/>
                <a:gd name="T5" fmla="*/ 26 h 28"/>
                <a:gd name="T6" fmla="*/ 19 w 25"/>
                <a:gd name="T7" fmla="*/ 26 h 28"/>
                <a:gd name="T8" fmla="*/ 16 w 25"/>
                <a:gd name="T9" fmla="*/ 26 h 28"/>
                <a:gd name="T10" fmla="*/ 16 w 25"/>
                <a:gd name="T11" fmla="*/ 0 h 28"/>
                <a:gd name="T12" fmla="*/ 14 w 25"/>
                <a:gd name="T13" fmla="*/ 0 h 28"/>
                <a:gd name="T14" fmla="*/ 13 w 25"/>
                <a:gd name="T15" fmla="*/ 0 h 28"/>
                <a:gd name="T16" fmla="*/ 11 w 25"/>
                <a:gd name="T17" fmla="*/ 6 h 28"/>
                <a:gd name="T18" fmla="*/ 10 w 25"/>
                <a:gd name="T19" fmla="*/ 7 h 28"/>
                <a:gd name="T20" fmla="*/ 8 w 25"/>
                <a:gd name="T21" fmla="*/ 7 h 28"/>
                <a:gd name="T22" fmla="*/ 8 w 25"/>
                <a:gd name="T23" fmla="*/ 7 h 28"/>
                <a:gd name="T24" fmla="*/ 7 w 25"/>
                <a:gd name="T25" fmla="*/ 6 h 28"/>
                <a:gd name="T26" fmla="*/ 7 w 25"/>
                <a:gd name="T27" fmla="*/ 6 h 28"/>
                <a:gd name="T28" fmla="*/ 3 w 25"/>
                <a:gd name="T29" fmla="*/ 8 h 28"/>
                <a:gd name="T30" fmla="*/ 2 w 25"/>
                <a:gd name="T31" fmla="*/ 8 h 28"/>
                <a:gd name="T32" fmla="*/ 0 w 25"/>
                <a:gd name="T33" fmla="*/ 13 h 28"/>
                <a:gd name="T34" fmla="*/ 2 w 25"/>
                <a:gd name="T35" fmla="*/ 20 h 28"/>
                <a:gd name="T36" fmla="*/ 4 w 25"/>
                <a:gd name="T37" fmla="*/ 17 h 28"/>
                <a:gd name="T38" fmla="*/ 17 w 25"/>
                <a:gd name="T39" fmla="*/ 4 h 28"/>
                <a:gd name="T40" fmla="*/ 19 w 25"/>
                <a:gd name="T41" fmla="*/ 3 h 28"/>
                <a:gd name="T42" fmla="*/ 25 w 25"/>
                <a:gd name="T43" fmla="*/ 9 h 28"/>
                <a:gd name="T44" fmla="*/ 23 w 25"/>
                <a:gd name="T45" fmla="*/ 3 h 28"/>
                <a:gd name="T46" fmla="*/ 16 w 25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28">
                  <a:moveTo>
                    <a:pt x="16" y="26"/>
                  </a:moveTo>
                  <a:cubicBezTo>
                    <a:pt x="17" y="27"/>
                    <a:pt x="17" y="27"/>
                    <a:pt x="18" y="28"/>
                  </a:cubicBezTo>
                  <a:cubicBezTo>
                    <a:pt x="18" y="27"/>
                    <a:pt x="19" y="27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6"/>
                    <a:pt x="17" y="26"/>
                    <a:pt x="16" y="26"/>
                  </a:cubicBezTo>
                  <a:moveTo>
                    <a:pt x="16" y="0"/>
                  </a:move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2"/>
                    <a:pt x="11" y="4"/>
                    <a:pt x="11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10"/>
                    <a:pt x="1" y="11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3" y="19"/>
                    <a:pt x="3" y="18"/>
                    <a:pt x="4" y="17"/>
                  </a:cubicBezTo>
                  <a:cubicBezTo>
                    <a:pt x="7" y="12"/>
                    <a:pt x="12" y="6"/>
                    <a:pt x="17" y="4"/>
                  </a:cubicBezTo>
                  <a:cubicBezTo>
                    <a:pt x="18" y="3"/>
                    <a:pt x="18" y="3"/>
                    <a:pt x="19" y="3"/>
                  </a:cubicBezTo>
                  <a:cubicBezTo>
                    <a:pt x="21" y="3"/>
                    <a:pt x="23" y="6"/>
                    <a:pt x="25" y="9"/>
                  </a:cubicBezTo>
                  <a:cubicBezTo>
                    <a:pt x="25" y="7"/>
                    <a:pt x="25" y="4"/>
                    <a:pt x="23" y="3"/>
                  </a:cubicBezTo>
                  <a:cubicBezTo>
                    <a:pt x="21" y="1"/>
                    <a:pt x="19" y="0"/>
                    <a:pt x="16" y="0"/>
                  </a:cubicBezTo>
                </a:path>
              </a:pathLst>
            </a:custGeom>
            <a:solidFill>
              <a:srgbClr val="B0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7" name="Freeform 3163"/>
            <p:cNvSpPr/>
            <p:nvPr/>
          </p:nvSpPr>
          <p:spPr bwMode="auto">
            <a:xfrm>
              <a:off x="7521893" y="5092370"/>
              <a:ext cx="301429" cy="144686"/>
            </a:xfrm>
            <a:custGeom>
              <a:avLst/>
              <a:gdLst>
                <a:gd name="T0" fmla="*/ 28 w 164"/>
                <a:gd name="T1" fmla="*/ 0 h 79"/>
                <a:gd name="T2" fmla="*/ 19 w 164"/>
                <a:gd name="T3" fmla="*/ 7 h 79"/>
                <a:gd name="T4" fmla="*/ 45 w 164"/>
                <a:gd name="T5" fmla="*/ 28 h 79"/>
                <a:gd name="T6" fmla="*/ 51 w 164"/>
                <a:gd name="T7" fmla="*/ 31 h 79"/>
                <a:gd name="T8" fmla="*/ 68 w 164"/>
                <a:gd name="T9" fmla="*/ 38 h 79"/>
                <a:gd name="T10" fmla="*/ 70 w 164"/>
                <a:gd name="T11" fmla="*/ 39 h 79"/>
                <a:gd name="T12" fmla="*/ 72 w 164"/>
                <a:gd name="T13" fmla="*/ 40 h 79"/>
                <a:gd name="T14" fmla="*/ 75 w 164"/>
                <a:gd name="T15" fmla="*/ 41 h 79"/>
                <a:gd name="T16" fmla="*/ 73 w 164"/>
                <a:gd name="T17" fmla="*/ 54 h 79"/>
                <a:gd name="T18" fmla="*/ 73 w 164"/>
                <a:gd name="T19" fmla="*/ 54 h 79"/>
                <a:gd name="T20" fmla="*/ 47 w 164"/>
                <a:gd name="T21" fmla="*/ 49 h 79"/>
                <a:gd name="T22" fmla="*/ 26 w 164"/>
                <a:gd name="T23" fmla="*/ 37 h 79"/>
                <a:gd name="T24" fmla="*/ 5 w 164"/>
                <a:gd name="T25" fmla="*/ 22 h 79"/>
                <a:gd name="T26" fmla="*/ 0 w 164"/>
                <a:gd name="T27" fmla="*/ 28 h 79"/>
                <a:gd name="T28" fmla="*/ 23 w 164"/>
                <a:gd name="T29" fmla="*/ 45 h 79"/>
                <a:gd name="T30" fmla="*/ 61 w 164"/>
                <a:gd name="T31" fmla="*/ 76 h 79"/>
                <a:gd name="T32" fmla="*/ 70 w 164"/>
                <a:gd name="T33" fmla="*/ 78 h 79"/>
                <a:gd name="T34" fmla="*/ 88 w 164"/>
                <a:gd name="T35" fmla="*/ 74 h 79"/>
                <a:gd name="T36" fmla="*/ 106 w 164"/>
                <a:gd name="T37" fmla="*/ 69 h 79"/>
                <a:gd name="T38" fmla="*/ 116 w 164"/>
                <a:gd name="T39" fmla="*/ 71 h 79"/>
                <a:gd name="T40" fmla="*/ 145 w 164"/>
                <a:gd name="T41" fmla="*/ 79 h 79"/>
                <a:gd name="T42" fmla="*/ 153 w 164"/>
                <a:gd name="T43" fmla="*/ 79 h 79"/>
                <a:gd name="T44" fmla="*/ 161 w 164"/>
                <a:gd name="T45" fmla="*/ 63 h 79"/>
                <a:gd name="T46" fmla="*/ 101 w 164"/>
                <a:gd name="T47" fmla="*/ 38 h 79"/>
                <a:gd name="T48" fmla="*/ 28 w 164"/>
                <a:gd name="T4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79">
                  <a:moveTo>
                    <a:pt x="28" y="0"/>
                  </a:moveTo>
                  <a:cubicBezTo>
                    <a:pt x="25" y="3"/>
                    <a:pt x="22" y="5"/>
                    <a:pt x="19" y="7"/>
                  </a:cubicBezTo>
                  <a:cubicBezTo>
                    <a:pt x="28" y="14"/>
                    <a:pt x="36" y="22"/>
                    <a:pt x="45" y="28"/>
                  </a:cubicBezTo>
                  <a:cubicBezTo>
                    <a:pt x="47" y="29"/>
                    <a:pt x="49" y="30"/>
                    <a:pt x="51" y="31"/>
                  </a:cubicBezTo>
                  <a:cubicBezTo>
                    <a:pt x="57" y="34"/>
                    <a:pt x="62" y="36"/>
                    <a:pt x="68" y="38"/>
                  </a:cubicBezTo>
                  <a:cubicBezTo>
                    <a:pt x="69" y="39"/>
                    <a:pt x="69" y="39"/>
                    <a:pt x="70" y="39"/>
                  </a:cubicBezTo>
                  <a:cubicBezTo>
                    <a:pt x="71" y="39"/>
                    <a:pt x="72" y="39"/>
                    <a:pt x="72" y="40"/>
                  </a:cubicBezTo>
                  <a:cubicBezTo>
                    <a:pt x="73" y="40"/>
                    <a:pt x="74" y="40"/>
                    <a:pt x="75" y="41"/>
                  </a:cubicBezTo>
                  <a:cubicBezTo>
                    <a:pt x="81" y="43"/>
                    <a:pt x="80" y="54"/>
                    <a:pt x="73" y="54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64" y="53"/>
                    <a:pt x="55" y="51"/>
                    <a:pt x="47" y="49"/>
                  </a:cubicBezTo>
                  <a:cubicBezTo>
                    <a:pt x="39" y="46"/>
                    <a:pt x="30" y="44"/>
                    <a:pt x="26" y="37"/>
                  </a:cubicBezTo>
                  <a:cubicBezTo>
                    <a:pt x="18" y="33"/>
                    <a:pt x="11" y="28"/>
                    <a:pt x="5" y="22"/>
                  </a:cubicBezTo>
                  <a:cubicBezTo>
                    <a:pt x="3" y="24"/>
                    <a:pt x="1" y="26"/>
                    <a:pt x="0" y="28"/>
                  </a:cubicBezTo>
                  <a:cubicBezTo>
                    <a:pt x="8" y="32"/>
                    <a:pt x="17" y="37"/>
                    <a:pt x="23" y="45"/>
                  </a:cubicBezTo>
                  <a:cubicBezTo>
                    <a:pt x="34" y="59"/>
                    <a:pt x="45" y="70"/>
                    <a:pt x="61" y="76"/>
                  </a:cubicBezTo>
                  <a:cubicBezTo>
                    <a:pt x="64" y="78"/>
                    <a:pt x="67" y="78"/>
                    <a:pt x="70" y="78"/>
                  </a:cubicBezTo>
                  <a:cubicBezTo>
                    <a:pt x="76" y="78"/>
                    <a:pt x="82" y="76"/>
                    <a:pt x="88" y="74"/>
                  </a:cubicBezTo>
                  <a:cubicBezTo>
                    <a:pt x="94" y="71"/>
                    <a:pt x="100" y="69"/>
                    <a:pt x="106" y="69"/>
                  </a:cubicBezTo>
                  <a:cubicBezTo>
                    <a:pt x="110" y="69"/>
                    <a:pt x="113" y="70"/>
                    <a:pt x="116" y="71"/>
                  </a:cubicBezTo>
                  <a:cubicBezTo>
                    <a:pt x="127" y="76"/>
                    <a:pt x="135" y="79"/>
                    <a:pt x="145" y="79"/>
                  </a:cubicBezTo>
                  <a:cubicBezTo>
                    <a:pt x="148" y="79"/>
                    <a:pt x="150" y="79"/>
                    <a:pt x="153" y="79"/>
                  </a:cubicBezTo>
                  <a:cubicBezTo>
                    <a:pt x="161" y="78"/>
                    <a:pt x="164" y="69"/>
                    <a:pt x="161" y="63"/>
                  </a:cubicBezTo>
                  <a:cubicBezTo>
                    <a:pt x="148" y="35"/>
                    <a:pt x="127" y="39"/>
                    <a:pt x="101" y="38"/>
                  </a:cubicBezTo>
                  <a:cubicBezTo>
                    <a:pt x="74" y="36"/>
                    <a:pt x="52" y="16"/>
                    <a:pt x="2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8" name="Freeform 3164"/>
            <p:cNvSpPr>
              <a:spLocks noEditPoints="1"/>
            </p:cNvSpPr>
            <p:nvPr/>
          </p:nvSpPr>
          <p:spPr bwMode="auto">
            <a:xfrm>
              <a:off x="7531271" y="5105767"/>
              <a:ext cx="123251" cy="60286"/>
            </a:xfrm>
            <a:custGeom>
              <a:avLst/>
              <a:gdLst>
                <a:gd name="T0" fmla="*/ 63 w 67"/>
                <a:gd name="T1" fmla="*/ 31 h 33"/>
                <a:gd name="T2" fmla="*/ 67 w 67"/>
                <a:gd name="T3" fmla="*/ 33 h 33"/>
                <a:gd name="T4" fmla="*/ 65 w 67"/>
                <a:gd name="T5" fmla="*/ 32 h 33"/>
                <a:gd name="T6" fmla="*/ 63 w 67"/>
                <a:gd name="T7" fmla="*/ 31 h 33"/>
                <a:gd name="T8" fmla="*/ 14 w 67"/>
                <a:gd name="T9" fmla="*/ 0 h 33"/>
                <a:gd name="T10" fmla="*/ 0 w 67"/>
                <a:gd name="T11" fmla="*/ 15 h 33"/>
                <a:gd name="T12" fmla="*/ 21 w 67"/>
                <a:gd name="T13" fmla="*/ 30 h 33"/>
                <a:gd name="T14" fmla="*/ 19 w 67"/>
                <a:gd name="T15" fmla="*/ 26 h 33"/>
                <a:gd name="T16" fmla="*/ 25 w 67"/>
                <a:gd name="T17" fmla="*/ 17 h 33"/>
                <a:gd name="T18" fmla="*/ 28 w 67"/>
                <a:gd name="T19" fmla="*/ 17 h 33"/>
                <a:gd name="T20" fmla="*/ 40 w 67"/>
                <a:gd name="T21" fmla="*/ 21 h 33"/>
                <a:gd name="T22" fmla="*/ 14 w 67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" h="33">
                  <a:moveTo>
                    <a:pt x="63" y="31"/>
                  </a:moveTo>
                  <a:cubicBezTo>
                    <a:pt x="64" y="32"/>
                    <a:pt x="66" y="32"/>
                    <a:pt x="67" y="33"/>
                  </a:cubicBezTo>
                  <a:cubicBezTo>
                    <a:pt x="67" y="32"/>
                    <a:pt x="66" y="32"/>
                    <a:pt x="65" y="32"/>
                  </a:cubicBezTo>
                  <a:cubicBezTo>
                    <a:pt x="64" y="32"/>
                    <a:pt x="64" y="32"/>
                    <a:pt x="63" y="31"/>
                  </a:cubicBezTo>
                  <a:moveTo>
                    <a:pt x="14" y="0"/>
                  </a:moveTo>
                  <a:cubicBezTo>
                    <a:pt x="9" y="5"/>
                    <a:pt x="4" y="10"/>
                    <a:pt x="0" y="15"/>
                  </a:cubicBezTo>
                  <a:cubicBezTo>
                    <a:pt x="6" y="21"/>
                    <a:pt x="13" y="26"/>
                    <a:pt x="21" y="30"/>
                  </a:cubicBezTo>
                  <a:cubicBezTo>
                    <a:pt x="20" y="29"/>
                    <a:pt x="19" y="28"/>
                    <a:pt x="19" y="26"/>
                  </a:cubicBezTo>
                  <a:cubicBezTo>
                    <a:pt x="17" y="22"/>
                    <a:pt x="21" y="18"/>
                    <a:pt x="25" y="17"/>
                  </a:cubicBezTo>
                  <a:cubicBezTo>
                    <a:pt x="26" y="17"/>
                    <a:pt x="27" y="17"/>
                    <a:pt x="28" y="17"/>
                  </a:cubicBezTo>
                  <a:cubicBezTo>
                    <a:pt x="32" y="17"/>
                    <a:pt x="36" y="19"/>
                    <a:pt x="40" y="21"/>
                  </a:cubicBezTo>
                  <a:cubicBezTo>
                    <a:pt x="31" y="15"/>
                    <a:pt x="23" y="7"/>
                    <a:pt x="14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9" name="Freeform 3165"/>
            <p:cNvSpPr/>
            <p:nvPr/>
          </p:nvSpPr>
          <p:spPr bwMode="auto">
            <a:xfrm>
              <a:off x="7724186" y="5045481"/>
              <a:ext cx="140667" cy="92438"/>
            </a:xfrm>
            <a:custGeom>
              <a:avLst/>
              <a:gdLst>
                <a:gd name="T0" fmla="*/ 14 w 77"/>
                <a:gd name="T1" fmla="*/ 0 h 51"/>
                <a:gd name="T2" fmla="*/ 9 w 77"/>
                <a:gd name="T3" fmla="*/ 17 h 51"/>
                <a:gd name="T4" fmla="*/ 10 w 77"/>
                <a:gd name="T5" fmla="*/ 31 h 51"/>
                <a:gd name="T6" fmla="*/ 55 w 77"/>
                <a:gd name="T7" fmla="*/ 50 h 51"/>
                <a:gd name="T8" fmla="*/ 60 w 77"/>
                <a:gd name="T9" fmla="*/ 49 h 51"/>
                <a:gd name="T10" fmla="*/ 64 w 77"/>
                <a:gd name="T11" fmla="*/ 50 h 51"/>
                <a:gd name="T12" fmla="*/ 67 w 77"/>
                <a:gd name="T13" fmla="*/ 51 h 51"/>
                <a:gd name="T14" fmla="*/ 74 w 77"/>
                <a:gd name="T15" fmla="*/ 38 h 51"/>
                <a:gd name="T16" fmla="*/ 19 w 77"/>
                <a:gd name="T17" fmla="*/ 1 h 51"/>
                <a:gd name="T18" fmla="*/ 14 w 77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51">
                  <a:moveTo>
                    <a:pt x="14" y="0"/>
                  </a:moveTo>
                  <a:cubicBezTo>
                    <a:pt x="6" y="0"/>
                    <a:pt x="0" y="11"/>
                    <a:pt x="9" y="17"/>
                  </a:cubicBezTo>
                  <a:cubicBezTo>
                    <a:pt x="5" y="21"/>
                    <a:pt x="6" y="28"/>
                    <a:pt x="10" y="31"/>
                  </a:cubicBezTo>
                  <a:cubicBezTo>
                    <a:pt x="18" y="34"/>
                    <a:pt x="41" y="50"/>
                    <a:pt x="55" y="50"/>
                  </a:cubicBezTo>
                  <a:cubicBezTo>
                    <a:pt x="57" y="50"/>
                    <a:pt x="59" y="49"/>
                    <a:pt x="60" y="49"/>
                  </a:cubicBezTo>
                  <a:cubicBezTo>
                    <a:pt x="62" y="49"/>
                    <a:pt x="63" y="50"/>
                    <a:pt x="64" y="50"/>
                  </a:cubicBezTo>
                  <a:cubicBezTo>
                    <a:pt x="65" y="50"/>
                    <a:pt x="66" y="51"/>
                    <a:pt x="67" y="51"/>
                  </a:cubicBezTo>
                  <a:cubicBezTo>
                    <a:pt x="73" y="51"/>
                    <a:pt x="77" y="44"/>
                    <a:pt x="74" y="38"/>
                  </a:cubicBezTo>
                  <a:cubicBezTo>
                    <a:pt x="65" y="18"/>
                    <a:pt x="37" y="10"/>
                    <a:pt x="19" y="1"/>
                  </a:cubicBezTo>
                  <a:cubicBezTo>
                    <a:pt x="18" y="0"/>
                    <a:pt x="16" y="0"/>
                    <a:pt x="14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3166"/>
            <p:cNvSpPr/>
            <p:nvPr/>
          </p:nvSpPr>
          <p:spPr bwMode="auto">
            <a:xfrm>
              <a:off x="7604954" y="5143278"/>
              <a:ext cx="41530" cy="18756"/>
            </a:xfrm>
            <a:custGeom>
              <a:avLst/>
              <a:gdLst>
                <a:gd name="T0" fmla="*/ 0 w 23"/>
                <a:gd name="T1" fmla="*/ 0 h 10"/>
                <a:gd name="T2" fmla="*/ 23 w 23"/>
                <a:gd name="T3" fmla="*/ 10 h 10"/>
                <a:gd name="T4" fmla="*/ 6 w 23"/>
                <a:gd name="T5" fmla="*/ 3 h 10"/>
                <a:gd name="T6" fmla="*/ 0 w 23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0">
                  <a:moveTo>
                    <a:pt x="0" y="0"/>
                  </a:moveTo>
                  <a:cubicBezTo>
                    <a:pt x="7" y="5"/>
                    <a:pt x="14" y="9"/>
                    <a:pt x="23" y="10"/>
                  </a:cubicBezTo>
                  <a:cubicBezTo>
                    <a:pt x="17" y="8"/>
                    <a:pt x="12" y="6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1" name="Freeform 3167"/>
            <p:cNvSpPr/>
            <p:nvPr/>
          </p:nvSpPr>
          <p:spPr bwMode="auto">
            <a:xfrm>
              <a:off x="7621030" y="5176770"/>
              <a:ext cx="40191" cy="13397"/>
            </a:xfrm>
            <a:custGeom>
              <a:avLst/>
              <a:gdLst>
                <a:gd name="T0" fmla="*/ 0 w 22"/>
                <a:gd name="T1" fmla="*/ 0 h 7"/>
                <a:gd name="T2" fmla="*/ 17 w 22"/>
                <a:gd name="T3" fmla="*/ 7 h 7"/>
                <a:gd name="T4" fmla="*/ 22 w 22"/>
                <a:gd name="T5" fmla="*/ 6 h 7"/>
                <a:gd name="T6" fmla="*/ 15 w 22"/>
                <a:gd name="T7" fmla="*/ 3 h 7"/>
                <a:gd name="T8" fmla="*/ 10 w 22"/>
                <a:gd name="T9" fmla="*/ 0 h 7"/>
                <a:gd name="T10" fmla="*/ 5 w 22"/>
                <a:gd name="T11" fmla="*/ 0 h 7"/>
                <a:gd name="T12" fmla="*/ 0 w 2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0"/>
                  </a:moveTo>
                  <a:cubicBezTo>
                    <a:pt x="6" y="5"/>
                    <a:pt x="12" y="7"/>
                    <a:pt x="17" y="7"/>
                  </a:cubicBezTo>
                  <a:cubicBezTo>
                    <a:pt x="19" y="7"/>
                    <a:pt x="20" y="7"/>
                    <a:pt x="22" y="6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3" y="2"/>
                    <a:pt x="11" y="1"/>
                    <a:pt x="10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2" name="Freeform 3168"/>
            <p:cNvSpPr/>
            <p:nvPr/>
          </p:nvSpPr>
          <p:spPr bwMode="auto">
            <a:xfrm>
              <a:off x="7570122" y="5160694"/>
              <a:ext cx="100476" cy="30813"/>
            </a:xfrm>
            <a:custGeom>
              <a:avLst/>
              <a:gdLst>
                <a:gd name="T0" fmla="*/ 0 w 55"/>
                <a:gd name="T1" fmla="*/ 0 h 17"/>
                <a:gd name="T2" fmla="*/ 21 w 55"/>
                <a:gd name="T3" fmla="*/ 12 h 17"/>
                <a:gd name="T4" fmla="*/ 47 w 55"/>
                <a:gd name="T5" fmla="*/ 17 h 17"/>
                <a:gd name="T6" fmla="*/ 47 w 55"/>
                <a:gd name="T7" fmla="*/ 17 h 17"/>
                <a:gd name="T8" fmla="*/ 49 w 55"/>
                <a:gd name="T9" fmla="*/ 4 h 17"/>
                <a:gd name="T10" fmla="*/ 46 w 55"/>
                <a:gd name="T11" fmla="*/ 3 h 17"/>
                <a:gd name="T12" fmla="*/ 45 w 55"/>
                <a:gd name="T13" fmla="*/ 8 h 17"/>
                <a:gd name="T14" fmla="*/ 38 w 55"/>
                <a:gd name="T15" fmla="*/ 9 h 17"/>
                <a:gd name="T16" fmla="*/ 43 w 55"/>
                <a:gd name="T17" fmla="*/ 12 h 17"/>
                <a:gd name="T18" fmla="*/ 50 w 55"/>
                <a:gd name="T19" fmla="*/ 15 h 17"/>
                <a:gd name="T20" fmla="*/ 45 w 55"/>
                <a:gd name="T21" fmla="*/ 16 h 17"/>
                <a:gd name="T22" fmla="*/ 28 w 55"/>
                <a:gd name="T23" fmla="*/ 9 h 17"/>
                <a:gd name="T24" fmla="*/ 0 w 55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17">
                  <a:moveTo>
                    <a:pt x="0" y="0"/>
                  </a:moveTo>
                  <a:cubicBezTo>
                    <a:pt x="4" y="7"/>
                    <a:pt x="13" y="9"/>
                    <a:pt x="21" y="12"/>
                  </a:cubicBezTo>
                  <a:cubicBezTo>
                    <a:pt x="29" y="14"/>
                    <a:pt x="38" y="16"/>
                    <a:pt x="47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54" y="17"/>
                    <a:pt x="55" y="6"/>
                    <a:pt x="49" y="4"/>
                  </a:cubicBezTo>
                  <a:cubicBezTo>
                    <a:pt x="48" y="3"/>
                    <a:pt x="47" y="3"/>
                    <a:pt x="46" y="3"/>
                  </a:cubicBezTo>
                  <a:cubicBezTo>
                    <a:pt x="48" y="4"/>
                    <a:pt x="47" y="7"/>
                    <a:pt x="45" y="8"/>
                  </a:cubicBezTo>
                  <a:cubicBezTo>
                    <a:pt x="43" y="8"/>
                    <a:pt x="40" y="9"/>
                    <a:pt x="38" y="9"/>
                  </a:cubicBezTo>
                  <a:cubicBezTo>
                    <a:pt x="39" y="10"/>
                    <a:pt x="41" y="11"/>
                    <a:pt x="43" y="12"/>
                  </a:cubicBezTo>
                  <a:cubicBezTo>
                    <a:pt x="45" y="13"/>
                    <a:pt x="47" y="14"/>
                    <a:pt x="50" y="15"/>
                  </a:cubicBezTo>
                  <a:cubicBezTo>
                    <a:pt x="48" y="16"/>
                    <a:pt x="47" y="16"/>
                    <a:pt x="45" y="16"/>
                  </a:cubicBezTo>
                  <a:cubicBezTo>
                    <a:pt x="40" y="16"/>
                    <a:pt x="34" y="14"/>
                    <a:pt x="28" y="9"/>
                  </a:cubicBezTo>
                  <a:cubicBezTo>
                    <a:pt x="18" y="8"/>
                    <a:pt x="9" y="5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3169"/>
            <p:cNvSpPr/>
            <p:nvPr/>
          </p:nvSpPr>
          <p:spPr bwMode="auto">
            <a:xfrm>
              <a:off x="7599595" y="5151316"/>
              <a:ext cx="40191" cy="25454"/>
            </a:xfrm>
            <a:custGeom>
              <a:avLst/>
              <a:gdLst>
                <a:gd name="T0" fmla="*/ 0 w 22"/>
                <a:gd name="T1" fmla="*/ 0 h 14"/>
                <a:gd name="T2" fmla="*/ 7 w 22"/>
                <a:gd name="T3" fmla="*/ 9 h 14"/>
                <a:gd name="T4" fmla="*/ 12 w 22"/>
                <a:gd name="T5" fmla="*/ 14 h 14"/>
                <a:gd name="T6" fmla="*/ 17 w 22"/>
                <a:gd name="T7" fmla="*/ 14 h 14"/>
                <a:gd name="T8" fmla="*/ 22 w 22"/>
                <a:gd name="T9" fmla="*/ 14 h 14"/>
                <a:gd name="T10" fmla="*/ 0 w 22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4">
                  <a:moveTo>
                    <a:pt x="0" y="0"/>
                  </a:moveTo>
                  <a:cubicBezTo>
                    <a:pt x="2" y="3"/>
                    <a:pt x="4" y="6"/>
                    <a:pt x="7" y="9"/>
                  </a:cubicBezTo>
                  <a:cubicBezTo>
                    <a:pt x="8" y="11"/>
                    <a:pt x="10" y="13"/>
                    <a:pt x="12" y="14"/>
                  </a:cubicBezTo>
                  <a:cubicBezTo>
                    <a:pt x="13" y="14"/>
                    <a:pt x="15" y="14"/>
                    <a:pt x="17" y="14"/>
                  </a:cubicBezTo>
                  <a:cubicBezTo>
                    <a:pt x="19" y="14"/>
                    <a:pt x="20" y="14"/>
                    <a:pt x="22" y="14"/>
                  </a:cubicBezTo>
                  <a:cubicBezTo>
                    <a:pt x="15" y="10"/>
                    <a:pt x="7" y="5"/>
                    <a:pt x="0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3170"/>
            <p:cNvSpPr/>
            <p:nvPr/>
          </p:nvSpPr>
          <p:spPr bwMode="auto">
            <a:xfrm>
              <a:off x="7562084" y="5136580"/>
              <a:ext cx="95118" cy="40191"/>
            </a:xfrm>
            <a:custGeom>
              <a:avLst/>
              <a:gdLst>
                <a:gd name="T0" fmla="*/ 11 w 52"/>
                <a:gd name="T1" fmla="*/ 0 h 22"/>
                <a:gd name="T2" fmla="*/ 8 w 52"/>
                <a:gd name="T3" fmla="*/ 0 h 22"/>
                <a:gd name="T4" fmla="*/ 2 w 52"/>
                <a:gd name="T5" fmla="*/ 9 h 22"/>
                <a:gd name="T6" fmla="*/ 4 w 52"/>
                <a:gd name="T7" fmla="*/ 13 h 22"/>
                <a:gd name="T8" fmla="*/ 32 w 52"/>
                <a:gd name="T9" fmla="*/ 22 h 22"/>
                <a:gd name="T10" fmla="*/ 27 w 52"/>
                <a:gd name="T11" fmla="*/ 17 h 22"/>
                <a:gd name="T12" fmla="*/ 20 w 52"/>
                <a:gd name="T13" fmla="*/ 8 h 22"/>
                <a:gd name="T14" fmla="*/ 42 w 52"/>
                <a:gd name="T15" fmla="*/ 22 h 22"/>
                <a:gd name="T16" fmla="*/ 49 w 52"/>
                <a:gd name="T17" fmla="*/ 21 h 22"/>
                <a:gd name="T18" fmla="*/ 50 w 52"/>
                <a:gd name="T19" fmla="*/ 16 h 22"/>
                <a:gd name="T20" fmla="*/ 46 w 52"/>
                <a:gd name="T21" fmla="*/ 14 h 22"/>
                <a:gd name="T22" fmla="*/ 23 w 52"/>
                <a:gd name="T23" fmla="*/ 4 h 22"/>
                <a:gd name="T24" fmla="*/ 11 w 52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2">
                  <a:moveTo>
                    <a:pt x="11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4" y="1"/>
                    <a:pt x="0" y="5"/>
                    <a:pt x="2" y="9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13" y="18"/>
                    <a:pt x="22" y="21"/>
                    <a:pt x="32" y="22"/>
                  </a:cubicBezTo>
                  <a:cubicBezTo>
                    <a:pt x="30" y="21"/>
                    <a:pt x="28" y="19"/>
                    <a:pt x="27" y="17"/>
                  </a:cubicBezTo>
                  <a:cubicBezTo>
                    <a:pt x="24" y="14"/>
                    <a:pt x="22" y="11"/>
                    <a:pt x="20" y="8"/>
                  </a:cubicBezTo>
                  <a:cubicBezTo>
                    <a:pt x="27" y="13"/>
                    <a:pt x="35" y="18"/>
                    <a:pt x="42" y="22"/>
                  </a:cubicBezTo>
                  <a:cubicBezTo>
                    <a:pt x="44" y="22"/>
                    <a:pt x="47" y="21"/>
                    <a:pt x="49" y="21"/>
                  </a:cubicBezTo>
                  <a:cubicBezTo>
                    <a:pt x="51" y="20"/>
                    <a:pt x="52" y="17"/>
                    <a:pt x="50" y="16"/>
                  </a:cubicBezTo>
                  <a:cubicBezTo>
                    <a:pt x="49" y="15"/>
                    <a:pt x="47" y="15"/>
                    <a:pt x="46" y="14"/>
                  </a:cubicBezTo>
                  <a:cubicBezTo>
                    <a:pt x="37" y="13"/>
                    <a:pt x="30" y="9"/>
                    <a:pt x="23" y="4"/>
                  </a:cubicBezTo>
                  <a:cubicBezTo>
                    <a:pt x="19" y="2"/>
                    <a:pt x="15" y="0"/>
                    <a:pt x="11" y="0"/>
                  </a:cubicBezTo>
                </a:path>
              </a:pathLst>
            </a:custGeom>
            <a:solidFill>
              <a:srgbClr val="B04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5" name="Freeform 3171"/>
            <p:cNvSpPr/>
            <p:nvPr/>
          </p:nvSpPr>
          <p:spPr bwMode="auto">
            <a:xfrm>
              <a:off x="7725525" y="5286625"/>
              <a:ext cx="40191" cy="30813"/>
            </a:xfrm>
            <a:custGeom>
              <a:avLst/>
              <a:gdLst>
                <a:gd name="T0" fmla="*/ 11 w 22"/>
                <a:gd name="T1" fmla="*/ 0 h 17"/>
                <a:gd name="T2" fmla="*/ 11 w 22"/>
                <a:gd name="T3" fmla="*/ 17 h 17"/>
                <a:gd name="T4" fmla="*/ 11 w 2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11" y="0"/>
                  </a:moveTo>
                  <a:cubicBezTo>
                    <a:pt x="1" y="0"/>
                    <a:pt x="0" y="17"/>
                    <a:pt x="11" y="17"/>
                  </a:cubicBezTo>
                  <a:cubicBezTo>
                    <a:pt x="21" y="17"/>
                    <a:pt x="22" y="0"/>
                    <a:pt x="1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6" name="Freeform 3172"/>
            <p:cNvSpPr/>
            <p:nvPr/>
          </p:nvSpPr>
          <p:spPr bwMode="auto">
            <a:xfrm>
              <a:off x="7651843" y="5101748"/>
              <a:ext cx="17416" cy="10717"/>
            </a:xfrm>
            <a:custGeom>
              <a:avLst/>
              <a:gdLst>
                <a:gd name="T0" fmla="*/ 5 w 9"/>
                <a:gd name="T1" fmla="*/ 0 h 6"/>
                <a:gd name="T2" fmla="*/ 4 w 9"/>
                <a:gd name="T3" fmla="*/ 6 h 6"/>
                <a:gd name="T4" fmla="*/ 5 w 9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5" y="0"/>
                  </a:moveTo>
                  <a:cubicBezTo>
                    <a:pt x="0" y="0"/>
                    <a:pt x="0" y="6"/>
                    <a:pt x="4" y="6"/>
                  </a:cubicBezTo>
                  <a:cubicBezTo>
                    <a:pt x="8" y="6"/>
                    <a:pt x="9" y="0"/>
                    <a:pt x="5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7" name="Freeform 3173"/>
            <p:cNvSpPr/>
            <p:nvPr/>
          </p:nvSpPr>
          <p:spPr bwMode="auto">
            <a:xfrm>
              <a:off x="7899685" y="5178110"/>
              <a:ext cx="34832" cy="32152"/>
            </a:xfrm>
            <a:custGeom>
              <a:avLst/>
              <a:gdLst>
                <a:gd name="T0" fmla="*/ 10 w 19"/>
                <a:gd name="T1" fmla="*/ 0 h 17"/>
                <a:gd name="T2" fmla="*/ 4 w 19"/>
                <a:gd name="T3" fmla="*/ 2 h 17"/>
                <a:gd name="T4" fmla="*/ 4 w 19"/>
                <a:gd name="T5" fmla="*/ 15 h 17"/>
                <a:gd name="T6" fmla="*/ 10 w 19"/>
                <a:gd name="T7" fmla="*/ 17 h 17"/>
                <a:gd name="T8" fmla="*/ 13 w 19"/>
                <a:gd name="T9" fmla="*/ 16 h 17"/>
                <a:gd name="T10" fmla="*/ 13 w 19"/>
                <a:gd name="T11" fmla="*/ 16 h 17"/>
                <a:gd name="T12" fmla="*/ 18 w 19"/>
                <a:gd name="T13" fmla="*/ 12 h 17"/>
                <a:gd name="T14" fmla="*/ 18 w 19"/>
                <a:gd name="T15" fmla="*/ 5 h 17"/>
                <a:gd name="T16" fmla="*/ 10 w 19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17">
                  <a:moveTo>
                    <a:pt x="10" y="0"/>
                  </a:moveTo>
                  <a:cubicBezTo>
                    <a:pt x="8" y="0"/>
                    <a:pt x="6" y="1"/>
                    <a:pt x="4" y="2"/>
                  </a:cubicBezTo>
                  <a:cubicBezTo>
                    <a:pt x="0" y="6"/>
                    <a:pt x="1" y="11"/>
                    <a:pt x="4" y="15"/>
                  </a:cubicBezTo>
                  <a:cubicBezTo>
                    <a:pt x="6" y="17"/>
                    <a:pt x="8" y="17"/>
                    <a:pt x="10" y="17"/>
                  </a:cubicBezTo>
                  <a:cubicBezTo>
                    <a:pt x="11" y="17"/>
                    <a:pt x="12" y="17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5" y="16"/>
                    <a:pt x="17" y="14"/>
                    <a:pt x="18" y="12"/>
                  </a:cubicBezTo>
                  <a:cubicBezTo>
                    <a:pt x="19" y="9"/>
                    <a:pt x="19" y="7"/>
                    <a:pt x="18" y="5"/>
                  </a:cubicBezTo>
                  <a:cubicBezTo>
                    <a:pt x="16" y="1"/>
                    <a:pt x="13" y="0"/>
                    <a:pt x="10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8" name="Freeform 3174"/>
            <p:cNvSpPr/>
            <p:nvPr/>
          </p:nvSpPr>
          <p:spPr bwMode="auto">
            <a:xfrm>
              <a:off x="7980066" y="5302701"/>
              <a:ext cx="25454" cy="18756"/>
            </a:xfrm>
            <a:custGeom>
              <a:avLst/>
              <a:gdLst>
                <a:gd name="T0" fmla="*/ 7 w 14"/>
                <a:gd name="T1" fmla="*/ 0 h 10"/>
                <a:gd name="T2" fmla="*/ 7 w 14"/>
                <a:gd name="T3" fmla="*/ 10 h 10"/>
                <a:gd name="T4" fmla="*/ 7 w 1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7" y="0"/>
                  </a:moveTo>
                  <a:cubicBezTo>
                    <a:pt x="14" y="0"/>
                    <a:pt x="13" y="10"/>
                    <a:pt x="7" y="10"/>
                  </a:cubicBezTo>
                  <a:cubicBezTo>
                    <a:pt x="0" y="10"/>
                    <a:pt x="1" y="0"/>
                    <a:pt x="7" y="0"/>
                  </a:cubicBezTo>
                  <a:close/>
                </a:path>
              </a:pathLst>
            </a:custGeom>
            <a:solidFill>
              <a:srgbClr val="9E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9" name="Freeform 3175"/>
            <p:cNvSpPr/>
            <p:nvPr/>
          </p:nvSpPr>
          <p:spPr bwMode="auto">
            <a:xfrm>
              <a:off x="7671938" y="5377723"/>
              <a:ext cx="211670" cy="109854"/>
            </a:xfrm>
            <a:custGeom>
              <a:avLst/>
              <a:gdLst>
                <a:gd name="T0" fmla="*/ 11 w 115"/>
                <a:gd name="T1" fmla="*/ 0 h 60"/>
                <a:gd name="T2" fmla="*/ 9 w 115"/>
                <a:gd name="T3" fmla="*/ 16 h 60"/>
                <a:gd name="T4" fmla="*/ 100 w 115"/>
                <a:gd name="T5" fmla="*/ 60 h 60"/>
                <a:gd name="T6" fmla="*/ 102 w 115"/>
                <a:gd name="T7" fmla="*/ 60 h 60"/>
                <a:gd name="T8" fmla="*/ 105 w 115"/>
                <a:gd name="T9" fmla="*/ 44 h 60"/>
                <a:gd name="T10" fmla="*/ 66 w 115"/>
                <a:gd name="T11" fmla="*/ 25 h 60"/>
                <a:gd name="T12" fmla="*/ 14 w 115"/>
                <a:gd name="T13" fmla="*/ 0 h 60"/>
                <a:gd name="T14" fmla="*/ 11 w 115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60">
                  <a:moveTo>
                    <a:pt x="11" y="0"/>
                  </a:moveTo>
                  <a:cubicBezTo>
                    <a:pt x="3" y="0"/>
                    <a:pt x="0" y="13"/>
                    <a:pt x="9" y="16"/>
                  </a:cubicBezTo>
                  <a:cubicBezTo>
                    <a:pt x="42" y="25"/>
                    <a:pt x="67" y="51"/>
                    <a:pt x="100" y="60"/>
                  </a:cubicBezTo>
                  <a:cubicBezTo>
                    <a:pt x="101" y="60"/>
                    <a:pt x="102" y="60"/>
                    <a:pt x="102" y="60"/>
                  </a:cubicBezTo>
                  <a:cubicBezTo>
                    <a:pt x="111" y="60"/>
                    <a:pt x="115" y="47"/>
                    <a:pt x="105" y="44"/>
                  </a:cubicBezTo>
                  <a:cubicBezTo>
                    <a:pt x="92" y="40"/>
                    <a:pt x="79" y="32"/>
                    <a:pt x="66" y="25"/>
                  </a:cubicBezTo>
                  <a:cubicBezTo>
                    <a:pt x="59" y="7"/>
                    <a:pt x="34" y="7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0" name="Freeform 3176"/>
            <p:cNvSpPr/>
            <p:nvPr/>
          </p:nvSpPr>
          <p:spPr bwMode="auto">
            <a:xfrm>
              <a:off x="7600935" y="5306720"/>
              <a:ext cx="24114" cy="18756"/>
            </a:xfrm>
            <a:custGeom>
              <a:avLst/>
              <a:gdLst>
                <a:gd name="T0" fmla="*/ 7 w 13"/>
                <a:gd name="T1" fmla="*/ 0 h 10"/>
                <a:gd name="T2" fmla="*/ 6 w 13"/>
                <a:gd name="T3" fmla="*/ 10 h 10"/>
                <a:gd name="T4" fmla="*/ 7 w 13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0">
                  <a:moveTo>
                    <a:pt x="7" y="0"/>
                  </a:moveTo>
                  <a:cubicBezTo>
                    <a:pt x="0" y="0"/>
                    <a:pt x="0" y="10"/>
                    <a:pt x="6" y="10"/>
                  </a:cubicBezTo>
                  <a:cubicBezTo>
                    <a:pt x="13" y="10"/>
                    <a:pt x="13" y="0"/>
                    <a:pt x="7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1" name="Freeform 3177"/>
            <p:cNvSpPr/>
            <p:nvPr/>
          </p:nvSpPr>
          <p:spPr bwMode="auto">
            <a:xfrm>
              <a:off x="7685335" y="5490257"/>
              <a:ext cx="18756" cy="17416"/>
            </a:xfrm>
            <a:custGeom>
              <a:avLst/>
              <a:gdLst>
                <a:gd name="T0" fmla="*/ 1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8 w 10"/>
                <a:gd name="T7" fmla="*/ 4 h 10"/>
                <a:gd name="T8" fmla="*/ 3 w 10"/>
                <a:gd name="T9" fmla="*/ 0 h 10"/>
                <a:gd name="T10" fmla="*/ 1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3" y="3"/>
                    <a:pt x="7" y="6"/>
                    <a:pt x="10" y="10"/>
                  </a:cubicBezTo>
                  <a:cubicBezTo>
                    <a:pt x="10" y="7"/>
                    <a:pt x="10" y="5"/>
                    <a:pt x="8" y="4"/>
                  </a:cubicBezTo>
                  <a:cubicBezTo>
                    <a:pt x="6" y="2"/>
                    <a:pt x="5" y="1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2" name="Freeform 3178"/>
            <p:cNvSpPr/>
            <p:nvPr/>
          </p:nvSpPr>
          <p:spPr bwMode="auto">
            <a:xfrm>
              <a:off x="7475004" y="5237056"/>
              <a:ext cx="96457" cy="64305"/>
            </a:xfrm>
            <a:custGeom>
              <a:avLst/>
              <a:gdLst>
                <a:gd name="T0" fmla="*/ 8 w 53"/>
                <a:gd name="T1" fmla="*/ 0 h 35"/>
                <a:gd name="T2" fmla="*/ 4 w 53"/>
                <a:gd name="T3" fmla="*/ 2 h 35"/>
                <a:gd name="T4" fmla="*/ 19 w 53"/>
                <a:gd name="T5" fmla="*/ 25 h 35"/>
                <a:gd name="T6" fmla="*/ 49 w 53"/>
                <a:gd name="T7" fmla="*/ 35 h 35"/>
                <a:gd name="T8" fmla="*/ 49 w 53"/>
                <a:gd name="T9" fmla="*/ 35 h 35"/>
                <a:gd name="T10" fmla="*/ 51 w 53"/>
                <a:gd name="T11" fmla="*/ 31 h 35"/>
                <a:gd name="T12" fmla="*/ 27 w 53"/>
                <a:gd name="T13" fmla="*/ 16 h 35"/>
                <a:gd name="T14" fmla="*/ 8 w 53"/>
                <a:gd name="T15" fmla="*/ 0 h 35"/>
                <a:gd name="T16" fmla="*/ 8 w 53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35">
                  <a:moveTo>
                    <a:pt x="8" y="0"/>
                  </a:moveTo>
                  <a:cubicBezTo>
                    <a:pt x="6" y="0"/>
                    <a:pt x="5" y="1"/>
                    <a:pt x="4" y="2"/>
                  </a:cubicBezTo>
                  <a:cubicBezTo>
                    <a:pt x="0" y="12"/>
                    <a:pt x="12" y="21"/>
                    <a:pt x="19" y="25"/>
                  </a:cubicBezTo>
                  <a:cubicBezTo>
                    <a:pt x="28" y="31"/>
                    <a:pt x="38" y="33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2" y="35"/>
                    <a:pt x="53" y="32"/>
                    <a:pt x="51" y="31"/>
                  </a:cubicBezTo>
                  <a:cubicBezTo>
                    <a:pt x="43" y="27"/>
                    <a:pt x="34" y="22"/>
                    <a:pt x="27" y="16"/>
                  </a:cubicBezTo>
                  <a:cubicBezTo>
                    <a:pt x="21" y="12"/>
                    <a:pt x="16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Freeform 3179"/>
            <p:cNvSpPr/>
            <p:nvPr/>
          </p:nvSpPr>
          <p:spPr bwMode="auto">
            <a:xfrm>
              <a:off x="7521893" y="5400498"/>
              <a:ext cx="203632" cy="146026"/>
            </a:xfrm>
            <a:custGeom>
              <a:avLst/>
              <a:gdLst>
                <a:gd name="T0" fmla="*/ 8 w 111"/>
                <a:gd name="T1" fmla="*/ 0 h 80"/>
                <a:gd name="T2" fmla="*/ 4 w 111"/>
                <a:gd name="T3" fmla="*/ 10 h 80"/>
                <a:gd name="T4" fmla="*/ 3 w 111"/>
                <a:gd name="T5" fmla="*/ 10 h 80"/>
                <a:gd name="T6" fmla="*/ 47 w 111"/>
                <a:gd name="T7" fmla="*/ 44 h 80"/>
                <a:gd name="T8" fmla="*/ 52 w 111"/>
                <a:gd name="T9" fmla="*/ 47 h 80"/>
                <a:gd name="T10" fmla="*/ 89 w 111"/>
                <a:gd name="T11" fmla="*/ 78 h 80"/>
                <a:gd name="T12" fmla="*/ 93 w 111"/>
                <a:gd name="T13" fmla="*/ 80 h 80"/>
                <a:gd name="T14" fmla="*/ 95 w 111"/>
                <a:gd name="T15" fmla="*/ 79 h 80"/>
                <a:gd name="T16" fmla="*/ 98 w 111"/>
                <a:gd name="T17" fmla="*/ 80 h 80"/>
                <a:gd name="T18" fmla="*/ 105 w 111"/>
                <a:gd name="T19" fmla="*/ 65 h 80"/>
                <a:gd name="T20" fmla="*/ 99 w 111"/>
                <a:gd name="T21" fmla="*/ 59 h 80"/>
                <a:gd name="T22" fmla="*/ 97 w 111"/>
                <a:gd name="T23" fmla="*/ 64 h 80"/>
                <a:gd name="T24" fmla="*/ 91 w 111"/>
                <a:gd name="T25" fmla="*/ 66 h 80"/>
                <a:gd name="T26" fmla="*/ 85 w 111"/>
                <a:gd name="T27" fmla="*/ 64 h 80"/>
                <a:gd name="T28" fmla="*/ 82 w 111"/>
                <a:gd name="T29" fmla="*/ 58 h 80"/>
                <a:gd name="T30" fmla="*/ 89 w 111"/>
                <a:gd name="T31" fmla="*/ 49 h 80"/>
                <a:gd name="T32" fmla="*/ 57 w 111"/>
                <a:gd name="T33" fmla="*/ 27 h 80"/>
                <a:gd name="T34" fmla="*/ 10 w 111"/>
                <a:gd name="T35" fmla="*/ 0 h 80"/>
                <a:gd name="T36" fmla="*/ 8 w 111"/>
                <a:gd name="T3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1" h="80">
                  <a:moveTo>
                    <a:pt x="8" y="0"/>
                  </a:moveTo>
                  <a:cubicBezTo>
                    <a:pt x="3" y="0"/>
                    <a:pt x="0" y="7"/>
                    <a:pt x="4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5" y="25"/>
                    <a:pt x="31" y="34"/>
                    <a:pt x="47" y="44"/>
                  </a:cubicBezTo>
                  <a:cubicBezTo>
                    <a:pt x="48" y="45"/>
                    <a:pt x="50" y="46"/>
                    <a:pt x="52" y="47"/>
                  </a:cubicBezTo>
                  <a:cubicBezTo>
                    <a:pt x="64" y="57"/>
                    <a:pt x="77" y="68"/>
                    <a:pt x="89" y="78"/>
                  </a:cubicBezTo>
                  <a:cubicBezTo>
                    <a:pt x="90" y="79"/>
                    <a:pt x="92" y="80"/>
                    <a:pt x="93" y="80"/>
                  </a:cubicBezTo>
                  <a:cubicBezTo>
                    <a:pt x="94" y="80"/>
                    <a:pt x="95" y="80"/>
                    <a:pt x="95" y="79"/>
                  </a:cubicBezTo>
                  <a:cubicBezTo>
                    <a:pt x="96" y="80"/>
                    <a:pt x="97" y="80"/>
                    <a:pt x="98" y="80"/>
                  </a:cubicBezTo>
                  <a:cubicBezTo>
                    <a:pt x="105" y="80"/>
                    <a:pt x="111" y="72"/>
                    <a:pt x="105" y="65"/>
                  </a:cubicBezTo>
                  <a:cubicBezTo>
                    <a:pt x="103" y="63"/>
                    <a:pt x="101" y="61"/>
                    <a:pt x="99" y="59"/>
                  </a:cubicBezTo>
                  <a:cubicBezTo>
                    <a:pt x="99" y="61"/>
                    <a:pt x="98" y="63"/>
                    <a:pt x="97" y="64"/>
                  </a:cubicBezTo>
                  <a:cubicBezTo>
                    <a:pt x="95" y="66"/>
                    <a:pt x="93" y="66"/>
                    <a:pt x="91" y="66"/>
                  </a:cubicBezTo>
                  <a:cubicBezTo>
                    <a:pt x="89" y="66"/>
                    <a:pt x="87" y="66"/>
                    <a:pt x="85" y="64"/>
                  </a:cubicBezTo>
                  <a:cubicBezTo>
                    <a:pt x="84" y="62"/>
                    <a:pt x="82" y="61"/>
                    <a:pt x="82" y="58"/>
                  </a:cubicBezTo>
                  <a:cubicBezTo>
                    <a:pt x="81" y="53"/>
                    <a:pt x="84" y="50"/>
                    <a:pt x="89" y="49"/>
                  </a:cubicBezTo>
                  <a:cubicBezTo>
                    <a:pt x="79" y="41"/>
                    <a:pt x="68" y="34"/>
                    <a:pt x="57" y="27"/>
                  </a:cubicBezTo>
                  <a:cubicBezTo>
                    <a:pt x="42" y="17"/>
                    <a:pt x="27" y="6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</a:path>
              </a:pathLst>
            </a:custGeom>
            <a:solidFill>
              <a:srgbClr val="C35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Freeform 3180"/>
            <p:cNvSpPr/>
            <p:nvPr/>
          </p:nvSpPr>
          <p:spPr bwMode="auto">
            <a:xfrm>
              <a:off x="7670598" y="5490257"/>
              <a:ext cx="33492" cy="30813"/>
            </a:xfrm>
            <a:custGeom>
              <a:avLst/>
              <a:gdLst>
                <a:gd name="T0" fmla="*/ 8 w 18"/>
                <a:gd name="T1" fmla="*/ 0 h 17"/>
                <a:gd name="T2" fmla="*/ 1 w 18"/>
                <a:gd name="T3" fmla="*/ 9 h 17"/>
                <a:gd name="T4" fmla="*/ 4 w 18"/>
                <a:gd name="T5" fmla="*/ 15 h 17"/>
                <a:gd name="T6" fmla="*/ 10 w 18"/>
                <a:gd name="T7" fmla="*/ 17 h 17"/>
                <a:gd name="T8" fmla="*/ 16 w 18"/>
                <a:gd name="T9" fmla="*/ 15 h 17"/>
                <a:gd name="T10" fmla="*/ 18 w 18"/>
                <a:gd name="T11" fmla="*/ 10 h 17"/>
                <a:gd name="T12" fmla="*/ 8 w 18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7">
                  <a:moveTo>
                    <a:pt x="8" y="0"/>
                  </a:moveTo>
                  <a:cubicBezTo>
                    <a:pt x="3" y="1"/>
                    <a:pt x="0" y="4"/>
                    <a:pt x="1" y="9"/>
                  </a:cubicBezTo>
                  <a:cubicBezTo>
                    <a:pt x="1" y="12"/>
                    <a:pt x="3" y="13"/>
                    <a:pt x="4" y="15"/>
                  </a:cubicBezTo>
                  <a:cubicBezTo>
                    <a:pt x="6" y="17"/>
                    <a:pt x="8" y="17"/>
                    <a:pt x="10" y="17"/>
                  </a:cubicBezTo>
                  <a:cubicBezTo>
                    <a:pt x="12" y="17"/>
                    <a:pt x="14" y="17"/>
                    <a:pt x="16" y="15"/>
                  </a:cubicBezTo>
                  <a:cubicBezTo>
                    <a:pt x="17" y="14"/>
                    <a:pt x="18" y="12"/>
                    <a:pt x="18" y="10"/>
                  </a:cubicBezTo>
                  <a:cubicBezTo>
                    <a:pt x="15" y="6"/>
                    <a:pt x="11" y="3"/>
                    <a:pt x="8" y="0"/>
                  </a:cubicBezTo>
                </a:path>
              </a:pathLst>
            </a:custGeom>
            <a:solidFill>
              <a:srgbClr val="B84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Freeform 3181"/>
            <p:cNvSpPr/>
            <p:nvPr/>
          </p:nvSpPr>
          <p:spPr bwMode="auto">
            <a:xfrm>
              <a:off x="7469645" y="5152656"/>
              <a:ext cx="408604" cy="409944"/>
            </a:xfrm>
            <a:custGeom>
              <a:avLst/>
              <a:gdLst>
                <a:gd name="T0" fmla="*/ 25 w 223"/>
                <a:gd name="T1" fmla="*/ 0 h 224"/>
                <a:gd name="T2" fmla="*/ 24 w 223"/>
                <a:gd name="T3" fmla="*/ 22 h 224"/>
                <a:gd name="T4" fmla="*/ 203 w 223"/>
                <a:gd name="T5" fmla="*/ 201 h 224"/>
                <a:gd name="T6" fmla="*/ 223 w 223"/>
                <a:gd name="T7" fmla="*/ 200 h 224"/>
                <a:gd name="T8" fmla="*/ 142 w 223"/>
                <a:gd name="T9" fmla="*/ 224 h 224"/>
                <a:gd name="T10" fmla="*/ 0 w 223"/>
                <a:gd name="T11" fmla="*/ 82 h 224"/>
                <a:gd name="T12" fmla="*/ 25 w 223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224">
                  <a:moveTo>
                    <a:pt x="25" y="0"/>
                  </a:moveTo>
                  <a:cubicBezTo>
                    <a:pt x="25" y="7"/>
                    <a:pt x="24" y="14"/>
                    <a:pt x="24" y="22"/>
                  </a:cubicBezTo>
                  <a:cubicBezTo>
                    <a:pt x="24" y="119"/>
                    <a:pt x="105" y="201"/>
                    <a:pt x="203" y="201"/>
                  </a:cubicBezTo>
                  <a:cubicBezTo>
                    <a:pt x="210" y="201"/>
                    <a:pt x="216" y="201"/>
                    <a:pt x="223" y="200"/>
                  </a:cubicBezTo>
                  <a:cubicBezTo>
                    <a:pt x="200" y="215"/>
                    <a:pt x="172" y="224"/>
                    <a:pt x="142" y="224"/>
                  </a:cubicBezTo>
                  <a:cubicBezTo>
                    <a:pt x="64" y="224"/>
                    <a:pt x="0" y="160"/>
                    <a:pt x="0" y="82"/>
                  </a:cubicBezTo>
                  <a:cubicBezTo>
                    <a:pt x="0" y="51"/>
                    <a:pt x="9" y="23"/>
                    <a:pt x="25" y="0"/>
                  </a:cubicBezTo>
                  <a:close/>
                </a:path>
              </a:pathLst>
            </a:custGeom>
            <a:solidFill>
              <a:srgbClr val="9E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Freeform 3211"/>
            <p:cNvSpPr/>
            <p:nvPr/>
          </p:nvSpPr>
          <p:spPr bwMode="auto">
            <a:xfrm>
              <a:off x="9901175" y="2605913"/>
              <a:ext cx="148705" cy="136648"/>
            </a:xfrm>
            <a:custGeom>
              <a:avLst/>
              <a:gdLst>
                <a:gd name="T0" fmla="*/ 55 w 111"/>
                <a:gd name="T1" fmla="*/ 0 h 102"/>
                <a:gd name="T2" fmla="*/ 69 w 111"/>
                <a:gd name="T3" fmla="*/ 39 h 102"/>
                <a:gd name="T4" fmla="*/ 111 w 111"/>
                <a:gd name="T5" fmla="*/ 39 h 102"/>
                <a:gd name="T6" fmla="*/ 77 w 111"/>
                <a:gd name="T7" fmla="*/ 64 h 102"/>
                <a:gd name="T8" fmla="*/ 89 w 111"/>
                <a:gd name="T9" fmla="*/ 102 h 102"/>
                <a:gd name="T10" fmla="*/ 55 w 111"/>
                <a:gd name="T11" fmla="*/ 78 h 102"/>
                <a:gd name="T12" fmla="*/ 22 w 111"/>
                <a:gd name="T13" fmla="*/ 102 h 102"/>
                <a:gd name="T14" fmla="*/ 34 w 111"/>
                <a:gd name="T15" fmla="*/ 64 h 102"/>
                <a:gd name="T16" fmla="*/ 0 w 111"/>
                <a:gd name="T17" fmla="*/ 39 h 102"/>
                <a:gd name="T18" fmla="*/ 43 w 111"/>
                <a:gd name="T19" fmla="*/ 39 h 102"/>
                <a:gd name="T20" fmla="*/ 55 w 111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02">
                  <a:moveTo>
                    <a:pt x="55" y="0"/>
                  </a:moveTo>
                  <a:lnTo>
                    <a:pt x="69" y="39"/>
                  </a:lnTo>
                  <a:lnTo>
                    <a:pt x="111" y="39"/>
                  </a:lnTo>
                  <a:lnTo>
                    <a:pt x="77" y="64"/>
                  </a:lnTo>
                  <a:lnTo>
                    <a:pt x="89" y="102"/>
                  </a:lnTo>
                  <a:lnTo>
                    <a:pt x="55" y="78"/>
                  </a:lnTo>
                  <a:lnTo>
                    <a:pt x="22" y="102"/>
                  </a:lnTo>
                  <a:lnTo>
                    <a:pt x="34" y="64"/>
                  </a:lnTo>
                  <a:lnTo>
                    <a:pt x="0" y="39"/>
                  </a:lnTo>
                  <a:lnTo>
                    <a:pt x="43" y="3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Freeform 3215"/>
            <p:cNvSpPr/>
            <p:nvPr/>
          </p:nvSpPr>
          <p:spPr bwMode="auto">
            <a:xfrm>
              <a:off x="7903704" y="3812970"/>
              <a:ext cx="146026" cy="137988"/>
            </a:xfrm>
            <a:custGeom>
              <a:avLst/>
              <a:gdLst>
                <a:gd name="T0" fmla="*/ 55 w 109"/>
                <a:gd name="T1" fmla="*/ 0 h 103"/>
                <a:gd name="T2" fmla="*/ 68 w 109"/>
                <a:gd name="T3" fmla="*/ 39 h 103"/>
                <a:gd name="T4" fmla="*/ 109 w 109"/>
                <a:gd name="T5" fmla="*/ 39 h 103"/>
                <a:gd name="T6" fmla="*/ 76 w 109"/>
                <a:gd name="T7" fmla="*/ 64 h 103"/>
                <a:gd name="T8" fmla="*/ 89 w 109"/>
                <a:gd name="T9" fmla="*/ 103 h 103"/>
                <a:gd name="T10" fmla="*/ 55 w 109"/>
                <a:gd name="T11" fmla="*/ 79 h 103"/>
                <a:gd name="T12" fmla="*/ 22 w 109"/>
                <a:gd name="T13" fmla="*/ 103 h 103"/>
                <a:gd name="T14" fmla="*/ 34 w 109"/>
                <a:gd name="T15" fmla="*/ 64 h 103"/>
                <a:gd name="T16" fmla="*/ 0 w 109"/>
                <a:gd name="T17" fmla="*/ 39 h 103"/>
                <a:gd name="T18" fmla="*/ 42 w 109"/>
                <a:gd name="T19" fmla="*/ 39 h 103"/>
                <a:gd name="T20" fmla="*/ 55 w 109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03">
                  <a:moveTo>
                    <a:pt x="55" y="0"/>
                  </a:moveTo>
                  <a:lnTo>
                    <a:pt x="68" y="39"/>
                  </a:lnTo>
                  <a:lnTo>
                    <a:pt x="109" y="39"/>
                  </a:lnTo>
                  <a:lnTo>
                    <a:pt x="76" y="64"/>
                  </a:lnTo>
                  <a:lnTo>
                    <a:pt x="89" y="103"/>
                  </a:lnTo>
                  <a:lnTo>
                    <a:pt x="55" y="79"/>
                  </a:lnTo>
                  <a:lnTo>
                    <a:pt x="22" y="103"/>
                  </a:lnTo>
                  <a:lnTo>
                    <a:pt x="34" y="64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8" name="Freeform 3216"/>
            <p:cNvSpPr/>
            <p:nvPr/>
          </p:nvSpPr>
          <p:spPr bwMode="auto">
            <a:xfrm>
              <a:off x="10273608" y="4604725"/>
              <a:ext cx="146026" cy="137988"/>
            </a:xfrm>
            <a:custGeom>
              <a:avLst/>
              <a:gdLst>
                <a:gd name="T0" fmla="*/ 55 w 109"/>
                <a:gd name="T1" fmla="*/ 0 h 103"/>
                <a:gd name="T2" fmla="*/ 67 w 109"/>
                <a:gd name="T3" fmla="*/ 40 h 103"/>
                <a:gd name="T4" fmla="*/ 109 w 109"/>
                <a:gd name="T5" fmla="*/ 40 h 103"/>
                <a:gd name="T6" fmla="*/ 75 w 109"/>
                <a:gd name="T7" fmla="*/ 63 h 103"/>
                <a:gd name="T8" fmla="*/ 89 w 109"/>
                <a:gd name="T9" fmla="*/ 103 h 103"/>
                <a:gd name="T10" fmla="*/ 55 w 109"/>
                <a:gd name="T11" fmla="*/ 77 h 103"/>
                <a:gd name="T12" fmla="*/ 20 w 109"/>
                <a:gd name="T13" fmla="*/ 102 h 103"/>
                <a:gd name="T14" fmla="*/ 34 w 109"/>
                <a:gd name="T15" fmla="*/ 63 h 103"/>
                <a:gd name="T16" fmla="*/ 0 w 109"/>
                <a:gd name="T17" fmla="*/ 40 h 103"/>
                <a:gd name="T18" fmla="*/ 41 w 109"/>
                <a:gd name="T19" fmla="*/ 40 h 103"/>
                <a:gd name="T20" fmla="*/ 55 w 109"/>
                <a:gd name="T2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03">
                  <a:moveTo>
                    <a:pt x="55" y="0"/>
                  </a:moveTo>
                  <a:lnTo>
                    <a:pt x="67" y="40"/>
                  </a:lnTo>
                  <a:lnTo>
                    <a:pt x="109" y="40"/>
                  </a:lnTo>
                  <a:lnTo>
                    <a:pt x="75" y="63"/>
                  </a:lnTo>
                  <a:lnTo>
                    <a:pt x="89" y="103"/>
                  </a:lnTo>
                  <a:lnTo>
                    <a:pt x="55" y="77"/>
                  </a:lnTo>
                  <a:lnTo>
                    <a:pt x="20" y="102"/>
                  </a:lnTo>
                  <a:lnTo>
                    <a:pt x="34" y="63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C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9" name="Freeform 3217"/>
            <p:cNvSpPr/>
            <p:nvPr/>
          </p:nvSpPr>
          <p:spPr bwMode="auto">
            <a:xfrm>
              <a:off x="10805463" y="3523598"/>
              <a:ext cx="120572" cy="120572"/>
            </a:xfrm>
            <a:custGeom>
              <a:avLst/>
              <a:gdLst>
                <a:gd name="T0" fmla="*/ 38 w 90"/>
                <a:gd name="T1" fmla="*/ 38 h 90"/>
                <a:gd name="T2" fmla="*/ 45 w 90"/>
                <a:gd name="T3" fmla="*/ 0 h 90"/>
                <a:gd name="T4" fmla="*/ 50 w 90"/>
                <a:gd name="T5" fmla="*/ 38 h 90"/>
                <a:gd name="T6" fmla="*/ 90 w 90"/>
                <a:gd name="T7" fmla="*/ 45 h 90"/>
                <a:gd name="T8" fmla="*/ 50 w 90"/>
                <a:gd name="T9" fmla="*/ 50 h 90"/>
                <a:gd name="T10" fmla="*/ 44 w 90"/>
                <a:gd name="T11" fmla="*/ 90 h 90"/>
                <a:gd name="T12" fmla="*/ 38 w 90"/>
                <a:gd name="T13" fmla="*/ 50 h 90"/>
                <a:gd name="T14" fmla="*/ 0 w 90"/>
                <a:gd name="T15" fmla="*/ 45 h 90"/>
                <a:gd name="T16" fmla="*/ 38 w 90"/>
                <a:gd name="T17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38" y="38"/>
                  </a:moveTo>
                  <a:lnTo>
                    <a:pt x="45" y="0"/>
                  </a:lnTo>
                  <a:lnTo>
                    <a:pt x="50" y="38"/>
                  </a:lnTo>
                  <a:lnTo>
                    <a:pt x="90" y="45"/>
                  </a:lnTo>
                  <a:lnTo>
                    <a:pt x="50" y="50"/>
                  </a:lnTo>
                  <a:lnTo>
                    <a:pt x="44" y="90"/>
                  </a:lnTo>
                  <a:lnTo>
                    <a:pt x="38" y="50"/>
                  </a:lnTo>
                  <a:lnTo>
                    <a:pt x="0" y="45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0" name="Freeform 3218"/>
            <p:cNvSpPr/>
            <p:nvPr/>
          </p:nvSpPr>
          <p:spPr bwMode="auto">
            <a:xfrm>
              <a:off x="8521299" y="2305824"/>
              <a:ext cx="120572" cy="120572"/>
            </a:xfrm>
            <a:custGeom>
              <a:avLst/>
              <a:gdLst>
                <a:gd name="T0" fmla="*/ 40 w 90"/>
                <a:gd name="T1" fmla="*/ 38 h 90"/>
                <a:gd name="T2" fmla="*/ 45 w 90"/>
                <a:gd name="T3" fmla="*/ 0 h 90"/>
                <a:gd name="T4" fmla="*/ 51 w 90"/>
                <a:gd name="T5" fmla="*/ 38 h 90"/>
                <a:gd name="T6" fmla="*/ 90 w 90"/>
                <a:gd name="T7" fmla="*/ 45 h 90"/>
                <a:gd name="T8" fmla="*/ 51 w 90"/>
                <a:gd name="T9" fmla="*/ 50 h 90"/>
                <a:gd name="T10" fmla="*/ 45 w 90"/>
                <a:gd name="T11" fmla="*/ 90 h 90"/>
                <a:gd name="T12" fmla="*/ 38 w 90"/>
                <a:gd name="T13" fmla="*/ 50 h 90"/>
                <a:gd name="T14" fmla="*/ 0 w 90"/>
                <a:gd name="T15" fmla="*/ 45 h 90"/>
                <a:gd name="T16" fmla="*/ 40 w 90"/>
                <a:gd name="T17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0">
                  <a:moveTo>
                    <a:pt x="40" y="38"/>
                  </a:moveTo>
                  <a:lnTo>
                    <a:pt x="45" y="0"/>
                  </a:lnTo>
                  <a:lnTo>
                    <a:pt x="51" y="38"/>
                  </a:lnTo>
                  <a:lnTo>
                    <a:pt x="90" y="45"/>
                  </a:lnTo>
                  <a:lnTo>
                    <a:pt x="51" y="50"/>
                  </a:lnTo>
                  <a:lnTo>
                    <a:pt x="45" y="90"/>
                  </a:lnTo>
                  <a:lnTo>
                    <a:pt x="38" y="50"/>
                  </a:lnTo>
                  <a:lnTo>
                    <a:pt x="0" y="45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1" name="Freeform 3219"/>
            <p:cNvSpPr/>
            <p:nvPr/>
          </p:nvSpPr>
          <p:spPr bwMode="auto">
            <a:xfrm>
              <a:off x="10861730" y="5377723"/>
              <a:ext cx="120572" cy="121911"/>
            </a:xfrm>
            <a:custGeom>
              <a:avLst/>
              <a:gdLst>
                <a:gd name="T0" fmla="*/ 38 w 90"/>
                <a:gd name="T1" fmla="*/ 39 h 91"/>
                <a:gd name="T2" fmla="*/ 45 w 90"/>
                <a:gd name="T3" fmla="*/ 0 h 91"/>
                <a:gd name="T4" fmla="*/ 51 w 90"/>
                <a:gd name="T5" fmla="*/ 39 h 91"/>
                <a:gd name="T6" fmla="*/ 90 w 90"/>
                <a:gd name="T7" fmla="*/ 45 h 91"/>
                <a:gd name="T8" fmla="*/ 51 w 90"/>
                <a:gd name="T9" fmla="*/ 51 h 91"/>
                <a:gd name="T10" fmla="*/ 45 w 90"/>
                <a:gd name="T11" fmla="*/ 91 h 91"/>
                <a:gd name="T12" fmla="*/ 38 w 90"/>
                <a:gd name="T13" fmla="*/ 51 h 91"/>
                <a:gd name="T14" fmla="*/ 0 w 90"/>
                <a:gd name="T15" fmla="*/ 44 h 91"/>
                <a:gd name="T16" fmla="*/ 38 w 90"/>
                <a:gd name="T17" fmla="*/ 3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91">
                  <a:moveTo>
                    <a:pt x="38" y="39"/>
                  </a:moveTo>
                  <a:lnTo>
                    <a:pt x="45" y="0"/>
                  </a:lnTo>
                  <a:lnTo>
                    <a:pt x="51" y="39"/>
                  </a:lnTo>
                  <a:lnTo>
                    <a:pt x="90" y="45"/>
                  </a:lnTo>
                  <a:lnTo>
                    <a:pt x="51" y="51"/>
                  </a:lnTo>
                  <a:lnTo>
                    <a:pt x="45" y="91"/>
                  </a:lnTo>
                  <a:lnTo>
                    <a:pt x="38" y="51"/>
                  </a:lnTo>
                  <a:lnTo>
                    <a:pt x="0" y="44"/>
                  </a:lnTo>
                  <a:lnTo>
                    <a:pt x="38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2" name="Oval 3226"/>
            <p:cNvSpPr>
              <a:spLocks noChangeArrowheads="1"/>
            </p:cNvSpPr>
            <p:nvPr/>
          </p:nvSpPr>
          <p:spPr bwMode="auto">
            <a:xfrm>
              <a:off x="10242795" y="3515560"/>
              <a:ext cx="56267" cy="57606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3" name="Oval 3230"/>
            <p:cNvSpPr>
              <a:spLocks noChangeArrowheads="1"/>
            </p:cNvSpPr>
            <p:nvPr/>
          </p:nvSpPr>
          <p:spPr bwMode="auto">
            <a:xfrm>
              <a:off x="9043776" y="4267124"/>
              <a:ext cx="56267" cy="56267"/>
            </a:xfrm>
            <a:prstGeom prst="ellipse">
              <a:avLst/>
            </a:prstGeom>
            <a:solidFill>
              <a:srgbClr val="347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4" name="任意多边形: 形状 553"/>
            <p:cNvSpPr/>
            <p:nvPr/>
          </p:nvSpPr>
          <p:spPr bwMode="auto">
            <a:xfrm>
              <a:off x="8803021" y="4644902"/>
              <a:ext cx="2379342" cy="2204153"/>
            </a:xfrm>
            <a:custGeom>
              <a:avLst/>
              <a:gdLst>
                <a:gd name="connsiteX0" fmla="*/ 124237 w 2590514"/>
                <a:gd name="connsiteY0" fmla="*/ 0 h 2399776"/>
                <a:gd name="connsiteX1" fmla="*/ 2544816 w 2590514"/>
                <a:gd name="connsiteY1" fmla="*/ 2355559 h 2399776"/>
                <a:gd name="connsiteX2" fmla="*/ 2590514 w 2590514"/>
                <a:gd name="connsiteY2" fmla="*/ 2399776 h 2399776"/>
                <a:gd name="connsiteX3" fmla="*/ 2217816 w 2590514"/>
                <a:gd name="connsiteY3" fmla="*/ 2399776 h 2399776"/>
                <a:gd name="connsiteX4" fmla="*/ 2202624 w 2590514"/>
                <a:gd name="connsiteY4" fmla="*/ 2384116 h 2399776"/>
                <a:gd name="connsiteX5" fmla="*/ 0 w 2590514"/>
                <a:gd name="connsiteY5" fmla="*/ 121854 h 2399776"/>
                <a:gd name="connsiteX6" fmla="*/ 124237 w 2590514"/>
                <a:gd name="connsiteY6" fmla="*/ 0 h 239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0514" h="2399776">
                  <a:moveTo>
                    <a:pt x="124237" y="0"/>
                  </a:moveTo>
                  <a:cubicBezTo>
                    <a:pt x="702713" y="558312"/>
                    <a:pt x="1828120" y="1661122"/>
                    <a:pt x="2544816" y="2355559"/>
                  </a:cubicBezTo>
                  <a:lnTo>
                    <a:pt x="2590514" y="2399776"/>
                  </a:lnTo>
                  <a:lnTo>
                    <a:pt x="2217816" y="2399776"/>
                  </a:lnTo>
                  <a:lnTo>
                    <a:pt x="2202624" y="2384116"/>
                  </a:lnTo>
                  <a:cubicBezTo>
                    <a:pt x="1508386" y="1669275"/>
                    <a:pt x="519131" y="660087"/>
                    <a:pt x="0" y="121854"/>
                  </a:cubicBezTo>
                  <a:cubicBezTo>
                    <a:pt x="51026" y="90836"/>
                    <a:pt x="90959" y="48742"/>
                    <a:pt x="124237" y="0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55" name="任意多边形: 形状 554"/>
            <p:cNvSpPr/>
            <p:nvPr/>
          </p:nvSpPr>
          <p:spPr bwMode="auto">
            <a:xfrm>
              <a:off x="8996947" y="4835913"/>
              <a:ext cx="2099776" cy="1993278"/>
            </a:xfrm>
            <a:custGeom>
              <a:avLst/>
              <a:gdLst>
                <a:gd name="connsiteX0" fmla="*/ 70996 w 2286136"/>
                <a:gd name="connsiteY0" fmla="*/ 0 h 2170185"/>
                <a:gd name="connsiteX1" fmla="*/ 2254024 w 2286136"/>
                <a:gd name="connsiteY1" fmla="*/ 2138987 h 2170185"/>
                <a:gd name="connsiteX2" fmla="*/ 2286136 w 2286136"/>
                <a:gd name="connsiteY2" fmla="*/ 2170185 h 2170185"/>
                <a:gd name="connsiteX3" fmla="*/ 2056366 w 2286136"/>
                <a:gd name="connsiteY3" fmla="*/ 2170185 h 2170185"/>
                <a:gd name="connsiteX4" fmla="*/ 2021066 w 2286136"/>
                <a:gd name="connsiteY4" fmla="*/ 2133958 h 2170185"/>
                <a:gd name="connsiteX5" fmla="*/ 0 w 2286136"/>
                <a:gd name="connsiteY5" fmla="*/ 70910 h 2170185"/>
                <a:gd name="connsiteX6" fmla="*/ 70996 w 2286136"/>
                <a:gd name="connsiteY6" fmla="*/ 0 h 217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136" h="2170185">
                  <a:moveTo>
                    <a:pt x="70996" y="0"/>
                  </a:moveTo>
                  <a:cubicBezTo>
                    <a:pt x="563946" y="479891"/>
                    <a:pt x="1682834" y="1583018"/>
                    <a:pt x="2254024" y="2138987"/>
                  </a:cubicBezTo>
                  <a:lnTo>
                    <a:pt x="2286136" y="2170185"/>
                  </a:lnTo>
                  <a:lnTo>
                    <a:pt x="2056366" y="2170185"/>
                  </a:lnTo>
                  <a:lnTo>
                    <a:pt x="2021066" y="2133958"/>
                  </a:lnTo>
                  <a:cubicBezTo>
                    <a:pt x="1438256" y="1536760"/>
                    <a:pt x="446498" y="532381"/>
                    <a:pt x="0" y="70910"/>
                  </a:cubicBezTo>
                  <a:cubicBezTo>
                    <a:pt x="28842" y="55399"/>
                    <a:pt x="53247" y="31023"/>
                    <a:pt x="70996" y="0"/>
                  </a:cubicBezTo>
                  <a:close/>
                </a:path>
              </a:pathLst>
            </a:custGeom>
            <a:solidFill>
              <a:srgbClr val="FDDF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56" name="任意多边形: 形状 555"/>
            <p:cNvSpPr/>
            <p:nvPr/>
          </p:nvSpPr>
          <p:spPr bwMode="auto">
            <a:xfrm>
              <a:off x="9873261" y="3335536"/>
              <a:ext cx="2317876" cy="2492810"/>
            </a:xfrm>
            <a:custGeom>
              <a:avLst/>
              <a:gdLst>
                <a:gd name="connsiteX0" fmla="*/ 124237 w 2523593"/>
                <a:gd name="connsiteY0" fmla="*/ 0 h 2714051"/>
                <a:gd name="connsiteX1" fmla="*/ 2385331 w 2523593"/>
                <a:gd name="connsiteY1" fmla="*/ 2200432 h 2714051"/>
                <a:gd name="connsiteX2" fmla="*/ 2523593 w 2523593"/>
                <a:gd name="connsiteY2" fmla="*/ 2334319 h 2714051"/>
                <a:gd name="connsiteX3" fmla="*/ 2523593 w 2523593"/>
                <a:gd name="connsiteY3" fmla="*/ 2714051 h 2714051"/>
                <a:gd name="connsiteX4" fmla="*/ 2499309 w 2523593"/>
                <a:gd name="connsiteY4" fmla="*/ 2688868 h 2714051"/>
                <a:gd name="connsiteX5" fmla="*/ 0 w 2523593"/>
                <a:gd name="connsiteY5" fmla="*/ 124000 h 2714051"/>
                <a:gd name="connsiteX6" fmla="*/ 124237 w 2523593"/>
                <a:gd name="connsiteY6" fmla="*/ 0 h 271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3593" h="2714051">
                  <a:moveTo>
                    <a:pt x="124237" y="0"/>
                  </a:moveTo>
                  <a:cubicBezTo>
                    <a:pt x="661393" y="518141"/>
                    <a:pt x="1670139" y="1506971"/>
                    <a:pt x="2385331" y="2200432"/>
                  </a:cubicBezTo>
                  <a:lnTo>
                    <a:pt x="2523593" y="2334319"/>
                  </a:lnTo>
                  <a:lnTo>
                    <a:pt x="2523593" y="2714051"/>
                  </a:lnTo>
                  <a:lnTo>
                    <a:pt x="2499309" y="2688868"/>
                  </a:lnTo>
                  <a:cubicBezTo>
                    <a:pt x="1823901" y="1990090"/>
                    <a:pt x="598997" y="744689"/>
                    <a:pt x="0" y="124000"/>
                  </a:cubicBezTo>
                  <a:cubicBezTo>
                    <a:pt x="51026" y="90785"/>
                    <a:pt x="90959" y="50928"/>
                    <a:pt x="124237" y="0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57" name="任意多边形: 形状 556"/>
            <p:cNvSpPr/>
            <p:nvPr/>
          </p:nvSpPr>
          <p:spPr bwMode="auto">
            <a:xfrm>
              <a:off x="10064270" y="3528003"/>
              <a:ext cx="2126216" cy="2166724"/>
            </a:xfrm>
            <a:custGeom>
              <a:avLst/>
              <a:gdLst>
                <a:gd name="connsiteX0" fmla="*/ 73194 w 2314922"/>
                <a:gd name="connsiteY0" fmla="*/ 0 h 2359025"/>
                <a:gd name="connsiteX1" fmla="*/ 2255640 w 2314922"/>
                <a:gd name="connsiteY1" fmla="*/ 2138094 h 2359025"/>
                <a:gd name="connsiteX2" fmla="*/ 2314922 w 2314922"/>
                <a:gd name="connsiteY2" fmla="*/ 2195692 h 2359025"/>
                <a:gd name="connsiteX3" fmla="*/ 2314922 w 2314922"/>
                <a:gd name="connsiteY3" fmla="*/ 2302624 h 2359025"/>
                <a:gd name="connsiteX4" fmla="*/ 2310908 w 2314922"/>
                <a:gd name="connsiteY4" fmla="*/ 2307802 h 2359025"/>
                <a:gd name="connsiteX5" fmla="*/ 2244644 w 2314922"/>
                <a:gd name="connsiteY5" fmla="*/ 2359025 h 2359025"/>
                <a:gd name="connsiteX6" fmla="*/ 0 w 2314922"/>
                <a:gd name="connsiteY6" fmla="*/ 70882 h 2359025"/>
                <a:gd name="connsiteX7" fmla="*/ 73194 w 2314922"/>
                <a:gd name="connsiteY7" fmla="*/ 0 h 235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4922" h="2359025">
                  <a:moveTo>
                    <a:pt x="73194" y="0"/>
                  </a:moveTo>
                  <a:cubicBezTo>
                    <a:pt x="566014" y="477620"/>
                    <a:pt x="1684602" y="1582115"/>
                    <a:pt x="2255640" y="2138094"/>
                  </a:cubicBezTo>
                  <a:lnTo>
                    <a:pt x="2314922" y="2195692"/>
                  </a:lnTo>
                  <a:lnTo>
                    <a:pt x="2314922" y="2302624"/>
                  </a:lnTo>
                  <a:lnTo>
                    <a:pt x="2310908" y="2307802"/>
                  </a:lnTo>
                  <a:cubicBezTo>
                    <a:pt x="2291224" y="2327461"/>
                    <a:pt x="2269042" y="2344627"/>
                    <a:pt x="2244644" y="2359025"/>
                  </a:cubicBezTo>
                  <a:cubicBezTo>
                    <a:pt x="1734498" y="1834059"/>
                    <a:pt x="512364" y="595848"/>
                    <a:pt x="0" y="70882"/>
                  </a:cubicBezTo>
                  <a:cubicBezTo>
                    <a:pt x="31052" y="53161"/>
                    <a:pt x="55450" y="28796"/>
                    <a:pt x="73194" y="0"/>
                  </a:cubicBezTo>
                  <a:close/>
                </a:path>
              </a:pathLst>
            </a:custGeom>
            <a:solidFill>
              <a:srgbClr val="FDDF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58" name="Freeform 3238"/>
            <p:cNvSpPr/>
            <p:nvPr/>
          </p:nvSpPr>
          <p:spPr bwMode="auto">
            <a:xfrm>
              <a:off x="8024400" y="2657522"/>
              <a:ext cx="3987879" cy="4043289"/>
            </a:xfrm>
            <a:custGeom>
              <a:avLst/>
              <a:gdLst>
                <a:gd name="T0" fmla="*/ 1415 w 1957"/>
                <a:gd name="T1" fmla="*/ 1800 h 1987"/>
                <a:gd name="T2" fmla="*/ 1377 w 1957"/>
                <a:gd name="T3" fmla="*/ 1773 h 1987"/>
                <a:gd name="T4" fmla="*/ 1337 w 1957"/>
                <a:gd name="T5" fmla="*/ 1654 h 1987"/>
                <a:gd name="T6" fmla="*/ 1160 w 1957"/>
                <a:gd name="T7" fmla="*/ 1634 h 1987"/>
                <a:gd name="T8" fmla="*/ 1122 w 1957"/>
                <a:gd name="T9" fmla="*/ 1499 h 1987"/>
                <a:gd name="T10" fmla="*/ 1106 w 1957"/>
                <a:gd name="T11" fmla="*/ 1486 h 1987"/>
                <a:gd name="T12" fmla="*/ 1080 w 1957"/>
                <a:gd name="T13" fmla="*/ 1385 h 1987"/>
                <a:gd name="T14" fmla="*/ 956 w 1957"/>
                <a:gd name="T15" fmla="*/ 1346 h 1987"/>
                <a:gd name="T16" fmla="*/ 914 w 1957"/>
                <a:gd name="T17" fmla="*/ 1247 h 1987"/>
                <a:gd name="T18" fmla="*/ 876 w 1957"/>
                <a:gd name="T19" fmla="*/ 1223 h 1987"/>
                <a:gd name="T20" fmla="*/ 857 w 1957"/>
                <a:gd name="T21" fmla="*/ 1196 h 1987"/>
                <a:gd name="T22" fmla="*/ 771 w 1957"/>
                <a:gd name="T23" fmla="*/ 1156 h 1987"/>
                <a:gd name="T24" fmla="*/ 745 w 1957"/>
                <a:gd name="T25" fmla="*/ 991 h 1987"/>
                <a:gd name="T26" fmla="*/ 694 w 1957"/>
                <a:gd name="T27" fmla="*/ 963 h 1987"/>
                <a:gd name="T28" fmla="*/ 664 w 1957"/>
                <a:gd name="T29" fmla="*/ 889 h 1987"/>
                <a:gd name="T30" fmla="*/ 561 w 1957"/>
                <a:gd name="T31" fmla="*/ 864 h 1987"/>
                <a:gd name="T32" fmla="*/ 541 w 1957"/>
                <a:gd name="T33" fmla="*/ 746 h 1987"/>
                <a:gd name="T34" fmla="*/ 0 w 1957"/>
                <a:gd name="T35" fmla="*/ 168 h 1987"/>
                <a:gd name="T36" fmla="*/ 169 w 1957"/>
                <a:gd name="T37" fmla="*/ 0 h 1987"/>
                <a:gd name="T38" fmla="*/ 812 w 1957"/>
                <a:gd name="T39" fmla="*/ 603 h 1987"/>
                <a:gd name="T40" fmla="*/ 928 w 1957"/>
                <a:gd name="T41" fmla="*/ 622 h 1987"/>
                <a:gd name="T42" fmla="*/ 957 w 1957"/>
                <a:gd name="T43" fmla="*/ 712 h 1987"/>
                <a:gd name="T44" fmla="*/ 1049 w 1957"/>
                <a:gd name="T45" fmla="*/ 753 h 1987"/>
                <a:gd name="T46" fmla="*/ 1088 w 1957"/>
                <a:gd name="T47" fmla="*/ 830 h 1987"/>
                <a:gd name="T48" fmla="*/ 1236 w 1957"/>
                <a:gd name="T49" fmla="*/ 863 h 1987"/>
                <a:gd name="T50" fmla="*/ 1275 w 1957"/>
                <a:gd name="T51" fmla="*/ 994 h 1987"/>
                <a:gd name="T52" fmla="*/ 1418 w 1957"/>
                <a:gd name="T53" fmla="*/ 1028 h 1987"/>
                <a:gd name="T54" fmla="*/ 1458 w 1957"/>
                <a:gd name="T55" fmla="*/ 1142 h 1987"/>
                <a:gd name="T56" fmla="*/ 1526 w 1957"/>
                <a:gd name="T57" fmla="*/ 1179 h 1987"/>
                <a:gd name="T58" fmla="*/ 1553 w 1957"/>
                <a:gd name="T59" fmla="*/ 1218 h 1987"/>
                <a:gd name="T60" fmla="*/ 1713 w 1957"/>
                <a:gd name="T61" fmla="*/ 1247 h 1987"/>
                <a:gd name="T62" fmla="*/ 1755 w 1957"/>
                <a:gd name="T63" fmla="*/ 1345 h 1987"/>
                <a:gd name="T64" fmla="*/ 1813 w 1957"/>
                <a:gd name="T65" fmla="*/ 1373 h 1987"/>
                <a:gd name="T66" fmla="*/ 1843 w 1957"/>
                <a:gd name="T67" fmla="*/ 1437 h 1987"/>
                <a:gd name="T68" fmla="*/ 1917 w 1957"/>
                <a:gd name="T69" fmla="*/ 1466 h 1987"/>
                <a:gd name="T70" fmla="*/ 1917 w 1957"/>
                <a:gd name="T71" fmla="*/ 1612 h 1987"/>
                <a:gd name="T72" fmla="*/ 1902 w 1957"/>
                <a:gd name="T73" fmla="*/ 1624 h 1987"/>
                <a:gd name="T74" fmla="*/ 1909 w 1957"/>
                <a:gd name="T75" fmla="*/ 1631 h 1987"/>
                <a:gd name="T76" fmla="*/ 1694 w 1957"/>
                <a:gd name="T77" fmla="*/ 1857 h 1987"/>
                <a:gd name="T78" fmla="*/ 1655 w 1957"/>
                <a:gd name="T79" fmla="*/ 1931 h 1987"/>
                <a:gd name="T80" fmla="*/ 1453 w 1957"/>
                <a:gd name="T81" fmla="*/ 1931 h 1987"/>
                <a:gd name="T82" fmla="*/ 1415 w 1957"/>
                <a:gd name="T83" fmla="*/ 1800 h 1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57" h="1987">
                  <a:moveTo>
                    <a:pt x="1415" y="1800"/>
                  </a:moveTo>
                  <a:cubicBezTo>
                    <a:pt x="1401" y="1793"/>
                    <a:pt x="1388" y="1784"/>
                    <a:pt x="1377" y="1773"/>
                  </a:cubicBezTo>
                  <a:cubicBezTo>
                    <a:pt x="1344" y="1741"/>
                    <a:pt x="1331" y="1696"/>
                    <a:pt x="1337" y="1654"/>
                  </a:cubicBezTo>
                  <a:cubicBezTo>
                    <a:pt x="1281" y="1689"/>
                    <a:pt x="1208" y="1682"/>
                    <a:pt x="1160" y="1634"/>
                  </a:cubicBezTo>
                  <a:cubicBezTo>
                    <a:pt x="1123" y="1598"/>
                    <a:pt x="1111" y="1546"/>
                    <a:pt x="1122" y="1499"/>
                  </a:cubicBezTo>
                  <a:cubicBezTo>
                    <a:pt x="1117" y="1496"/>
                    <a:pt x="1111" y="1491"/>
                    <a:pt x="1106" y="1486"/>
                  </a:cubicBezTo>
                  <a:cubicBezTo>
                    <a:pt x="1079" y="1459"/>
                    <a:pt x="1070" y="1420"/>
                    <a:pt x="1080" y="1385"/>
                  </a:cubicBezTo>
                  <a:cubicBezTo>
                    <a:pt x="1036" y="1392"/>
                    <a:pt x="990" y="1380"/>
                    <a:pt x="956" y="1346"/>
                  </a:cubicBezTo>
                  <a:cubicBezTo>
                    <a:pt x="928" y="1318"/>
                    <a:pt x="915" y="1283"/>
                    <a:pt x="914" y="1247"/>
                  </a:cubicBezTo>
                  <a:cubicBezTo>
                    <a:pt x="900" y="1242"/>
                    <a:pt x="887" y="1234"/>
                    <a:pt x="876" y="1223"/>
                  </a:cubicBezTo>
                  <a:cubicBezTo>
                    <a:pt x="868" y="1215"/>
                    <a:pt x="862" y="1206"/>
                    <a:pt x="857" y="1196"/>
                  </a:cubicBezTo>
                  <a:cubicBezTo>
                    <a:pt x="826" y="1193"/>
                    <a:pt x="795" y="1180"/>
                    <a:pt x="771" y="1156"/>
                  </a:cubicBezTo>
                  <a:cubicBezTo>
                    <a:pt x="726" y="1111"/>
                    <a:pt x="718" y="1044"/>
                    <a:pt x="745" y="991"/>
                  </a:cubicBezTo>
                  <a:cubicBezTo>
                    <a:pt x="726" y="987"/>
                    <a:pt x="709" y="977"/>
                    <a:pt x="694" y="963"/>
                  </a:cubicBezTo>
                  <a:cubicBezTo>
                    <a:pt x="674" y="942"/>
                    <a:pt x="664" y="916"/>
                    <a:pt x="664" y="889"/>
                  </a:cubicBezTo>
                  <a:cubicBezTo>
                    <a:pt x="629" y="900"/>
                    <a:pt x="589" y="892"/>
                    <a:pt x="561" y="864"/>
                  </a:cubicBezTo>
                  <a:cubicBezTo>
                    <a:pt x="529" y="832"/>
                    <a:pt x="523" y="785"/>
                    <a:pt x="541" y="746"/>
                  </a:cubicBezTo>
                  <a:cubicBezTo>
                    <a:pt x="361" y="554"/>
                    <a:pt x="181" y="361"/>
                    <a:pt x="0" y="168"/>
                  </a:cubicBezTo>
                  <a:cubicBezTo>
                    <a:pt x="63" y="119"/>
                    <a:pt x="120" y="63"/>
                    <a:pt x="169" y="0"/>
                  </a:cubicBezTo>
                  <a:cubicBezTo>
                    <a:pt x="383" y="201"/>
                    <a:pt x="598" y="402"/>
                    <a:pt x="812" y="603"/>
                  </a:cubicBezTo>
                  <a:cubicBezTo>
                    <a:pt x="850" y="585"/>
                    <a:pt x="897" y="591"/>
                    <a:pt x="928" y="622"/>
                  </a:cubicBezTo>
                  <a:cubicBezTo>
                    <a:pt x="953" y="647"/>
                    <a:pt x="962" y="681"/>
                    <a:pt x="957" y="712"/>
                  </a:cubicBezTo>
                  <a:cubicBezTo>
                    <a:pt x="990" y="715"/>
                    <a:pt x="1023" y="728"/>
                    <a:pt x="1049" y="753"/>
                  </a:cubicBezTo>
                  <a:cubicBezTo>
                    <a:pt x="1070" y="775"/>
                    <a:pt x="1083" y="802"/>
                    <a:pt x="1088" y="830"/>
                  </a:cubicBezTo>
                  <a:cubicBezTo>
                    <a:pt x="1138" y="812"/>
                    <a:pt x="1196" y="823"/>
                    <a:pt x="1236" y="863"/>
                  </a:cubicBezTo>
                  <a:cubicBezTo>
                    <a:pt x="1272" y="898"/>
                    <a:pt x="1284" y="948"/>
                    <a:pt x="1275" y="994"/>
                  </a:cubicBezTo>
                  <a:cubicBezTo>
                    <a:pt x="1324" y="978"/>
                    <a:pt x="1379" y="990"/>
                    <a:pt x="1418" y="1028"/>
                  </a:cubicBezTo>
                  <a:cubicBezTo>
                    <a:pt x="1449" y="1059"/>
                    <a:pt x="1462" y="1101"/>
                    <a:pt x="1458" y="1142"/>
                  </a:cubicBezTo>
                  <a:cubicBezTo>
                    <a:pt x="1483" y="1148"/>
                    <a:pt x="1506" y="1160"/>
                    <a:pt x="1526" y="1179"/>
                  </a:cubicBezTo>
                  <a:cubicBezTo>
                    <a:pt x="1537" y="1191"/>
                    <a:pt x="1546" y="1204"/>
                    <a:pt x="1553" y="1218"/>
                  </a:cubicBezTo>
                  <a:cubicBezTo>
                    <a:pt x="1606" y="1194"/>
                    <a:pt x="1670" y="1203"/>
                    <a:pt x="1713" y="1247"/>
                  </a:cubicBezTo>
                  <a:cubicBezTo>
                    <a:pt x="1740" y="1274"/>
                    <a:pt x="1754" y="1309"/>
                    <a:pt x="1755" y="1345"/>
                  </a:cubicBezTo>
                  <a:cubicBezTo>
                    <a:pt x="1776" y="1348"/>
                    <a:pt x="1797" y="1357"/>
                    <a:pt x="1813" y="1373"/>
                  </a:cubicBezTo>
                  <a:cubicBezTo>
                    <a:pt x="1831" y="1391"/>
                    <a:pt x="1841" y="1414"/>
                    <a:pt x="1843" y="1437"/>
                  </a:cubicBezTo>
                  <a:cubicBezTo>
                    <a:pt x="1870" y="1436"/>
                    <a:pt x="1897" y="1446"/>
                    <a:pt x="1917" y="1466"/>
                  </a:cubicBezTo>
                  <a:cubicBezTo>
                    <a:pt x="1957" y="1507"/>
                    <a:pt x="1957" y="1572"/>
                    <a:pt x="1917" y="1612"/>
                  </a:cubicBezTo>
                  <a:cubicBezTo>
                    <a:pt x="1912" y="1617"/>
                    <a:pt x="1907" y="1621"/>
                    <a:pt x="1902" y="1624"/>
                  </a:cubicBezTo>
                  <a:cubicBezTo>
                    <a:pt x="1904" y="1627"/>
                    <a:pt x="1907" y="1629"/>
                    <a:pt x="1909" y="1631"/>
                  </a:cubicBezTo>
                  <a:cubicBezTo>
                    <a:pt x="1844" y="1714"/>
                    <a:pt x="1772" y="1789"/>
                    <a:pt x="1694" y="1857"/>
                  </a:cubicBezTo>
                  <a:cubicBezTo>
                    <a:pt x="1689" y="1884"/>
                    <a:pt x="1676" y="1910"/>
                    <a:pt x="1655" y="1931"/>
                  </a:cubicBezTo>
                  <a:cubicBezTo>
                    <a:pt x="1599" y="1987"/>
                    <a:pt x="1508" y="1987"/>
                    <a:pt x="1453" y="1931"/>
                  </a:cubicBezTo>
                  <a:cubicBezTo>
                    <a:pt x="1417" y="1895"/>
                    <a:pt x="1404" y="1846"/>
                    <a:pt x="1415" y="1800"/>
                  </a:cubicBezTo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9" name="Freeform 3239"/>
            <p:cNvSpPr/>
            <p:nvPr/>
          </p:nvSpPr>
          <p:spPr bwMode="auto">
            <a:xfrm>
              <a:off x="8609095" y="3259715"/>
              <a:ext cx="3201968" cy="3153853"/>
            </a:xfrm>
            <a:custGeom>
              <a:avLst/>
              <a:gdLst>
                <a:gd name="T0" fmla="*/ 1423 w 1571"/>
                <a:gd name="T1" fmla="*/ 1120 h 1550"/>
                <a:gd name="T2" fmla="*/ 1402 w 1571"/>
                <a:gd name="T3" fmla="*/ 1090 h 1550"/>
                <a:gd name="T4" fmla="*/ 1307 w 1571"/>
                <a:gd name="T5" fmla="*/ 1058 h 1550"/>
                <a:gd name="T6" fmla="*/ 1292 w 1571"/>
                <a:gd name="T7" fmla="*/ 918 h 1550"/>
                <a:gd name="T8" fmla="*/ 1185 w 1571"/>
                <a:gd name="T9" fmla="*/ 889 h 1550"/>
                <a:gd name="T10" fmla="*/ 1175 w 1571"/>
                <a:gd name="T11" fmla="*/ 876 h 1550"/>
                <a:gd name="T12" fmla="*/ 1095 w 1571"/>
                <a:gd name="T13" fmla="*/ 855 h 1550"/>
                <a:gd name="T14" fmla="*/ 1064 w 1571"/>
                <a:gd name="T15" fmla="*/ 757 h 1550"/>
                <a:gd name="T16" fmla="*/ 986 w 1571"/>
                <a:gd name="T17" fmla="*/ 724 h 1550"/>
                <a:gd name="T18" fmla="*/ 967 w 1571"/>
                <a:gd name="T19" fmla="*/ 694 h 1550"/>
                <a:gd name="T20" fmla="*/ 946 w 1571"/>
                <a:gd name="T21" fmla="*/ 679 h 1550"/>
                <a:gd name="T22" fmla="*/ 914 w 1571"/>
                <a:gd name="T23" fmla="*/ 610 h 1550"/>
                <a:gd name="T24" fmla="*/ 783 w 1571"/>
                <a:gd name="T25" fmla="*/ 590 h 1550"/>
                <a:gd name="T26" fmla="*/ 761 w 1571"/>
                <a:gd name="T27" fmla="*/ 549 h 1550"/>
                <a:gd name="T28" fmla="*/ 703 w 1571"/>
                <a:gd name="T29" fmla="*/ 526 h 1550"/>
                <a:gd name="T30" fmla="*/ 683 w 1571"/>
                <a:gd name="T31" fmla="*/ 444 h 1550"/>
                <a:gd name="T32" fmla="*/ 590 w 1571"/>
                <a:gd name="T33" fmla="*/ 429 h 1550"/>
                <a:gd name="T34" fmla="*/ 133 w 1571"/>
                <a:gd name="T35" fmla="*/ 0 h 1550"/>
                <a:gd name="T36" fmla="*/ 0 w 1571"/>
                <a:gd name="T37" fmla="*/ 134 h 1550"/>
                <a:gd name="T38" fmla="*/ 476 w 1571"/>
                <a:gd name="T39" fmla="*/ 643 h 1550"/>
                <a:gd name="T40" fmla="*/ 492 w 1571"/>
                <a:gd name="T41" fmla="*/ 735 h 1550"/>
                <a:gd name="T42" fmla="*/ 563 w 1571"/>
                <a:gd name="T43" fmla="*/ 758 h 1550"/>
                <a:gd name="T44" fmla="*/ 595 w 1571"/>
                <a:gd name="T45" fmla="*/ 830 h 1550"/>
                <a:gd name="T46" fmla="*/ 656 w 1571"/>
                <a:gd name="T47" fmla="*/ 861 h 1550"/>
                <a:gd name="T48" fmla="*/ 682 w 1571"/>
                <a:gd name="T49" fmla="*/ 979 h 1550"/>
                <a:gd name="T50" fmla="*/ 785 w 1571"/>
                <a:gd name="T51" fmla="*/ 1009 h 1550"/>
                <a:gd name="T52" fmla="*/ 813 w 1571"/>
                <a:gd name="T53" fmla="*/ 1123 h 1550"/>
                <a:gd name="T54" fmla="*/ 903 w 1571"/>
                <a:gd name="T55" fmla="*/ 1155 h 1550"/>
                <a:gd name="T56" fmla="*/ 932 w 1571"/>
                <a:gd name="T57" fmla="*/ 1208 h 1550"/>
                <a:gd name="T58" fmla="*/ 963 w 1571"/>
                <a:gd name="T59" fmla="*/ 1230 h 1550"/>
                <a:gd name="T60" fmla="*/ 986 w 1571"/>
                <a:gd name="T61" fmla="*/ 1356 h 1550"/>
                <a:gd name="T62" fmla="*/ 1063 w 1571"/>
                <a:gd name="T63" fmla="*/ 1389 h 1550"/>
                <a:gd name="T64" fmla="*/ 1086 w 1571"/>
                <a:gd name="T65" fmla="*/ 1436 h 1550"/>
                <a:gd name="T66" fmla="*/ 1136 w 1571"/>
                <a:gd name="T67" fmla="*/ 1459 h 1550"/>
                <a:gd name="T68" fmla="*/ 1159 w 1571"/>
                <a:gd name="T69" fmla="*/ 1518 h 1550"/>
                <a:gd name="T70" fmla="*/ 1274 w 1571"/>
                <a:gd name="T71" fmla="*/ 1518 h 1550"/>
                <a:gd name="T72" fmla="*/ 1284 w 1571"/>
                <a:gd name="T73" fmla="*/ 1506 h 1550"/>
                <a:gd name="T74" fmla="*/ 1289 w 1571"/>
                <a:gd name="T75" fmla="*/ 1512 h 1550"/>
                <a:gd name="T76" fmla="*/ 1468 w 1571"/>
                <a:gd name="T77" fmla="*/ 1341 h 1550"/>
                <a:gd name="T78" fmla="*/ 1527 w 1571"/>
                <a:gd name="T79" fmla="*/ 1310 h 1550"/>
                <a:gd name="T80" fmla="*/ 1527 w 1571"/>
                <a:gd name="T81" fmla="*/ 1150 h 1550"/>
                <a:gd name="T82" fmla="*/ 1423 w 1571"/>
                <a:gd name="T83" fmla="*/ 112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1" h="1550">
                  <a:moveTo>
                    <a:pt x="1423" y="1120"/>
                  </a:moveTo>
                  <a:cubicBezTo>
                    <a:pt x="1417" y="1109"/>
                    <a:pt x="1411" y="1099"/>
                    <a:pt x="1402" y="1090"/>
                  </a:cubicBezTo>
                  <a:cubicBezTo>
                    <a:pt x="1376" y="1064"/>
                    <a:pt x="1341" y="1054"/>
                    <a:pt x="1307" y="1058"/>
                  </a:cubicBezTo>
                  <a:cubicBezTo>
                    <a:pt x="1335" y="1015"/>
                    <a:pt x="1330" y="956"/>
                    <a:pt x="1292" y="918"/>
                  </a:cubicBezTo>
                  <a:cubicBezTo>
                    <a:pt x="1263" y="889"/>
                    <a:pt x="1222" y="880"/>
                    <a:pt x="1185" y="889"/>
                  </a:cubicBezTo>
                  <a:cubicBezTo>
                    <a:pt x="1182" y="884"/>
                    <a:pt x="1179" y="880"/>
                    <a:pt x="1175" y="876"/>
                  </a:cubicBezTo>
                  <a:cubicBezTo>
                    <a:pt x="1153" y="854"/>
                    <a:pt x="1122" y="848"/>
                    <a:pt x="1095" y="855"/>
                  </a:cubicBezTo>
                  <a:cubicBezTo>
                    <a:pt x="1101" y="821"/>
                    <a:pt x="1091" y="784"/>
                    <a:pt x="1064" y="757"/>
                  </a:cubicBezTo>
                  <a:cubicBezTo>
                    <a:pt x="1042" y="735"/>
                    <a:pt x="1014" y="724"/>
                    <a:pt x="986" y="724"/>
                  </a:cubicBezTo>
                  <a:cubicBezTo>
                    <a:pt x="982" y="713"/>
                    <a:pt x="976" y="702"/>
                    <a:pt x="967" y="694"/>
                  </a:cubicBezTo>
                  <a:cubicBezTo>
                    <a:pt x="961" y="687"/>
                    <a:pt x="953" y="683"/>
                    <a:pt x="946" y="679"/>
                  </a:cubicBezTo>
                  <a:cubicBezTo>
                    <a:pt x="943" y="654"/>
                    <a:pt x="933" y="630"/>
                    <a:pt x="914" y="610"/>
                  </a:cubicBezTo>
                  <a:cubicBezTo>
                    <a:pt x="878" y="575"/>
                    <a:pt x="825" y="569"/>
                    <a:pt x="783" y="590"/>
                  </a:cubicBezTo>
                  <a:cubicBezTo>
                    <a:pt x="780" y="575"/>
                    <a:pt x="773" y="561"/>
                    <a:pt x="761" y="549"/>
                  </a:cubicBezTo>
                  <a:cubicBezTo>
                    <a:pt x="745" y="533"/>
                    <a:pt x="724" y="525"/>
                    <a:pt x="703" y="526"/>
                  </a:cubicBezTo>
                  <a:cubicBezTo>
                    <a:pt x="711" y="498"/>
                    <a:pt x="705" y="466"/>
                    <a:pt x="683" y="444"/>
                  </a:cubicBezTo>
                  <a:cubicBezTo>
                    <a:pt x="658" y="419"/>
                    <a:pt x="620" y="414"/>
                    <a:pt x="590" y="429"/>
                  </a:cubicBezTo>
                  <a:cubicBezTo>
                    <a:pt x="438" y="286"/>
                    <a:pt x="285" y="143"/>
                    <a:pt x="133" y="0"/>
                  </a:cubicBezTo>
                  <a:cubicBezTo>
                    <a:pt x="94" y="50"/>
                    <a:pt x="49" y="95"/>
                    <a:pt x="0" y="134"/>
                  </a:cubicBezTo>
                  <a:cubicBezTo>
                    <a:pt x="159" y="303"/>
                    <a:pt x="317" y="473"/>
                    <a:pt x="476" y="643"/>
                  </a:cubicBezTo>
                  <a:cubicBezTo>
                    <a:pt x="462" y="673"/>
                    <a:pt x="467" y="710"/>
                    <a:pt x="492" y="735"/>
                  </a:cubicBezTo>
                  <a:cubicBezTo>
                    <a:pt x="511" y="755"/>
                    <a:pt x="538" y="762"/>
                    <a:pt x="563" y="758"/>
                  </a:cubicBezTo>
                  <a:cubicBezTo>
                    <a:pt x="565" y="784"/>
                    <a:pt x="575" y="810"/>
                    <a:pt x="595" y="830"/>
                  </a:cubicBezTo>
                  <a:cubicBezTo>
                    <a:pt x="613" y="847"/>
                    <a:pt x="634" y="858"/>
                    <a:pt x="656" y="861"/>
                  </a:cubicBezTo>
                  <a:cubicBezTo>
                    <a:pt x="642" y="901"/>
                    <a:pt x="650" y="947"/>
                    <a:pt x="682" y="979"/>
                  </a:cubicBezTo>
                  <a:cubicBezTo>
                    <a:pt x="710" y="1007"/>
                    <a:pt x="749" y="1017"/>
                    <a:pt x="785" y="1009"/>
                  </a:cubicBezTo>
                  <a:cubicBezTo>
                    <a:pt x="773" y="1048"/>
                    <a:pt x="782" y="1092"/>
                    <a:pt x="813" y="1123"/>
                  </a:cubicBezTo>
                  <a:cubicBezTo>
                    <a:pt x="838" y="1147"/>
                    <a:pt x="871" y="1158"/>
                    <a:pt x="903" y="1155"/>
                  </a:cubicBezTo>
                  <a:cubicBezTo>
                    <a:pt x="907" y="1174"/>
                    <a:pt x="917" y="1193"/>
                    <a:pt x="932" y="1208"/>
                  </a:cubicBezTo>
                  <a:cubicBezTo>
                    <a:pt x="941" y="1217"/>
                    <a:pt x="952" y="1224"/>
                    <a:pt x="963" y="1230"/>
                  </a:cubicBezTo>
                  <a:cubicBezTo>
                    <a:pt x="944" y="1271"/>
                    <a:pt x="951" y="1322"/>
                    <a:pt x="986" y="1356"/>
                  </a:cubicBezTo>
                  <a:cubicBezTo>
                    <a:pt x="1007" y="1378"/>
                    <a:pt x="1035" y="1389"/>
                    <a:pt x="1063" y="1389"/>
                  </a:cubicBezTo>
                  <a:cubicBezTo>
                    <a:pt x="1065" y="1406"/>
                    <a:pt x="1073" y="1423"/>
                    <a:pt x="1086" y="1436"/>
                  </a:cubicBezTo>
                  <a:cubicBezTo>
                    <a:pt x="1100" y="1450"/>
                    <a:pt x="1117" y="1457"/>
                    <a:pt x="1136" y="1459"/>
                  </a:cubicBezTo>
                  <a:cubicBezTo>
                    <a:pt x="1135" y="1480"/>
                    <a:pt x="1143" y="1502"/>
                    <a:pt x="1159" y="1518"/>
                  </a:cubicBezTo>
                  <a:cubicBezTo>
                    <a:pt x="1191" y="1550"/>
                    <a:pt x="1243" y="1550"/>
                    <a:pt x="1274" y="1518"/>
                  </a:cubicBezTo>
                  <a:cubicBezTo>
                    <a:pt x="1278" y="1514"/>
                    <a:pt x="1281" y="1510"/>
                    <a:pt x="1284" y="1506"/>
                  </a:cubicBezTo>
                  <a:cubicBezTo>
                    <a:pt x="1286" y="1508"/>
                    <a:pt x="1288" y="1510"/>
                    <a:pt x="1289" y="1512"/>
                  </a:cubicBezTo>
                  <a:cubicBezTo>
                    <a:pt x="1355" y="1460"/>
                    <a:pt x="1414" y="1403"/>
                    <a:pt x="1468" y="1341"/>
                  </a:cubicBezTo>
                  <a:cubicBezTo>
                    <a:pt x="1490" y="1337"/>
                    <a:pt x="1510" y="1327"/>
                    <a:pt x="1527" y="1310"/>
                  </a:cubicBezTo>
                  <a:cubicBezTo>
                    <a:pt x="1571" y="1266"/>
                    <a:pt x="1571" y="1194"/>
                    <a:pt x="1527" y="1150"/>
                  </a:cubicBezTo>
                  <a:cubicBezTo>
                    <a:pt x="1498" y="1122"/>
                    <a:pt x="1459" y="1112"/>
                    <a:pt x="1423" y="1120"/>
                  </a:cubicBezTo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0" name="Freeform 3240"/>
            <p:cNvSpPr/>
            <p:nvPr/>
          </p:nvSpPr>
          <p:spPr bwMode="auto">
            <a:xfrm>
              <a:off x="10131342" y="4418898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5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5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1" name="Freeform 3241"/>
            <p:cNvSpPr/>
            <p:nvPr/>
          </p:nvSpPr>
          <p:spPr bwMode="auto">
            <a:xfrm>
              <a:off x="10097806" y="4417439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4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4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2" name="Freeform 3242"/>
            <p:cNvSpPr/>
            <p:nvPr/>
          </p:nvSpPr>
          <p:spPr bwMode="auto">
            <a:xfrm>
              <a:off x="10392340" y="4902984"/>
              <a:ext cx="438885" cy="437427"/>
            </a:xfrm>
            <a:custGeom>
              <a:avLst/>
              <a:gdLst>
                <a:gd name="T0" fmla="*/ 183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3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3" y="166"/>
                  </a:moveTo>
                  <a:cubicBezTo>
                    <a:pt x="215" y="124"/>
                    <a:pt x="208" y="64"/>
                    <a:pt x="166" y="32"/>
                  </a:cubicBezTo>
                  <a:cubicBezTo>
                    <a:pt x="124" y="0"/>
                    <a:pt x="65" y="7"/>
                    <a:pt x="32" y="49"/>
                  </a:cubicBezTo>
                  <a:cubicBezTo>
                    <a:pt x="0" y="91"/>
                    <a:pt x="8" y="150"/>
                    <a:pt x="49" y="183"/>
                  </a:cubicBezTo>
                  <a:cubicBezTo>
                    <a:pt x="91" y="215"/>
                    <a:pt x="151" y="207"/>
                    <a:pt x="183" y="166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3" name="Freeform 3243"/>
            <p:cNvSpPr/>
            <p:nvPr/>
          </p:nvSpPr>
          <p:spPr bwMode="auto">
            <a:xfrm>
              <a:off x="10390883" y="4866532"/>
              <a:ext cx="437427" cy="437427"/>
            </a:xfrm>
            <a:custGeom>
              <a:avLst/>
              <a:gdLst>
                <a:gd name="T0" fmla="*/ 182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2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2" y="166"/>
                  </a:moveTo>
                  <a:cubicBezTo>
                    <a:pt x="215" y="125"/>
                    <a:pt x="207" y="65"/>
                    <a:pt x="166" y="32"/>
                  </a:cubicBezTo>
                  <a:cubicBezTo>
                    <a:pt x="124" y="0"/>
                    <a:pt x="64" y="8"/>
                    <a:pt x="32" y="49"/>
                  </a:cubicBezTo>
                  <a:cubicBezTo>
                    <a:pt x="0" y="91"/>
                    <a:pt x="7" y="151"/>
                    <a:pt x="49" y="183"/>
                  </a:cubicBezTo>
                  <a:cubicBezTo>
                    <a:pt x="90" y="215"/>
                    <a:pt x="150" y="208"/>
                    <a:pt x="182" y="16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4" name="Freeform 3244"/>
            <p:cNvSpPr/>
            <p:nvPr/>
          </p:nvSpPr>
          <p:spPr bwMode="auto">
            <a:xfrm>
              <a:off x="10500239" y="5643695"/>
              <a:ext cx="438885" cy="437427"/>
            </a:xfrm>
            <a:custGeom>
              <a:avLst/>
              <a:gdLst>
                <a:gd name="T0" fmla="*/ 183 w 215"/>
                <a:gd name="T1" fmla="*/ 166 h 215"/>
                <a:gd name="T2" fmla="*/ 166 w 215"/>
                <a:gd name="T3" fmla="*/ 32 h 215"/>
                <a:gd name="T4" fmla="*/ 32 w 215"/>
                <a:gd name="T5" fmla="*/ 49 h 215"/>
                <a:gd name="T6" fmla="*/ 49 w 215"/>
                <a:gd name="T7" fmla="*/ 183 h 215"/>
                <a:gd name="T8" fmla="*/ 183 w 215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215">
                  <a:moveTo>
                    <a:pt x="183" y="166"/>
                  </a:moveTo>
                  <a:cubicBezTo>
                    <a:pt x="215" y="124"/>
                    <a:pt x="207" y="65"/>
                    <a:pt x="166" y="32"/>
                  </a:cubicBezTo>
                  <a:cubicBezTo>
                    <a:pt x="124" y="0"/>
                    <a:pt x="64" y="8"/>
                    <a:pt x="32" y="49"/>
                  </a:cubicBezTo>
                  <a:cubicBezTo>
                    <a:pt x="0" y="91"/>
                    <a:pt x="8" y="151"/>
                    <a:pt x="49" y="183"/>
                  </a:cubicBezTo>
                  <a:cubicBezTo>
                    <a:pt x="91" y="215"/>
                    <a:pt x="151" y="208"/>
                    <a:pt x="183" y="166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5" name="Freeform 3245"/>
            <p:cNvSpPr/>
            <p:nvPr/>
          </p:nvSpPr>
          <p:spPr bwMode="auto">
            <a:xfrm>
              <a:off x="10495865" y="5610158"/>
              <a:ext cx="440344" cy="437427"/>
            </a:xfrm>
            <a:custGeom>
              <a:avLst/>
              <a:gdLst>
                <a:gd name="T0" fmla="*/ 183 w 216"/>
                <a:gd name="T1" fmla="*/ 166 h 215"/>
                <a:gd name="T2" fmla="*/ 166 w 216"/>
                <a:gd name="T3" fmla="*/ 32 h 215"/>
                <a:gd name="T4" fmla="*/ 33 w 216"/>
                <a:gd name="T5" fmla="*/ 49 h 215"/>
                <a:gd name="T6" fmla="*/ 50 w 216"/>
                <a:gd name="T7" fmla="*/ 183 h 215"/>
                <a:gd name="T8" fmla="*/ 183 w 216"/>
                <a:gd name="T9" fmla="*/ 16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15">
                  <a:moveTo>
                    <a:pt x="183" y="166"/>
                  </a:moveTo>
                  <a:cubicBezTo>
                    <a:pt x="216" y="124"/>
                    <a:pt x="208" y="64"/>
                    <a:pt x="166" y="32"/>
                  </a:cubicBezTo>
                  <a:cubicBezTo>
                    <a:pt x="125" y="0"/>
                    <a:pt x="65" y="7"/>
                    <a:pt x="33" y="49"/>
                  </a:cubicBezTo>
                  <a:cubicBezTo>
                    <a:pt x="0" y="91"/>
                    <a:pt x="8" y="150"/>
                    <a:pt x="50" y="183"/>
                  </a:cubicBezTo>
                  <a:cubicBezTo>
                    <a:pt x="91" y="215"/>
                    <a:pt x="151" y="207"/>
                    <a:pt x="183" y="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6" name="Freeform 3246"/>
            <p:cNvSpPr/>
            <p:nvPr/>
          </p:nvSpPr>
          <p:spPr bwMode="auto">
            <a:xfrm>
              <a:off x="10847265" y="5980514"/>
              <a:ext cx="425763" cy="427221"/>
            </a:xfrm>
            <a:custGeom>
              <a:avLst/>
              <a:gdLst>
                <a:gd name="T0" fmla="*/ 37 w 209"/>
                <a:gd name="T1" fmla="*/ 38 h 210"/>
                <a:gd name="T2" fmla="*/ 38 w 209"/>
                <a:gd name="T3" fmla="*/ 173 h 210"/>
                <a:gd name="T4" fmla="*/ 172 w 209"/>
                <a:gd name="T5" fmla="*/ 172 h 210"/>
                <a:gd name="T6" fmla="*/ 171 w 209"/>
                <a:gd name="T7" fmla="*/ 37 h 210"/>
                <a:gd name="T8" fmla="*/ 37 w 209"/>
                <a:gd name="T9" fmla="*/ 3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10">
                  <a:moveTo>
                    <a:pt x="37" y="38"/>
                  </a:moveTo>
                  <a:cubicBezTo>
                    <a:pt x="0" y="76"/>
                    <a:pt x="0" y="136"/>
                    <a:pt x="38" y="173"/>
                  </a:cubicBezTo>
                  <a:cubicBezTo>
                    <a:pt x="75" y="210"/>
                    <a:pt x="135" y="210"/>
                    <a:pt x="172" y="172"/>
                  </a:cubicBezTo>
                  <a:cubicBezTo>
                    <a:pt x="209" y="135"/>
                    <a:pt x="209" y="74"/>
                    <a:pt x="171" y="37"/>
                  </a:cubicBezTo>
                  <a:cubicBezTo>
                    <a:pt x="134" y="0"/>
                    <a:pt x="74" y="1"/>
                    <a:pt x="37" y="38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7" name="Freeform 3247"/>
            <p:cNvSpPr/>
            <p:nvPr/>
          </p:nvSpPr>
          <p:spPr bwMode="auto">
            <a:xfrm>
              <a:off x="10844348" y="6016966"/>
              <a:ext cx="428679" cy="424305"/>
            </a:xfrm>
            <a:custGeom>
              <a:avLst/>
              <a:gdLst>
                <a:gd name="T0" fmla="*/ 37 w 210"/>
                <a:gd name="T1" fmla="*/ 38 h 209"/>
                <a:gd name="T2" fmla="*/ 38 w 210"/>
                <a:gd name="T3" fmla="*/ 172 h 209"/>
                <a:gd name="T4" fmla="*/ 173 w 210"/>
                <a:gd name="T5" fmla="*/ 172 h 209"/>
                <a:gd name="T6" fmla="*/ 172 w 210"/>
                <a:gd name="T7" fmla="*/ 37 h 209"/>
                <a:gd name="T8" fmla="*/ 37 w 210"/>
                <a:gd name="T9" fmla="*/ 38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209">
                  <a:moveTo>
                    <a:pt x="37" y="38"/>
                  </a:moveTo>
                  <a:cubicBezTo>
                    <a:pt x="0" y="75"/>
                    <a:pt x="1" y="135"/>
                    <a:pt x="38" y="172"/>
                  </a:cubicBezTo>
                  <a:cubicBezTo>
                    <a:pt x="75" y="209"/>
                    <a:pt x="136" y="209"/>
                    <a:pt x="173" y="172"/>
                  </a:cubicBezTo>
                  <a:cubicBezTo>
                    <a:pt x="210" y="134"/>
                    <a:pt x="209" y="74"/>
                    <a:pt x="172" y="37"/>
                  </a:cubicBezTo>
                  <a:cubicBezTo>
                    <a:pt x="134" y="0"/>
                    <a:pt x="74" y="0"/>
                    <a:pt x="37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8" name="Freeform 3248"/>
            <p:cNvSpPr/>
            <p:nvPr/>
          </p:nvSpPr>
          <p:spPr bwMode="auto">
            <a:xfrm>
              <a:off x="11073269" y="6081122"/>
              <a:ext cx="425763" cy="425763"/>
            </a:xfrm>
            <a:custGeom>
              <a:avLst/>
              <a:gdLst>
                <a:gd name="T0" fmla="*/ 172 w 209"/>
                <a:gd name="T1" fmla="*/ 37 h 209"/>
                <a:gd name="T2" fmla="*/ 37 w 209"/>
                <a:gd name="T3" fmla="*/ 37 h 209"/>
                <a:gd name="T4" fmla="*/ 37 w 209"/>
                <a:gd name="T5" fmla="*/ 172 h 209"/>
                <a:gd name="T6" fmla="*/ 172 w 209"/>
                <a:gd name="T7" fmla="*/ 172 h 209"/>
                <a:gd name="T8" fmla="*/ 172 w 209"/>
                <a:gd name="T9" fmla="*/ 3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72" y="37"/>
                  </a:moveTo>
                  <a:cubicBezTo>
                    <a:pt x="135" y="0"/>
                    <a:pt x="75" y="0"/>
                    <a:pt x="37" y="37"/>
                  </a:cubicBezTo>
                  <a:cubicBezTo>
                    <a:pt x="0" y="74"/>
                    <a:pt x="0" y="135"/>
                    <a:pt x="37" y="172"/>
                  </a:cubicBezTo>
                  <a:cubicBezTo>
                    <a:pt x="75" y="209"/>
                    <a:pt x="135" y="209"/>
                    <a:pt x="172" y="172"/>
                  </a:cubicBezTo>
                  <a:cubicBezTo>
                    <a:pt x="209" y="135"/>
                    <a:pt x="209" y="74"/>
                    <a:pt x="172" y="37"/>
                  </a:cubicBezTo>
                  <a:close/>
                </a:path>
              </a:pathLst>
            </a:custGeom>
            <a:solidFill>
              <a:srgbClr val="0093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9" name="Freeform 3249"/>
            <p:cNvSpPr/>
            <p:nvPr/>
          </p:nvSpPr>
          <p:spPr bwMode="auto">
            <a:xfrm>
              <a:off x="11038275" y="6079664"/>
              <a:ext cx="425763" cy="427221"/>
            </a:xfrm>
            <a:custGeom>
              <a:avLst/>
              <a:gdLst>
                <a:gd name="T0" fmla="*/ 172 w 209"/>
                <a:gd name="T1" fmla="*/ 38 h 210"/>
                <a:gd name="T2" fmla="*/ 37 w 209"/>
                <a:gd name="T3" fmla="*/ 38 h 210"/>
                <a:gd name="T4" fmla="*/ 37 w 209"/>
                <a:gd name="T5" fmla="*/ 172 h 210"/>
                <a:gd name="T6" fmla="*/ 172 w 209"/>
                <a:gd name="T7" fmla="*/ 172 h 210"/>
                <a:gd name="T8" fmla="*/ 172 w 209"/>
                <a:gd name="T9" fmla="*/ 3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10">
                  <a:moveTo>
                    <a:pt x="172" y="38"/>
                  </a:moveTo>
                  <a:cubicBezTo>
                    <a:pt x="134" y="0"/>
                    <a:pt x="74" y="0"/>
                    <a:pt x="37" y="38"/>
                  </a:cubicBezTo>
                  <a:cubicBezTo>
                    <a:pt x="0" y="75"/>
                    <a:pt x="0" y="135"/>
                    <a:pt x="37" y="172"/>
                  </a:cubicBezTo>
                  <a:cubicBezTo>
                    <a:pt x="74" y="210"/>
                    <a:pt x="134" y="210"/>
                    <a:pt x="172" y="172"/>
                  </a:cubicBezTo>
                  <a:cubicBezTo>
                    <a:pt x="209" y="135"/>
                    <a:pt x="209" y="75"/>
                    <a:pt x="172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0" name="Freeform 3250"/>
            <p:cNvSpPr/>
            <p:nvPr/>
          </p:nvSpPr>
          <p:spPr bwMode="auto">
            <a:xfrm>
              <a:off x="10889550" y="5007967"/>
              <a:ext cx="444717" cy="443260"/>
            </a:xfrm>
            <a:custGeom>
              <a:avLst/>
              <a:gdLst>
                <a:gd name="T0" fmla="*/ 26 w 218"/>
                <a:gd name="T1" fmla="*/ 62 h 218"/>
                <a:gd name="T2" fmla="*/ 61 w 218"/>
                <a:gd name="T3" fmla="*/ 192 h 218"/>
                <a:gd name="T4" fmla="*/ 191 w 218"/>
                <a:gd name="T5" fmla="*/ 157 h 218"/>
                <a:gd name="T6" fmla="*/ 156 w 218"/>
                <a:gd name="T7" fmla="*/ 27 h 218"/>
                <a:gd name="T8" fmla="*/ 26 w 218"/>
                <a:gd name="T9" fmla="*/ 6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26" y="62"/>
                  </a:moveTo>
                  <a:cubicBezTo>
                    <a:pt x="0" y="108"/>
                    <a:pt x="16" y="166"/>
                    <a:pt x="61" y="192"/>
                  </a:cubicBezTo>
                  <a:cubicBezTo>
                    <a:pt x="107" y="218"/>
                    <a:pt x="165" y="202"/>
                    <a:pt x="191" y="157"/>
                  </a:cubicBezTo>
                  <a:cubicBezTo>
                    <a:pt x="218" y="111"/>
                    <a:pt x="202" y="53"/>
                    <a:pt x="156" y="27"/>
                  </a:cubicBezTo>
                  <a:cubicBezTo>
                    <a:pt x="110" y="0"/>
                    <a:pt x="52" y="16"/>
                    <a:pt x="26" y="62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1" name="Freeform 3251"/>
            <p:cNvSpPr/>
            <p:nvPr/>
          </p:nvSpPr>
          <p:spPr bwMode="auto">
            <a:xfrm>
              <a:off x="10898298" y="5041503"/>
              <a:ext cx="441801" cy="443260"/>
            </a:xfrm>
            <a:custGeom>
              <a:avLst/>
              <a:gdLst>
                <a:gd name="T0" fmla="*/ 26 w 217"/>
                <a:gd name="T1" fmla="*/ 62 h 218"/>
                <a:gd name="T2" fmla="*/ 61 w 217"/>
                <a:gd name="T3" fmla="*/ 192 h 218"/>
                <a:gd name="T4" fmla="*/ 191 w 217"/>
                <a:gd name="T5" fmla="*/ 157 h 218"/>
                <a:gd name="T6" fmla="*/ 156 w 217"/>
                <a:gd name="T7" fmla="*/ 27 h 218"/>
                <a:gd name="T8" fmla="*/ 26 w 217"/>
                <a:gd name="T9" fmla="*/ 62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8">
                  <a:moveTo>
                    <a:pt x="26" y="62"/>
                  </a:moveTo>
                  <a:cubicBezTo>
                    <a:pt x="0" y="108"/>
                    <a:pt x="16" y="166"/>
                    <a:pt x="61" y="192"/>
                  </a:cubicBezTo>
                  <a:cubicBezTo>
                    <a:pt x="107" y="218"/>
                    <a:pt x="165" y="202"/>
                    <a:pt x="191" y="157"/>
                  </a:cubicBezTo>
                  <a:cubicBezTo>
                    <a:pt x="217" y="111"/>
                    <a:pt x="202" y="53"/>
                    <a:pt x="156" y="27"/>
                  </a:cubicBezTo>
                  <a:cubicBezTo>
                    <a:pt x="110" y="0"/>
                    <a:pt x="52" y="16"/>
                    <a:pt x="26" y="62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2" name="Freeform 3252"/>
            <p:cNvSpPr/>
            <p:nvPr/>
          </p:nvSpPr>
          <p:spPr bwMode="auto">
            <a:xfrm>
              <a:off x="9879092" y="4916107"/>
              <a:ext cx="441801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2 h 217"/>
                <a:gd name="T4" fmla="*/ 162 w 217"/>
                <a:gd name="T5" fmla="*/ 30 h 217"/>
                <a:gd name="T6" fmla="*/ 30 w 217"/>
                <a:gd name="T7" fmla="*/ 54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7" y="206"/>
                    <a:pt x="187" y="162"/>
                  </a:cubicBezTo>
                  <a:cubicBezTo>
                    <a:pt x="217" y="119"/>
                    <a:pt x="206" y="59"/>
                    <a:pt x="162" y="30"/>
                  </a:cubicBezTo>
                  <a:cubicBezTo>
                    <a:pt x="119" y="0"/>
                    <a:pt x="60" y="11"/>
                    <a:pt x="30" y="54"/>
                  </a:cubicBezTo>
                  <a:cubicBezTo>
                    <a:pt x="0" y="98"/>
                    <a:pt x="11" y="157"/>
                    <a:pt x="55" y="1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3" name="Freeform 3253"/>
            <p:cNvSpPr/>
            <p:nvPr/>
          </p:nvSpPr>
          <p:spPr bwMode="auto">
            <a:xfrm>
              <a:off x="9914086" y="4910274"/>
              <a:ext cx="441801" cy="440344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3 h 217"/>
                <a:gd name="T4" fmla="*/ 163 w 217"/>
                <a:gd name="T5" fmla="*/ 30 h 217"/>
                <a:gd name="T6" fmla="*/ 30 w 217"/>
                <a:gd name="T7" fmla="*/ 55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8" y="206"/>
                    <a:pt x="187" y="163"/>
                  </a:cubicBezTo>
                  <a:cubicBezTo>
                    <a:pt x="217" y="119"/>
                    <a:pt x="206" y="60"/>
                    <a:pt x="163" y="30"/>
                  </a:cubicBezTo>
                  <a:cubicBezTo>
                    <a:pt x="119" y="0"/>
                    <a:pt x="60" y="11"/>
                    <a:pt x="30" y="55"/>
                  </a:cubicBezTo>
                  <a:cubicBezTo>
                    <a:pt x="0" y="98"/>
                    <a:pt x="11" y="158"/>
                    <a:pt x="55" y="1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4" name="Freeform 3254"/>
            <p:cNvSpPr/>
            <p:nvPr/>
          </p:nvSpPr>
          <p:spPr bwMode="auto">
            <a:xfrm>
              <a:off x="10406921" y="5457059"/>
              <a:ext cx="319322" cy="319323"/>
            </a:xfrm>
            <a:custGeom>
              <a:avLst/>
              <a:gdLst>
                <a:gd name="T0" fmla="*/ 40 w 157"/>
                <a:gd name="T1" fmla="*/ 136 h 157"/>
                <a:gd name="T2" fmla="*/ 136 w 157"/>
                <a:gd name="T3" fmla="*/ 118 h 157"/>
                <a:gd name="T4" fmla="*/ 118 w 157"/>
                <a:gd name="T5" fmla="*/ 22 h 157"/>
                <a:gd name="T6" fmla="*/ 22 w 157"/>
                <a:gd name="T7" fmla="*/ 40 h 157"/>
                <a:gd name="T8" fmla="*/ 40 w 157"/>
                <a:gd name="T9" fmla="*/ 13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40" y="136"/>
                  </a:moveTo>
                  <a:cubicBezTo>
                    <a:pt x="71" y="157"/>
                    <a:pt x="114" y="149"/>
                    <a:pt x="136" y="118"/>
                  </a:cubicBezTo>
                  <a:cubicBezTo>
                    <a:pt x="157" y="86"/>
                    <a:pt x="149" y="43"/>
                    <a:pt x="118" y="22"/>
                  </a:cubicBezTo>
                  <a:cubicBezTo>
                    <a:pt x="86" y="0"/>
                    <a:pt x="43" y="8"/>
                    <a:pt x="22" y="40"/>
                  </a:cubicBezTo>
                  <a:cubicBezTo>
                    <a:pt x="0" y="71"/>
                    <a:pt x="8" y="114"/>
                    <a:pt x="40" y="136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5" name="Freeform 3255"/>
            <p:cNvSpPr/>
            <p:nvPr/>
          </p:nvSpPr>
          <p:spPr bwMode="auto">
            <a:xfrm>
              <a:off x="10433167" y="5452684"/>
              <a:ext cx="319322" cy="322239"/>
            </a:xfrm>
            <a:custGeom>
              <a:avLst/>
              <a:gdLst>
                <a:gd name="T0" fmla="*/ 39 w 157"/>
                <a:gd name="T1" fmla="*/ 136 h 158"/>
                <a:gd name="T2" fmla="*/ 135 w 157"/>
                <a:gd name="T3" fmla="*/ 118 h 158"/>
                <a:gd name="T4" fmla="*/ 117 w 157"/>
                <a:gd name="T5" fmla="*/ 22 h 158"/>
                <a:gd name="T6" fmla="*/ 21 w 157"/>
                <a:gd name="T7" fmla="*/ 40 h 158"/>
                <a:gd name="T8" fmla="*/ 39 w 157"/>
                <a:gd name="T9" fmla="*/ 13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8">
                  <a:moveTo>
                    <a:pt x="39" y="136"/>
                  </a:moveTo>
                  <a:cubicBezTo>
                    <a:pt x="71" y="158"/>
                    <a:pt x="113" y="150"/>
                    <a:pt x="135" y="118"/>
                  </a:cubicBezTo>
                  <a:cubicBezTo>
                    <a:pt x="157" y="87"/>
                    <a:pt x="149" y="44"/>
                    <a:pt x="117" y="22"/>
                  </a:cubicBezTo>
                  <a:cubicBezTo>
                    <a:pt x="86" y="0"/>
                    <a:pt x="43" y="8"/>
                    <a:pt x="21" y="40"/>
                  </a:cubicBezTo>
                  <a:cubicBezTo>
                    <a:pt x="0" y="71"/>
                    <a:pt x="8" y="114"/>
                    <a:pt x="39" y="13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6" name="Freeform 3256"/>
            <p:cNvSpPr/>
            <p:nvPr/>
          </p:nvSpPr>
          <p:spPr bwMode="auto">
            <a:xfrm>
              <a:off x="9518944" y="4506383"/>
              <a:ext cx="319322" cy="319323"/>
            </a:xfrm>
            <a:custGeom>
              <a:avLst/>
              <a:gdLst>
                <a:gd name="T0" fmla="*/ 40 w 157"/>
                <a:gd name="T1" fmla="*/ 135 h 157"/>
                <a:gd name="T2" fmla="*/ 136 w 157"/>
                <a:gd name="T3" fmla="*/ 118 h 157"/>
                <a:gd name="T4" fmla="*/ 118 w 157"/>
                <a:gd name="T5" fmla="*/ 22 h 157"/>
                <a:gd name="T6" fmla="*/ 22 w 157"/>
                <a:gd name="T7" fmla="*/ 39 h 157"/>
                <a:gd name="T8" fmla="*/ 40 w 157"/>
                <a:gd name="T9" fmla="*/ 13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40" y="135"/>
                  </a:moveTo>
                  <a:cubicBezTo>
                    <a:pt x="71" y="157"/>
                    <a:pt x="114" y="149"/>
                    <a:pt x="136" y="118"/>
                  </a:cubicBezTo>
                  <a:cubicBezTo>
                    <a:pt x="157" y="86"/>
                    <a:pt x="149" y="43"/>
                    <a:pt x="118" y="22"/>
                  </a:cubicBezTo>
                  <a:cubicBezTo>
                    <a:pt x="86" y="0"/>
                    <a:pt x="43" y="8"/>
                    <a:pt x="22" y="39"/>
                  </a:cubicBezTo>
                  <a:cubicBezTo>
                    <a:pt x="0" y="71"/>
                    <a:pt x="8" y="114"/>
                    <a:pt x="40" y="135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7" name="Freeform 3257"/>
            <p:cNvSpPr/>
            <p:nvPr/>
          </p:nvSpPr>
          <p:spPr bwMode="auto">
            <a:xfrm>
              <a:off x="9545190" y="4503467"/>
              <a:ext cx="319322" cy="319323"/>
            </a:xfrm>
            <a:custGeom>
              <a:avLst/>
              <a:gdLst>
                <a:gd name="T0" fmla="*/ 39 w 157"/>
                <a:gd name="T1" fmla="*/ 136 h 157"/>
                <a:gd name="T2" fmla="*/ 135 w 157"/>
                <a:gd name="T3" fmla="*/ 118 h 157"/>
                <a:gd name="T4" fmla="*/ 117 w 157"/>
                <a:gd name="T5" fmla="*/ 22 h 157"/>
                <a:gd name="T6" fmla="*/ 21 w 157"/>
                <a:gd name="T7" fmla="*/ 40 h 157"/>
                <a:gd name="T8" fmla="*/ 39 w 157"/>
                <a:gd name="T9" fmla="*/ 13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7">
                  <a:moveTo>
                    <a:pt x="39" y="136"/>
                  </a:moveTo>
                  <a:cubicBezTo>
                    <a:pt x="71" y="157"/>
                    <a:pt x="113" y="149"/>
                    <a:pt x="135" y="118"/>
                  </a:cubicBezTo>
                  <a:cubicBezTo>
                    <a:pt x="157" y="86"/>
                    <a:pt x="149" y="43"/>
                    <a:pt x="117" y="22"/>
                  </a:cubicBezTo>
                  <a:cubicBezTo>
                    <a:pt x="86" y="0"/>
                    <a:pt x="43" y="8"/>
                    <a:pt x="21" y="40"/>
                  </a:cubicBezTo>
                  <a:cubicBezTo>
                    <a:pt x="0" y="71"/>
                    <a:pt x="8" y="114"/>
                    <a:pt x="39" y="13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8" name="任意多边形: 形状 577"/>
            <p:cNvSpPr/>
            <p:nvPr/>
          </p:nvSpPr>
          <p:spPr bwMode="auto">
            <a:xfrm>
              <a:off x="10518301" y="5970052"/>
              <a:ext cx="1115767" cy="880961"/>
            </a:xfrm>
            <a:custGeom>
              <a:avLst/>
              <a:gdLst>
                <a:gd name="connsiteX0" fmla="*/ 607399 w 1214794"/>
                <a:gd name="connsiteY0" fmla="*/ 0 h 959148"/>
                <a:gd name="connsiteX1" fmla="*/ 1036737 w 1214794"/>
                <a:gd name="connsiteY1" fmla="*/ 177764 h 959148"/>
                <a:gd name="connsiteX2" fmla="*/ 1114637 w 1214794"/>
                <a:gd name="connsiteY2" fmla="*/ 941334 h 959148"/>
                <a:gd name="connsiteX3" fmla="*/ 1100165 w 1214794"/>
                <a:gd name="connsiteY3" fmla="*/ 959148 h 959148"/>
                <a:gd name="connsiteX4" fmla="*/ 114629 w 1214794"/>
                <a:gd name="connsiteY4" fmla="*/ 959148 h 959148"/>
                <a:gd name="connsiteX5" fmla="*/ 100159 w 1214794"/>
                <a:gd name="connsiteY5" fmla="*/ 941334 h 959148"/>
                <a:gd name="connsiteX6" fmla="*/ 178059 w 1214794"/>
                <a:gd name="connsiteY6" fmla="*/ 177764 h 959148"/>
                <a:gd name="connsiteX7" fmla="*/ 607399 w 1214794"/>
                <a:gd name="connsiteY7" fmla="*/ 0 h 95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4794" h="959148">
                  <a:moveTo>
                    <a:pt x="607399" y="0"/>
                  </a:moveTo>
                  <a:cubicBezTo>
                    <a:pt x="762715" y="0"/>
                    <a:pt x="918031" y="59255"/>
                    <a:pt x="1036737" y="177764"/>
                  </a:cubicBezTo>
                  <a:cubicBezTo>
                    <a:pt x="1244471" y="385154"/>
                    <a:pt x="1270437" y="704477"/>
                    <a:pt x="1114637" y="941334"/>
                  </a:cubicBezTo>
                  <a:lnTo>
                    <a:pt x="1100165" y="959148"/>
                  </a:lnTo>
                  <a:lnTo>
                    <a:pt x="114629" y="959148"/>
                  </a:lnTo>
                  <a:lnTo>
                    <a:pt x="100159" y="941334"/>
                  </a:lnTo>
                  <a:cubicBezTo>
                    <a:pt x="-55643" y="704477"/>
                    <a:pt x="-29677" y="385154"/>
                    <a:pt x="178059" y="177764"/>
                  </a:cubicBezTo>
                  <a:cubicBezTo>
                    <a:pt x="296765" y="59255"/>
                    <a:pt x="452081" y="0"/>
                    <a:pt x="607399" y="0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79" name="任意多边形: 形状 578"/>
            <p:cNvSpPr/>
            <p:nvPr/>
          </p:nvSpPr>
          <p:spPr bwMode="auto">
            <a:xfrm>
              <a:off x="11393290" y="5382356"/>
              <a:ext cx="804004" cy="1186110"/>
            </a:xfrm>
            <a:custGeom>
              <a:avLst/>
              <a:gdLst>
                <a:gd name="connsiteX0" fmla="*/ 645037 w 875361"/>
                <a:gd name="connsiteY0" fmla="*/ 0 h 1291379"/>
                <a:gd name="connsiteX1" fmla="*/ 768391 w 875361"/>
                <a:gd name="connsiteY1" fmla="*/ 11837 h 1291379"/>
                <a:gd name="connsiteX2" fmla="*/ 875361 w 875361"/>
                <a:gd name="connsiteY2" fmla="*/ 43567 h 1291379"/>
                <a:gd name="connsiteX3" fmla="*/ 875361 w 875361"/>
                <a:gd name="connsiteY3" fmla="*/ 1247813 h 1291379"/>
                <a:gd name="connsiteX4" fmla="*/ 768391 w 875361"/>
                <a:gd name="connsiteY4" fmla="*/ 1279543 h 1291379"/>
                <a:gd name="connsiteX5" fmla="*/ 188021 w 875361"/>
                <a:gd name="connsiteY5" fmla="*/ 1101992 h 1291379"/>
                <a:gd name="connsiteX6" fmla="*/ 188021 w 875361"/>
                <a:gd name="connsiteY6" fmla="*/ 189388 h 1291379"/>
                <a:gd name="connsiteX7" fmla="*/ 645037 w 875361"/>
                <a:gd name="connsiteY7" fmla="*/ 0 h 129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361" h="1291379">
                  <a:moveTo>
                    <a:pt x="645037" y="0"/>
                  </a:moveTo>
                  <a:cubicBezTo>
                    <a:pt x="686357" y="0"/>
                    <a:pt x="727677" y="3946"/>
                    <a:pt x="768391" y="11837"/>
                  </a:cubicBezTo>
                  <a:lnTo>
                    <a:pt x="875361" y="43567"/>
                  </a:lnTo>
                  <a:lnTo>
                    <a:pt x="875361" y="1247813"/>
                  </a:lnTo>
                  <a:lnTo>
                    <a:pt x="768391" y="1279543"/>
                  </a:lnTo>
                  <a:cubicBezTo>
                    <a:pt x="564823" y="1318999"/>
                    <a:pt x="346091" y="1259815"/>
                    <a:pt x="188021" y="1101992"/>
                  </a:cubicBezTo>
                  <a:cubicBezTo>
                    <a:pt x="-62673" y="849476"/>
                    <a:pt x="-62673" y="439690"/>
                    <a:pt x="188021" y="189388"/>
                  </a:cubicBezTo>
                  <a:cubicBezTo>
                    <a:pt x="314477" y="63129"/>
                    <a:pt x="479757" y="0"/>
                    <a:pt x="645037" y="0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80" name="Freeform 3261"/>
            <p:cNvSpPr/>
            <p:nvPr/>
          </p:nvSpPr>
          <p:spPr bwMode="auto">
            <a:xfrm>
              <a:off x="10444831" y="5462892"/>
              <a:ext cx="876312" cy="873397"/>
            </a:xfrm>
            <a:custGeom>
              <a:avLst/>
              <a:gdLst>
                <a:gd name="T0" fmla="*/ 353 w 430"/>
                <a:gd name="T1" fmla="*/ 76 h 429"/>
                <a:gd name="T2" fmla="*/ 77 w 430"/>
                <a:gd name="T3" fmla="*/ 76 h 429"/>
                <a:gd name="T4" fmla="*/ 77 w 430"/>
                <a:gd name="T5" fmla="*/ 353 h 429"/>
                <a:gd name="T6" fmla="*/ 353 w 430"/>
                <a:gd name="T7" fmla="*/ 353 h 429"/>
                <a:gd name="T8" fmla="*/ 353 w 430"/>
                <a:gd name="T9" fmla="*/ 7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29">
                  <a:moveTo>
                    <a:pt x="353" y="76"/>
                  </a:moveTo>
                  <a:cubicBezTo>
                    <a:pt x="277" y="0"/>
                    <a:pt x="153" y="0"/>
                    <a:pt x="77" y="76"/>
                  </a:cubicBezTo>
                  <a:cubicBezTo>
                    <a:pt x="0" y="152"/>
                    <a:pt x="0" y="276"/>
                    <a:pt x="77" y="353"/>
                  </a:cubicBezTo>
                  <a:cubicBezTo>
                    <a:pt x="153" y="429"/>
                    <a:pt x="277" y="429"/>
                    <a:pt x="353" y="353"/>
                  </a:cubicBezTo>
                  <a:cubicBezTo>
                    <a:pt x="430" y="276"/>
                    <a:pt x="430" y="152"/>
                    <a:pt x="353" y="7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1" name="Freeform 3262"/>
            <p:cNvSpPr/>
            <p:nvPr/>
          </p:nvSpPr>
          <p:spPr bwMode="auto">
            <a:xfrm>
              <a:off x="11074727" y="5725348"/>
              <a:ext cx="1038161" cy="1035245"/>
            </a:xfrm>
            <a:custGeom>
              <a:avLst/>
              <a:gdLst>
                <a:gd name="T0" fmla="*/ 425 w 509"/>
                <a:gd name="T1" fmla="*/ 101 h 509"/>
                <a:gd name="T2" fmla="*/ 101 w 509"/>
                <a:gd name="T3" fmla="*/ 85 h 509"/>
                <a:gd name="T4" fmla="*/ 85 w 509"/>
                <a:gd name="T5" fmla="*/ 408 h 509"/>
                <a:gd name="T6" fmla="*/ 408 w 509"/>
                <a:gd name="T7" fmla="*/ 425 h 509"/>
                <a:gd name="T8" fmla="*/ 425 w 509"/>
                <a:gd name="T9" fmla="*/ 10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9" h="509">
                  <a:moveTo>
                    <a:pt x="425" y="101"/>
                  </a:moveTo>
                  <a:cubicBezTo>
                    <a:pt x="340" y="7"/>
                    <a:pt x="195" y="0"/>
                    <a:pt x="101" y="85"/>
                  </a:cubicBezTo>
                  <a:cubicBezTo>
                    <a:pt x="8" y="170"/>
                    <a:pt x="0" y="314"/>
                    <a:pt x="85" y="408"/>
                  </a:cubicBezTo>
                  <a:cubicBezTo>
                    <a:pt x="170" y="502"/>
                    <a:pt x="314" y="509"/>
                    <a:pt x="408" y="425"/>
                  </a:cubicBezTo>
                  <a:cubicBezTo>
                    <a:pt x="502" y="340"/>
                    <a:pt x="509" y="195"/>
                    <a:pt x="425" y="101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2" name="Freeform 3263"/>
            <p:cNvSpPr/>
            <p:nvPr/>
          </p:nvSpPr>
          <p:spPr bwMode="auto">
            <a:xfrm>
              <a:off x="9833892" y="5754510"/>
              <a:ext cx="918597" cy="917140"/>
            </a:xfrm>
            <a:custGeom>
              <a:avLst/>
              <a:gdLst>
                <a:gd name="T0" fmla="*/ 132 w 451"/>
                <a:gd name="T1" fmla="*/ 399 h 451"/>
                <a:gd name="T2" fmla="*/ 399 w 451"/>
                <a:gd name="T3" fmla="*/ 319 h 451"/>
                <a:gd name="T4" fmla="*/ 319 w 451"/>
                <a:gd name="T5" fmla="*/ 52 h 451"/>
                <a:gd name="T6" fmla="*/ 52 w 451"/>
                <a:gd name="T7" fmla="*/ 132 h 451"/>
                <a:gd name="T8" fmla="*/ 132 w 451"/>
                <a:gd name="T9" fmla="*/ 39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451">
                  <a:moveTo>
                    <a:pt x="132" y="399"/>
                  </a:moveTo>
                  <a:cubicBezTo>
                    <a:pt x="228" y="451"/>
                    <a:pt x="347" y="415"/>
                    <a:pt x="399" y="319"/>
                  </a:cubicBezTo>
                  <a:cubicBezTo>
                    <a:pt x="451" y="223"/>
                    <a:pt x="415" y="103"/>
                    <a:pt x="319" y="52"/>
                  </a:cubicBezTo>
                  <a:cubicBezTo>
                    <a:pt x="223" y="0"/>
                    <a:pt x="103" y="36"/>
                    <a:pt x="52" y="132"/>
                  </a:cubicBezTo>
                  <a:cubicBezTo>
                    <a:pt x="0" y="228"/>
                    <a:pt x="36" y="347"/>
                    <a:pt x="132" y="399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3" name="Freeform 3264"/>
            <p:cNvSpPr/>
            <p:nvPr/>
          </p:nvSpPr>
          <p:spPr bwMode="auto">
            <a:xfrm>
              <a:off x="9905338" y="5735554"/>
              <a:ext cx="918597" cy="917140"/>
            </a:xfrm>
            <a:custGeom>
              <a:avLst/>
              <a:gdLst>
                <a:gd name="T0" fmla="*/ 132 w 451"/>
                <a:gd name="T1" fmla="*/ 399 h 451"/>
                <a:gd name="T2" fmla="*/ 399 w 451"/>
                <a:gd name="T3" fmla="*/ 319 h 451"/>
                <a:gd name="T4" fmla="*/ 319 w 451"/>
                <a:gd name="T5" fmla="*/ 51 h 451"/>
                <a:gd name="T6" fmla="*/ 52 w 451"/>
                <a:gd name="T7" fmla="*/ 132 h 451"/>
                <a:gd name="T8" fmla="*/ 132 w 451"/>
                <a:gd name="T9" fmla="*/ 399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451">
                  <a:moveTo>
                    <a:pt x="132" y="399"/>
                  </a:moveTo>
                  <a:cubicBezTo>
                    <a:pt x="228" y="451"/>
                    <a:pt x="347" y="415"/>
                    <a:pt x="399" y="319"/>
                  </a:cubicBezTo>
                  <a:cubicBezTo>
                    <a:pt x="451" y="223"/>
                    <a:pt x="415" y="103"/>
                    <a:pt x="319" y="51"/>
                  </a:cubicBezTo>
                  <a:cubicBezTo>
                    <a:pt x="223" y="0"/>
                    <a:pt x="103" y="36"/>
                    <a:pt x="52" y="132"/>
                  </a:cubicBezTo>
                  <a:cubicBezTo>
                    <a:pt x="0" y="228"/>
                    <a:pt x="36" y="347"/>
                    <a:pt x="132" y="399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4" name="Freeform 3265"/>
            <p:cNvSpPr/>
            <p:nvPr/>
          </p:nvSpPr>
          <p:spPr bwMode="auto">
            <a:xfrm>
              <a:off x="10408380" y="5678689"/>
              <a:ext cx="443260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2 h 217"/>
                <a:gd name="T4" fmla="*/ 162 w 217"/>
                <a:gd name="T5" fmla="*/ 30 h 217"/>
                <a:gd name="T6" fmla="*/ 30 w 217"/>
                <a:gd name="T7" fmla="*/ 54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7" y="206"/>
                    <a:pt x="187" y="162"/>
                  </a:cubicBezTo>
                  <a:cubicBezTo>
                    <a:pt x="217" y="119"/>
                    <a:pt x="206" y="60"/>
                    <a:pt x="162" y="30"/>
                  </a:cubicBezTo>
                  <a:cubicBezTo>
                    <a:pt x="119" y="0"/>
                    <a:pt x="60" y="11"/>
                    <a:pt x="30" y="54"/>
                  </a:cubicBezTo>
                  <a:cubicBezTo>
                    <a:pt x="0" y="98"/>
                    <a:pt x="11" y="157"/>
                    <a:pt x="55" y="1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5" name="Freeform 3266"/>
            <p:cNvSpPr/>
            <p:nvPr/>
          </p:nvSpPr>
          <p:spPr bwMode="auto">
            <a:xfrm>
              <a:off x="10443374" y="5672857"/>
              <a:ext cx="441801" cy="441802"/>
            </a:xfrm>
            <a:custGeom>
              <a:avLst/>
              <a:gdLst>
                <a:gd name="T0" fmla="*/ 55 w 217"/>
                <a:gd name="T1" fmla="*/ 187 h 217"/>
                <a:gd name="T2" fmla="*/ 187 w 217"/>
                <a:gd name="T3" fmla="*/ 163 h 217"/>
                <a:gd name="T4" fmla="*/ 163 w 217"/>
                <a:gd name="T5" fmla="*/ 30 h 217"/>
                <a:gd name="T6" fmla="*/ 30 w 217"/>
                <a:gd name="T7" fmla="*/ 55 h 217"/>
                <a:gd name="T8" fmla="*/ 55 w 217"/>
                <a:gd name="T9" fmla="*/ 1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17">
                  <a:moveTo>
                    <a:pt x="55" y="187"/>
                  </a:moveTo>
                  <a:cubicBezTo>
                    <a:pt x="98" y="217"/>
                    <a:pt x="158" y="206"/>
                    <a:pt x="187" y="163"/>
                  </a:cubicBezTo>
                  <a:cubicBezTo>
                    <a:pt x="217" y="119"/>
                    <a:pt x="206" y="60"/>
                    <a:pt x="163" y="30"/>
                  </a:cubicBezTo>
                  <a:cubicBezTo>
                    <a:pt x="119" y="0"/>
                    <a:pt x="60" y="11"/>
                    <a:pt x="30" y="55"/>
                  </a:cubicBezTo>
                  <a:cubicBezTo>
                    <a:pt x="0" y="98"/>
                    <a:pt x="11" y="158"/>
                    <a:pt x="55" y="1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6" name="Freeform 3267"/>
            <p:cNvSpPr/>
            <p:nvPr/>
          </p:nvSpPr>
          <p:spPr bwMode="auto">
            <a:xfrm>
              <a:off x="11277402" y="5458517"/>
              <a:ext cx="548242" cy="548242"/>
            </a:xfrm>
            <a:custGeom>
              <a:avLst/>
              <a:gdLst>
                <a:gd name="T0" fmla="*/ 79 w 269"/>
                <a:gd name="T1" fmla="*/ 238 h 269"/>
                <a:gd name="T2" fmla="*/ 238 w 269"/>
                <a:gd name="T3" fmla="*/ 190 h 269"/>
                <a:gd name="T4" fmla="*/ 190 w 269"/>
                <a:gd name="T5" fmla="*/ 31 h 269"/>
                <a:gd name="T6" fmla="*/ 31 w 269"/>
                <a:gd name="T7" fmla="*/ 79 h 269"/>
                <a:gd name="T8" fmla="*/ 79 w 269"/>
                <a:gd name="T9" fmla="*/ 2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69">
                  <a:moveTo>
                    <a:pt x="79" y="238"/>
                  </a:moveTo>
                  <a:cubicBezTo>
                    <a:pt x="136" y="269"/>
                    <a:pt x="207" y="248"/>
                    <a:pt x="238" y="190"/>
                  </a:cubicBezTo>
                  <a:cubicBezTo>
                    <a:pt x="269" y="133"/>
                    <a:pt x="247" y="62"/>
                    <a:pt x="190" y="31"/>
                  </a:cubicBezTo>
                  <a:cubicBezTo>
                    <a:pt x="133" y="0"/>
                    <a:pt x="62" y="22"/>
                    <a:pt x="31" y="79"/>
                  </a:cubicBezTo>
                  <a:cubicBezTo>
                    <a:pt x="0" y="136"/>
                    <a:pt x="22" y="207"/>
                    <a:pt x="79" y="238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7" name="Freeform 3268"/>
            <p:cNvSpPr/>
            <p:nvPr/>
          </p:nvSpPr>
          <p:spPr bwMode="auto">
            <a:xfrm>
              <a:off x="11319686" y="5448311"/>
              <a:ext cx="548242" cy="548242"/>
            </a:xfrm>
            <a:custGeom>
              <a:avLst/>
              <a:gdLst>
                <a:gd name="T0" fmla="*/ 79 w 269"/>
                <a:gd name="T1" fmla="*/ 238 h 269"/>
                <a:gd name="T2" fmla="*/ 238 w 269"/>
                <a:gd name="T3" fmla="*/ 190 h 269"/>
                <a:gd name="T4" fmla="*/ 190 w 269"/>
                <a:gd name="T5" fmla="*/ 31 h 269"/>
                <a:gd name="T6" fmla="*/ 31 w 269"/>
                <a:gd name="T7" fmla="*/ 79 h 269"/>
                <a:gd name="T8" fmla="*/ 79 w 269"/>
                <a:gd name="T9" fmla="*/ 2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69">
                  <a:moveTo>
                    <a:pt x="79" y="238"/>
                  </a:moveTo>
                  <a:cubicBezTo>
                    <a:pt x="136" y="269"/>
                    <a:pt x="207" y="247"/>
                    <a:pt x="238" y="190"/>
                  </a:cubicBezTo>
                  <a:cubicBezTo>
                    <a:pt x="269" y="133"/>
                    <a:pt x="247" y="62"/>
                    <a:pt x="190" y="31"/>
                  </a:cubicBezTo>
                  <a:cubicBezTo>
                    <a:pt x="133" y="0"/>
                    <a:pt x="62" y="21"/>
                    <a:pt x="31" y="79"/>
                  </a:cubicBezTo>
                  <a:cubicBezTo>
                    <a:pt x="0" y="136"/>
                    <a:pt x="22" y="207"/>
                    <a:pt x="79" y="238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8" name="Freeform 3269"/>
            <p:cNvSpPr/>
            <p:nvPr/>
          </p:nvSpPr>
          <p:spPr bwMode="auto">
            <a:xfrm>
              <a:off x="10543982" y="5680147"/>
              <a:ext cx="734878" cy="734878"/>
            </a:xfrm>
            <a:custGeom>
              <a:avLst/>
              <a:gdLst>
                <a:gd name="T0" fmla="*/ 51 w 361"/>
                <a:gd name="T1" fmla="*/ 87 h 361"/>
                <a:gd name="T2" fmla="*/ 87 w 361"/>
                <a:gd name="T3" fmla="*/ 309 h 361"/>
                <a:gd name="T4" fmla="*/ 310 w 361"/>
                <a:gd name="T5" fmla="*/ 274 h 361"/>
                <a:gd name="T6" fmla="*/ 274 w 361"/>
                <a:gd name="T7" fmla="*/ 51 h 361"/>
                <a:gd name="T8" fmla="*/ 51 w 361"/>
                <a:gd name="T9" fmla="*/ 8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361">
                  <a:moveTo>
                    <a:pt x="51" y="87"/>
                  </a:moveTo>
                  <a:cubicBezTo>
                    <a:pt x="0" y="158"/>
                    <a:pt x="16" y="258"/>
                    <a:pt x="87" y="309"/>
                  </a:cubicBezTo>
                  <a:cubicBezTo>
                    <a:pt x="158" y="361"/>
                    <a:pt x="258" y="345"/>
                    <a:pt x="310" y="274"/>
                  </a:cubicBezTo>
                  <a:cubicBezTo>
                    <a:pt x="361" y="202"/>
                    <a:pt x="345" y="103"/>
                    <a:pt x="274" y="51"/>
                  </a:cubicBezTo>
                  <a:cubicBezTo>
                    <a:pt x="203" y="0"/>
                    <a:pt x="103" y="16"/>
                    <a:pt x="51" y="87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9" name="Freeform 3270"/>
            <p:cNvSpPr/>
            <p:nvPr/>
          </p:nvSpPr>
          <p:spPr bwMode="auto">
            <a:xfrm>
              <a:off x="10549814" y="5739929"/>
              <a:ext cx="737794" cy="734878"/>
            </a:xfrm>
            <a:custGeom>
              <a:avLst/>
              <a:gdLst>
                <a:gd name="T0" fmla="*/ 52 w 362"/>
                <a:gd name="T1" fmla="*/ 87 h 361"/>
                <a:gd name="T2" fmla="*/ 88 w 362"/>
                <a:gd name="T3" fmla="*/ 310 h 361"/>
                <a:gd name="T4" fmla="*/ 310 w 362"/>
                <a:gd name="T5" fmla="*/ 274 h 361"/>
                <a:gd name="T6" fmla="*/ 274 w 362"/>
                <a:gd name="T7" fmla="*/ 51 h 361"/>
                <a:gd name="T8" fmla="*/ 52 w 362"/>
                <a:gd name="T9" fmla="*/ 8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2" h="361">
                  <a:moveTo>
                    <a:pt x="52" y="87"/>
                  </a:moveTo>
                  <a:cubicBezTo>
                    <a:pt x="0" y="158"/>
                    <a:pt x="16" y="258"/>
                    <a:pt x="88" y="310"/>
                  </a:cubicBezTo>
                  <a:cubicBezTo>
                    <a:pt x="159" y="361"/>
                    <a:pt x="259" y="345"/>
                    <a:pt x="310" y="274"/>
                  </a:cubicBezTo>
                  <a:cubicBezTo>
                    <a:pt x="362" y="202"/>
                    <a:pt x="346" y="103"/>
                    <a:pt x="274" y="51"/>
                  </a:cubicBezTo>
                  <a:cubicBezTo>
                    <a:pt x="203" y="0"/>
                    <a:pt x="104" y="16"/>
                    <a:pt x="52" y="87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0" name="任意多边形: 形状 589"/>
            <p:cNvSpPr/>
            <p:nvPr/>
          </p:nvSpPr>
          <p:spPr bwMode="auto">
            <a:xfrm>
              <a:off x="11406855" y="6022655"/>
              <a:ext cx="786353" cy="810760"/>
            </a:xfrm>
            <a:custGeom>
              <a:avLst/>
              <a:gdLst>
                <a:gd name="connsiteX0" fmla="*/ 676024 w 856144"/>
                <a:gd name="connsiteY0" fmla="*/ 1578 h 882717"/>
                <a:gd name="connsiteX1" fmla="*/ 795126 w 856144"/>
                <a:gd name="connsiteY1" fmla="*/ 21526 h 882717"/>
                <a:gd name="connsiteX2" fmla="*/ 856144 w 856144"/>
                <a:gd name="connsiteY2" fmla="*/ 44401 h 882717"/>
                <a:gd name="connsiteX3" fmla="*/ 856144 w 856144"/>
                <a:gd name="connsiteY3" fmla="*/ 882717 h 882717"/>
                <a:gd name="connsiteX4" fmla="*/ 56016 w 856144"/>
                <a:gd name="connsiteY4" fmla="*/ 882717 h 882717"/>
                <a:gd name="connsiteX5" fmla="*/ 30672 w 856144"/>
                <a:gd name="connsiteY5" fmla="*/ 824846 h 882717"/>
                <a:gd name="connsiteX6" fmla="*/ 218312 w 856144"/>
                <a:gd name="connsiteY6" fmla="*/ 152962 h 882717"/>
                <a:gd name="connsiteX7" fmla="*/ 676024 w 856144"/>
                <a:gd name="connsiteY7" fmla="*/ 1578 h 88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6144" h="882717">
                  <a:moveTo>
                    <a:pt x="676024" y="1578"/>
                  </a:moveTo>
                  <a:cubicBezTo>
                    <a:pt x="716198" y="4415"/>
                    <a:pt x="756096" y="11074"/>
                    <a:pt x="795126" y="21526"/>
                  </a:cubicBezTo>
                  <a:lnTo>
                    <a:pt x="856144" y="44401"/>
                  </a:lnTo>
                  <a:lnTo>
                    <a:pt x="856144" y="882717"/>
                  </a:lnTo>
                  <a:lnTo>
                    <a:pt x="56016" y="882717"/>
                  </a:lnTo>
                  <a:lnTo>
                    <a:pt x="30672" y="824846"/>
                  </a:lnTo>
                  <a:cubicBezTo>
                    <a:pt x="-45176" y="590921"/>
                    <a:pt x="20492" y="323994"/>
                    <a:pt x="218312" y="152962"/>
                  </a:cubicBezTo>
                  <a:cubicBezTo>
                    <a:pt x="350196" y="40047"/>
                    <a:pt x="515324" y="-9768"/>
                    <a:pt x="676024" y="1578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91" name="任意多边形: 形状 590"/>
            <p:cNvSpPr/>
            <p:nvPr/>
          </p:nvSpPr>
          <p:spPr bwMode="auto">
            <a:xfrm>
              <a:off x="11313892" y="6023747"/>
              <a:ext cx="884941" cy="828541"/>
            </a:xfrm>
            <a:custGeom>
              <a:avLst/>
              <a:gdLst>
                <a:gd name="connsiteX0" fmla="*/ 677017 w 963481"/>
                <a:gd name="connsiteY0" fmla="*/ 1579 h 902076"/>
                <a:gd name="connsiteX1" fmla="*/ 910499 w 963481"/>
                <a:gd name="connsiteY1" fmla="*/ 64161 h 902076"/>
                <a:gd name="connsiteX2" fmla="*/ 963481 w 963481"/>
                <a:gd name="connsiteY2" fmla="*/ 96956 h 902076"/>
                <a:gd name="connsiteX3" fmla="*/ 963481 w 963481"/>
                <a:gd name="connsiteY3" fmla="*/ 902076 h 902076"/>
                <a:gd name="connsiteX4" fmla="*/ 64393 w 963481"/>
                <a:gd name="connsiteY4" fmla="*/ 902076 h 902076"/>
                <a:gd name="connsiteX5" fmla="*/ 30753 w 963481"/>
                <a:gd name="connsiteY5" fmla="*/ 825013 h 902076"/>
                <a:gd name="connsiteX6" fmla="*/ 217753 w 963481"/>
                <a:gd name="connsiteY6" fmla="*/ 154242 h 902076"/>
                <a:gd name="connsiteX7" fmla="*/ 677017 w 963481"/>
                <a:gd name="connsiteY7" fmla="*/ 1579 h 902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3481" h="902076">
                  <a:moveTo>
                    <a:pt x="677017" y="1579"/>
                  </a:moveTo>
                  <a:cubicBezTo>
                    <a:pt x="757631" y="7259"/>
                    <a:pt x="837065" y="28247"/>
                    <a:pt x="910499" y="64161"/>
                  </a:cubicBezTo>
                  <a:lnTo>
                    <a:pt x="963481" y="96956"/>
                  </a:lnTo>
                  <a:lnTo>
                    <a:pt x="963481" y="902076"/>
                  </a:lnTo>
                  <a:lnTo>
                    <a:pt x="64393" y="902076"/>
                  </a:lnTo>
                  <a:lnTo>
                    <a:pt x="30753" y="825013"/>
                  </a:lnTo>
                  <a:cubicBezTo>
                    <a:pt x="-44899" y="591448"/>
                    <a:pt x="19621" y="325467"/>
                    <a:pt x="217753" y="154242"/>
                  </a:cubicBezTo>
                  <a:cubicBezTo>
                    <a:pt x="349845" y="40091"/>
                    <a:pt x="515789" y="-9780"/>
                    <a:pt x="677017" y="1579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92" name="任意多边形: 形状 591"/>
            <p:cNvSpPr/>
            <p:nvPr/>
          </p:nvSpPr>
          <p:spPr bwMode="auto">
            <a:xfrm>
              <a:off x="10722314" y="6184713"/>
              <a:ext cx="1157732" cy="652568"/>
            </a:xfrm>
            <a:custGeom>
              <a:avLst/>
              <a:gdLst>
                <a:gd name="connsiteX0" fmla="*/ 603283 w 1260483"/>
                <a:gd name="connsiteY0" fmla="*/ 603 h 710485"/>
                <a:gd name="connsiteX1" fmla="*/ 1200343 w 1260483"/>
                <a:gd name="connsiteY1" fmla="*/ 360707 h 710485"/>
                <a:gd name="connsiteX2" fmla="*/ 1260483 w 1260483"/>
                <a:gd name="connsiteY2" fmla="*/ 604653 h 710485"/>
                <a:gd name="connsiteX3" fmla="*/ 1254687 w 1260483"/>
                <a:gd name="connsiteY3" fmla="*/ 710485 h 710485"/>
                <a:gd name="connsiteX4" fmla="*/ 8021 w 1260483"/>
                <a:gd name="connsiteY4" fmla="*/ 710485 h 710485"/>
                <a:gd name="connsiteX5" fmla="*/ 575 w 1260483"/>
                <a:gd name="connsiteY5" fmla="*/ 658198 h 710485"/>
                <a:gd name="connsiteX6" fmla="*/ 360059 w 1260483"/>
                <a:gd name="connsiteY6" fmla="*/ 61659 h 710485"/>
                <a:gd name="connsiteX7" fmla="*/ 603283 w 1260483"/>
                <a:gd name="connsiteY7" fmla="*/ 603 h 7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0483" h="710485">
                  <a:moveTo>
                    <a:pt x="603283" y="603"/>
                  </a:moveTo>
                  <a:cubicBezTo>
                    <a:pt x="849071" y="-10196"/>
                    <a:pt x="1088933" y="124791"/>
                    <a:pt x="1200343" y="360707"/>
                  </a:cubicBezTo>
                  <a:cubicBezTo>
                    <a:pt x="1237479" y="439900"/>
                    <a:pt x="1257019" y="522692"/>
                    <a:pt x="1260483" y="604653"/>
                  </a:cubicBezTo>
                  <a:lnTo>
                    <a:pt x="1254687" y="710485"/>
                  </a:lnTo>
                  <a:lnTo>
                    <a:pt x="8021" y="710485"/>
                  </a:lnTo>
                  <a:lnTo>
                    <a:pt x="575" y="658198"/>
                  </a:lnTo>
                  <a:cubicBezTo>
                    <a:pt x="-9921" y="412626"/>
                    <a:pt x="123937" y="172971"/>
                    <a:pt x="360059" y="61659"/>
                  </a:cubicBezTo>
                  <a:cubicBezTo>
                    <a:pt x="438767" y="24001"/>
                    <a:pt x="521353" y="4203"/>
                    <a:pt x="603283" y="603"/>
                  </a:cubicBezTo>
                  <a:close/>
                </a:path>
              </a:pathLst>
            </a:custGeom>
            <a:solidFill>
              <a:srgbClr val="F16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93" name="任意多边形: 形状 592"/>
            <p:cNvSpPr/>
            <p:nvPr/>
          </p:nvSpPr>
          <p:spPr bwMode="auto">
            <a:xfrm>
              <a:off x="10820442" y="6248865"/>
              <a:ext cx="1159012" cy="602859"/>
            </a:xfrm>
            <a:custGeom>
              <a:avLst/>
              <a:gdLst>
                <a:gd name="connsiteX0" fmla="*/ 605141 w 1261877"/>
                <a:gd name="connsiteY0" fmla="*/ 506 h 677001"/>
                <a:gd name="connsiteX1" fmla="*/ 1200727 w 1261877"/>
                <a:gd name="connsiteY1" fmla="*/ 361703 h 677001"/>
                <a:gd name="connsiteX2" fmla="*/ 1261877 w 1261877"/>
                <a:gd name="connsiteY2" fmla="*/ 604820 h 677001"/>
                <a:gd name="connsiteX3" fmla="*/ 1257993 w 1261877"/>
                <a:gd name="connsiteY3" fmla="*/ 677001 h 677001"/>
                <a:gd name="connsiteX4" fmla="*/ 3301 w 1261877"/>
                <a:gd name="connsiteY4" fmla="*/ 677001 h 677001"/>
                <a:gd name="connsiteX5" fmla="*/ 507 w 1261877"/>
                <a:gd name="connsiteY5" fmla="*/ 657107 h 677001"/>
                <a:gd name="connsiteX6" fmla="*/ 362101 w 1261877"/>
                <a:gd name="connsiteY6" fmla="*/ 60308 h 677001"/>
                <a:gd name="connsiteX7" fmla="*/ 605141 w 1261877"/>
                <a:gd name="connsiteY7" fmla="*/ 506 h 67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1877" h="677001">
                  <a:moveTo>
                    <a:pt x="605141" y="506"/>
                  </a:moveTo>
                  <a:cubicBezTo>
                    <a:pt x="850469" y="-9362"/>
                    <a:pt x="1089243" y="125684"/>
                    <a:pt x="1200727" y="361703"/>
                  </a:cubicBezTo>
                  <a:cubicBezTo>
                    <a:pt x="1238443" y="440376"/>
                    <a:pt x="1258271" y="522927"/>
                    <a:pt x="1261877" y="604820"/>
                  </a:cubicBezTo>
                  <a:lnTo>
                    <a:pt x="1257993" y="677001"/>
                  </a:lnTo>
                  <a:lnTo>
                    <a:pt x="3301" y="677001"/>
                  </a:lnTo>
                  <a:lnTo>
                    <a:pt x="507" y="657107"/>
                  </a:lnTo>
                  <a:cubicBezTo>
                    <a:pt x="-9373" y="411427"/>
                    <a:pt x="125823" y="171669"/>
                    <a:pt x="362101" y="60308"/>
                  </a:cubicBezTo>
                  <a:cubicBezTo>
                    <a:pt x="440861" y="23187"/>
                    <a:pt x="523365" y="3796"/>
                    <a:pt x="605141" y="506"/>
                  </a:cubicBezTo>
                  <a:close/>
                </a:path>
              </a:pathLst>
            </a:custGeom>
            <a:solidFill>
              <a:srgbClr val="FDEF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594" name="Freeform 3275"/>
            <p:cNvSpPr/>
            <p:nvPr/>
          </p:nvSpPr>
          <p:spPr bwMode="auto">
            <a:xfrm>
              <a:off x="8318934" y="3230553"/>
              <a:ext cx="527829" cy="545326"/>
            </a:xfrm>
            <a:custGeom>
              <a:avLst/>
              <a:gdLst>
                <a:gd name="T0" fmla="*/ 3 w 259"/>
                <a:gd name="T1" fmla="*/ 0 h 268"/>
                <a:gd name="T2" fmla="*/ 0 w 259"/>
                <a:gd name="T3" fmla="*/ 71 h 268"/>
                <a:gd name="T4" fmla="*/ 179 w 259"/>
                <a:gd name="T5" fmla="*/ 268 h 268"/>
                <a:gd name="T6" fmla="*/ 259 w 259"/>
                <a:gd name="T7" fmla="*/ 224 h 268"/>
                <a:gd name="T8" fmla="*/ 3 w 259"/>
                <a:gd name="T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268">
                  <a:moveTo>
                    <a:pt x="3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55" y="122"/>
                    <a:pt x="129" y="197"/>
                    <a:pt x="179" y="268"/>
                  </a:cubicBezTo>
                  <a:cubicBezTo>
                    <a:pt x="217" y="237"/>
                    <a:pt x="259" y="224"/>
                    <a:pt x="259" y="22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5" name="Freeform 3276"/>
            <p:cNvSpPr/>
            <p:nvPr/>
          </p:nvSpPr>
          <p:spPr bwMode="auto">
            <a:xfrm>
              <a:off x="8318934" y="3376362"/>
              <a:ext cx="438885" cy="931721"/>
            </a:xfrm>
            <a:custGeom>
              <a:avLst/>
              <a:gdLst>
                <a:gd name="T0" fmla="*/ 0 w 216"/>
                <a:gd name="T1" fmla="*/ 0 h 458"/>
                <a:gd name="T2" fmla="*/ 27 w 216"/>
                <a:gd name="T3" fmla="*/ 421 h 458"/>
                <a:gd name="T4" fmla="*/ 160 w 216"/>
                <a:gd name="T5" fmla="*/ 458 h 458"/>
                <a:gd name="T6" fmla="*/ 216 w 216"/>
                <a:gd name="T7" fmla="*/ 172 h 458"/>
                <a:gd name="T8" fmla="*/ 0 w 216"/>
                <a:gd name="T9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458">
                  <a:moveTo>
                    <a:pt x="0" y="0"/>
                  </a:moveTo>
                  <a:cubicBezTo>
                    <a:pt x="0" y="0"/>
                    <a:pt x="61" y="224"/>
                    <a:pt x="27" y="421"/>
                  </a:cubicBezTo>
                  <a:cubicBezTo>
                    <a:pt x="60" y="441"/>
                    <a:pt x="103" y="457"/>
                    <a:pt x="160" y="458"/>
                  </a:cubicBezTo>
                  <a:cubicBezTo>
                    <a:pt x="79" y="323"/>
                    <a:pt x="163" y="217"/>
                    <a:pt x="216" y="172"/>
                  </a:cubicBezTo>
                  <a:cubicBezTo>
                    <a:pt x="156" y="112"/>
                    <a:pt x="75" y="47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6" name="Freeform 3277"/>
            <p:cNvSpPr/>
            <p:nvPr/>
          </p:nvSpPr>
          <p:spPr bwMode="auto">
            <a:xfrm>
              <a:off x="8180416" y="3376362"/>
              <a:ext cx="262456" cy="855900"/>
            </a:xfrm>
            <a:custGeom>
              <a:avLst/>
              <a:gdLst>
                <a:gd name="T0" fmla="*/ 68 w 129"/>
                <a:gd name="T1" fmla="*/ 0 h 421"/>
                <a:gd name="T2" fmla="*/ 59 w 129"/>
                <a:gd name="T3" fmla="*/ 240 h 421"/>
                <a:gd name="T4" fmla="*/ 0 w 129"/>
                <a:gd name="T5" fmla="*/ 299 h 421"/>
                <a:gd name="T6" fmla="*/ 95 w 129"/>
                <a:gd name="T7" fmla="*/ 421 h 421"/>
                <a:gd name="T8" fmla="*/ 68 w 129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421">
                  <a:moveTo>
                    <a:pt x="68" y="0"/>
                  </a:moveTo>
                  <a:cubicBezTo>
                    <a:pt x="59" y="240"/>
                    <a:pt x="59" y="240"/>
                    <a:pt x="59" y="240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9"/>
                    <a:pt x="19" y="374"/>
                    <a:pt x="95" y="421"/>
                  </a:cubicBezTo>
                  <a:cubicBezTo>
                    <a:pt x="129" y="224"/>
                    <a:pt x="68" y="0"/>
                    <a:pt x="68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7" name="Freeform 3278"/>
            <p:cNvSpPr/>
            <p:nvPr/>
          </p:nvSpPr>
          <p:spPr bwMode="auto">
            <a:xfrm>
              <a:off x="8577017" y="2972470"/>
              <a:ext cx="548242" cy="527829"/>
            </a:xfrm>
            <a:custGeom>
              <a:avLst/>
              <a:gdLst>
                <a:gd name="T0" fmla="*/ 0 w 269"/>
                <a:gd name="T1" fmla="*/ 3 h 259"/>
                <a:gd name="T2" fmla="*/ 71 w 269"/>
                <a:gd name="T3" fmla="*/ 0 h 259"/>
                <a:gd name="T4" fmla="*/ 269 w 269"/>
                <a:gd name="T5" fmla="*/ 179 h 259"/>
                <a:gd name="T6" fmla="*/ 224 w 269"/>
                <a:gd name="T7" fmla="*/ 259 h 259"/>
                <a:gd name="T8" fmla="*/ 0 w 269"/>
                <a:gd name="T9" fmla="*/ 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59">
                  <a:moveTo>
                    <a:pt x="0" y="3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123" y="55"/>
                    <a:pt x="197" y="129"/>
                    <a:pt x="269" y="179"/>
                  </a:cubicBezTo>
                  <a:cubicBezTo>
                    <a:pt x="237" y="217"/>
                    <a:pt x="224" y="259"/>
                    <a:pt x="224" y="259"/>
                  </a:cubicBezTo>
                  <a:cubicBezTo>
                    <a:pt x="0" y="3"/>
                    <a:pt x="0" y="3"/>
                    <a:pt x="0" y="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8" name="Freeform 3279"/>
            <p:cNvSpPr/>
            <p:nvPr/>
          </p:nvSpPr>
          <p:spPr bwMode="auto">
            <a:xfrm>
              <a:off x="8721368" y="2972470"/>
              <a:ext cx="933178" cy="440344"/>
            </a:xfrm>
            <a:custGeom>
              <a:avLst/>
              <a:gdLst>
                <a:gd name="T0" fmla="*/ 0 w 458"/>
                <a:gd name="T1" fmla="*/ 0 h 216"/>
                <a:gd name="T2" fmla="*/ 421 w 458"/>
                <a:gd name="T3" fmla="*/ 26 h 216"/>
                <a:gd name="T4" fmla="*/ 458 w 458"/>
                <a:gd name="T5" fmla="*/ 160 h 216"/>
                <a:gd name="T6" fmla="*/ 172 w 458"/>
                <a:gd name="T7" fmla="*/ 216 h 216"/>
                <a:gd name="T8" fmla="*/ 0 w 458"/>
                <a:gd name="T9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216">
                  <a:moveTo>
                    <a:pt x="0" y="0"/>
                  </a:moveTo>
                  <a:cubicBezTo>
                    <a:pt x="0" y="0"/>
                    <a:pt x="224" y="61"/>
                    <a:pt x="421" y="26"/>
                  </a:cubicBezTo>
                  <a:cubicBezTo>
                    <a:pt x="441" y="59"/>
                    <a:pt x="457" y="103"/>
                    <a:pt x="458" y="160"/>
                  </a:cubicBezTo>
                  <a:cubicBezTo>
                    <a:pt x="323" y="78"/>
                    <a:pt x="217" y="162"/>
                    <a:pt x="172" y="216"/>
                  </a:cubicBezTo>
                  <a:cubicBezTo>
                    <a:pt x="112" y="156"/>
                    <a:pt x="47" y="75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9" name="Freeform 3280"/>
            <p:cNvSpPr/>
            <p:nvPr/>
          </p:nvSpPr>
          <p:spPr bwMode="auto">
            <a:xfrm>
              <a:off x="8721368" y="2844398"/>
              <a:ext cx="858815" cy="263915"/>
            </a:xfrm>
            <a:custGeom>
              <a:avLst/>
              <a:gdLst>
                <a:gd name="T0" fmla="*/ 0 w 421"/>
                <a:gd name="T1" fmla="*/ 69 h 130"/>
                <a:gd name="T2" fmla="*/ 240 w 421"/>
                <a:gd name="T3" fmla="*/ 60 h 130"/>
                <a:gd name="T4" fmla="*/ 299 w 421"/>
                <a:gd name="T5" fmla="*/ 0 h 130"/>
                <a:gd name="T6" fmla="*/ 421 w 421"/>
                <a:gd name="T7" fmla="*/ 95 h 130"/>
                <a:gd name="T8" fmla="*/ 0 w 421"/>
                <a:gd name="T9" fmla="*/ 69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130">
                  <a:moveTo>
                    <a:pt x="0" y="69"/>
                  </a:moveTo>
                  <a:cubicBezTo>
                    <a:pt x="240" y="60"/>
                    <a:pt x="240" y="60"/>
                    <a:pt x="240" y="6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374" y="20"/>
                    <a:pt x="421" y="95"/>
                  </a:cubicBezTo>
                  <a:cubicBezTo>
                    <a:pt x="224" y="130"/>
                    <a:pt x="0" y="69"/>
                    <a:pt x="0" y="6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0" name="Freeform 3281"/>
            <p:cNvSpPr/>
            <p:nvPr/>
          </p:nvSpPr>
          <p:spPr bwMode="auto">
            <a:xfrm>
              <a:off x="9765361" y="3229094"/>
              <a:ext cx="629895" cy="624063"/>
            </a:xfrm>
            <a:custGeom>
              <a:avLst/>
              <a:gdLst>
                <a:gd name="T0" fmla="*/ 11 w 309"/>
                <a:gd name="T1" fmla="*/ 10 h 307"/>
                <a:gd name="T2" fmla="*/ 45 w 309"/>
                <a:gd name="T3" fmla="*/ 145 h 307"/>
                <a:gd name="T4" fmla="*/ 300 w 309"/>
                <a:gd name="T5" fmla="*/ 302 h 307"/>
                <a:gd name="T6" fmla="*/ 309 w 309"/>
                <a:gd name="T7" fmla="*/ 307 h 307"/>
                <a:gd name="T8" fmla="*/ 304 w 309"/>
                <a:gd name="T9" fmla="*/ 297 h 307"/>
                <a:gd name="T10" fmla="*/ 148 w 309"/>
                <a:gd name="T11" fmla="*/ 45 h 307"/>
                <a:gd name="T12" fmla="*/ 11 w 309"/>
                <a:gd name="T13" fmla="*/ 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07">
                  <a:moveTo>
                    <a:pt x="11" y="10"/>
                  </a:moveTo>
                  <a:cubicBezTo>
                    <a:pt x="0" y="31"/>
                    <a:pt x="4" y="94"/>
                    <a:pt x="45" y="145"/>
                  </a:cubicBezTo>
                  <a:cubicBezTo>
                    <a:pt x="86" y="200"/>
                    <a:pt x="166" y="242"/>
                    <a:pt x="300" y="302"/>
                  </a:cubicBezTo>
                  <a:cubicBezTo>
                    <a:pt x="303" y="304"/>
                    <a:pt x="306" y="305"/>
                    <a:pt x="309" y="307"/>
                  </a:cubicBezTo>
                  <a:cubicBezTo>
                    <a:pt x="308" y="304"/>
                    <a:pt x="306" y="301"/>
                    <a:pt x="304" y="297"/>
                  </a:cubicBezTo>
                  <a:cubicBezTo>
                    <a:pt x="245" y="165"/>
                    <a:pt x="203" y="86"/>
                    <a:pt x="148" y="45"/>
                  </a:cubicBezTo>
                  <a:cubicBezTo>
                    <a:pt x="96" y="4"/>
                    <a:pt x="32" y="0"/>
                    <a:pt x="11" y="10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1" name="Freeform 3282"/>
            <p:cNvSpPr/>
            <p:nvPr/>
          </p:nvSpPr>
          <p:spPr bwMode="auto">
            <a:xfrm>
              <a:off x="9771193" y="3233469"/>
              <a:ext cx="478254" cy="473880"/>
            </a:xfrm>
            <a:custGeom>
              <a:avLst/>
              <a:gdLst>
                <a:gd name="T0" fmla="*/ 8 w 235"/>
                <a:gd name="T1" fmla="*/ 8 h 233"/>
                <a:gd name="T2" fmla="*/ 34 w 235"/>
                <a:gd name="T3" fmla="*/ 111 h 233"/>
                <a:gd name="T4" fmla="*/ 227 w 235"/>
                <a:gd name="T5" fmla="*/ 230 h 233"/>
                <a:gd name="T6" fmla="*/ 235 w 235"/>
                <a:gd name="T7" fmla="*/ 233 h 233"/>
                <a:gd name="T8" fmla="*/ 231 w 235"/>
                <a:gd name="T9" fmla="*/ 226 h 233"/>
                <a:gd name="T10" fmla="*/ 112 w 235"/>
                <a:gd name="T11" fmla="*/ 35 h 233"/>
                <a:gd name="T12" fmla="*/ 8 w 235"/>
                <a:gd name="T1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33">
                  <a:moveTo>
                    <a:pt x="8" y="8"/>
                  </a:moveTo>
                  <a:cubicBezTo>
                    <a:pt x="0" y="24"/>
                    <a:pt x="3" y="72"/>
                    <a:pt x="34" y="111"/>
                  </a:cubicBezTo>
                  <a:cubicBezTo>
                    <a:pt x="65" y="152"/>
                    <a:pt x="125" y="184"/>
                    <a:pt x="227" y="230"/>
                  </a:cubicBezTo>
                  <a:cubicBezTo>
                    <a:pt x="230" y="231"/>
                    <a:pt x="232" y="232"/>
                    <a:pt x="235" y="233"/>
                  </a:cubicBezTo>
                  <a:cubicBezTo>
                    <a:pt x="233" y="231"/>
                    <a:pt x="232" y="229"/>
                    <a:pt x="231" y="226"/>
                  </a:cubicBezTo>
                  <a:cubicBezTo>
                    <a:pt x="186" y="126"/>
                    <a:pt x="154" y="66"/>
                    <a:pt x="112" y="35"/>
                  </a:cubicBezTo>
                  <a:cubicBezTo>
                    <a:pt x="73" y="3"/>
                    <a:pt x="24" y="0"/>
                    <a:pt x="8" y="8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2" name="Freeform 3283"/>
            <p:cNvSpPr/>
            <p:nvPr/>
          </p:nvSpPr>
          <p:spPr bwMode="auto">
            <a:xfrm>
              <a:off x="9775568" y="3237843"/>
              <a:ext cx="335361" cy="332445"/>
            </a:xfrm>
            <a:custGeom>
              <a:avLst/>
              <a:gdLst>
                <a:gd name="T0" fmla="*/ 6 w 165"/>
                <a:gd name="T1" fmla="*/ 6 h 164"/>
                <a:gd name="T2" fmla="*/ 24 w 165"/>
                <a:gd name="T3" fmla="*/ 78 h 164"/>
                <a:gd name="T4" fmla="*/ 160 w 165"/>
                <a:gd name="T5" fmla="*/ 162 h 164"/>
                <a:gd name="T6" fmla="*/ 165 w 165"/>
                <a:gd name="T7" fmla="*/ 164 h 164"/>
                <a:gd name="T8" fmla="*/ 163 w 165"/>
                <a:gd name="T9" fmla="*/ 159 h 164"/>
                <a:gd name="T10" fmla="*/ 79 w 165"/>
                <a:gd name="T11" fmla="*/ 25 h 164"/>
                <a:gd name="T12" fmla="*/ 6 w 165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64">
                  <a:moveTo>
                    <a:pt x="6" y="6"/>
                  </a:moveTo>
                  <a:cubicBezTo>
                    <a:pt x="0" y="17"/>
                    <a:pt x="2" y="51"/>
                    <a:pt x="24" y="78"/>
                  </a:cubicBezTo>
                  <a:cubicBezTo>
                    <a:pt x="46" y="107"/>
                    <a:pt x="88" y="130"/>
                    <a:pt x="160" y="162"/>
                  </a:cubicBezTo>
                  <a:cubicBezTo>
                    <a:pt x="162" y="162"/>
                    <a:pt x="163" y="163"/>
                    <a:pt x="165" y="164"/>
                  </a:cubicBezTo>
                  <a:cubicBezTo>
                    <a:pt x="164" y="162"/>
                    <a:pt x="163" y="161"/>
                    <a:pt x="163" y="159"/>
                  </a:cubicBezTo>
                  <a:cubicBezTo>
                    <a:pt x="131" y="88"/>
                    <a:pt x="108" y="47"/>
                    <a:pt x="79" y="25"/>
                  </a:cubicBezTo>
                  <a:cubicBezTo>
                    <a:pt x="52" y="3"/>
                    <a:pt x="17" y="0"/>
                    <a:pt x="6" y="6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3" name="Freeform 3284"/>
            <p:cNvSpPr/>
            <p:nvPr/>
          </p:nvSpPr>
          <p:spPr bwMode="auto">
            <a:xfrm>
              <a:off x="9139840" y="2600657"/>
              <a:ext cx="817989" cy="819448"/>
            </a:xfrm>
            <a:custGeom>
              <a:avLst/>
              <a:gdLst>
                <a:gd name="T0" fmla="*/ 32 w 402"/>
                <a:gd name="T1" fmla="*/ 32 h 403"/>
                <a:gd name="T2" fmla="*/ 32 w 402"/>
                <a:gd name="T3" fmla="*/ 33 h 403"/>
                <a:gd name="T4" fmla="*/ 0 w 402"/>
                <a:gd name="T5" fmla="*/ 85 h 403"/>
                <a:gd name="T6" fmla="*/ 141 w 402"/>
                <a:gd name="T7" fmla="*/ 280 h 403"/>
                <a:gd name="T8" fmla="*/ 262 w 402"/>
                <a:gd name="T9" fmla="*/ 403 h 403"/>
                <a:gd name="T10" fmla="*/ 319 w 402"/>
                <a:gd name="T11" fmla="*/ 320 h 403"/>
                <a:gd name="T12" fmla="*/ 402 w 402"/>
                <a:gd name="T13" fmla="*/ 263 h 403"/>
                <a:gd name="T14" fmla="*/ 280 w 402"/>
                <a:gd name="T15" fmla="*/ 142 h 403"/>
                <a:gd name="T16" fmla="*/ 84 w 402"/>
                <a:gd name="T17" fmla="*/ 0 h 403"/>
                <a:gd name="T18" fmla="*/ 32 w 402"/>
                <a:gd name="T19" fmla="*/ 3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403">
                  <a:moveTo>
                    <a:pt x="32" y="32"/>
                  </a:moveTo>
                  <a:cubicBezTo>
                    <a:pt x="32" y="33"/>
                    <a:pt x="32" y="33"/>
                    <a:pt x="32" y="33"/>
                  </a:cubicBezTo>
                  <a:cubicBezTo>
                    <a:pt x="13" y="51"/>
                    <a:pt x="3" y="72"/>
                    <a:pt x="0" y="85"/>
                  </a:cubicBezTo>
                  <a:cubicBezTo>
                    <a:pt x="34" y="151"/>
                    <a:pt x="98" y="224"/>
                    <a:pt x="141" y="280"/>
                  </a:cubicBezTo>
                  <a:cubicBezTo>
                    <a:pt x="171" y="320"/>
                    <a:pt x="205" y="352"/>
                    <a:pt x="262" y="403"/>
                  </a:cubicBezTo>
                  <a:cubicBezTo>
                    <a:pt x="269" y="386"/>
                    <a:pt x="287" y="352"/>
                    <a:pt x="319" y="320"/>
                  </a:cubicBezTo>
                  <a:cubicBezTo>
                    <a:pt x="351" y="287"/>
                    <a:pt x="386" y="269"/>
                    <a:pt x="402" y="263"/>
                  </a:cubicBezTo>
                  <a:cubicBezTo>
                    <a:pt x="351" y="205"/>
                    <a:pt x="319" y="171"/>
                    <a:pt x="280" y="142"/>
                  </a:cubicBezTo>
                  <a:cubicBezTo>
                    <a:pt x="224" y="98"/>
                    <a:pt x="150" y="34"/>
                    <a:pt x="84" y="0"/>
                  </a:cubicBezTo>
                  <a:cubicBezTo>
                    <a:pt x="71" y="3"/>
                    <a:pt x="50" y="13"/>
                    <a:pt x="32" y="32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4" name="Freeform 3285"/>
            <p:cNvSpPr/>
            <p:nvPr/>
          </p:nvSpPr>
          <p:spPr bwMode="auto">
            <a:xfrm>
              <a:off x="9043606" y="2504423"/>
              <a:ext cx="266830" cy="268289"/>
            </a:xfrm>
            <a:custGeom>
              <a:avLst/>
              <a:gdLst>
                <a:gd name="T0" fmla="*/ 0 w 131"/>
                <a:gd name="T1" fmla="*/ 0 h 132"/>
                <a:gd name="T2" fmla="*/ 47 w 131"/>
                <a:gd name="T3" fmla="*/ 132 h 132"/>
                <a:gd name="T4" fmla="*/ 79 w 131"/>
                <a:gd name="T5" fmla="*/ 80 h 132"/>
                <a:gd name="T6" fmla="*/ 79 w 131"/>
                <a:gd name="T7" fmla="*/ 79 h 132"/>
                <a:gd name="T8" fmla="*/ 131 w 131"/>
                <a:gd name="T9" fmla="*/ 47 h 132"/>
                <a:gd name="T10" fmla="*/ 0 w 131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2">
                  <a:moveTo>
                    <a:pt x="0" y="0"/>
                  </a:moveTo>
                  <a:cubicBezTo>
                    <a:pt x="2" y="11"/>
                    <a:pt x="4" y="50"/>
                    <a:pt x="47" y="132"/>
                  </a:cubicBezTo>
                  <a:cubicBezTo>
                    <a:pt x="50" y="119"/>
                    <a:pt x="60" y="98"/>
                    <a:pt x="79" y="8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97" y="60"/>
                    <a:pt x="118" y="50"/>
                    <a:pt x="131" y="47"/>
                  </a:cubicBezTo>
                  <a:cubicBezTo>
                    <a:pt x="49" y="4"/>
                    <a:pt x="11" y="2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5" name="Freeform 3286"/>
            <p:cNvSpPr/>
            <p:nvPr/>
          </p:nvSpPr>
          <p:spPr bwMode="auto">
            <a:xfrm>
              <a:off x="9673502" y="3135776"/>
              <a:ext cx="323696" cy="320780"/>
            </a:xfrm>
            <a:custGeom>
              <a:avLst/>
              <a:gdLst>
                <a:gd name="T0" fmla="*/ 0 w 159"/>
                <a:gd name="T1" fmla="*/ 140 h 158"/>
                <a:gd name="T2" fmla="*/ 4 w 159"/>
                <a:gd name="T3" fmla="*/ 144 h 158"/>
                <a:gd name="T4" fmla="*/ 21 w 159"/>
                <a:gd name="T5" fmla="*/ 158 h 158"/>
                <a:gd name="T6" fmla="*/ 75 w 159"/>
                <a:gd name="T7" fmla="*/ 75 h 158"/>
                <a:gd name="T8" fmla="*/ 75 w 159"/>
                <a:gd name="T9" fmla="*/ 75 h 158"/>
                <a:gd name="T10" fmla="*/ 159 w 159"/>
                <a:gd name="T11" fmla="*/ 20 h 158"/>
                <a:gd name="T12" fmla="*/ 144 w 159"/>
                <a:gd name="T13" fmla="*/ 4 h 158"/>
                <a:gd name="T14" fmla="*/ 140 w 159"/>
                <a:gd name="T15" fmla="*/ 0 h 158"/>
                <a:gd name="T16" fmla="*/ 57 w 159"/>
                <a:gd name="T17" fmla="*/ 57 h 158"/>
                <a:gd name="T18" fmla="*/ 0 w 159"/>
                <a:gd name="T19" fmla="*/ 14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9" h="158">
                  <a:moveTo>
                    <a:pt x="0" y="140"/>
                  </a:moveTo>
                  <a:cubicBezTo>
                    <a:pt x="2" y="141"/>
                    <a:pt x="3" y="142"/>
                    <a:pt x="4" y="144"/>
                  </a:cubicBezTo>
                  <a:cubicBezTo>
                    <a:pt x="10" y="149"/>
                    <a:pt x="15" y="154"/>
                    <a:pt x="21" y="158"/>
                  </a:cubicBezTo>
                  <a:cubicBezTo>
                    <a:pt x="27" y="138"/>
                    <a:pt x="45" y="105"/>
                    <a:pt x="75" y="75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105" y="45"/>
                    <a:pt x="138" y="26"/>
                    <a:pt x="159" y="20"/>
                  </a:cubicBezTo>
                  <a:cubicBezTo>
                    <a:pt x="154" y="14"/>
                    <a:pt x="149" y="9"/>
                    <a:pt x="144" y="4"/>
                  </a:cubicBezTo>
                  <a:cubicBezTo>
                    <a:pt x="143" y="2"/>
                    <a:pt x="141" y="1"/>
                    <a:pt x="140" y="0"/>
                  </a:cubicBezTo>
                  <a:cubicBezTo>
                    <a:pt x="124" y="6"/>
                    <a:pt x="89" y="24"/>
                    <a:pt x="57" y="57"/>
                  </a:cubicBezTo>
                  <a:cubicBezTo>
                    <a:pt x="25" y="89"/>
                    <a:pt x="7" y="123"/>
                    <a:pt x="0" y="140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6" name="Freeform 3287"/>
            <p:cNvSpPr/>
            <p:nvPr/>
          </p:nvSpPr>
          <p:spPr bwMode="auto">
            <a:xfrm>
              <a:off x="9673502" y="3217429"/>
              <a:ext cx="158931" cy="211424"/>
            </a:xfrm>
            <a:custGeom>
              <a:avLst/>
              <a:gdLst>
                <a:gd name="T0" fmla="*/ 76 w 78"/>
                <a:gd name="T1" fmla="*/ 0 h 104"/>
                <a:gd name="T2" fmla="*/ 57 w 78"/>
                <a:gd name="T3" fmla="*/ 17 h 104"/>
                <a:gd name="T4" fmla="*/ 3 w 78"/>
                <a:gd name="T5" fmla="*/ 94 h 104"/>
                <a:gd name="T6" fmla="*/ 0 w 78"/>
                <a:gd name="T7" fmla="*/ 100 h 104"/>
                <a:gd name="T8" fmla="*/ 4 w 78"/>
                <a:gd name="T9" fmla="*/ 104 h 104"/>
                <a:gd name="T10" fmla="*/ 5 w 78"/>
                <a:gd name="T11" fmla="*/ 104 h 104"/>
                <a:gd name="T12" fmla="*/ 61 w 78"/>
                <a:gd name="T13" fmla="*/ 21 h 104"/>
                <a:gd name="T14" fmla="*/ 78 w 78"/>
                <a:gd name="T15" fmla="*/ 5 h 104"/>
                <a:gd name="T16" fmla="*/ 76 w 78"/>
                <a:gd name="T1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04">
                  <a:moveTo>
                    <a:pt x="76" y="0"/>
                  </a:moveTo>
                  <a:cubicBezTo>
                    <a:pt x="70" y="5"/>
                    <a:pt x="63" y="11"/>
                    <a:pt x="57" y="17"/>
                  </a:cubicBezTo>
                  <a:cubicBezTo>
                    <a:pt x="28" y="46"/>
                    <a:pt x="11" y="76"/>
                    <a:pt x="3" y="94"/>
                  </a:cubicBezTo>
                  <a:cubicBezTo>
                    <a:pt x="2" y="96"/>
                    <a:pt x="1" y="98"/>
                    <a:pt x="0" y="100"/>
                  </a:cubicBezTo>
                  <a:cubicBezTo>
                    <a:pt x="2" y="101"/>
                    <a:pt x="3" y="102"/>
                    <a:pt x="4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11" y="86"/>
                    <a:pt x="29" y="52"/>
                    <a:pt x="61" y="21"/>
                  </a:cubicBezTo>
                  <a:cubicBezTo>
                    <a:pt x="67" y="15"/>
                    <a:pt x="72" y="10"/>
                    <a:pt x="78" y="5"/>
                  </a:cubicBezTo>
                  <a:cubicBezTo>
                    <a:pt x="77" y="3"/>
                    <a:pt x="77" y="2"/>
                    <a:pt x="76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7" name="Freeform 3288"/>
            <p:cNvSpPr>
              <a:spLocks noEditPoints="1"/>
            </p:cNvSpPr>
            <p:nvPr/>
          </p:nvSpPr>
          <p:spPr bwMode="auto">
            <a:xfrm>
              <a:off x="9043606" y="2504423"/>
              <a:ext cx="953592" cy="713007"/>
            </a:xfrm>
            <a:custGeom>
              <a:avLst/>
              <a:gdLst>
                <a:gd name="T0" fmla="*/ 445 w 468"/>
                <a:gd name="T1" fmla="*/ 311 h 350"/>
                <a:gd name="T2" fmla="*/ 385 w 468"/>
                <a:gd name="T3" fmla="*/ 350 h 350"/>
                <a:gd name="T4" fmla="*/ 385 w 468"/>
                <a:gd name="T5" fmla="*/ 350 h 350"/>
                <a:gd name="T6" fmla="*/ 445 w 468"/>
                <a:gd name="T7" fmla="*/ 311 h 350"/>
                <a:gd name="T8" fmla="*/ 327 w 468"/>
                <a:gd name="T9" fmla="*/ 189 h 350"/>
                <a:gd name="T10" fmla="*/ 327 w 468"/>
                <a:gd name="T11" fmla="*/ 189 h 350"/>
                <a:gd name="T12" fmla="*/ 449 w 468"/>
                <a:gd name="T13" fmla="*/ 310 h 350"/>
                <a:gd name="T14" fmla="*/ 449 w 468"/>
                <a:gd name="T15" fmla="*/ 310 h 350"/>
                <a:gd name="T16" fmla="*/ 453 w 468"/>
                <a:gd name="T17" fmla="*/ 314 h 350"/>
                <a:gd name="T18" fmla="*/ 453 w 468"/>
                <a:gd name="T19" fmla="*/ 314 h 350"/>
                <a:gd name="T20" fmla="*/ 468 w 468"/>
                <a:gd name="T21" fmla="*/ 330 h 350"/>
                <a:gd name="T22" fmla="*/ 468 w 468"/>
                <a:gd name="T23" fmla="*/ 330 h 350"/>
                <a:gd name="T24" fmla="*/ 453 w 468"/>
                <a:gd name="T25" fmla="*/ 314 h 350"/>
                <a:gd name="T26" fmla="*/ 449 w 468"/>
                <a:gd name="T27" fmla="*/ 310 h 350"/>
                <a:gd name="T28" fmla="*/ 327 w 468"/>
                <a:gd name="T29" fmla="*/ 189 h 350"/>
                <a:gd name="T30" fmla="*/ 327 w 468"/>
                <a:gd name="T31" fmla="*/ 189 h 350"/>
                <a:gd name="T32" fmla="*/ 141 w 468"/>
                <a:gd name="T33" fmla="*/ 52 h 350"/>
                <a:gd name="T34" fmla="*/ 141 w 468"/>
                <a:gd name="T35" fmla="*/ 52 h 350"/>
                <a:gd name="T36" fmla="*/ 141 w 468"/>
                <a:gd name="T37" fmla="*/ 52 h 350"/>
                <a:gd name="T38" fmla="*/ 131 w 468"/>
                <a:gd name="T39" fmla="*/ 47 h 350"/>
                <a:gd name="T40" fmla="*/ 131 w 468"/>
                <a:gd name="T41" fmla="*/ 47 h 350"/>
                <a:gd name="T42" fmla="*/ 140 w 468"/>
                <a:gd name="T43" fmla="*/ 52 h 350"/>
                <a:gd name="T44" fmla="*/ 131 w 468"/>
                <a:gd name="T45" fmla="*/ 47 h 350"/>
                <a:gd name="T46" fmla="*/ 0 w 468"/>
                <a:gd name="T47" fmla="*/ 0 h 350"/>
                <a:gd name="T48" fmla="*/ 0 w 468"/>
                <a:gd name="T49" fmla="*/ 1 h 350"/>
                <a:gd name="T50" fmla="*/ 0 w 468"/>
                <a:gd name="T51" fmla="*/ 1 h 350"/>
                <a:gd name="T52" fmla="*/ 0 w 468"/>
                <a:gd name="T53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8" h="350">
                  <a:moveTo>
                    <a:pt x="445" y="311"/>
                  </a:moveTo>
                  <a:cubicBezTo>
                    <a:pt x="431" y="318"/>
                    <a:pt x="408" y="330"/>
                    <a:pt x="385" y="350"/>
                  </a:cubicBezTo>
                  <a:cubicBezTo>
                    <a:pt x="385" y="350"/>
                    <a:pt x="385" y="350"/>
                    <a:pt x="385" y="350"/>
                  </a:cubicBezTo>
                  <a:cubicBezTo>
                    <a:pt x="408" y="330"/>
                    <a:pt x="431" y="318"/>
                    <a:pt x="445" y="311"/>
                  </a:cubicBezTo>
                  <a:moveTo>
                    <a:pt x="327" y="189"/>
                  </a:moveTo>
                  <a:cubicBezTo>
                    <a:pt x="327" y="189"/>
                    <a:pt x="327" y="189"/>
                    <a:pt x="327" y="189"/>
                  </a:cubicBezTo>
                  <a:cubicBezTo>
                    <a:pt x="366" y="218"/>
                    <a:pt x="398" y="252"/>
                    <a:pt x="449" y="310"/>
                  </a:cubicBezTo>
                  <a:cubicBezTo>
                    <a:pt x="449" y="310"/>
                    <a:pt x="449" y="310"/>
                    <a:pt x="449" y="310"/>
                  </a:cubicBezTo>
                  <a:cubicBezTo>
                    <a:pt x="450" y="311"/>
                    <a:pt x="452" y="312"/>
                    <a:pt x="453" y="314"/>
                  </a:cubicBezTo>
                  <a:cubicBezTo>
                    <a:pt x="453" y="314"/>
                    <a:pt x="453" y="314"/>
                    <a:pt x="453" y="314"/>
                  </a:cubicBezTo>
                  <a:cubicBezTo>
                    <a:pt x="458" y="319"/>
                    <a:pt x="463" y="324"/>
                    <a:pt x="468" y="330"/>
                  </a:cubicBezTo>
                  <a:cubicBezTo>
                    <a:pt x="468" y="330"/>
                    <a:pt x="468" y="330"/>
                    <a:pt x="468" y="330"/>
                  </a:cubicBezTo>
                  <a:cubicBezTo>
                    <a:pt x="463" y="324"/>
                    <a:pt x="458" y="319"/>
                    <a:pt x="453" y="314"/>
                  </a:cubicBezTo>
                  <a:cubicBezTo>
                    <a:pt x="452" y="312"/>
                    <a:pt x="450" y="311"/>
                    <a:pt x="449" y="310"/>
                  </a:cubicBezTo>
                  <a:cubicBezTo>
                    <a:pt x="398" y="252"/>
                    <a:pt x="366" y="218"/>
                    <a:pt x="327" y="189"/>
                  </a:cubicBezTo>
                  <a:cubicBezTo>
                    <a:pt x="327" y="189"/>
                    <a:pt x="327" y="189"/>
                    <a:pt x="327" y="189"/>
                  </a:cubicBezTo>
                  <a:moveTo>
                    <a:pt x="141" y="52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41" y="52"/>
                    <a:pt x="141" y="52"/>
                    <a:pt x="141" y="52"/>
                  </a:cubicBezTo>
                  <a:moveTo>
                    <a:pt x="131" y="47"/>
                  </a:moveTo>
                  <a:cubicBezTo>
                    <a:pt x="131" y="47"/>
                    <a:pt x="131" y="47"/>
                    <a:pt x="131" y="47"/>
                  </a:cubicBezTo>
                  <a:cubicBezTo>
                    <a:pt x="134" y="49"/>
                    <a:pt x="137" y="50"/>
                    <a:pt x="140" y="52"/>
                  </a:cubicBezTo>
                  <a:cubicBezTo>
                    <a:pt x="137" y="50"/>
                    <a:pt x="134" y="49"/>
                    <a:pt x="131" y="47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8" name="Freeform 3289"/>
            <p:cNvSpPr/>
            <p:nvPr/>
          </p:nvSpPr>
          <p:spPr bwMode="auto">
            <a:xfrm>
              <a:off x="9268152" y="2600657"/>
              <a:ext cx="689677" cy="616773"/>
            </a:xfrm>
            <a:custGeom>
              <a:avLst/>
              <a:gdLst>
                <a:gd name="T0" fmla="*/ 21 w 339"/>
                <a:gd name="T1" fmla="*/ 0 h 303"/>
                <a:gd name="T2" fmla="*/ 0 w 339"/>
                <a:gd name="T3" fmla="*/ 8 h 303"/>
                <a:gd name="T4" fmla="*/ 146 w 339"/>
                <a:gd name="T5" fmla="*/ 114 h 303"/>
                <a:gd name="T6" fmla="*/ 275 w 339"/>
                <a:gd name="T7" fmla="*/ 303 h 303"/>
                <a:gd name="T8" fmla="*/ 335 w 339"/>
                <a:gd name="T9" fmla="*/ 264 h 303"/>
                <a:gd name="T10" fmla="*/ 339 w 339"/>
                <a:gd name="T11" fmla="*/ 263 h 303"/>
                <a:gd name="T12" fmla="*/ 217 w 339"/>
                <a:gd name="T13" fmla="*/ 142 h 303"/>
                <a:gd name="T14" fmla="*/ 217 w 339"/>
                <a:gd name="T15" fmla="*/ 142 h 303"/>
                <a:gd name="T16" fmla="*/ 31 w 339"/>
                <a:gd name="T17" fmla="*/ 5 h 303"/>
                <a:gd name="T18" fmla="*/ 31 w 339"/>
                <a:gd name="T19" fmla="*/ 5 h 303"/>
                <a:gd name="T20" fmla="*/ 30 w 339"/>
                <a:gd name="T21" fmla="*/ 5 h 303"/>
                <a:gd name="T22" fmla="*/ 21 w 339"/>
                <a:gd name="T23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9" h="303">
                  <a:moveTo>
                    <a:pt x="21" y="0"/>
                  </a:moveTo>
                  <a:cubicBezTo>
                    <a:pt x="15" y="1"/>
                    <a:pt x="8" y="4"/>
                    <a:pt x="0" y="8"/>
                  </a:cubicBezTo>
                  <a:cubicBezTo>
                    <a:pt x="48" y="35"/>
                    <a:pt x="102" y="71"/>
                    <a:pt x="146" y="114"/>
                  </a:cubicBezTo>
                  <a:cubicBezTo>
                    <a:pt x="190" y="160"/>
                    <a:pt x="235" y="214"/>
                    <a:pt x="275" y="303"/>
                  </a:cubicBezTo>
                  <a:cubicBezTo>
                    <a:pt x="298" y="283"/>
                    <a:pt x="321" y="271"/>
                    <a:pt x="335" y="264"/>
                  </a:cubicBezTo>
                  <a:cubicBezTo>
                    <a:pt x="337" y="264"/>
                    <a:pt x="338" y="263"/>
                    <a:pt x="339" y="263"/>
                  </a:cubicBezTo>
                  <a:cubicBezTo>
                    <a:pt x="288" y="205"/>
                    <a:pt x="256" y="171"/>
                    <a:pt x="217" y="142"/>
                  </a:cubicBezTo>
                  <a:cubicBezTo>
                    <a:pt x="217" y="142"/>
                    <a:pt x="217" y="142"/>
                    <a:pt x="217" y="142"/>
                  </a:cubicBezTo>
                  <a:cubicBezTo>
                    <a:pt x="164" y="101"/>
                    <a:pt x="95" y="41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27" y="3"/>
                    <a:pt x="24" y="2"/>
                    <a:pt x="21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9" name="Freeform 3290"/>
            <p:cNvSpPr/>
            <p:nvPr/>
          </p:nvSpPr>
          <p:spPr bwMode="auto">
            <a:xfrm>
              <a:off x="9970952" y="3176603"/>
              <a:ext cx="26246" cy="10207"/>
            </a:xfrm>
            <a:custGeom>
              <a:avLst/>
              <a:gdLst>
                <a:gd name="T0" fmla="*/ 13 w 13"/>
                <a:gd name="T1" fmla="*/ 0 h 5"/>
                <a:gd name="T2" fmla="*/ 0 w 13"/>
                <a:gd name="T3" fmla="*/ 5 h 5"/>
                <a:gd name="T4" fmla="*/ 13 w 13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9" y="1"/>
                    <a:pt x="5" y="3"/>
                    <a:pt x="0" y="5"/>
                  </a:cubicBezTo>
                  <a:cubicBezTo>
                    <a:pt x="5" y="3"/>
                    <a:pt x="9" y="1"/>
                    <a:pt x="1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0" name="Freeform 3291"/>
            <p:cNvSpPr>
              <a:spLocks noEditPoints="1"/>
            </p:cNvSpPr>
            <p:nvPr/>
          </p:nvSpPr>
          <p:spPr bwMode="auto">
            <a:xfrm>
              <a:off x="9043606" y="2504423"/>
              <a:ext cx="266830" cy="112274"/>
            </a:xfrm>
            <a:custGeom>
              <a:avLst/>
              <a:gdLst>
                <a:gd name="T0" fmla="*/ 130 w 131"/>
                <a:gd name="T1" fmla="*/ 47 h 55"/>
                <a:gd name="T2" fmla="*/ 110 w 131"/>
                <a:gd name="T3" fmla="*/ 55 h 55"/>
                <a:gd name="T4" fmla="*/ 110 w 131"/>
                <a:gd name="T5" fmla="*/ 55 h 55"/>
                <a:gd name="T6" fmla="*/ 131 w 131"/>
                <a:gd name="T7" fmla="*/ 47 h 55"/>
                <a:gd name="T8" fmla="*/ 131 w 131"/>
                <a:gd name="T9" fmla="*/ 47 h 55"/>
                <a:gd name="T10" fmla="*/ 131 w 131"/>
                <a:gd name="T11" fmla="*/ 47 h 55"/>
                <a:gd name="T12" fmla="*/ 131 w 131"/>
                <a:gd name="T13" fmla="*/ 47 h 55"/>
                <a:gd name="T14" fmla="*/ 130 w 131"/>
                <a:gd name="T15" fmla="*/ 47 h 55"/>
                <a:gd name="T16" fmla="*/ 0 w 131"/>
                <a:gd name="T17" fmla="*/ 0 h 55"/>
                <a:gd name="T18" fmla="*/ 0 w 131"/>
                <a:gd name="T19" fmla="*/ 0 h 55"/>
                <a:gd name="T20" fmla="*/ 0 w 131"/>
                <a:gd name="T21" fmla="*/ 1 h 55"/>
                <a:gd name="T22" fmla="*/ 0 w 131"/>
                <a:gd name="T23" fmla="*/ 1 h 55"/>
                <a:gd name="T24" fmla="*/ 0 w 131"/>
                <a:gd name="T25" fmla="*/ 0 h 55"/>
                <a:gd name="T26" fmla="*/ 1 w 131"/>
                <a:gd name="T27" fmla="*/ 1 h 55"/>
                <a:gd name="T28" fmla="*/ 30 w 131"/>
                <a:gd name="T29" fmla="*/ 15 h 55"/>
                <a:gd name="T30" fmla="*/ 30 w 131"/>
                <a:gd name="T31" fmla="*/ 15 h 55"/>
                <a:gd name="T32" fmla="*/ 102 w 131"/>
                <a:gd name="T33" fmla="*/ 50 h 55"/>
                <a:gd name="T34" fmla="*/ 121 w 131"/>
                <a:gd name="T35" fmla="*/ 42 h 55"/>
                <a:gd name="T36" fmla="*/ 0 w 13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1" h="55">
                  <a:moveTo>
                    <a:pt x="130" y="47"/>
                  </a:moveTo>
                  <a:cubicBezTo>
                    <a:pt x="125" y="48"/>
                    <a:pt x="118" y="51"/>
                    <a:pt x="110" y="55"/>
                  </a:cubicBezTo>
                  <a:cubicBezTo>
                    <a:pt x="110" y="55"/>
                    <a:pt x="110" y="55"/>
                    <a:pt x="110" y="55"/>
                  </a:cubicBezTo>
                  <a:cubicBezTo>
                    <a:pt x="118" y="51"/>
                    <a:pt x="125" y="48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0" y="47"/>
                    <a:pt x="130" y="4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9" y="5"/>
                    <a:pt x="19" y="10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50" y="24"/>
                    <a:pt x="75" y="36"/>
                    <a:pt x="102" y="50"/>
                  </a:cubicBezTo>
                  <a:cubicBezTo>
                    <a:pt x="109" y="46"/>
                    <a:pt x="116" y="43"/>
                    <a:pt x="121" y="42"/>
                  </a:cubicBezTo>
                  <a:cubicBezTo>
                    <a:pt x="46" y="4"/>
                    <a:pt x="10" y="2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1" name="Freeform 3292"/>
            <p:cNvSpPr/>
            <p:nvPr/>
          </p:nvSpPr>
          <p:spPr bwMode="auto">
            <a:xfrm>
              <a:off x="9832433" y="3143067"/>
              <a:ext cx="164764" cy="122480"/>
            </a:xfrm>
            <a:custGeom>
              <a:avLst/>
              <a:gdLst>
                <a:gd name="T0" fmla="*/ 66 w 81"/>
                <a:gd name="T1" fmla="*/ 0 h 60"/>
                <a:gd name="T2" fmla="*/ 66 w 81"/>
                <a:gd name="T3" fmla="*/ 0 h 60"/>
                <a:gd name="T4" fmla="*/ 0 w 81"/>
                <a:gd name="T5" fmla="*/ 41 h 60"/>
                <a:gd name="T6" fmla="*/ 6 w 81"/>
                <a:gd name="T7" fmla="*/ 56 h 60"/>
                <a:gd name="T8" fmla="*/ 6 w 81"/>
                <a:gd name="T9" fmla="*/ 56 h 60"/>
                <a:gd name="T10" fmla="*/ 8 w 81"/>
                <a:gd name="T11" fmla="*/ 60 h 60"/>
                <a:gd name="T12" fmla="*/ 68 w 81"/>
                <a:gd name="T13" fmla="*/ 21 h 60"/>
                <a:gd name="T14" fmla="*/ 81 w 81"/>
                <a:gd name="T15" fmla="*/ 16 h 60"/>
                <a:gd name="T16" fmla="*/ 81 w 81"/>
                <a:gd name="T17" fmla="*/ 16 h 60"/>
                <a:gd name="T18" fmla="*/ 66 w 81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60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2" y="6"/>
                    <a:pt x="26" y="19"/>
                    <a:pt x="0" y="41"/>
                  </a:cubicBezTo>
                  <a:cubicBezTo>
                    <a:pt x="2" y="46"/>
                    <a:pt x="4" y="51"/>
                    <a:pt x="6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7" y="57"/>
                    <a:pt x="7" y="59"/>
                    <a:pt x="8" y="60"/>
                  </a:cubicBezTo>
                  <a:cubicBezTo>
                    <a:pt x="29" y="41"/>
                    <a:pt x="51" y="28"/>
                    <a:pt x="68" y="21"/>
                  </a:cubicBezTo>
                  <a:cubicBezTo>
                    <a:pt x="73" y="19"/>
                    <a:pt x="77" y="17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6" y="10"/>
                    <a:pt x="71" y="5"/>
                    <a:pt x="66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2" name="Freeform 3293"/>
            <p:cNvSpPr/>
            <p:nvPr/>
          </p:nvSpPr>
          <p:spPr bwMode="auto">
            <a:xfrm>
              <a:off x="9828059" y="3135776"/>
              <a:ext cx="138518" cy="91860"/>
            </a:xfrm>
            <a:custGeom>
              <a:avLst/>
              <a:gdLst>
                <a:gd name="T0" fmla="*/ 64 w 68"/>
                <a:gd name="T1" fmla="*/ 0 h 45"/>
                <a:gd name="T2" fmla="*/ 64 w 68"/>
                <a:gd name="T3" fmla="*/ 0 h 45"/>
                <a:gd name="T4" fmla="*/ 60 w 68"/>
                <a:gd name="T5" fmla="*/ 1 h 45"/>
                <a:gd name="T6" fmla="*/ 0 w 68"/>
                <a:gd name="T7" fmla="*/ 40 h 45"/>
                <a:gd name="T8" fmla="*/ 2 w 68"/>
                <a:gd name="T9" fmla="*/ 45 h 45"/>
                <a:gd name="T10" fmla="*/ 68 w 68"/>
                <a:gd name="T11" fmla="*/ 4 h 45"/>
                <a:gd name="T12" fmla="*/ 68 w 68"/>
                <a:gd name="T13" fmla="*/ 4 h 45"/>
                <a:gd name="T14" fmla="*/ 68 w 68"/>
                <a:gd name="T15" fmla="*/ 4 h 45"/>
                <a:gd name="T16" fmla="*/ 64 w 68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45">
                  <a:moveTo>
                    <a:pt x="6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2" y="1"/>
                    <a:pt x="60" y="1"/>
                  </a:cubicBezTo>
                  <a:cubicBezTo>
                    <a:pt x="46" y="8"/>
                    <a:pt x="23" y="20"/>
                    <a:pt x="0" y="40"/>
                  </a:cubicBezTo>
                  <a:cubicBezTo>
                    <a:pt x="1" y="42"/>
                    <a:pt x="1" y="43"/>
                    <a:pt x="2" y="45"/>
                  </a:cubicBezTo>
                  <a:cubicBezTo>
                    <a:pt x="28" y="23"/>
                    <a:pt x="54" y="10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7" y="2"/>
                    <a:pt x="65" y="1"/>
                    <a:pt x="64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3" name="Freeform 3294"/>
            <p:cNvSpPr/>
            <p:nvPr/>
          </p:nvSpPr>
          <p:spPr bwMode="auto">
            <a:xfrm>
              <a:off x="9290023" y="2590450"/>
              <a:ext cx="18955" cy="10207"/>
            </a:xfrm>
            <a:custGeom>
              <a:avLst/>
              <a:gdLst>
                <a:gd name="T0" fmla="*/ 0 w 9"/>
                <a:gd name="T1" fmla="*/ 0 h 5"/>
                <a:gd name="T2" fmla="*/ 0 w 9"/>
                <a:gd name="T3" fmla="*/ 0 h 5"/>
                <a:gd name="T4" fmla="*/ 9 w 9"/>
                <a:gd name="T5" fmla="*/ 5 h 5"/>
                <a:gd name="T6" fmla="*/ 9 w 9"/>
                <a:gd name="T7" fmla="*/ 4 h 5"/>
                <a:gd name="T8" fmla="*/ 0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3"/>
                    <a:pt x="9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4" name="Freeform 3295"/>
            <p:cNvSpPr/>
            <p:nvPr/>
          </p:nvSpPr>
          <p:spPr bwMode="auto">
            <a:xfrm>
              <a:off x="9176292" y="2606490"/>
              <a:ext cx="91859" cy="78737"/>
            </a:xfrm>
            <a:custGeom>
              <a:avLst/>
              <a:gdLst>
                <a:gd name="T0" fmla="*/ 37 w 45"/>
                <a:gd name="T1" fmla="*/ 0 h 39"/>
                <a:gd name="T2" fmla="*/ 8 w 45"/>
                <a:gd name="T3" fmla="*/ 23 h 39"/>
                <a:gd name="T4" fmla="*/ 8 w 45"/>
                <a:gd name="T5" fmla="*/ 23 h 39"/>
                <a:gd name="T6" fmla="*/ 0 w 45"/>
                <a:gd name="T7" fmla="*/ 31 h 39"/>
                <a:gd name="T8" fmla="*/ 4 w 45"/>
                <a:gd name="T9" fmla="*/ 39 h 39"/>
                <a:gd name="T10" fmla="*/ 13 w 45"/>
                <a:gd name="T11" fmla="*/ 29 h 39"/>
                <a:gd name="T12" fmla="*/ 14 w 45"/>
                <a:gd name="T13" fmla="*/ 29 h 39"/>
                <a:gd name="T14" fmla="*/ 45 w 45"/>
                <a:gd name="T15" fmla="*/ 5 h 39"/>
                <a:gd name="T16" fmla="*/ 37 w 45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9">
                  <a:moveTo>
                    <a:pt x="37" y="0"/>
                  </a:moveTo>
                  <a:cubicBezTo>
                    <a:pt x="27" y="6"/>
                    <a:pt x="17" y="1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6"/>
                    <a:pt x="2" y="29"/>
                    <a:pt x="0" y="31"/>
                  </a:cubicBezTo>
                  <a:cubicBezTo>
                    <a:pt x="1" y="34"/>
                    <a:pt x="3" y="36"/>
                    <a:pt x="4" y="39"/>
                  </a:cubicBezTo>
                  <a:cubicBezTo>
                    <a:pt x="7" y="36"/>
                    <a:pt x="10" y="32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4" y="18"/>
                    <a:pt x="35" y="10"/>
                    <a:pt x="45" y="5"/>
                  </a:cubicBezTo>
                  <a:cubicBezTo>
                    <a:pt x="42" y="3"/>
                    <a:pt x="39" y="2"/>
                    <a:pt x="37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5" name="Freeform 3296"/>
            <p:cNvSpPr/>
            <p:nvPr/>
          </p:nvSpPr>
          <p:spPr bwMode="auto">
            <a:xfrm>
              <a:off x="9252113" y="2590450"/>
              <a:ext cx="56865" cy="26246"/>
            </a:xfrm>
            <a:custGeom>
              <a:avLst/>
              <a:gdLst>
                <a:gd name="T0" fmla="*/ 19 w 28"/>
                <a:gd name="T1" fmla="*/ 0 h 13"/>
                <a:gd name="T2" fmla="*/ 0 w 28"/>
                <a:gd name="T3" fmla="*/ 8 h 13"/>
                <a:gd name="T4" fmla="*/ 8 w 28"/>
                <a:gd name="T5" fmla="*/ 13 h 13"/>
                <a:gd name="T6" fmla="*/ 28 w 28"/>
                <a:gd name="T7" fmla="*/ 5 h 13"/>
                <a:gd name="T8" fmla="*/ 19 w 2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19" y="0"/>
                  </a:moveTo>
                  <a:cubicBezTo>
                    <a:pt x="14" y="1"/>
                    <a:pt x="7" y="4"/>
                    <a:pt x="0" y="8"/>
                  </a:cubicBezTo>
                  <a:cubicBezTo>
                    <a:pt x="2" y="10"/>
                    <a:pt x="5" y="11"/>
                    <a:pt x="8" y="13"/>
                  </a:cubicBezTo>
                  <a:cubicBezTo>
                    <a:pt x="16" y="9"/>
                    <a:pt x="23" y="6"/>
                    <a:pt x="28" y="5"/>
                  </a:cubicBezTo>
                  <a:cubicBezTo>
                    <a:pt x="25" y="3"/>
                    <a:pt x="22" y="1"/>
                    <a:pt x="19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6" name="Freeform 3297"/>
            <p:cNvSpPr/>
            <p:nvPr/>
          </p:nvSpPr>
          <p:spPr bwMode="auto">
            <a:xfrm>
              <a:off x="9129633" y="2753756"/>
              <a:ext cx="10206" cy="17497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5 w 5"/>
                <a:gd name="T5" fmla="*/ 9 h 9"/>
                <a:gd name="T6" fmla="*/ 5 w 5"/>
                <a:gd name="T7" fmla="*/ 9 h 9"/>
                <a:gd name="T8" fmla="*/ 0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7" name="Freeform 3298"/>
            <p:cNvSpPr/>
            <p:nvPr/>
          </p:nvSpPr>
          <p:spPr bwMode="auto">
            <a:xfrm>
              <a:off x="9129633" y="2753756"/>
              <a:ext cx="10206" cy="17497"/>
            </a:xfrm>
            <a:custGeom>
              <a:avLst/>
              <a:gdLst>
                <a:gd name="T0" fmla="*/ 0 w 5"/>
                <a:gd name="T1" fmla="*/ 0 h 9"/>
                <a:gd name="T2" fmla="*/ 0 w 5"/>
                <a:gd name="T3" fmla="*/ 0 h 9"/>
                <a:gd name="T4" fmla="*/ 5 w 5"/>
                <a:gd name="T5" fmla="*/ 9 h 9"/>
                <a:gd name="T6" fmla="*/ 5 w 5"/>
                <a:gd name="T7" fmla="*/ 9 h 9"/>
                <a:gd name="T8" fmla="*/ 0 w 5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8" name="Freeform 3299"/>
            <p:cNvSpPr/>
            <p:nvPr/>
          </p:nvSpPr>
          <p:spPr bwMode="auto">
            <a:xfrm>
              <a:off x="9139840" y="2688143"/>
              <a:ext cx="223087" cy="400976"/>
            </a:xfrm>
            <a:custGeom>
              <a:avLst/>
              <a:gdLst>
                <a:gd name="T0" fmla="*/ 110 w 110"/>
                <a:gd name="T1" fmla="*/ 197 h 197"/>
                <a:gd name="T2" fmla="*/ 22 w 110"/>
                <a:gd name="T3" fmla="*/ 0 h 197"/>
                <a:gd name="T4" fmla="*/ 0 w 110"/>
                <a:gd name="T5" fmla="*/ 42 h 197"/>
                <a:gd name="T6" fmla="*/ 110 w 11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" h="197">
                  <a:moveTo>
                    <a:pt x="110" y="197"/>
                  </a:moveTo>
                  <a:cubicBezTo>
                    <a:pt x="57" y="130"/>
                    <a:pt x="55" y="53"/>
                    <a:pt x="22" y="0"/>
                  </a:cubicBezTo>
                  <a:cubicBezTo>
                    <a:pt x="9" y="15"/>
                    <a:pt x="2" y="31"/>
                    <a:pt x="0" y="42"/>
                  </a:cubicBezTo>
                  <a:cubicBezTo>
                    <a:pt x="27" y="93"/>
                    <a:pt x="71" y="149"/>
                    <a:pt x="110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9" name="Freeform 3300"/>
            <p:cNvSpPr/>
            <p:nvPr/>
          </p:nvSpPr>
          <p:spPr bwMode="auto">
            <a:xfrm>
              <a:off x="9043606" y="2507339"/>
              <a:ext cx="132686" cy="246418"/>
            </a:xfrm>
            <a:custGeom>
              <a:avLst/>
              <a:gdLst>
                <a:gd name="T0" fmla="*/ 0 w 65"/>
                <a:gd name="T1" fmla="*/ 0 h 121"/>
                <a:gd name="T2" fmla="*/ 42 w 65"/>
                <a:gd name="T3" fmla="*/ 121 h 121"/>
                <a:gd name="T4" fmla="*/ 65 w 65"/>
                <a:gd name="T5" fmla="*/ 80 h 121"/>
                <a:gd name="T6" fmla="*/ 5 w 65"/>
                <a:gd name="T7" fmla="*/ 4 h 121"/>
                <a:gd name="T8" fmla="*/ 1 w 65"/>
                <a:gd name="T9" fmla="*/ 0 h 121"/>
                <a:gd name="T10" fmla="*/ 0 w 6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21">
                  <a:moveTo>
                    <a:pt x="0" y="0"/>
                  </a:moveTo>
                  <a:cubicBezTo>
                    <a:pt x="2" y="11"/>
                    <a:pt x="5" y="47"/>
                    <a:pt x="42" y="121"/>
                  </a:cubicBezTo>
                  <a:cubicBezTo>
                    <a:pt x="45" y="110"/>
                    <a:pt x="53" y="95"/>
                    <a:pt x="65" y="80"/>
                  </a:cubicBezTo>
                  <a:cubicBezTo>
                    <a:pt x="49" y="53"/>
                    <a:pt x="29" y="28"/>
                    <a:pt x="5" y="4"/>
                  </a:cubicBezTo>
                  <a:cubicBezTo>
                    <a:pt x="4" y="3"/>
                    <a:pt x="2" y="2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0" name="Freeform 3301"/>
            <p:cNvSpPr/>
            <p:nvPr/>
          </p:nvSpPr>
          <p:spPr bwMode="auto">
            <a:xfrm>
              <a:off x="9043606" y="2504423"/>
              <a:ext cx="1458" cy="2916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1 w 1"/>
                <a:gd name="T5" fmla="*/ 1 h 1"/>
                <a:gd name="T6" fmla="*/ 0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1" name="Freeform 3302"/>
            <p:cNvSpPr/>
            <p:nvPr/>
          </p:nvSpPr>
          <p:spPr bwMode="auto">
            <a:xfrm>
              <a:off x="9139840" y="2753756"/>
              <a:ext cx="5832" cy="1603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2" y="3"/>
                    <a:pt x="1" y="6"/>
                    <a:pt x="0" y="8"/>
                  </a:cubicBezTo>
                  <a:cubicBezTo>
                    <a:pt x="1" y="6"/>
                    <a:pt x="2" y="3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2" name="Freeform 3303"/>
            <p:cNvSpPr/>
            <p:nvPr/>
          </p:nvSpPr>
          <p:spPr bwMode="auto">
            <a:xfrm>
              <a:off x="9139840" y="2685226"/>
              <a:ext cx="43743" cy="86028"/>
            </a:xfrm>
            <a:custGeom>
              <a:avLst/>
              <a:gdLst>
                <a:gd name="T0" fmla="*/ 22 w 22"/>
                <a:gd name="T1" fmla="*/ 0 h 42"/>
                <a:gd name="T2" fmla="*/ 0 w 22"/>
                <a:gd name="T3" fmla="*/ 42 h 42"/>
                <a:gd name="T4" fmla="*/ 0 w 22"/>
                <a:gd name="T5" fmla="*/ 42 h 42"/>
                <a:gd name="T6" fmla="*/ 0 w 22"/>
                <a:gd name="T7" fmla="*/ 41 h 42"/>
                <a:gd name="T8" fmla="*/ 3 w 22"/>
                <a:gd name="T9" fmla="*/ 33 h 42"/>
                <a:gd name="T10" fmla="*/ 22 w 22"/>
                <a:gd name="T11" fmla="*/ 1 h 42"/>
                <a:gd name="T12" fmla="*/ 22 w 22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22" y="0"/>
                  </a:moveTo>
                  <a:cubicBezTo>
                    <a:pt x="9" y="15"/>
                    <a:pt x="2" y="31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1"/>
                  </a:cubicBezTo>
                  <a:cubicBezTo>
                    <a:pt x="1" y="39"/>
                    <a:pt x="2" y="36"/>
                    <a:pt x="3" y="33"/>
                  </a:cubicBezTo>
                  <a:cubicBezTo>
                    <a:pt x="7" y="23"/>
                    <a:pt x="13" y="12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3" name="Freeform 3304"/>
            <p:cNvSpPr/>
            <p:nvPr/>
          </p:nvSpPr>
          <p:spPr bwMode="auto">
            <a:xfrm>
              <a:off x="9129633" y="2669187"/>
              <a:ext cx="53949" cy="102066"/>
            </a:xfrm>
            <a:custGeom>
              <a:avLst/>
              <a:gdLst>
                <a:gd name="T0" fmla="*/ 23 w 27"/>
                <a:gd name="T1" fmla="*/ 0 h 50"/>
                <a:gd name="T2" fmla="*/ 0 w 27"/>
                <a:gd name="T3" fmla="*/ 41 h 50"/>
                <a:gd name="T4" fmla="*/ 5 w 27"/>
                <a:gd name="T5" fmla="*/ 50 h 50"/>
                <a:gd name="T6" fmla="*/ 27 w 27"/>
                <a:gd name="T7" fmla="*/ 8 h 50"/>
                <a:gd name="T8" fmla="*/ 23 w 27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0">
                  <a:moveTo>
                    <a:pt x="23" y="0"/>
                  </a:moveTo>
                  <a:cubicBezTo>
                    <a:pt x="11" y="15"/>
                    <a:pt x="3" y="30"/>
                    <a:pt x="0" y="41"/>
                  </a:cubicBezTo>
                  <a:cubicBezTo>
                    <a:pt x="1" y="44"/>
                    <a:pt x="3" y="47"/>
                    <a:pt x="5" y="50"/>
                  </a:cubicBezTo>
                  <a:cubicBezTo>
                    <a:pt x="7" y="39"/>
                    <a:pt x="14" y="23"/>
                    <a:pt x="27" y="8"/>
                  </a:cubicBezTo>
                  <a:cubicBezTo>
                    <a:pt x="26" y="5"/>
                    <a:pt x="24" y="3"/>
                    <a:pt x="23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4" name="Freeform 3305"/>
            <p:cNvSpPr/>
            <p:nvPr/>
          </p:nvSpPr>
          <p:spPr bwMode="auto">
            <a:xfrm>
              <a:off x="8575559" y="4418898"/>
              <a:ext cx="628437" cy="625522"/>
            </a:xfrm>
            <a:custGeom>
              <a:avLst/>
              <a:gdLst>
                <a:gd name="T0" fmla="*/ 10 w 309"/>
                <a:gd name="T1" fmla="*/ 10 h 307"/>
                <a:gd name="T2" fmla="*/ 45 w 309"/>
                <a:gd name="T3" fmla="*/ 145 h 307"/>
                <a:gd name="T4" fmla="*/ 299 w 309"/>
                <a:gd name="T5" fmla="*/ 302 h 307"/>
                <a:gd name="T6" fmla="*/ 309 w 309"/>
                <a:gd name="T7" fmla="*/ 307 h 307"/>
                <a:gd name="T8" fmla="*/ 304 w 309"/>
                <a:gd name="T9" fmla="*/ 297 h 307"/>
                <a:gd name="T10" fmla="*/ 147 w 309"/>
                <a:gd name="T11" fmla="*/ 45 h 307"/>
                <a:gd name="T12" fmla="*/ 10 w 309"/>
                <a:gd name="T13" fmla="*/ 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307">
                  <a:moveTo>
                    <a:pt x="10" y="10"/>
                  </a:moveTo>
                  <a:cubicBezTo>
                    <a:pt x="0" y="31"/>
                    <a:pt x="3" y="94"/>
                    <a:pt x="45" y="145"/>
                  </a:cubicBezTo>
                  <a:cubicBezTo>
                    <a:pt x="86" y="200"/>
                    <a:pt x="165" y="242"/>
                    <a:pt x="299" y="302"/>
                  </a:cubicBezTo>
                  <a:cubicBezTo>
                    <a:pt x="303" y="304"/>
                    <a:pt x="306" y="305"/>
                    <a:pt x="309" y="307"/>
                  </a:cubicBezTo>
                  <a:cubicBezTo>
                    <a:pt x="307" y="304"/>
                    <a:pt x="306" y="301"/>
                    <a:pt x="304" y="297"/>
                  </a:cubicBezTo>
                  <a:cubicBezTo>
                    <a:pt x="245" y="165"/>
                    <a:pt x="203" y="86"/>
                    <a:pt x="147" y="45"/>
                  </a:cubicBezTo>
                  <a:cubicBezTo>
                    <a:pt x="96" y="4"/>
                    <a:pt x="32" y="0"/>
                    <a:pt x="10" y="10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5" name="Freeform 3306"/>
            <p:cNvSpPr/>
            <p:nvPr/>
          </p:nvSpPr>
          <p:spPr bwMode="auto">
            <a:xfrm>
              <a:off x="8578475" y="4423272"/>
              <a:ext cx="479712" cy="473880"/>
            </a:xfrm>
            <a:custGeom>
              <a:avLst/>
              <a:gdLst>
                <a:gd name="T0" fmla="*/ 9 w 235"/>
                <a:gd name="T1" fmla="*/ 8 h 233"/>
                <a:gd name="T2" fmla="*/ 35 w 235"/>
                <a:gd name="T3" fmla="*/ 111 h 233"/>
                <a:gd name="T4" fmla="*/ 228 w 235"/>
                <a:gd name="T5" fmla="*/ 230 h 233"/>
                <a:gd name="T6" fmla="*/ 235 w 235"/>
                <a:gd name="T7" fmla="*/ 233 h 233"/>
                <a:gd name="T8" fmla="*/ 232 w 235"/>
                <a:gd name="T9" fmla="*/ 226 h 233"/>
                <a:gd name="T10" fmla="*/ 113 w 235"/>
                <a:gd name="T11" fmla="*/ 35 h 233"/>
                <a:gd name="T12" fmla="*/ 9 w 235"/>
                <a:gd name="T13" fmla="*/ 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33">
                  <a:moveTo>
                    <a:pt x="9" y="8"/>
                  </a:moveTo>
                  <a:cubicBezTo>
                    <a:pt x="0" y="23"/>
                    <a:pt x="3" y="72"/>
                    <a:pt x="35" y="111"/>
                  </a:cubicBezTo>
                  <a:cubicBezTo>
                    <a:pt x="66" y="152"/>
                    <a:pt x="126" y="184"/>
                    <a:pt x="228" y="230"/>
                  </a:cubicBezTo>
                  <a:cubicBezTo>
                    <a:pt x="230" y="231"/>
                    <a:pt x="233" y="232"/>
                    <a:pt x="235" y="233"/>
                  </a:cubicBezTo>
                  <a:cubicBezTo>
                    <a:pt x="234" y="231"/>
                    <a:pt x="233" y="229"/>
                    <a:pt x="232" y="226"/>
                  </a:cubicBezTo>
                  <a:cubicBezTo>
                    <a:pt x="187" y="125"/>
                    <a:pt x="155" y="66"/>
                    <a:pt x="113" y="35"/>
                  </a:cubicBezTo>
                  <a:cubicBezTo>
                    <a:pt x="74" y="3"/>
                    <a:pt x="25" y="0"/>
                    <a:pt x="9" y="8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6" name="Freeform 3307"/>
            <p:cNvSpPr/>
            <p:nvPr/>
          </p:nvSpPr>
          <p:spPr bwMode="auto">
            <a:xfrm>
              <a:off x="8585766" y="4427646"/>
              <a:ext cx="335361" cy="333903"/>
            </a:xfrm>
            <a:custGeom>
              <a:avLst/>
              <a:gdLst>
                <a:gd name="T0" fmla="*/ 6 w 165"/>
                <a:gd name="T1" fmla="*/ 6 h 164"/>
                <a:gd name="T2" fmla="*/ 24 w 165"/>
                <a:gd name="T3" fmla="*/ 78 h 164"/>
                <a:gd name="T4" fmla="*/ 160 w 165"/>
                <a:gd name="T5" fmla="*/ 161 h 164"/>
                <a:gd name="T6" fmla="*/ 165 w 165"/>
                <a:gd name="T7" fmla="*/ 164 h 164"/>
                <a:gd name="T8" fmla="*/ 162 w 165"/>
                <a:gd name="T9" fmla="*/ 159 h 164"/>
                <a:gd name="T10" fmla="*/ 79 w 165"/>
                <a:gd name="T11" fmla="*/ 25 h 164"/>
                <a:gd name="T12" fmla="*/ 6 w 165"/>
                <a:gd name="T13" fmla="*/ 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164">
                  <a:moveTo>
                    <a:pt x="6" y="6"/>
                  </a:moveTo>
                  <a:cubicBezTo>
                    <a:pt x="0" y="17"/>
                    <a:pt x="2" y="51"/>
                    <a:pt x="24" y="78"/>
                  </a:cubicBezTo>
                  <a:cubicBezTo>
                    <a:pt x="46" y="107"/>
                    <a:pt x="88" y="129"/>
                    <a:pt x="160" y="161"/>
                  </a:cubicBezTo>
                  <a:cubicBezTo>
                    <a:pt x="161" y="162"/>
                    <a:pt x="163" y="163"/>
                    <a:pt x="165" y="164"/>
                  </a:cubicBezTo>
                  <a:cubicBezTo>
                    <a:pt x="164" y="162"/>
                    <a:pt x="163" y="161"/>
                    <a:pt x="162" y="159"/>
                  </a:cubicBezTo>
                  <a:cubicBezTo>
                    <a:pt x="130" y="88"/>
                    <a:pt x="108" y="46"/>
                    <a:pt x="79" y="25"/>
                  </a:cubicBezTo>
                  <a:cubicBezTo>
                    <a:pt x="51" y="2"/>
                    <a:pt x="17" y="0"/>
                    <a:pt x="6" y="6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7" name="Freeform 3308"/>
            <p:cNvSpPr/>
            <p:nvPr/>
          </p:nvSpPr>
          <p:spPr bwMode="auto">
            <a:xfrm>
              <a:off x="7950038" y="3790460"/>
              <a:ext cx="817989" cy="819448"/>
            </a:xfrm>
            <a:custGeom>
              <a:avLst/>
              <a:gdLst>
                <a:gd name="T0" fmla="*/ 32 w 402"/>
                <a:gd name="T1" fmla="*/ 32 h 403"/>
                <a:gd name="T2" fmla="*/ 31 w 402"/>
                <a:gd name="T3" fmla="*/ 32 h 403"/>
                <a:gd name="T4" fmla="*/ 0 w 402"/>
                <a:gd name="T5" fmla="*/ 85 h 403"/>
                <a:gd name="T6" fmla="*/ 141 w 402"/>
                <a:gd name="T7" fmla="*/ 280 h 403"/>
                <a:gd name="T8" fmla="*/ 262 w 402"/>
                <a:gd name="T9" fmla="*/ 403 h 403"/>
                <a:gd name="T10" fmla="*/ 319 w 402"/>
                <a:gd name="T11" fmla="*/ 320 h 403"/>
                <a:gd name="T12" fmla="*/ 402 w 402"/>
                <a:gd name="T13" fmla="*/ 262 h 403"/>
                <a:gd name="T14" fmla="*/ 279 w 402"/>
                <a:gd name="T15" fmla="*/ 141 h 403"/>
                <a:gd name="T16" fmla="*/ 83 w 402"/>
                <a:gd name="T17" fmla="*/ 0 h 403"/>
                <a:gd name="T18" fmla="*/ 32 w 402"/>
                <a:gd name="T19" fmla="*/ 3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403">
                  <a:moveTo>
                    <a:pt x="32" y="32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13" y="51"/>
                    <a:pt x="2" y="72"/>
                    <a:pt x="0" y="85"/>
                  </a:cubicBezTo>
                  <a:cubicBezTo>
                    <a:pt x="34" y="151"/>
                    <a:pt x="98" y="224"/>
                    <a:pt x="141" y="280"/>
                  </a:cubicBezTo>
                  <a:cubicBezTo>
                    <a:pt x="171" y="320"/>
                    <a:pt x="205" y="351"/>
                    <a:pt x="262" y="403"/>
                  </a:cubicBezTo>
                  <a:cubicBezTo>
                    <a:pt x="269" y="386"/>
                    <a:pt x="287" y="352"/>
                    <a:pt x="319" y="320"/>
                  </a:cubicBezTo>
                  <a:cubicBezTo>
                    <a:pt x="351" y="287"/>
                    <a:pt x="385" y="269"/>
                    <a:pt x="402" y="262"/>
                  </a:cubicBezTo>
                  <a:cubicBezTo>
                    <a:pt x="351" y="205"/>
                    <a:pt x="319" y="171"/>
                    <a:pt x="279" y="141"/>
                  </a:cubicBezTo>
                  <a:cubicBezTo>
                    <a:pt x="223" y="98"/>
                    <a:pt x="150" y="34"/>
                    <a:pt x="83" y="0"/>
                  </a:cubicBezTo>
                  <a:cubicBezTo>
                    <a:pt x="71" y="3"/>
                    <a:pt x="50" y="13"/>
                    <a:pt x="32" y="32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8" name="Freeform 3309"/>
            <p:cNvSpPr/>
            <p:nvPr/>
          </p:nvSpPr>
          <p:spPr bwMode="auto">
            <a:xfrm>
              <a:off x="7852345" y="3695684"/>
              <a:ext cx="266830" cy="265373"/>
            </a:xfrm>
            <a:custGeom>
              <a:avLst/>
              <a:gdLst>
                <a:gd name="T0" fmla="*/ 0 w 131"/>
                <a:gd name="T1" fmla="*/ 0 h 131"/>
                <a:gd name="T2" fmla="*/ 48 w 131"/>
                <a:gd name="T3" fmla="*/ 131 h 131"/>
                <a:gd name="T4" fmla="*/ 79 w 131"/>
                <a:gd name="T5" fmla="*/ 79 h 131"/>
                <a:gd name="T6" fmla="*/ 80 w 131"/>
                <a:gd name="T7" fmla="*/ 79 h 131"/>
                <a:gd name="T8" fmla="*/ 131 w 131"/>
                <a:gd name="T9" fmla="*/ 47 h 131"/>
                <a:gd name="T10" fmla="*/ 0 w 131"/>
                <a:gd name="T1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131">
                  <a:moveTo>
                    <a:pt x="0" y="0"/>
                  </a:moveTo>
                  <a:cubicBezTo>
                    <a:pt x="2" y="11"/>
                    <a:pt x="5" y="50"/>
                    <a:pt x="48" y="131"/>
                  </a:cubicBezTo>
                  <a:cubicBezTo>
                    <a:pt x="50" y="119"/>
                    <a:pt x="61" y="98"/>
                    <a:pt x="79" y="79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8" y="60"/>
                    <a:pt x="119" y="49"/>
                    <a:pt x="131" y="47"/>
                  </a:cubicBezTo>
                  <a:cubicBezTo>
                    <a:pt x="50" y="4"/>
                    <a:pt x="11" y="2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9" name="Freeform 3310"/>
            <p:cNvSpPr/>
            <p:nvPr/>
          </p:nvSpPr>
          <p:spPr bwMode="auto">
            <a:xfrm>
              <a:off x="8483699" y="4324121"/>
              <a:ext cx="322238" cy="323696"/>
            </a:xfrm>
            <a:custGeom>
              <a:avLst/>
              <a:gdLst>
                <a:gd name="T0" fmla="*/ 0 w 158"/>
                <a:gd name="T1" fmla="*/ 141 h 159"/>
                <a:gd name="T2" fmla="*/ 4 w 158"/>
                <a:gd name="T3" fmla="*/ 145 h 159"/>
                <a:gd name="T4" fmla="*/ 20 w 158"/>
                <a:gd name="T5" fmla="*/ 159 h 159"/>
                <a:gd name="T6" fmla="*/ 74 w 158"/>
                <a:gd name="T7" fmla="*/ 76 h 159"/>
                <a:gd name="T8" fmla="*/ 75 w 158"/>
                <a:gd name="T9" fmla="*/ 75 h 159"/>
                <a:gd name="T10" fmla="*/ 158 w 158"/>
                <a:gd name="T11" fmla="*/ 21 h 159"/>
                <a:gd name="T12" fmla="*/ 144 w 158"/>
                <a:gd name="T13" fmla="*/ 4 h 159"/>
                <a:gd name="T14" fmla="*/ 140 w 158"/>
                <a:gd name="T15" fmla="*/ 0 h 159"/>
                <a:gd name="T16" fmla="*/ 57 w 158"/>
                <a:gd name="T17" fmla="*/ 58 h 159"/>
                <a:gd name="T18" fmla="*/ 0 w 158"/>
                <a:gd name="T19" fmla="*/ 1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8" h="159">
                  <a:moveTo>
                    <a:pt x="0" y="141"/>
                  </a:moveTo>
                  <a:cubicBezTo>
                    <a:pt x="1" y="142"/>
                    <a:pt x="3" y="143"/>
                    <a:pt x="4" y="145"/>
                  </a:cubicBezTo>
                  <a:cubicBezTo>
                    <a:pt x="9" y="149"/>
                    <a:pt x="15" y="154"/>
                    <a:pt x="20" y="159"/>
                  </a:cubicBezTo>
                  <a:cubicBezTo>
                    <a:pt x="27" y="139"/>
                    <a:pt x="45" y="106"/>
                    <a:pt x="74" y="76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105" y="45"/>
                    <a:pt x="138" y="27"/>
                    <a:pt x="158" y="21"/>
                  </a:cubicBezTo>
                  <a:cubicBezTo>
                    <a:pt x="153" y="15"/>
                    <a:pt x="148" y="10"/>
                    <a:pt x="144" y="4"/>
                  </a:cubicBezTo>
                  <a:cubicBezTo>
                    <a:pt x="142" y="3"/>
                    <a:pt x="141" y="2"/>
                    <a:pt x="140" y="0"/>
                  </a:cubicBezTo>
                  <a:cubicBezTo>
                    <a:pt x="123" y="7"/>
                    <a:pt x="89" y="25"/>
                    <a:pt x="57" y="58"/>
                  </a:cubicBezTo>
                  <a:cubicBezTo>
                    <a:pt x="25" y="90"/>
                    <a:pt x="7" y="124"/>
                    <a:pt x="0" y="141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0" name="Freeform 3311"/>
            <p:cNvSpPr/>
            <p:nvPr/>
          </p:nvSpPr>
          <p:spPr bwMode="auto">
            <a:xfrm>
              <a:off x="8490989" y="461865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1" name="Freeform 3312"/>
            <p:cNvSpPr>
              <a:spLocks noEditPoints="1"/>
            </p:cNvSpPr>
            <p:nvPr/>
          </p:nvSpPr>
          <p:spPr bwMode="auto">
            <a:xfrm>
              <a:off x="8483699" y="4324121"/>
              <a:ext cx="291618" cy="294535"/>
            </a:xfrm>
            <a:custGeom>
              <a:avLst/>
              <a:gdLst>
                <a:gd name="T0" fmla="*/ 75 w 143"/>
                <a:gd name="T1" fmla="*/ 41 h 145"/>
                <a:gd name="T2" fmla="*/ 57 w 143"/>
                <a:gd name="T3" fmla="*/ 58 h 145"/>
                <a:gd name="T4" fmla="*/ 0 w 143"/>
                <a:gd name="T5" fmla="*/ 141 h 145"/>
                <a:gd name="T6" fmla="*/ 4 w 143"/>
                <a:gd name="T7" fmla="*/ 145 h 145"/>
                <a:gd name="T8" fmla="*/ 4 w 143"/>
                <a:gd name="T9" fmla="*/ 145 h 145"/>
                <a:gd name="T10" fmla="*/ 4 w 143"/>
                <a:gd name="T11" fmla="*/ 145 h 145"/>
                <a:gd name="T12" fmla="*/ 61 w 143"/>
                <a:gd name="T13" fmla="*/ 62 h 145"/>
                <a:gd name="T14" fmla="*/ 78 w 143"/>
                <a:gd name="T15" fmla="*/ 46 h 145"/>
                <a:gd name="T16" fmla="*/ 75 w 143"/>
                <a:gd name="T17" fmla="*/ 41 h 145"/>
                <a:gd name="T18" fmla="*/ 140 w 143"/>
                <a:gd name="T19" fmla="*/ 0 h 145"/>
                <a:gd name="T20" fmla="*/ 140 w 143"/>
                <a:gd name="T21" fmla="*/ 0 h 145"/>
                <a:gd name="T22" fmla="*/ 143 w 143"/>
                <a:gd name="T23" fmla="*/ 4 h 145"/>
                <a:gd name="T24" fmla="*/ 140 w 143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145">
                  <a:moveTo>
                    <a:pt x="75" y="41"/>
                  </a:moveTo>
                  <a:cubicBezTo>
                    <a:pt x="69" y="46"/>
                    <a:pt x="63" y="51"/>
                    <a:pt x="57" y="58"/>
                  </a:cubicBezTo>
                  <a:cubicBezTo>
                    <a:pt x="25" y="90"/>
                    <a:pt x="7" y="124"/>
                    <a:pt x="0" y="141"/>
                  </a:cubicBezTo>
                  <a:cubicBezTo>
                    <a:pt x="1" y="142"/>
                    <a:pt x="3" y="143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4" y="145"/>
                    <a:pt x="4" y="145"/>
                    <a:pt x="4" y="145"/>
                  </a:cubicBezTo>
                  <a:cubicBezTo>
                    <a:pt x="11" y="127"/>
                    <a:pt x="29" y="93"/>
                    <a:pt x="61" y="62"/>
                  </a:cubicBezTo>
                  <a:cubicBezTo>
                    <a:pt x="66" y="56"/>
                    <a:pt x="72" y="51"/>
                    <a:pt x="78" y="46"/>
                  </a:cubicBezTo>
                  <a:cubicBezTo>
                    <a:pt x="77" y="44"/>
                    <a:pt x="76" y="42"/>
                    <a:pt x="75" y="41"/>
                  </a:cubicBezTo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1" y="2"/>
                    <a:pt x="142" y="3"/>
                    <a:pt x="143" y="4"/>
                  </a:cubicBezTo>
                  <a:cubicBezTo>
                    <a:pt x="142" y="3"/>
                    <a:pt x="141" y="2"/>
                    <a:pt x="14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2" name="Freeform 3313"/>
            <p:cNvSpPr/>
            <p:nvPr/>
          </p:nvSpPr>
          <p:spPr bwMode="auto">
            <a:xfrm>
              <a:off x="7852345" y="3695684"/>
              <a:ext cx="0" cy="1459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3" name="Freeform 3314"/>
            <p:cNvSpPr/>
            <p:nvPr/>
          </p:nvSpPr>
          <p:spPr bwMode="auto">
            <a:xfrm>
              <a:off x="7852345" y="3695684"/>
              <a:ext cx="247876" cy="100609"/>
            </a:xfrm>
            <a:custGeom>
              <a:avLst/>
              <a:gdLst>
                <a:gd name="T0" fmla="*/ 0 w 122"/>
                <a:gd name="T1" fmla="*/ 0 h 50"/>
                <a:gd name="T2" fmla="*/ 0 w 122"/>
                <a:gd name="T3" fmla="*/ 0 h 50"/>
                <a:gd name="T4" fmla="*/ 0 w 122"/>
                <a:gd name="T5" fmla="*/ 1 h 50"/>
                <a:gd name="T6" fmla="*/ 0 w 122"/>
                <a:gd name="T7" fmla="*/ 1 h 50"/>
                <a:gd name="T8" fmla="*/ 0 w 122"/>
                <a:gd name="T9" fmla="*/ 0 h 50"/>
                <a:gd name="T10" fmla="*/ 2 w 122"/>
                <a:gd name="T11" fmla="*/ 1 h 50"/>
                <a:gd name="T12" fmla="*/ 30 w 122"/>
                <a:gd name="T13" fmla="*/ 15 h 50"/>
                <a:gd name="T14" fmla="*/ 30 w 122"/>
                <a:gd name="T15" fmla="*/ 15 h 50"/>
                <a:gd name="T16" fmla="*/ 102 w 122"/>
                <a:gd name="T17" fmla="*/ 50 h 50"/>
                <a:gd name="T18" fmla="*/ 122 w 122"/>
                <a:gd name="T19" fmla="*/ 42 h 50"/>
                <a:gd name="T20" fmla="*/ 0 w 122"/>
                <a:gd name="T2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" h="5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10" y="5"/>
                    <a:pt x="20" y="9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50" y="24"/>
                    <a:pt x="75" y="35"/>
                    <a:pt x="102" y="50"/>
                  </a:cubicBezTo>
                  <a:cubicBezTo>
                    <a:pt x="109" y="46"/>
                    <a:pt x="116" y="43"/>
                    <a:pt x="122" y="42"/>
                  </a:cubicBezTo>
                  <a:cubicBezTo>
                    <a:pt x="47" y="4"/>
                    <a:pt x="11" y="1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4" name="Freeform 3315"/>
            <p:cNvSpPr/>
            <p:nvPr/>
          </p:nvSpPr>
          <p:spPr bwMode="auto">
            <a:xfrm>
              <a:off x="8119176" y="3790460"/>
              <a:ext cx="156015" cy="97693"/>
            </a:xfrm>
            <a:custGeom>
              <a:avLst/>
              <a:gdLst>
                <a:gd name="T0" fmla="*/ 0 w 77"/>
                <a:gd name="T1" fmla="*/ 0 h 48"/>
                <a:gd name="T2" fmla="*/ 0 w 77"/>
                <a:gd name="T3" fmla="*/ 0 h 48"/>
                <a:gd name="T4" fmla="*/ 77 w 77"/>
                <a:gd name="T5" fmla="*/ 48 h 48"/>
                <a:gd name="T6" fmla="*/ 77 w 77"/>
                <a:gd name="T7" fmla="*/ 48 h 48"/>
                <a:gd name="T8" fmla="*/ 0 w 77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5" y="13"/>
                    <a:pt x="51" y="30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51" y="30"/>
                    <a:pt x="25" y="13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5" name="Freeform 3316"/>
            <p:cNvSpPr/>
            <p:nvPr/>
          </p:nvSpPr>
          <p:spPr bwMode="auto">
            <a:xfrm>
              <a:off x="8393298" y="3980012"/>
              <a:ext cx="107899" cy="86028"/>
            </a:xfrm>
            <a:custGeom>
              <a:avLst/>
              <a:gdLst>
                <a:gd name="T0" fmla="*/ 0 w 53"/>
                <a:gd name="T1" fmla="*/ 0 h 42"/>
                <a:gd name="T2" fmla="*/ 0 w 53"/>
                <a:gd name="T3" fmla="*/ 0 h 42"/>
                <a:gd name="T4" fmla="*/ 53 w 53"/>
                <a:gd name="T5" fmla="*/ 42 h 42"/>
                <a:gd name="T6" fmla="*/ 0 w 53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4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15"/>
                    <a:pt x="36" y="29"/>
                    <a:pt x="53" y="42"/>
                  </a:cubicBezTo>
                  <a:cubicBezTo>
                    <a:pt x="36" y="29"/>
                    <a:pt x="19" y="15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6" name="Freeform 3317"/>
            <p:cNvSpPr/>
            <p:nvPr/>
          </p:nvSpPr>
          <p:spPr bwMode="auto">
            <a:xfrm>
              <a:off x="8275192" y="3888152"/>
              <a:ext cx="118105" cy="91860"/>
            </a:xfrm>
            <a:custGeom>
              <a:avLst/>
              <a:gdLst>
                <a:gd name="T0" fmla="*/ 0 w 58"/>
                <a:gd name="T1" fmla="*/ 0 h 45"/>
                <a:gd name="T2" fmla="*/ 0 w 58"/>
                <a:gd name="T3" fmla="*/ 0 h 45"/>
                <a:gd name="T4" fmla="*/ 58 w 58"/>
                <a:gd name="T5" fmla="*/ 45 h 45"/>
                <a:gd name="T6" fmla="*/ 58 w 58"/>
                <a:gd name="T7" fmla="*/ 45 h 45"/>
                <a:gd name="T8" fmla="*/ 0 w 5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15"/>
                    <a:pt x="39" y="30"/>
                    <a:pt x="58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39" y="30"/>
                    <a:pt x="20" y="15"/>
                    <a:pt x="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7" name="Freeform 3318"/>
            <p:cNvSpPr/>
            <p:nvPr/>
          </p:nvSpPr>
          <p:spPr bwMode="auto">
            <a:xfrm>
              <a:off x="8078350" y="3790460"/>
              <a:ext cx="689677" cy="616773"/>
            </a:xfrm>
            <a:custGeom>
              <a:avLst/>
              <a:gdLst>
                <a:gd name="T0" fmla="*/ 20 w 339"/>
                <a:gd name="T1" fmla="*/ 0 h 303"/>
                <a:gd name="T2" fmla="*/ 0 w 339"/>
                <a:gd name="T3" fmla="*/ 8 h 303"/>
                <a:gd name="T4" fmla="*/ 146 w 339"/>
                <a:gd name="T5" fmla="*/ 114 h 303"/>
                <a:gd name="T6" fmla="*/ 274 w 339"/>
                <a:gd name="T7" fmla="*/ 303 h 303"/>
                <a:gd name="T8" fmla="*/ 339 w 339"/>
                <a:gd name="T9" fmla="*/ 262 h 303"/>
                <a:gd name="T10" fmla="*/ 337 w 339"/>
                <a:gd name="T11" fmla="*/ 260 h 303"/>
                <a:gd name="T12" fmla="*/ 216 w 339"/>
                <a:gd name="T13" fmla="*/ 141 h 303"/>
                <a:gd name="T14" fmla="*/ 216 w 339"/>
                <a:gd name="T15" fmla="*/ 141 h 303"/>
                <a:gd name="T16" fmla="*/ 213 w 339"/>
                <a:gd name="T17" fmla="*/ 139 h 303"/>
                <a:gd name="T18" fmla="*/ 210 w 339"/>
                <a:gd name="T19" fmla="*/ 137 h 303"/>
                <a:gd name="T20" fmla="*/ 209 w 339"/>
                <a:gd name="T21" fmla="*/ 136 h 303"/>
                <a:gd name="T22" fmla="*/ 208 w 339"/>
                <a:gd name="T23" fmla="*/ 135 h 303"/>
                <a:gd name="T24" fmla="*/ 155 w 339"/>
                <a:gd name="T25" fmla="*/ 93 h 303"/>
                <a:gd name="T26" fmla="*/ 155 w 339"/>
                <a:gd name="T27" fmla="*/ 93 h 303"/>
                <a:gd name="T28" fmla="*/ 97 w 339"/>
                <a:gd name="T29" fmla="*/ 48 h 303"/>
                <a:gd name="T30" fmla="*/ 20 w 339"/>
                <a:gd name="T3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9" h="303">
                  <a:moveTo>
                    <a:pt x="20" y="0"/>
                  </a:moveTo>
                  <a:cubicBezTo>
                    <a:pt x="15" y="1"/>
                    <a:pt x="8" y="4"/>
                    <a:pt x="0" y="8"/>
                  </a:cubicBezTo>
                  <a:cubicBezTo>
                    <a:pt x="48" y="35"/>
                    <a:pt x="102" y="71"/>
                    <a:pt x="146" y="114"/>
                  </a:cubicBezTo>
                  <a:cubicBezTo>
                    <a:pt x="190" y="160"/>
                    <a:pt x="235" y="214"/>
                    <a:pt x="274" y="303"/>
                  </a:cubicBezTo>
                  <a:cubicBezTo>
                    <a:pt x="300" y="281"/>
                    <a:pt x="325" y="268"/>
                    <a:pt x="339" y="262"/>
                  </a:cubicBezTo>
                  <a:cubicBezTo>
                    <a:pt x="338" y="262"/>
                    <a:pt x="338" y="261"/>
                    <a:pt x="337" y="260"/>
                  </a:cubicBezTo>
                  <a:cubicBezTo>
                    <a:pt x="287" y="204"/>
                    <a:pt x="255" y="171"/>
                    <a:pt x="216" y="141"/>
                  </a:cubicBezTo>
                  <a:cubicBezTo>
                    <a:pt x="216" y="141"/>
                    <a:pt x="216" y="141"/>
                    <a:pt x="216" y="141"/>
                  </a:cubicBezTo>
                  <a:cubicBezTo>
                    <a:pt x="215" y="141"/>
                    <a:pt x="214" y="140"/>
                    <a:pt x="213" y="139"/>
                  </a:cubicBezTo>
                  <a:cubicBezTo>
                    <a:pt x="212" y="138"/>
                    <a:pt x="211" y="137"/>
                    <a:pt x="210" y="137"/>
                  </a:cubicBezTo>
                  <a:cubicBezTo>
                    <a:pt x="210" y="136"/>
                    <a:pt x="209" y="136"/>
                    <a:pt x="209" y="136"/>
                  </a:cubicBezTo>
                  <a:cubicBezTo>
                    <a:pt x="209" y="136"/>
                    <a:pt x="208" y="135"/>
                    <a:pt x="208" y="135"/>
                  </a:cubicBezTo>
                  <a:cubicBezTo>
                    <a:pt x="191" y="122"/>
                    <a:pt x="174" y="108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36" y="78"/>
                    <a:pt x="117" y="63"/>
                    <a:pt x="97" y="48"/>
                  </a:cubicBezTo>
                  <a:cubicBezTo>
                    <a:pt x="71" y="30"/>
                    <a:pt x="45" y="13"/>
                    <a:pt x="20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8" name="Freeform 3319"/>
            <p:cNvSpPr/>
            <p:nvPr/>
          </p:nvSpPr>
          <p:spPr bwMode="auto">
            <a:xfrm>
              <a:off x="8075434" y="3789001"/>
              <a:ext cx="43743" cy="17497"/>
            </a:xfrm>
            <a:custGeom>
              <a:avLst/>
              <a:gdLst>
                <a:gd name="T0" fmla="*/ 21 w 21"/>
                <a:gd name="T1" fmla="*/ 0 h 9"/>
                <a:gd name="T2" fmla="*/ 0 w 21"/>
                <a:gd name="T3" fmla="*/ 9 h 9"/>
                <a:gd name="T4" fmla="*/ 1 w 21"/>
                <a:gd name="T5" fmla="*/ 9 h 9"/>
                <a:gd name="T6" fmla="*/ 21 w 21"/>
                <a:gd name="T7" fmla="*/ 1 h 9"/>
                <a:gd name="T8" fmla="*/ 21 w 21"/>
                <a:gd name="T9" fmla="*/ 1 h 9"/>
                <a:gd name="T10" fmla="*/ 21 w 21"/>
                <a:gd name="T11" fmla="*/ 1 h 9"/>
                <a:gd name="T12" fmla="*/ 21 w 21"/>
                <a:gd name="T13" fmla="*/ 1 h 9"/>
                <a:gd name="T14" fmla="*/ 21 w 21"/>
                <a:gd name="T1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9">
                  <a:moveTo>
                    <a:pt x="21" y="0"/>
                  </a:moveTo>
                  <a:cubicBezTo>
                    <a:pt x="15" y="2"/>
                    <a:pt x="8" y="4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9" y="5"/>
                    <a:pt x="16" y="2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0"/>
                    <a:pt x="21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9" name="Freeform 3320"/>
            <p:cNvSpPr/>
            <p:nvPr/>
          </p:nvSpPr>
          <p:spPr bwMode="auto">
            <a:xfrm>
              <a:off x="8782607" y="4366407"/>
              <a:ext cx="23329" cy="8749"/>
            </a:xfrm>
            <a:custGeom>
              <a:avLst/>
              <a:gdLst>
                <a:gd name="T0" fmla="*/ 11 w 11"/>
                <a:gd name="T1" fmla="*/ 0 h 4"/>
                <a:gd name="T2" fmla="*/ 0 w 11"/>
                <a:gd name="T3" fmla="*/ 4 h 4"/>
                <a:gd name="T4" fmla="*/ 11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11" y="0"/>
                  </a:moveTo>
                  <a:cubicBezTo>
                    <a:pt x="8" y="1"/>
                    <a:pt x="4" y="2"/>
                    <a:pt x="0" y="4"/>
                  </a:cubicBezTo>
                  <a:cubicBezTo>
                    <a:pt x="4" y="2"/>
                    <a:pt x="8" y="1"/>
                    <a:pt x="1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0" name="Freeform 3321"/>
            <p:cNvSpPr/>
            <p:nvPr/>
          </p:nvSpPr>
          <p:spPr bwMode="auto">
            <a:xfrm>
              <a:off x="8642631" y="4331412"/>
              <a:ext cx="163306" cy="123938"/>
            </a:xfrm>
            <a:custGeom>
              <a:avLst/>
              <a:gdLst>
                <a:gd name="T0" fmla="*/ 66 w 80"/>
                <a:gd name="T1" fmla="*/ 0 h 61"/>
                <a:gd name="T2" fmla="*/ 66 w 80"/>
                <a:gd name="T3" fmla="*/ 1 h 61"/>
                <a:gd name="T4" fmla="*/ 0 w 80"/>
                <a:gd name="T5" fmla="*/ 42 h 61"/>
                <a:gd name="T6" fmla="*/ 6 w 80"/>
                <a:gd name="T7" fmla="*/ 57 h 61"/>
                <a:gd name="T8" fmla="*/ 7 w 80"/>
                <a:gd name="T9" fmla="*/ 61 h 61"/>
                <a:gd name="T10" fmla="*/ 69 w 80"/>
                <a:gd name="T11" fmla="*/ 21 h 61"/>
                <a:gd name="T12" fmla="*/ 80 w 80"/>
                <a:gd name="T13" fmla="*/ 17 h 61"/>
                <a:gd name="T14" fmla="*/ 80 w 80"/>
                <a:gd name="T15" fmla="*/ 17 h 61"/>
                <a:gd name="T16" fmla="*/ 66 w 80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61">
                  <a:moveTo>
                    <a:pt x="66" y="0"/>
                  </a:moveTo>
                  <a:cubicBezTo>
                    <a:pt x="66" y="1"/>
                    <a:pt x="66" y="1"/>
                    <a:pt x="66" y="1"/>
                  </a:cubicBezTo>
                  <a:cubicBezTo>
                    <a:pt x="52" y="6"/>
                    <a:pt x="26" y="20"/>
                    <a:pt x="0" y="42"/>
                  </a:cubicBezTo>
                  <a:cubicBezTo>
                    <a:pt x="2" y="47"/>
                    <a:pt x="4" y="52"/>
                    <a:pt x="6" y="57"/>
                  </a:cubicBezTo>
                  <a:cubicBezTo>
                    <a:pt x="6" y="58"/>
                    <a:pt x="7" y="60"/>
                    <a:pt x="7" y="61"/>
                  </a:cubicBezTo>
                  <a:cubicBezTo>
                    <a:pt x="29" y="41"/>
                    <a:pt x="52" y="28"/>
                    <a:pt x="69" y="21"/>
                  </a:cubicBezTo>
                  <a:cubicBezTo>
                    <a:pt x="73" y="19"/>
                    <a:pt x="77" y="18"/>
                    <a:pt x="80" y="17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5" y="11"/>
                    <a:pt x="70" y="6"/>
                    <a:pt x="66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1" name="Freeform 3322"/>
            <p:cNvSpPr/>
            <p:nvPr/>
          </p:nvSpPr>
          <p:spPr bwMode="auto">
            <a:xfrm>
              <a:off x="8636798" y="4324121"/>
              <a:ext cx="139977" cy="93318"/>
            </a:xfrm>
            <a:custGeom>
              <a:avLst/>
              <a:gdLst>
                <a:gd name="T0" fmla="*/ 65 w 69"/>
                <a:gd name="T1" fmla="*/ 0 h 46"/>
                <a:gd name="T2" fmla="*/ 65 w 69"/>
                <a:gd name="T3" fmla="*/ 0 h 46"/>
                <a:gd name="T4" fmla="*/ 0 w 69"/>
                <a:gd name="T5" fmla="*/ 41 h 46"/>
                <a:gd name="T6" fmla="*/ 3 w 69"/>
                <a:gd name="T7" fmla="*/ 46 h 46"/>
                <a:gd name="T8" fmla="*/ 69 w 69"/>
                <a:gd name="T9" fmla="*/ 5 h 46"/>
                <a:gd name="T10" fmla="*/ 69 w 69"/>
                <a:gd name="T11" fmla="*/ 4 h 46"/>
                <a:gd name="T12" fmla="*/ 69 w 69"/>
                <a:gd name="T13" fmla="*/ 4 h 46"/>
                <a:gd name="T14" fmla="*/ 68 w 69"/>
                <a:gd name="T15" fmla="*/ 4 h 46"/>
                <a:gd name="T16" fmla="*/ 65 w 69"/>
                <a:gd name="T17" fmla="*/ 0 h 46"/>
                <a:gd name="T18" fmla="*/ 65 w 69"/>
                <a:gd name="T19" fmla="*/ 0 h 46"/>
                <a:gd name="T20" fmla="*/ 65 w 69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46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51" y="6"/>
                    <a:pt x="26" y="19"/>
                    <a:pt x="0" y="41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29" y="24"/>
                    <a:pt x="55" y="10"/>
                    <a:pt x="69" y="5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4"/>
                    <a:pt x="68" y="4"/>
                    <a:pt x="68" y="4"/>
                  </a:cubicBezTo>
                  <a:cubicBezTo>
                    <a:pt x="67" y="3"/>
                    <a:pt x="66" y="2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2" name="Freeform 3323"/>
            <p:cNvSpPr/>
            <p:nvPr/>
          </p:nvSpPr>
          <p:spPr bwMode="auto">
            <a:xfrm>
              <a:off x="8100221" y="3780253"/>
              <a:ext cx="18955" cy="8749"/>
            </a:xfrm>
            <a:custGeom>
              <a:avLst/>
              <a:gdLst>
                <a:gd name="T0" fmla="*/ 0 w 9"/>
                <a:gd name="T1" fmla="*/ 0 h 4"/>
                <a:gd name="T2" fmla="*/ 0 w 9"/>
                <a:gd name="T3" fmla="*/ 0 h 4"/>
                <a:gd name="T4" fmla="*/ 9 w 9"/>
                <a:gd name="T5" fmla="*/ 4 h 4"/>
                <a:gd name="T6" fmla="*/ 9 w 9"/>
                <a:gd name="T7" fmla="*/ 4 h 4"/>
                <a:gd name="T8" fmla="*/ 0 w 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6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3" name="Freeform 3324"/>
            <p:cNvSpPr/>
            <p:nvPr/>
          </p:nvSpPr>
          <p:spPr bwMode="auto">
            <a:xfrm>
              <a:off x="7986490" y="3796292"/>
              <a:ext cx="88943" cy="80195"/>
            </a:xfrm>
            <a:custGeom>
              <a:avLst/>
              <a:gdLst>
                <a:gd name="T0" fmla="*/ 36 w 44"/>
                <a:gd name="T1" fmla="*/ 0 h 39"/>
                <a:gd name="T2" fmla="*/ 7 w 44"/>
                <a:gd name="T3" fmla="*/ 23 h 39"/>
                <a:gd name="T4" fmla="*/ 7 w 44"/>
                <a:gd name="T5" fmla="*/ 23 h 39"/>
                <a:gd name="T6" fmla="*/ 0 w 44"/>
                <a:gd name="T7" fmla="*/ 31 h 39"/>
                <a:gd name="T8" fmla="*/ 4 w 44"/>
                <a:gd name="T9" fmla="*/ 39 h 39"/>
                <a:gd name="T10" fmla="*/ 13 w 44"/>
                <a:gd name="T11" fmla="*/ 29 h 39"/>
                <a:gd name="T12" fmla="*/ 13 w 44"/>
                <a:gd name="T13" fmla="*/ 28 h 39"/>
                <a:gd name="T14" fmla="*/ 44 w 44"/>
                <a:gd name="T15" fmla="*/ 5 h 39"/>
                <a:gd name="T16" fmla="*/ 36 w 44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36" y="0"/>
                  </a:moveTo>
                  <a:cubicBezTo>
                    <a:pt x="27" y="6"/>
                    <a:pt x="17" y="13"/>
                    <a:pt x="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6"/>
                    <a:pt x="2" y="28"/>
                    <a:pt x="0" y="31"/>
                  </a:cubicBezTo>
                  <a:cubicBezTo>
                    <a:pt x="1" y="34"/>
                    <a:pt x="2" y="36"/>
                    <a:pt x="4" y="39"/>
                  </a:cubicBezTo>
                  <a:cubicBezTo>
                    <a:pt x="7" y="35"/>
                    <a:pt x="10" y="32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23" y="18"/>
                    <a:pt x="34" y="10"/>
                    <a:pt x="44" y="5"/>
                  </a:cubicBezTo>
                  <a:cubicBezTo>
                    <a:pt x="42" y="3"/>
                    <a:pt x="39" y="2"/>
                    <a:pt x="36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4" name="Freeform 3325"/>
            <p:cNvSpPr/>
            <p:nvPr/>
          </p:nvSpPr>
          <p:spPr bwMode="auto">
            <a:xfrm>
              <a:off x="7936915" y="3940643"/>
              <a:ext cx="10206" cy="20413"/>
            </a:xfrm>
            <a:custGeom>
              <a:avLst/>
              <a:gdLst>
                <a:gd name="T0" fmla="*/ 1 w 5"/>
                <a:gd name="T1" fmla="*/ 0 h 10"/>
                <a:gd name="T2" fmla="*/ 0 w 5"/>
                <a:gd name="T3" fmla="*/ 1 h 10"/>
                <a:gd name="T4" fmla="*/ 5 w 5"/>
                <a:gd name="T5" fmla="*/ 10 h 10"/>
                <a:gd name="T6" fmla="*/ 5 w 5"/>
                <a:gd name="T7" fmla="*/ 10 h 10"/>
                <a:gd name="T8" fmla="*/ 1 w 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2" y="4"/>
                    <a:pt x="3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6"/>
                    <a:pt x="2" y="3"/>
                    <a:pt x="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5" name="Freeform 3326"/>
            <p:cNvSpPr/>
            <p:nvPr/>
          </p:nvSpPr>
          <p:spPr bwMode="auto">
            <a:xfrm>
              <a:off x="7939831" y="3940643"/>
              <a:ext cx="7290" cy="20413"/>
            </a:xfrm>
            <a:custGeom>
              <a:avLst/>
              <a:gdLst>
                <a:gd name="T0" fmla="*/ 0 w 4"/>
                <a:gd name="T1" fmla="*/ 0 h 10"/>
                <a:gd name="T2" fmla="*/ 0 w 4"/>
                <a:gd name="T3" fmla="*/ 0 h 10"/>
                <a:gd name="T4" fmla="*/ 4 w 4"/>
                <a:gd name="T5" fmla="*/ 10 h 10"/>
                <a:gd name="T6" fmla="*/ 4 w 4"/>
                <a:gd name="T7" fmla="*/ 9 h 10"/>
                <a:gd name="T8" fmla="*/ 0 w 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3" y="6"/>
                    <a:pt x="4" y="10"/>
                  </a:cubicBezTo>
                  <a:cubicBezTo>
                    <a:pt x="4" y="10"/>
                    <a:pt x="4" y="10"/>
                    <a:pt x="4" y="9"/>
                  </a:cubicBezTo>
                  <a:cubicBezTo>
                    <a:pt x="3" y="6"/>
                    <a:pt x="1" y="3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6" name="Freeform 3327"/>
            <p:cNvSpPr/>
            <p:nvPr/>
          </p:nvSpPr>
          <p:spPr bwMode="auto">
            <a:xfrm>
              <a:off x="8059394" y="3780253"/>
              <a:ext cx="59781" cy="26246"/>
            </a:xfrm>
            <a:custGeom>
              <a:avLst/>
              <a:gdLst>
                <a:gd name="T0" fmla="*/ 20 w 29"/>
                <a:gd name="T1" fmla="*/ 0 h 13"/>
                <a:gd name="T2" fmla="*/ 0 w 29"/>
                <a:gd name="T3" fmla="*/ 8 h 13"/>
                <a:gd name="T4" fmla="*/ 8 w 29"/>
                <a:gd name="T5" fmla="*/ 13 h 13"/>
                <a:gd name="T6" fmla="*/ 29 w 29"/>
                <a:gd name="T7" fmla="*/ 4 h 13"/>
                <a:gd name="T8" fmla="*/ 20 w 2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3">
                  <a:moveTo>
                    <a:pt x="20" y="0"/>
                  </a:moveTo>
                  <a:cubicBezTo>
                    <a:pt x="14" y="1"/>
                    <a:pt x="7" y="4"/>
                    <a:pt x="0" y="8"/>
                  </a:cubicBezTo>
                  <a:cubicBezTo>
                    <a:pt x="3" y="10"/>
                    <a:pt x="6" y="11"/>
                    <a:pt x="8" y="13"/>
                  </a:cubicBezTo>
                  <a:cubicBezTo>
                    <a:pt x="16" y="8"/>
                    <a:pt x="23" y="6"/>
                    <a:pt x="29" y="4"/>
                  </a:cubicBezTo>
                  <a:cubicBezTo>
                    <a:pt x="26" y="3"/>
                    <a:pt x="23" y="1"/>
                    <a:pt x="20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7" name="Freeform 3328"/>
            <p:cNvSpPr/>
            <p:nvPr/>
          </p:nvSpPr>
          <p:spPr bwMode="auto">
            <a:xfrm>
              <a:off x="7950038" y="3876487"/>
              <a:ext cx="221630" cy="402433"/>
            </a:xfrm>
            <a:custGeom>
              <a:avLst/>
              <a:gdLst>
                <a:gd name="T0" fmla="*/ 109 w 109"/>
                <a:gd name="T1" fmla="*/ 198 h 198"/>
                <a:gd name="T2" fmla="*/ 22 w 109"/>
                <a:gd name="T3" fmla="*/ 0 h 198"/>
                <a:gd name="T4" fmla="*/ 0 w 109"/>
                <a:gd name="T5" fmla="*/ 42 h 198"/>
                <a:gd name="T6" fmla="*/ 109 w 109"/>
                <a:gd name="T7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98">
                  <a:moveTo>
                    <a:pt x="109" y="198"/>
                  </a:moveTo>
                  <a:cubicBezTo>
                    <a:pt x="57" y="131"/>
                    <a:pt x="55" y="54"/>
                    <a:pt x="22" y="0"/>
                  </a:cubicBezTo>
                  <a:cubicBezTo>
                    <a:pt x="9" y="16"/>
                    <a:pt x="2" y="32"/>
                    <a:pt x="0" y="42"/>
                  </a:cubicBezTo>
                  <a:cubicBezTo>
                    <a:pt x="26" y="94"/>
                    <a:pt x="70" y="149"/>
                    <a:pt x="109" y="1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8" name="Freeform 3329"/>
            <p:cNvSpPr/>
            <p:nvPr/>
          </p:nvSpPr>
          <p:spPr bwMode="auto">
            <a:xfrm>
              <a:off x="7852345" y="3697142"/>
              <a:ext cx="134144" cy="243502"/>
            </a:xfrm>
            <a:custGeom>
              <a:avLst/>
              <a:gdLst>
                <a:gd name="T0" fmla="*/ 0 w 66"/>
                <a:gd name="T1" fmla="*/ 0 h 120"/>
                <a:gd name="T2" fmla="*/ 43 w 66"/>
                <a:gd name="T3" fmla="*/ 120 h 120"/>
                <a:gd name="T4" fmla="*/ 66 w 66"/>
                <a:gd name="T5" fmla="*/ 80 h 120"/>
                <a:gd name="T6" fmla="*/ 6 w 66"/>
                <a:gd name="T7" fmla="*/ 4 h 120"/>
                <a:gd name="T8" fmla="*/ 2 w 66"/>
                <a:gd name="T9" fmla="*/ 0 h 120"/>
                <a:gd name="T10" fmla="*/ 0 w 66"/>
                <a:gd name="T1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20">
                  <a:moveTo>
                    <a:pt x="0" y="0"/>
                  </a:moveTo>
                  <a:cubicBezTo>
                    <a:pt x="2" y="11"/>
                    <a:pt x="6" y="47"/>
                    <a:pt x="43" y="120"/>
                  </a:cubicBezTo>
                  <a:cubicBezTo>
                    <a:pt x="45" y="110"/>
                    <a:pt x="53" y="95"/>
                    <a:pt x="66" y="80"/>
                  </a:cubicBezTo>
                  <a:cubicBezTo>
                    <a:pt x="50" y="53"/>
                    <a:pt x="30" y="28"/>
                    <a:pt x="6" y="4"/>
                  </a:cubicBezTo>
                  <a:cubicBezTo>
                    <a:pt x="4" y="3"/>
                    <a:pt x="3" y="1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9" name="Freeform 3330"/>
            <p:cNvSpPr/>
            <p:nvPr/>
          </p:nvSpPr>
          <p:spPr bwMode="auto">
            <a:xfrm>
              <a:off x="7950038" y="3943559"/>
              <a:ext cx="5832" cy="16039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8 h 8"/>
                <a:gd name="T4" fmla="*/ 3 w 3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cubicBezTo>
                    <a:pt x="1" y="3"/>
                    <a:pt x="1" y="5"/>
                    <a:pt x="0" y="8"/>
                  </a:cubicBezTo>
                  <a:cubicBezTo>
                    <a:pt x="1" y="5"/>
                    <a:pt x="1" y="3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0" name="Freeform 3331"/>
            <p:cNvSpPr/>
            <p:nvPr/>
          </p:nvSpPr>
          <p:spPr bwMode="auto">
            <a:xfrm>
              <a:off x="7947122" y="3876487"/>
              <a:ext cx="46659" cy="84569"/>
            </a:xfrm>
            <a:custGeom>
              <a:avLst/>
              <a:gdLst>
                <a:gd name="T0" fmla="*/ 23 w 23"/>
                <a:gd name="T1" fmla="*/ 0 h 42"/>
                <a:gd name="T2" fmla="*/ 0 w 23"/>
                <a:gd name="T3" fmla="*/ 41 h 42"/>
                <a:gd name="T4" fmla="*/ 1 w 23"/>
                <a:gd name="T5" fmla="*/ 42 h 42"/>
                <a:gd name="T6" fmla="*/ 1 w 23"/>
                <a:gd name="T7" fmla="*/ 41 h 42"/>
                <a:gd name="T8" fmla="*/ 4 w 23"/>
                <a:gd name="T9" fmla="*/ 33 h 42"/>
                <a:gd name="T10" fmla="*/ 23 w 23"/>
                <a:gd name="T11" fmla="*/ 0 h 42"/>
                <a:gd name="T12" fmla="*/ 23 w 2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42">
                  <a:moveTo>
                    <a:pt x="23" y="0"/>
                  </a:moveTo>
                  <a:cubicBezTo>
                    <a:pt x="10" y="15"/>
                    <a:pt x="2" y="31"/>
                    <a:pt x="0" y="41"/>
                  </a:cubicBezTo>
                  <a:cubicBezTo>
                    <a:pt x="0" y="42"/>
                    <a:pt x="0" y="42"/>
                    <a:pt x="1" y="42"/>
                  </a:cubicBezTo>
                  <a:cubicBezTo>
                    <a:pt x="1" y="42"/>
                    <a:pt x="1" y="41"/>
                    <a:pt x="1" y="41"/>
                  </a:cubicBezTo>
                  <a:cubicBezTo>
                    <a:pt x="2" y="38"/>
                    <a:pt x="2" y="36"/>
                    <a:pt x="4" y="33"/>
                  </a:cubicBezTo>
                  <a:cubicBezTo>
                    <a:pt x="7" y="23"/>
                    <a:pt x="14" y="12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1" name="Freeform 3332"/>
            <p:cNvSpPr/>
            <p:nvPr/>
          </p:nvSpPr>
          <p:spPr bwMode="auto">
            <a:xfrm>
              <a:off x="7852345" y="3695684"/>
              <a:ext cx="2916" cy="1459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1 h 1"/>
                <a:gd name="T4" fmla="*/ 2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2" name="Freeform 3333"/>
            <p:cNvSpPr/>
            <p:nvPr/>
          </p:nvSpPr>
          <p:spPr bwMode="auto">
            <a:xfrm>
              <a:off x="7939831" y="3860448"/>
              <a:ext cx="53949" cy="99150"/>
            </a:xfrm>
            <a:custGeom>
              <a:avLst/>
              <a:gdLst>
                <a:gd name="T0" fmla="*/ 23 w 27"/>
                <a:gd name="T1" fmla="*/ 0 h 49"/>
                <a:gd name="T2" fmla="*/ 0 w 27"/>
                <a:gd name="T3" fmla="*/ 40 h 49"/>
                <a:gd name="T4" fmla="*/ 4 w 27"/>
                <a:gd name="T5" fmla="*/ 49 h 49"/>
                <a:gd name="T6" fmla="*/ 27 w 27"/>
                <a:gd name="T7" fmla="*/ 8 h 49"/>
                <a:gd name="T8" fmla="*/ 23 w 27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9">
                  <a:moveTo>
                    <a:pt x="23" y="0"/>
                  </a:moveTo>
                  <a:cubicBezTo>
                    <a:pt x="10" y="15"/>
                    <a:pt x="2" y="30"/>
                    <a:pt x="0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6" y="39"/>
                    <a:pt x="14" y="23"/>
                    <a:pt x="27" y="8"/>
                  </a:cubicBezTo>
                  <a:cubicBezTo>
                    <a:pt x="25" y="5"/>
                    <a:pt x="24" y="3"/>
                    <a:pt x="23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3" name="Freeform 3334"/>
            <p:cNvSpPr/>
            <p:nvPr/>
          </p:nvSpPr>
          <p:spPr bwMode="auto">
            <a:xfrm>
              <a:off x="8746156" y="3371987"/>
              <a:ext cx="1239378" cy="1229172"/>
            </a:xfrm>
            <a:custGeom>
              <a:avLst/>
              <a:gdLst>
                <a:gd name="T0" fmla="*/ 21 w 608"/>
                <a:gd name="T1" fmla="*/ 21 h 604"/>
                <a:gd name="T2" fmla="*/ 88 w 608"/>
                <a:gd name="T3" fmla="*/ 287 h 604"/>
                <a:gd name="T4" fmla="*/ 589 w 608"/>
                <a:gd name="T5" fmla="*/ 595 h 604"/>
                <a:gd name="T6" fmla="*/ 608 w 608"/>
                <a:gd name="T7" fmla="*/ 604 h 604"/>
                <a:gd name="T8" fmla="*/ 598 w 608"/>
                <a:gd name="T9" fmla="*/ 586 h 604"/>
                <a:gd name="T10" fmla="*/ 290 w 608"/>
                <a:gd name="T11" fmla="*/ 90 h 604"/>
                <a:gd name="T12" fmla="*/ 21 w 608"/>
                <a:gd name="T13" fmla="*/ 21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8" h="604">
                  <a:moveTo>
                    <a:pt x="21" y="21"/>
                  </a:moveTo>
                  <a:cubicBezTo>
                    <a:pt x="0" y="61"/>
                    <a:pt x="7" y="186"/>
                    <a:pt x="88" y="287"/>
                  </a:cubicBezTo>
                  <a:cubicBezTo>
                    <a:pt x="169" y="394"/>
                    <a:pt x="325" y="477"/>
                    <a:pt x="589" y="595"/>
                  </a:cubicBezTo>
                  <a:cubicBezTo>
                    <a:pt x="595" y="598"/>
                    <a:pt x="601" y="601"/>
                    <a:pt x="608" y="604"/>
                  </a:cubicBezTo>
                  <a:cubicBezTo>
                    <a:pt x="604" y="598"/>
                    <a:pt x="602" y="592"/>
                    <a:pt x="598" y="586"/>
                  </a:cubicBezTo>
                  <a:cubicBezTo>
                    <a:pt x="481" y="325"/>
                    <a:pt x="399" y="171"/>
                    <a:pt x="290" y="90"/>
                  </a:cubicBezTo>
                  <a:cubicBezTo>
                    <a:pt x="189" y="9"/>
                    <a:pt x="62" y="0"/>
                    <a:pt x="21" y="21"/>
                  </a:cubicBezTo>
                </a:path>
              </a:pathLst>
            </a:custGeom>
            <a:solidFill>
              <a:srgbClr val="F1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4" name="Freeform 3335"/>
            <p:cNvSpPr/>
            <p:nvPr/>
          </p:nvSpPr>
          <p:spPr bwMode="auto">
            <a:xfrm>
              <a:off x="8756362" y="3382194"/>
              <a:ext cx="941927" cy="933179"/>
            </a:xfrm>
            <a:custGeom>
              <a:avLst/>
              <a:gdLst>
                <a:gd name="T0" fmla="*/ 16 w 462"/>
                <a:gd name="T1" fmla="*/ 15 h 459"/>
                <a:gd name="T2" fmla="*/ 67 w 462"/>
                <a:gd name="T3" fmla="*/ 218 h 459"/>
                <a:gd name="T4" fmla="*/ 448 w 462"/>
                <a:gd name="T5" fmla="*/ 452 h 459"/>
                <a:gd name="T6" fmla="*/ 462 w 462"/>
                <a:gd name="T7" fmla="*/ 459 h 459"/>
                <a:gd name="T8" fmla="*/ 455 w 462"/>
                <a:gd name="T9" fmla="*/ 445 h 459"/>
                <a:gd name="T10" fmla="*/ 221 w 462"/>
                <a:gd name="T11" fmla="*/ 68 h 459"/>
                <a:gd name="T12" fmla="*/ 16 w 462"/>
                <a:gd name="T13" fmla="*/ 1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459">
                  <a:moveTo>
                    <a:pt x="16" y="15"/>
                  </a:moveTo>
                  <a:cubicBezTo>
                    <a:pt x="0" y="46"/>
                    <a:pt x="5" y="141"/>
                    <a:pt x="67" y="218"/>
                  </a:cubicBezTo>
                  <a:cubicBezTo>
                    <a:pt x="129" y="299"/>
                    <a:pt x="247" y="362"/>
                    <a:pt x="448" y="452"/>
                  </a:cubicBezTo>
                  <a:cubicBezTo>
                    <a:pt x="453" y="454"/>
                    <a:pt x="457" y="457"/>
                    <a:pt x="462" y="459"/>
                  </a:cubicBezTo>
                  <a:cubicBezTo>
                    <a:pt x="459" y="454"/>
                    <a:pt x="457" y="450"/>
                    <a:pt x="455" y="445"/>
                  </a:cubicBezTo>
                  <a:cubicBezTo>
                    <a:pt x="366" y="247"/>
                    <a:pt x="303" y="130"/>
                    <a:pt x="221" y="68"/>
                  </a:cubicBezTo>
                  <a:cubicBezTo>
                    <a:pt x="144" y="6"/>
                    <a:pt x="47" y="0"/>
                    <a:pt x="16" y="15"/>
                  </a:cubicBezTo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5" name="Freeform 3336"/>
            <p:cNvSpPr/>
            <p:nvPr/>
          </p:nvSpPr>
          <p:spPr bwMode="auto">
            <a:xfrm>
              <a:off x="8766569" y="3389484"/>
              <a:ext cx="660515" cy="656141"/>
            </a:xfrm>
            <a:custGeom>
              <a:avLst/>
              <a:gdLst>
                <a:gd name="T0" fmla="*/ 11 w 324"/>
                <a:gd name="T1" fmla="*/ 11 h 322"/>
                <a:gd name="T2" fmla="*/ 47 w 324"/>
                <a:gd name="T3" fmla="*/ 153 h 322"/>
                <a:gd name="T4" fmla="*/ 314 w 324"/>
                <a:gd name="T5" fmla="*/ 318 h 322"/>
                <a:gd name="T6" fmla="*/ 324 w 324"/>
                <a:gd name="T7" fmla="*/ 322 h 322"/>
                <a:gd name="T8" fmla="*/ 319 w 324"/>
                <a:gd name="T9" fmla="*/ 313 h 322"/>
                <a:gd name="T10" fmla="*/ 155 w 324"/>
                <a:gd name="T11" fmla="*/ 48 h 322"/>
                <a:gd name="T12" fmla="*/ 11 w 324"/>
                <a:gd name="T13" fmla="*/ 1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4" h="322">
                  <a:moveTo>
                    <a:pt x="11" y="11"/>
                  </a:moveTo>
                  <a:cubicBezTo>
                    <a:pt x="0" y="33"/>
                    <a:pt x="4" y="99"/>
                    <a:pt x="47" y="153"/>
                  </a:cubicBezTo>
                  <a:cubicBezTo>
                    <a:pt x="90" y="210"/>
                    <a:pt x="173" y="255"/>
                    <a:pt x="314" y="318"/>
                  </a:cubicBezTo>
                  <a:cubicBezTo>
                    <a:pt x="317" y="319"/>
                    <a:pt x="321" y="321"/>
                    <a:pt x="324" y="322"/>
                  </a:cubicBezTo>
                  <a:cubicBezTo>
                    <a:pt x="322" y="319"/>
                    <a:pt x="321" y="316"/>
                    <a:pt x="319" y="313"/>
                  </a:cubicBezTo>
                  <a:cubicBezTo>
                    <a:pt x="257" y="174"/>
                    <a:pt x="213" y="91"/>
                    <a:pt x="155" y="48"/>
                  </a:cubicBezTo>
                  <a:cubicBezTo>
                    <a:pt x="101" y="5"/>
                    <a:pt x="33" y="0"/>
                    <a:pt x="11" y="11"/>
                  </a:cubicBezTo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6" name="Freeform 3337"/>
            <p:cNvSpPr/>
            <p:nvPr/>
          </p:nvSpPr>
          <p:spPr bwMode="auto">
            <a:xfrm>
              <a:off x="7680290" y="2301748"/>
              <a:ext cx="1612649" cy="1611192"/>
            </a:xfrm>
            <a:custGeom>
              <a:avLst/>
              <a:gdLst>
                <a:gd name="T0" fmla="*/ 62 w 791"/>
                <a:gd name="T1" fmla="*/ 63 h 792"/>
                <a:gd name="T2" fmla="*/ 62 w 791"/>
                <a:gd name="T3" fmla="*/ 64 h 792"/>
                <a:gd name="T4" fmla="*/ 0 w 791"/>
                <a:gd name="T5" fmla="*/ 167 h 792"/>
                <a:gd name="T6" fmla="*/ 277 w 791"/>
                <a:gd name="T7" fmla="*/ 551 h 792"/>
                <a:gd name="T8" fmla="*/ 515 w 791"/>
                <a:gd name="T9" fmla="*/ 792 h 792"/>
                <a:gd name="T10" fmla="*/ 628 w 791"/>
                <a:gd name="T11" fmla="*/ 629 h 792"/>
                <a:gd name="T12" fmla="*/ 791 w 791"/>
                <a:gd name="T13" fmla="*/ 517 h 792"/>
                <a:gd name="T14" fmla="*/ 549 w 791"/>
                <a:gd name="T15" fmla="*/ 279 h 792"/>
                <a:gd name="T16" fmla="*/ 164 w 791"/>
                <a:gd name="T17" fmla="*/ 0 h 792"/>
                <a:gd name="T18" fmla="*/ 62 w 791"/>
                <a:gd name="T19" fmla="*/ 63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1" h="792">
                  <a:moveTo>
                    <a:pt x="62" y="63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26" y="100"/>
                    <a:pt x="5" y="142"/>
                    <a:pt x="0" y="167"/>
                  </a:cubicBezTo>
                  <a:cubicBezTo>
                    <a:pt x="67" y="297"/>
                    <a:pt x="193" y="441"/>
                    <a:pt x="277" y="551"/>
                  </a:cubicBezTo>
                  <a:cubicBezTo>
                    <a:pt x="336" y="629"/>
                    <a:pt x="403" y="692"/>
                    <a:pt x="515" y="792"/>
                  </a:cubicBezTo>
                  <a:cubicBezTo>
                    <a:pt x="529" y="760"/>
                    <a:pt x="564" y="692"/>
                    <a:pt x="628" y="629"/>
                  </a:cubicBezTo>
                  <a:cubicBezTo>
                    <a:pt x="691" y="566"/>
                    <a:pt x="758" y="530"/>
                    <a:pt x="791" y="517"/>
                  </a:cubicBezTo>
                  <a:cubicBezTo>
                    <a:pt x="690" y="404"/>
                    <a:pt x="628" y="337"/>
                    <a:pt x="549" y="279"/>
                  </a:cubicBezTo>
                  <a:cubicBezTo>
                    <a:pt x="440" y="194"/>
                    <a:pt x="295" y="67"/>
                    <a:pt x="164" y="0"/>
                  </a:cubicBezTo>
                  <a:cubicBezTo>
                    <a:pt x="140" y="5"/>
                    <a:pt x="98" y="27"/>
                    <a:pt x="62" y="63"/>
                  </a:cubicBezTo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7" name="Freeform 3338"/>
            <p:cNvSpPr/>
            <p:nvPr/>
          </p:nvSpPr>
          <p:spPr bwMode="auto">
            <a:xfrm>
              <a:off x="7489281" y="2112196"/>
              <a:ext cx="524913" cy="526372"/>
            </a:xfrm>
            <a:custGeom>
              <a:avLst/>
              <a:gdLst>
                <a:gd name="T0" fmla="*/ 0 w 258"/>
                <a:gd name="T1" fmla="*/ 0 h 259"/>
                <a:gd name="T2" fmla="*/ 93 w 258"/>
                <a:gd name="T3" fmla="*/ 259 h 259"/>
                <a:gd name="T4" fmla="*/ 156 w 258"/>
                <a:gd name="T5" fmla="*/ 157 h 259"/>
                <a:gd name="T6" fmla="*/ 157 w 258"/>
                <a:gd name="T7" fmla="*/ 156 h 259"/>
                <a:gd name="T8" fmla="*/ 258 w 258"/>
                <a:gd name="T9" fmla="*/ 93 h 259"/>
                <a:gd name="T10" fmla="*/ 0 w 258"/>
                <a:gd name="T1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259">
                  <a:moveTo>
                    <a:pt x="0" y="0"/>
                  </a:moveTo>
                  <a:cubicBezTo>
                    <a:pt x="4" y="22"/>
                    <a:pt x="10" y="98"/>
                    <a:pt x="93" y="259"/>
                  </a:cubicBezTo>
                  <a:cubicBezTo>
                    <a:pt x="99" y="235"/>
                    <a:pt x="120" y="193"/>
                    <a:pt x="156" y="157"/>
                  </a:cubicBezTo>
                  <a:cubicBezTo>
                    <a:pt x="157" y="156"/>
                    <a:pt x="157" y="156"/>
                    <a:pt x="157" y="156"/>
                  </a:cubicBezTo>
                  <a:cubicBezTo>
                    <a:pt x="192" y="120"/>
                    <a:pt x="234" y="98"/>
                    <a:pt x="258" y="93"/>
                  </a:cubicBezTo>
                  <a:cubicBezTo>
                    <a:pt x="98" y="9"/>
                    <a:pt x="22" y="4"/>
                    <a:pt x="0" y="0"/>
                  </a:cubicBezTo>
                </a:path>
              </a:pathLst>
            </a:custGeom>
            <a:solidFill>
              <a:srgbClr val="FA4A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8" name="Freeform 3339"/>
            <p:cNvSpPr/>
            <p:nvPr/>
          </p:nvSpPr>
          <p:spPr bwMode="auto">
            <a:xfrm>
              <a:off x="8730116" y="3353032"/>
              <a:ext cx="635728" cy="635728"/>
            </a:xfrm>
            <a:custGeom>
              <a:avLst/>
              <a:gdLst>
                <a:gd name="T0" fmla="*/ 0 w 312"/>
                <a:gd name="T1" fmla="*/ 275 h 312"/>
                <a:gd name="T2" fmla="*/ 9 w 312"/>
                <a:gd name="T3" fmla="*/ 283 h 312"/>
                <a:gd name="T4" fmla="*/ 41 w 312"/>
                <a:gd name="T5" fmla="*/ 312 h 312"/>
                <a:gd name="T6" fmla="*/ 147 w 312"/>
                <a:gd name="T7" fmla="*/ 149 h 312"/>
                <a:gd name="T8" fmla="*/ 148 w 312"/>
                <a:gd name="T9" fmla="*/ 147 h 312"/>
                <a:gd name="T10" fmla="*/ 312 w 312"/>
                <a:gd name="T11" fmla="*/ 40 h 312"/>
                <a:gd name="T12" fmla="*/ 283 w 312"/>
                <a:gd name="T13" fmla="*/ 8 h 312"/>
                <a:gd name="T14" fmla="*/ 276 w 312"/>
                <a:gd name="T15" fmla="*/ 0 h 312"/>
                <a:gd name="T16" fmla="*/ 113 w 312"/>
                <a:gd name="T17" fmla="*/ 112 h 312"/>
                <a:gd name="T18" fmla="*/ 0 w 312"/>
                <a:gd name="T19" fmla="*/ 27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2" h="312">
                  <a:moveTo>
                    <a:pt x="0" y="275"/>
                  </a:moveTo>
                  <a:cubicBezTo>
                    <a:pt x="3" y="278"/>
                    <a:pt x="6" y="281"/>
                    <a:pt x="9" y="283"/>
                  </a:cubicBezTo>
                  <a:cubicBezTo>
                    <a:pt x="19" y="293"/>
                    <a:pt x="30" y="303"/>
                    <a:pt x="41" y="312"/>
                  </a:cubicBezTo>
                  <a:cubicBezTo>
                    <a:pt x="54" y="272"/>
                    <a:pt x="89" y="207"/>
                    <a:pt x="147" y="149"/>
                  </a:cubicBezTo>
                  <a:cubicBezTo>
                    <a:pt x="147" y="148"/>
                    <a:pt x="148" y="148"/>
                    <a:pt x="148" y="147"/>
                  </a:cubicBezTo>
                  <a:cubicBezTo>
                    <a:pt x="207" y="88"/>
                    <a:pt x="272" y="53"/>
                    <a:pt x="312" y="40"/>
                  </a:cubicBezTo>
                  <a:cubicBezTo>
                    <a:pt x="302" y="29"/>
                    <a:pt x="293" y="18"/>
                    <a:pt x="283" y="8"/>
                  </a:cubicBezTo>
                  <a:cubicBezTo>
                    <a:pt x="281" y="5"/>
                    <a:pt x="278" y="2"/>
                    <a:pt x="276" y="0"/>
                  </a:cubicBezTo>
                  <a:cubicBezTo>
                    <a:pt x="243" y="13"/>
                    <a:pt x="176" y="49"/>
                    <a:pt x="113" y="112"/>
                  </a:cubicBezTo>
                  <a:cubicBezTo>
                    <a:pt x="49" y="175"/>
                    <a:pt x="14" y="243"/>
                    <a:pt x="0" y="275"/>
                  </a:cubicBezTo>
                </a:path>
              </a:pathLst>
            </a:custGeom>
            <a:solidFill>
              <a:srgbClr val="2D3C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9" name="Freeform 3340"/>
            <p:cNvSpPr/>
            <p:nvPr/>
          </p:nvSpPr>
          <p:spPr bwMode="auto">
            <a:xfrm>
              <a:off x="9292939" y="3353032"/>
              <a:ext cx="13122" cy="16039"/>
            </a:xfrm>
            <a:custGeom>
              <a:avLst/>
              <a:gdLst>
                <a:gd name="T0" fmla="*/ 0 w 7"/>
                <a:gd name="T1" fmla="*/ 0 h 8"/>
                <a:gd name="T2" fmla="*/ 7 w 7"/>
                <a:gd name="T3" fmla="*/ 8 h 8"/>
                <a:gd name="T4" fmla="*/ 0 w 7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cubicBezTo>
                    <a:pt x="2" y="2"/>
                    <a:pt x="5" y="5"/>
                    <a:pt x="7" y="8"/>
                  </a:cubicBezTo>
                  <a:cubicBezTo>
                    <a:pt x="5" y="5"/>
                    <a:pt x="2" y="2"/>
                    <a:pt x="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0" name="Freeform 3341"/>
            <p:cNvSpPr/>
            <p:nvPr/>
          </p:nvSpPr>
          <p:spPr bwMode="auto">
            <a:xfrm>
              <a:off x="9306063" y="3369071"/>
              <a:ext cx="2916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A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1" name="Freeform 3342"/>
            <p:cNvSpPr/>
            <p:nvPr/>
          </p:nvSpPr>
          <p:spPr bwMode="auto">
            <a:xfrm>
              <a:off x="9306063" y="3369071"/>
              <a:ext cx="2916" cy="0"/>
            </a:xfrm>
            <a:custGeom>
              <a:avLst/>
              <a:gdLst>
                <a:gd name="T0" fmla="*/ 0 w 1"/>
                <a:gd name="T1" fmla="*/ 1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2" name="Freeform 3343"/>
            <p:cNvSpPr/>
            <p:nvPr/>
          </p:nvSpPr>
          <p:spPr bwMode="auto">
            <a:xfrm>
              <a:off x="8730116" y="3513423"/>
              <a:ext cx="313489" cy="415557"/>
            </a:xfrm>
            <a:custGeom>
              <a:avLst/>
              <a:gdLst>
                <a:gd name="T0" fmla="*/ 149 w 154"/>
                <a:gd name="T1" fmla="*/ 0 h 204"/>
                <a:gd name="T2" fmla="*/ 113 w 154"/>
                <a:gd name="T3" fmla="*/ 33 h 204"/>
                <a:gd name="T4" fmla="*/ 0 w 154"/>
                <a:gd name="T5" fmla="*/ 196 h 204"/>
                <a:gd name="T6" fmla="*/ 9 w 154"/>
                <a:gd name="T7" fmla="*/ 204 h 204"/>
                <a:gd name="T8" fmla="*/ 9 w 154"/>
                <a:gd name="T9" fmla="*/ 204 h 204"/>
                <a:gd name="T10" fmla="*/ 121 w 154"/>
                <a:gd name="T11" fmla="*/ 41 h 204"/>
                <a:gd name="T12" fmla="*/ 154 w 154"/>
                <a:gd name="T13" fmla="*/ 10 h 204"/>
                <a:gd name="T14" fmla="*/ 149 w 154"/>
                <a:gd name="T1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204">
                  <a:moveTo>
                    <a:pt x="149" y="0"/>
                  </a:moveTo>
                  <a:cubicBezTo>
                    <a:pt x="137" y="10"/>
                    <a:pt x="125" y="21"/>
                    <a:pt x="113" y="33"/>
                  </a:cubicBezTo>
                  <a:cubicBezTo>
                    <a:pt x="49" y="96"/>
                    <a:pt x="14" y="164"/>
                    <a:pt x="0" y="196"/>
                  </a:cubicBezTo>
                  <a:cubicBezTo>
                    <a:pt x="3" y="199"/>
                    <a:pt x="6" y="202"/>
                    <a:pt x="9" y="204"/>
                  </a:cubicBezTo>
                  <a:cubicBezTo>
                    <a:pt x="9" y="204"/>
                    <a:pt x="9" y="204"/>
                    <a:pt x="9" y="204"/>
                  </a:cubicBezTo>
                  <a:cubicBezTo>
                    <a:pt x="22" y="170"/>
                    <a:pt x="58" y="103"/>
                    <a:pt x="121" y="41"/>
                  </a:cubicBezTo>
                  <a:cubicBezTo>
                    <a:pt x="131" y="30"/>
                    <a:pt x="143" y="20"/>
                    <a:pt x="154" y="10"/>
                  </a:cubicBezTo>
                  <a:cubicBezTo>
                    <a:pt x="152" y="7"/>
                    <a:pt x="150" y="3"/>
                    <a:pt x="149" y="0"/>
                  </a:cubicBezTo>
                </a:path>
              </a:pathLst>
            </a:custGeom>
            <a:solidFill>
              <a:srgbClr val="1921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3" name="Freeform 3344"/>
            <p:cNvSpPr>
              <a:spLocks noEditPoints="1"/>
            </p:cNvSpPr>
            <p:nvPr/>
          </p:nvSpPr>
          <p:spPr bwMode="auto">
            <a:xfrm>
              <a:off x="7489281" y="2112196"/>
              <a:ext cx="487002" cy="169139"/>
            </a:xfrm>
            <a:custGeom>
              <a:avLst/>
              <a:gdLst>
                <a:gd name="T0" fmla="*/ 0 w 239"/>
                <a:gd name="T1" fmla="*/ 0 h 83"/>
                <a:gd name="T2" fmla="*/ 1 w 239"/>
                <a:gd name="T3" fmla="*/ 2 h 83"/>
                <a:gd name="T4" fmla="*/ 1 w 239"/>
                <a:gd name="T5" fmla="*/ 2 h 83"/>
                <a:gd name="T6" fmla="*/ 0 w 239"/>
                <a:gd name="T7" fmla="*/ 0 h 83"/>
                <a:gd name="T8" fmla="*/ 0 w 239"/>
                <a:gd name="T9" fmla="*/ 0 h 83"/>
                <a:gd name="T10" fmla="*/ 0 w 239"/>
                <a:gd name="T11" fmla="*/ 0 h 83"/>
                <a:gd name="T12" fmla="*/ 239 w 239"/>
                <a:gd name="T13" fmla="*/ 83 h 83"/>
                <a:gd name="T14" fmla="*/ 239 w 239"/>
                <a:gd name="T15" fmla="*/ 83 h 83"/>
                <a:gd name="T16" fmla="*/ 0 w 239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9" h="83">
                  <a:moveTo>
                    <a:pt x="0" y="0"/>
                  </a:move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" y="4"/>
                    <a:pt x="92" y="9"/>
                    <a:pt x="239" y="83"/>
                  </a:cubicBezTo>
                  <a:cubicBezTo>
                    <a:pt x="239" y="83"/>
                    <a:pt x="239" y="83"/>
                    <a:pt x="239" y="83"/>
                  </a:cubicBezTo>
                  <a:cubicBezTo>
                    <a:pt x="92" y="9"/>
                    <a:pt x="21" y="4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4" name="Freeform 3345"/>
            <p:cNvSpPr/>
            <p:nvPr/>
          </p:nvSpPr>
          <p:spPr bwMode="auto">
            <a:xfrm>
              <a:off x="7489281" y="2112196"/>
              <a:ext cx="487002" cy="204133"/>
            </a:xfrm>
            <a:custGeom>
              <a:avLst/>
              <a:gdLst>
                <a:gd name="T0" fmla="*/ 0 w 239"/>
                <a:gd name="T1" fmla="*/ 0 h 100"/>
                <a:gd name="T2" fmla="*/ 0 w 239"/>
                <a:gd name="T3" fmla="*/ 0 h 100"/>
                <a:gd name="T4" fmla="*/ 1 w 239"/>
                <a:gd name="T5" fmla="*/ 2 h 100"/>
                <a:gd name="T6" fmla="*/ 1 w 239"/>
                <a:gd name="T7" fmla="*/ 2 h 100"/>
                <a:gd name="T8" fmla="*/ 1 w 239"/>
                <a:gd name="T9" fmla="*/ 1 h 100"/>
                <a:gd name="T10" fmla="*/ 3 w 239"/>
                <a:gd name="T11" fmla="*/ 3 h 100"/>
                <a:gd name="T12" fmla="*/ 60 w 239"/>
                <a:gd name="T13" fmla="*/ 29 h 100"/>
                <a:gd name="T14" fmla="*/ 60 w 239"/>
                <a:gd name="T15" fmla="*/ 30 h 100"/>
                <a:gd name="T16" fmla="*/ 201 w 239"/>
                <a:gd name="T17" fmla="*/ 100 h 100"/>
                <a:gd name="T18" fmla="*/ 239 w 239"/>
                <a:gd name="T19" fmla="*/ 83 h 100"/>
                <a:gd name="T20" fmla="*/ 0 w 239"/>
                <a:gd name="T2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9" h="1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2"/>
                    <a:pt x="2" y="2"/>
                    <a:pt x="3" y="3"/>
                  </a:cubicBezTo>
                  <a:cubicBezTo>
                    <a:pt x="19" y="11"/>
                    <a:pt x="38" y="19"/>
                    <a:pt x="60" y="29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99" y="47"/>
                    <a:pt x="148" y="71"/>
                    <a:pt x="201" y="100"/>
                  </a:cubicBezTo>
                  <a:cubicBezTo>
                    <a:pt x="215" y="92"/>
                    <a:pt x="229" y="86"/>
                    <a:pt x="239" y="83"/>
                  </a:cubicBezTo>
                  <a:cubicBezTo>
                    <a:pt x="92" y="9"/>
                    <a:pt x="21" y="4"/>
                    <a:pt x="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5" name="Freeform 3346"/>
            <p:cNvSpPr>
              <a:spLocks noEditPoints="1"/>
            </p:cNvSpPr>
            <p:nvPr/>
          </p:nvSpPr>
          <p:spPr bwMode="auto">
            <a:xfrm>
              <a:off x="8012735" y="2298832"/>
              <a:ext cx="1280204" cy="1113982"/>
            </a:xfrm>
            <a:custGeom>
              <a:avLst/>
              <a:gdLst>
                <a:gd name="T0" fmla="*/ 628 w 628"/>
                <a:gd name="T1" fmla="*/ 518 h 547"/>
                <a:gd name="T2" fmla="*/ 571 w 628"/>
                <a:gd name="T3" fmla="*/ 547 h 547"/>
                <a:gd name="T4" fmla="*/ 571 w 628"/>
                <a:gd name="T5" fmla="*/ 547 h 547"/>
                <a:gd name="T6" fmla="*/ 628 w 628"/>
                <a:gd name="T7" fmla="*/ 518 h 547"/>
                <a:gd name="T8" fmla="*/ 1 w 628"/>
                <a:gd name="T9" fmla="*/ 1 h 547"/>
                <a:gd name="T10" fmla="*/ 1 w 628"/>
                <a:gd name="T11" fmla="*/ 1 h 547"/>
                <a:gd name="T12" fmla="*/ 206 w 628"/>
                <a:gd name="T13" fmla="*/ 137 h 547"/>
                <a:gd name="T14" fmla="*/ 1 w 628"/>
                <a:gd name="T15" fmla="*/ 1 h 547"/>
                <a:gd name="T16" fmla="*/ 0 w 628"/>
                <a:gd name="T17" fmla="*/ 0 h 547"/>
                <a:gd name="T18" fmla="*/ 0 w 628"/>
                <a:gd name="T19" fmla="*/ 0 h 547"/>
                <a:gd name="T20" fmla="*/ 1 w 628"/>
                <a:gd name="T21" fmla="*/ 1 h 547"/>
                <a:gd name="T22" fmla="*/ 1 w 628"/>
                <a:gd name="T23" fmla="*/ 1 h 547"/>
                <a:gd name="T24" fmla="*/ 0 w 628"/>
                <a:gd name="T25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8" h="547">
                  <a:moveTo>
                    <a:pt x="628" y="518"/>
                  </a:moveTo>
                  <a:cubicBezTo>
                    <a:pt x="614" y="523"/>
                    <a:pt x="594" y="533"/>
                    <a:pt x="571" y="547"/>
                  </a:cubicBezTo>
                  <a:cubicBezTo>
                    <a:pt x="571" y="547"/>
                    <a:pt x="571" y="547"/>
                    <a:pt x="571" y="547"/>
                  </a:cubicBezTo>
                  <a:cubicBezTo>
                    <a:pt x="594" y="533"/>
                    <a:pt x="614" y="523"/>
                    <a:pt x="628" y="518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68" y="35"/>
                    <a:pt x="138" y="85"/>
                    <a:pt x="206" y="137"/>
                  </a:cubicBezTo>
                  <a:cubicBezTo>
                    <a:pt x="138" y="85"/>
                    <a:pt x="68" y="35"/>
                    <a:pt x="1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6" name="Freeform 3347"/>
            <p:cNvSpPr/>
            <p:nvPr/>
          </p:nvSpPr>
          <p:spPr bwMode="auto">
            <a:xfrm>
              <a:off x="9147130" y="3412814"/>
              <a:ext cx="29162" cy="16039"/>
            </a:xfrm>
            <a:custGeom>
              <a:avLst/>
              <a:gdLst>
                <a:gd name="T0" fmla="*/ 14 w 14"/>
                <a:gd name="T1" fmla="*/ 0 h 8"/>
                <a:gd name="T2" fmla="*/ 0 w 14"/>
                <a:gd name="T3" fmla="*/ 8 h 8"/>
                <a:gd name="T4" fmla="*/ 14 w 14"/>
                <a:gd name="T5" fmla="*/ 0 h 8"/>
                <a:gd name="T6" fmla="*/ 14 w 14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8">
                  <a:moveTo>
                    <a:pt x="14" y="0"/>
                  </a:moveTo>
                  <a:cubicBezTo>
                    <a:pt x="9" y="2"/>
                    <a:pt x="5" y="5"/>
                    <a:pt x="0" y="8"/>
                  </a:cubicBezTo>
                  <a:cubicBezTo>
                    <a:pt x="5" y="5"/>
                    <a:pt x="9" y="3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8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7" name="Freeform 3348"/>
            <p:cNvSpPr/>
            <p:nvPr/>
          </p:nvSpPr>
          <p:spPr bwMode="auto">
            <a:xfrm>
              <a:off x="7932541" y="2301748"/>
              <a:ext cx="1360399" cy="1211675"/>
            </a:xfrm>
            <a:custGeom>
              <a:avLst/>
              <a:gdLst>
                <a:gd name="T0" fmla="*/ 40 w 667"/>
                <a:gd name="T1" fmla="*/ 0 h 596"/>
                <a:gd name="T2" fmla="*/ 0 w 667"/>
                <a:gd name="T3" fmla="*/ 16 h 596"/>
                <a:gd name="T4" fmla="*/ 287 w 667"/>
                <a:gd name="T5" fmla="*/ 225 h 596"/>
                <a:gd name="T6" fmla="*/ 540 w 667"/>
                <a:gd name="T7" fmla="*/ 596 h 596"/>
                <a:gd name="T8" fmla="*/ 596 w 667"/>
                <a:gd name="T9" fmla="*/ 554 h 596"/>
                <a:gd name="T10" fmla="*/ 610 w 667"/>
                <a:gd name="T11" fmla="*/ 546 h 596"/>
                <a:gd name="T12" fmla="*/ 667 w 667"/>
                <a:gd name="T13" fmla="*/ 517 h 596"/>
                <a:gd name="T14" fmla="*/ 667 w 667"/>
                <a:gd name="T15" fmla="*/ 517 h 596"/>
                <a:gd name="T16" fmla="*/ 515 w 667"/>
                <a:gd name="T17" fmla="*/ 355 h 596"/>
                <a:gd name="T18" fmla="*/ 484 w 667"/>
                <a:gd name="T19" fmla="*/ 326 h 596"/>
                <a:gd name="T20" fmla="*/ 425 w 667"/>
                <a:gd name="T21" fmla="*/ 279 h 596"/>
                <a:gd name="T22" fmla="*/ 425 w 667"/>
                <a:gd name="T23" fmla="*/ 279 h 596"/>
                <a:gd name="T24" fmla="*/ 245 w 667"/>
                <a:gd name="T25" fmla="*/ 136 h 596"/>
                <a:gd name="T26" fmla="*/ 40 w 667"/>
                <a:gd name="T27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7" h="596">
                  <a:moveTo>
                    <a:pt x="40" y="0"/>
                  </a:moveTo>
                  <a:cubicBezTo>
                    <a:pt x="29" y="2"/>
                    <a:pt x="15" y="8"/>
                    <a:pt x="0" y="16"/>
                  </a:cubicBezTo>
                  <a:cubicBezTo>
                    <a:pt x="95" y="69"/>
                    <a:pt x="201" y="139"/>
                    <a:pt x="287" y="225"/>
                  </a:cubicBezTo>
                  <a:cubicBezTo>
                    <a:pt x="373" y="315"/>
                    <a:pt x="462" y="421"/>
                    <a:pt x="540" y="596"/>
                  </a:cubicBezTo>
                  <a:cubicBezTo>
                    <a:pt x="559" y="579"/>
                    <a:pt x="579" y="566"/>
                    <a:pt x="596" y="554"/>
                  </a:cubicBezTo>
                  <a:cubicBezTo>
                    <a:pt x="601" y="551"/>
                    <a:pt x="605" y="548"/>
                    <a:pt x="610" y="546"/>
                  </a:cubicBezTo>
                  <a:cubicBezTo>
                    <a:pt x="633" y="532"/>
                    <a:pt x="653" y="522"/>
                    <a:pt x="667" y="517"/>
                  </a:cubicBezTo>
                  <a:cubicBezTo>
                    <a:pt x="667" y="517"/>
                    <a:pt x="667" y="517"/>
                    <a:pt x="667" y="517"/>
                  </a:cubicBezTo>
                  <a:cubicBezTo>
                    <a:pt x="606" y="449"/>
                    <a:pt x="559" y="397"/>
                    <a:pt x="515" y="355"/>
                  </a:cubicBezTo>
                  <a:cubicBezTo>
                    <a:pt x="504" y="345"/>
                    <a:pt x="494" y="335"/>
                    <a:pt x="484" y="326"/>
                  </a:cubicBezTo>
                  <a:cubicBezTo>
                    <a:pt x="465" y="309"/>
                    <a:pt x="446" y="294"/>
                    <a:pt x="425" y="279"/>
                  </a:cubicBezTo>
                  <a:cubicBezTo>
                    <a:pt x="425" y="279"/>
                    <a:pt x="425" y="279"/>
                    <a:pt x="425" y="279"/>
                  </a:cubicBezTo>
                  <a:cubicBezTo>
                    <a:pt x="372" y="237"/>
                    <a:pt x="310" y="186"/>
                    <a:pt x="245" y="136"/>
                  </a:cubicBezTo>
                  <a:cubicBezTo>
                    <a:pt x="177" y="84"/>
                    <a:pt x="107" y="34"/>
                    <a:pt x="40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8" name="Freeform 3349"/>
            <p:cNvSpPr/>
            <p:nvPr/>
          </p:nvSpPr>
          <p:spPr bwMode="auto">
            <a:xfrm>
              <a:off x="7931082" y="2298832"/>
              <a:ext cx="83111" cy="34994"/>
            </a:xfrm>
            <a:custGeom>
              <a:avLst/>
              <a:gdLst>
                <a:gd name="T0" fmla="*/ 40 w 41"/>
                <a:gd name="T1" fmla="*/ 0 h 17"/>
                <a:gd name="T2" fmla="*/ 0 w 41"/>
                <a:gd name="T3" fmla="*/ 17 h 17"/>
                <a:gd name="T4" fmla="*/ 1 w 41"/>
                <a:gd name="T5" fmla="*/ 17 h 17"/>
                <a:gd name="T6" fmla="*/ 41 w 41"/>
                <a:gd name="T7" fmla="*/ 1 h 17"/>
                <a:gd name="T8" fmla="*/ 41 w 41"/>
                <a:gd name="T9" fmla="*/ 1 h 17"/>
                <a:gd name="T10" fmla="*/ 41 w 41"/>
                <a:gd name="T11" fmla="*/ 1 h 17"/>
                <a:gd name="T12" fmla="*/ 41 w 41"/>
                <a:gd name="T13" fmla="*/ 1 h 17"/>
                <a:gd name="T14" fmla="*/ 40 w 4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17">
                  <a:moveTo>
                    <a:pt x="40" y="0"/>
                  </a:moveTo>
                  <a:cubicBezTo>
                    <a:pt x="29" y="3"/>
                    <a:pt x="15" y="8"/>
                    <a:pt x="0" y="17"/>
                  </a:cubicBezTo>
                  <a:cubicBezTo>
                    <a:pt x="0" y="17"/>
                    <a:pt x="1" y="17"/>
                    <a:pt x="1" y="17"/>
                  </a:cubicBezTo>
                  <a:cubicBezTo>
                    <a:pt x="16" y="9"/>
                    <a:pt x="30" y="3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0" y="0"/>
                    <a:pt x="40" y="0"/>
                  </a:cubicBezTo>
                </a:path>
              </a:pathLst>
            </a:custGeom>
            <a:solidFill>
              <a:srgbClr val="E14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9" name="Freeform 3350"/>
            <p:cNvSpPr/>
            <p:nvPr/>
          </p:nvSpPr>
          <p:spPr bwMode="auto">
            <a:xfrm>
              <a:off x="9314811" y="3409898"/>
              <a:ext cx="51033" cy="43743"/>
            </a:xfrm>
            <a:custGeom>
              <a:avLst/>
              <a:gdLst>
                <a:gd name="T0" fmla="*/ 15 w 25"/>
                <a:gd name="T1" fmla="*/ 0 h 21"/>
                <a:gd name="T2" fmla="*/ 25 w 25"/>
                <a:gd name="T3" fmla="*/ 12 h 21"/>
                <a:gd name="T4" fmla="*/ 0 w 25"/>
                <a:gd name="T5" fmla="*/ 21 h 21"/>
                <a:gd name="T6" fmla="*/ 25 w 25"/>
                <a:gd name="T7" fmla="*/ 12 h 21"/>
                <a:gd name="T8" fmla="*/ 15 w 2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1">
                  <a:moveTo>
                    <a:pt x="15" y="0"/>
                  </a:moveTo>
                  <a:cubicBezTo>
                    <a:pt x="18" y="4"/>
                    <a:pt x="21" y="8"/>
                    <a:pt x="25" y="12"/>
                  </a:cubicBezTo>
                  <a:cubicBezTo>
                    <a:pt x="17" y="14"/>
                    <a:pt x="9" y="17"/>
                    <a:pt x="0" y="21"/>
                  </a:cubicBezTo>
                  <a:cubicBezTo>
                    <a:pt x="9" y="17"/>
                    <a:pt x="18" y="14"/>
                    <a:pt x="25" y="12"/>
                  </a:cubicBezTo>
                  <a:cubicBezTo>
                    <a:pt x="21" y="8"/>
                    <a:pt x="18" y="4"/>
                    <a:pt x="1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0" name="Freeform 3351"/>
            <p:cNvSpPr/>
            <p:nvPr/>
          </p:nvSpPr>
          <p:spPr bwMode="auto">
            <a:xfrm>
              <a:off x="9043606" y="3369071"/>
              <a:ext cx="322238" cy="242043"/>
            </a:xfrm>
            <a:custGeom>
              <a:avLst/>
              <a:gdLst>
                <a:gd name="T0" fmla="*/ 130 w 158"/>
                <a:gd name="T1" fmla="*/ 0 h 119"/>
                <a:gd name="T2" fmla="*/ 0 w 158"/>
                <a:gd name="T3" fmla="*/ 81 h 119"/>
                <a:gd name="T4" fmla="*/ 12 w 158"/>
                <a:gd name="T5" fmla="*/ 110 h 119"/>
                <a:gd name="T6" fmla="*/ 12 w 158"/>
                <a:gd name="T7" fmla="*/ 110 h 119"/>
                <a:gd name="T8" fmla="*/ 15 w 158"/>
                <a:gd name="T9" fmla="*/ 119 h 119"/>
                <a:gd name="T10" fmla="*/ 133 w 158"/>
                <a:gd name="T11" fmla="*/ 41 h 119"/>
                <a:gd name="T12" fmla="*/ 158 w 158"/>
                <a:gd name="T13" fmla="*/ 32 h 119"/>
                <a:gd name="T14" fmla="*/ 148 w 158"/>
                <a:gd name="T15" fmla="*/ 20 h 119"/>
                <a:gd name="T16" fmla="*/ 130 w 158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119">
                  <a:moveTo>
                    <a:pt x="130" y="0"/>
                  </a:moveTo>
                  <a:cubicBezTo>
                    <a:pt x="102" y="11"/>
                    <a:pt x="51" y="37"/>
                    <a:pt x="0" y="81"/>
                  </a:cubicBezTo>
                  <a:cubicBezTo>
                    <a:pt x="4" y="91"/>
                    <a:pt x="8" y="100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2" y="113"/>
                    <a:pt x="14" y="116"/>
                    <a:pt x="15" y="119"/>
                  </a:cubicBezTo>
                  <a:cubicBezTo>
                    <a:pt x="56" y="81"/>
                    <a:pt x="99" y="56"/>
                    <a:pt x="133" y="41"/>
                  </a:cubicBezTo>
                  <a:cubicBezTo>
                    <a:pt x="142" y="37"/>
                    <a:pt x="150" y="34"/>
                    <a:pt x="158" y="32"/>
                  </a:cubicBezTo>
                  <a:cubicBezTo>
                    <a:pt x="154" y="28"/>
                    <a:pt x="151" y="24"/>
                    <a:pt x="148" y="20"/>
                  </a:cubicBezTo>
                  <a:cubicBezTo>
                    <a:pt x="142" y="13"/>
                    <a:pt x="136" y="7"/>
                    <a:pt x="130" y="0"/>
                  </a:cubicBezTo>
                </a:path>
              </a:pathLst>
            </a:custGeom>
            <a:solidFill>
              <a:srgbClr val="28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1" name="Freeform 3352"/>
            <p:cNvSpPr/>
            <p:nvPr/>
          </p:nvSpPr>
          <p:spPr bwMode="auto">
            <a:xfrm>
              <a:off x="9033399" y="3353032"/>
              <a:ext cx="275579" cy="180803"/>
            </a:xfrm>
            <a:custGeom>
              <a:avLst/>
              <a:gdLst>
                <a:gd name="T0" fmla="*/ 127 w 135"/>
                <a:gd name="T1" fmla="*/ 0 h 89"/>
                <a:gd name="T2" fmla="*/ 127 w 135"/>
                <a:gd name="T3" fmla="*/ 0 h 89"/>
                <a:gd name="T4" fmla="*/ 127 w 135"/>
                <a:gd name="T5" fmla="*/ 0 h 89"/>
                <a:gd name="T6" fmla="*/ 56 w 135"/>
                <a:gd name="T7" fmla="*/ 37 h 89"/>
                <a:gd name="T8" fmla="*/ 0 w 135"/>
                <a:gd name="T9" fmla="*/ 79 h 89"/>
                <a:gd name="T10" fmla="*/ 5 w 135"/>
                <a:gd name="T11" fmla="*/ 89 h 89"/>
                <a:gd name="T12" fmla="*/ 135 w 135"/>
                <a:gd name="T13" fmla="*/ 8 h 89"/>
                <a:gd name="T14" fmla="*/ 134 w 135"/>
                <a:gd name="T15" fmla="*/ 8 h 89"/>
                <a:gd name="T16" fmla="*/ 134 w 135"/>
                <a:gd name="T17" fmla="*/ 8 h 89"/>
                <a:gd name="T18" fmla="*/ 134 w 135"/>
                <a:gd name="T19" fmla="*/ 8 h 89"/>
                <a:gd name="T20" fmla="*/ 127 w 135"/>
                <a:gd name="T21" fmla="*/ 0 h 89"/>
                <a:gd name="T22" fmla="*/ 127 w 135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89">
                  <a:moveTo>
                    <a:pt x="127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10" y="6"/>
                    <a:pt x="85" y="19"/>
                    <a:pt x="56" y="37"/>
                  </a:cubicBezTo>
                  <a:cubicBezTo>
                    <a:pt x="39" y="49"/>
                    <a:pt x="19" y="62"/>
                    <a:pt x="0" y="79"/>
                  </a:cubicBezTo>
                  <a:cubicBezTo>
                    <a:pt x="1" y="82"/>
                    <a:pt x="3" y="86"/>
                    <a:pt x="5" y="89"/>
                  </a:cubicBezTo>
                  <a:cubicBezTo>
                    <a:pt x="56" y="45"/>
                    <a:pt x="107" y="19"/>
                    <a:pt x="135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32" y="5"/>
                    <a:pt x="129" y="2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</a:path>
              </a:pathLst>
            </a:custGeom>
            <a:solidFill>
              <a:srgbClr val="16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2" name="Freeform 3353"/>
            <p:cNvSpPr/>
            <p:nvPr/>
          </p:nvSpPr>
          <p:spPr bwMode="auto">
            <a:xfrm>
              <a:off x="7976283" y="2281335"/>
              <a:ext cx="36452" cy="17497"/>
            </a:xfrm>
            <a:custGeom>
              <a:avLst/>
              <a:gdLst>
                <a:gd name="T0" fmla="*/ 1 w 18"/>
                <a:gd name="T1" fmla="*/ 0 h 9"/>
                <a:gd name="T2" fmla="*/ 0 w 18"/>
                <a:gd name="T3" fmla="*/ 0 h 9"/>
                <a:gd name="T4" fmla="*/ 18 w 18"/>
                <a:gd name="T5" fmla="*/ 9 h 9"/>
                <a:gd name="T6" fmla="*/ 18 w 18"/>
                <a:gd name="T7" fmla="*/ 9 h 9"/>
                <a:gd name="T8" fmla="*/ 1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6" y="3"/>
                    <a:pt x="12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2" y="6"/>
                    <a:pt x="7" y="3"/>
                    <a:pt x="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3" name="Freeform 3354"/>
            <p:cNvSpPr/>
            <p:nvPr/>
          </p:nvSpPr>
          <p:spPr bwMode="auto">
            <a:xfrm>
              <a:off x="7751737" y="2316329"/>
              <a:ext cx="179345" cy="154558"/>
            </a:xfrm>
            <a:custGeom>
              <a:avLst/>
              <a:gdLst>
                <a:gd name="T0" fmla="*/ 72 w 88"/>
                <a:gd name="T1" fmla="*/ 0 h 76"/>
                <a:gd name="T2" fmla="*/ 15 w 88"/>
                <a:gd name="T3" fmla="*/ 44 h 76"/>
                <a:gd name="T4" fmla="*/ 15 w 88"/>
                <a:gd name="T5" fmla="*/ 45 h 76"/>
                <a:gd name="T6" fmla="*/ 0 w 88"/>
                <a:gd name="T7" fmla="*/ 61 h 76"/>
                <a:gd name="T8" fmla="*/ 8 w 88"/>
                <a:gd name="T9" fmla="*/ 76 h 76"/>
                <a:gd name="T10" fmla="*/ 26 w 88"/>
                <a:gd name="T11" fmla="*/ 56 h 76"/>
                <a:gd name="T12" fmla="*/ 27 w 88"/>
                <a:gd name="T13" fmla="*/ 55 h 76"/>
                <a:gd name="T14" fmla="*/ 88 w 88"/>
                <a:gd name="T15" fmla="*/ 9 h 76"/>
                <a:gd name="T16" fmla="*/ 72 w 8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76">
                  <a:moveTo>
                    <a:pt x="72" y="0"/>
                  </a:moveTo>
                  <a:cubicBezTo>
                    <a:pt x="54" y="10"/>
                    <a:pt x="34" y="25"/>
                    <a:pt x="15" y="4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9" y="50"/>
                    <a:pt x="4" y="55"/>
                    <a:pt x="0" y="61"/>
                  </a:cubicBezTo>
                  <a:cubicBezTo>
                    <a:pt x="3" y="66"/>
                    <a:pt x="5" y="71"/>
                    <a:pt x="8" y="76"/>
                  </a:cubicBezTo>
                  <a:cubicBezTo>
                    <a:pt x="14" y="69"/>
                    <a:pt x="20" y="62"/>
                    <a:pt x="26" y="56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47" y="35"/>
                    <a:pt x="68" y="19"/>
                    <a:pt x="88" y="9"/>
                  </a:cubicBezTo>
                  <a:cubicBezTo>
                    <a:pt x="82" y="6"/>
                    <a:pt x="77" y="3"/>
                    <a:pt x="72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4" name="Freeform 3355"/>
            <p:cNvSpPr/>
            <p:nvPr/>
          </p:nvSpPr>
          <p:spPr bwMode="auto">
            <a:xfrm>
              <a:off x="7976283" y="2281335"/>
              <a:ext cx="36452" cy="17497"/>
            </a:xfrm>
            <a:custGeom>
              <a:avLst/>
              <a:gdLst>
                <a:gd name="T0" fmla="*/ 0 w 18"/>
                <a:gd name="T1" fmla="*/ 0 h 9"/>
                <a:gd name="T2" fmla="*/ 0 w 18"/>
                <a:gd name="T3" fmla="*/ 0 h 9"/>
                <a:gd name="T4" fmla="*/ 18 w 18"/>
                <a:gd name="T5" fmla="*/ 9 h 9"/>
                <a:gd name="T6" fmla="*/ 18 w 18"/>
                <a:gd name="T7" fmla="*/ 9 h 9"/>
                <a:gd name="T8" fmla="*/ 0 w 1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12" y="6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2" y="6"/>
                    <a:pt x="6" y="3"/>
                    <a:pt x="0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5" name="Freeform 3356"/>
            <p:cNvSpPr/>
            <p:nvPr/>
          </p:nvSpPr>
          <p:spPr bwMode="auto">
            <a:xfrm>
              <a:off x="7899004" y="2281335"/>
              <a:ext cx="113731" cy="52491"/>
            </a:xfrm>
            <a:custGeom>
              <a:avLst/>
              <a:gdLst>
                <a:gd name="T0" fmla="*/ 38 w 56"/>
                <a:gd name="T1" fmla="*/ 0 h 26"/>
                <a:gd name="T2" fmla="*/ 0 w 56"/>
                <a:gd name="T3" fmla="*/ 17 h 26"/>
                <a:gd name="T4" fmla="*/ 16 w 56"/>
                <a:gd name="T5" fmla="*/ 26 h 26"/>
                <a:gd name="T6" fmla="*/ 56 w 56"/>
                <a:gd name="T7" fmla="*/ 9 h 26"/>
                <a:gd name="T8" fmla="*/ 38 w 5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6">
                  <a:moveTo>
                    <a:pt x="38" y="0"/>
                  </a:moveTo>
                  <a:cubicBezTo>
                    <a:pt x="28" y="3"/>
                    <a:pt x="14" y="9"/>
                    <a:pt x="0" y="17"/>
                  </a:cubicBezTo>
                  <a:cubicBezTo>
                    <a:pt x="5" y="20"/>
                    <a:pt x="10" y="23"/>
                    <a:pt x="16" y="26"/>
                  </a:cubicBezTo>
                  <a:cubicBezTo>
                    <a:pt x="31" y="17"/>
                    <a:pt x="45" y="12"/>
                    <a:pt x="56" y="9"/>
                  </a:cubicBezTo>
                  <a:cubicBezTo>
                    <a:pt x="50" y="6"/>
                    <a:pt x="44" y="3"/>
                    <a:pt x="38" y="0"/>
                  </a:cubicBezTo>
                </a:path>
              </a:pathLst>
            </a:custGeom>
            <a:solidFill>
              <a:srgbClr val="B43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6" name="Freeform 3357"/>
            <p:cNvSpPr/>
            <p:nvPr/>
          </p:nvSpPr>
          <p:spPr bwMode="auto">
            <a:xfrm>
              <a:off x="7658420" y="2600657"/>
              <a:ext cx="20413" cy="36453"/>
            </a:xfrm>
            <a:custGeom>
              <a:avLst/>
              <a:gdLst>
                <a:gd name="T0" fmla="*/ 0 w 10"/>
                <a:gd name="T1" fmla="*/ 0 h 18"/>
                <a:gd name="T2" fmla="*/ 0 w 10"/>
                <a:gd name="T3" fmla="*/ 0 h 18"/>
                <a:gd name="T4" fmla="*/ 10 w 10"/>
                <a:gd name="T5" fmla="*/ 18 h 18"/>
                <a:gd name="T6" fmla="*/ 10 w 10"/>
                <a:gd name="T7" fmla="*/ 18 h 18"/>
                <a:gd name="T8" fmla="*/ 0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6" y="1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6" y="12"/>
                    <a:pt x="3" y="6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7" name="Freeform 3358"/>
            <p:cNvSpPr/>
            <p:nvPr/>
          </p:nvSpPr>
          <p:spPr bwMode="auto">
            <a:xfrm>
              <a:off x="7658420" y="2600657"/>
              <a:ext cx="20413" cy="36453"/>
            </a:xfrm>
            <a:custGeom>
              <a:avLst/>
              <a:gdLst>
                <a:gd name="T0" fmla="*/ 0 w 10"/>
                <a:gd name="T1" fmla="*/ 0 h 18"/>
                <a:gd name="T2" fmla="*/ 0 w 10"/>
                <a:gd name="T3" fmla="*/ 0 h 18"/>
                <a:gd name="T4" fmla="*/ 10 w 10"/>
                <a:gd name="T5" fmla="*/ 18 h 18"/>
                <a:gd name="T6" fmla="*/ 10 w 10"/>
                <a:gd name="T7" fmla="*/ 18 h 18"/>
                <a:gd name="T8" fmla="*/ 0 w 10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6" y="12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6" y="12"/>
                    <a:pt x="3" y="6"/>
                    <a:pt x="0" y="0"/>
                  </a:cubicBezTo>
                </a:path>
              </a:pathLst>
            </a:custGeom>
            <a:solidFill>
              <a:srgbClr val="C8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8" name="Freeform 3359"/>
            <p:cNvSpPr/>
            <p:nvPr/>
          </p:nvSpPr>
          <p:spPr bwMode="auto">
            <a:xfrm>
              <a:off x="7680290" y="2472345"/>
              <a:ext cx="438885" cy="788828"/>
            </a:xfrm>
            <a:custGeom>
              <a:avLst/>
              <a:gdLst>
                <a:gd name="T0" fmla="*/ 215 w 215"/>
                <a:gd name="T1" fmla="*/ 388 h 388"/>
                <a:gd name="T2" fmla="*/ 44 w 215"/>
                <a:gd name="T3" fmla="*/ 0 h 388"/>
                <a:gd name="T4" fmla="*/ 0 w 215"/>
                <a:gd name="T5" fmla="*/ 83 h 388"/>
                <a:gd name="T6" fmla="*/ 215 w 215"/>
                <a:gd name="T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388">
                  <a:moveTo>
                    <a:pt x="215" y="388"/>
                  </a:moveTo>
                  <a:cubicBezTo>
                    <a:pt x="112" y="256"/>
                    <a:pt x="108" y="105"/>
                    <a:pt x="44" y="0"/>
                  </a:cubicBezTo>
                  <a:cubicBezTo>
                    <a:pt x="18" y="31"/>
                    <a:pt x="4" y="62"/>
                    <a:pt x="0" y="83"/>
                  </a:cubicBezTo>
                  <a:cubicBezTo>
                    <a:pt x="52" y="184"/>
                    <a:pt x="139" y="293"/>
                    <a:pt x="215" y="38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9" name="Freeform 3360"/>
            <p:cNvSpPr/>
            <p:nvPr/>
          </p:nvSpPr>
          <p:spPr bwMode="auto">
            <a:xfrm>
              <a:off x="7490739" y="2116571"/>
              <a:ext cx="260998" cy="484086"/>
            </a:xfrm>
            <a:custGeom>
              <a:avLst/>
              <a:gdLst>
                <a:gd name="T0" fmla="*/ 0 w 128"/>
                <a:gd name="T1" fmla="*/ 0 h 238"/>
                <a:gd name="T2" fmla="*/ 82 w 128"/>
                <a:gd name="T3" fmla="*/ 238 h 238"/>
                <a:gd name="T4" fmla="*/ 128 w 128"/>
                <a:gd name="T5" fmla="*/ 159 h 238"/>
                <a:gd name="T6" fmla="*/ 10 w 128"/>
                <a:gd name="T7" fmla="*/ 9 h 238"/>
                <a:gd name="T8" fmla="*/ 2 w 128"/>
                <a:gd name="T9" fmla="*/ 1 h 238"/>
                <a:gd name="T10" fmla="*/ 0 w 128"/>
                <a:gd name="T1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238">
                  <a:moveTo>
                    <a:pt x="0" y="0"/>
                  </a:moveTo>
                  <a:cubicBezTo>
                    <a:pt x="4" y="23"/>
                    <a:pt x="10" y="94"/>
                    <a:pt x="82" y="238"/>
                  </a:cubicBezTo>
                  <a:cubicBezTo>
                    <a:pt x="88" y="217"/>
                    <a:pt x="103" y="187"/>
                    <a:pt x="128" y="159"/>
                  </a:cubicBezTo>
                  <a:cubicBezTo>
                    <a:pt x="97" y="105"/>
                    <a:pt x="57" y="56"/>
                    <a:pt x="10" y="9"/>
                  </a:cubicBezTo>
                  <a:cubicBezTo>
                    <a:pt x="7" y="6"/>
                    <a:pt x="4" y="4"/>
                    <a:pt x="2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0" name="Freeform 3361"/>
            <p:cNvSpPr/>
            <p:nvPr/>
          </p:nvSpPr>
          <p:spPr bwMode="auto">
            <a:xfrm>
              <a:off x="7490739" y="2113655"/>
              <a:ext cx="4374" cy="43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1 h 2"/>
                <a:gd name="T4" fmla="*/ 2 w 2"/>
                <a:gd name="T5" fmla="*/ 2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1" y="2"/>
                    <a:pt x="2" y="2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E55E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1" name="Freeform 3362"/>
            <p:cNvSpPr/>
            <p:nvPr/>
          </p:nvSpPr>
          <p:spPr bwMode="auto">
            <a:xfrm>
              <a:off x="7680290" y="2596282"/>
              <a:ext cx="13122" cy="39369"/>
            </a:xfrm>
            <a:custGeom>
              <a:avLst/>
              <a:gdLst>
                <a:gd name="T0" fmla="*/ 6 w 6"/>
                <a:gd name="T1" fmla="*/ 0 h 19"/>
                <a:gd name="T2" fmla="*/ 0 w 6"/>
                <a:gd name="T3" fmla="*/ 19 h 19"/>
                <a:gd name="T4" fmla="*/ 6 w 6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9">
                  <a:moveTo>
                    <a:pt x="6" y="0"/>
                  </a:moveTo>
                  <a:cubicBezTo>
                    <a:pt x="3" y="7"/>
                    <a:pt x="1" y="14"/>
                    <a:pt x="0" y="19"/>
                  </a:cubicBezTo>
                  <a:cubicBezTo>
                    <a:pt x="1" y="14"/>
                    <a:pt x="3" y="7"/>
                    <a:pt x="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2" name="Freeform 3363"/>
            <p:cNvSpPr/>
            <p:nvPr/>
          </p:nvSpPr>
          <p:spPr bwMode="auto">
            <a:xfrm>
              <a:off x="7678833" y="2470887"/>
              <a:ext cx="91859" cy="167681"/>
            </a:xfrm>
            <a:custGeom>
              <a:avLst/>
              <a:gdLst>
                <a:gd name="T0" fmla="*/ 44 w 45"/>
                <a:gd name="T1" fmla="*/ 0 h 83"/>
                <a:gd name="T2" fmla="*/ 0 w 45"/>
                <a:gd name="T3" fmla="*/ 82 h 83"/>
                <a:gd name="T4" fmla="*/ 0 w 45"/>
                <a:gd name="T5" fmla="*/ 83 h 83"/>
                <a:gd name="T6" fmla="*/ 1 w 45"/>
                <a:gd name="T7" fmla="*/ 81 h 83"/>
                <a:gd name="T8" fmla="*/ 7 w 45"/>
                <a:gd name="T9" fmla="*/ 62 h 83"/>
                <a:gd name="T10" fmla="*/ 45 w 45"/>
                <a:gd name="T11" fmla="*/ 1 h 83"/>
                <a:gd name="T12" fmla="*/ 44 w 45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83">
                  <a:moveTo>
                    <a:pt x="44" y="0"/>
                  </a:moveTo>
                  <a:cubicBezTo>
                    <a:pt x="19" y="30"/>
                    <a:pt x="4" y="62"/>
                    <a:pt x="0" y="82"/>
                  </a:cubicBezTo>
                  <a:cubicBezTo>
                    <a:pt x="0" y="82"/>
                    <a:pt x="0" y="83"/>
                    <a:pt x="0" y="83"/>
                  </a:cubicBezTo>
                  <a:cubicBezTo>
                    <a:pt x="1" y="83"/>
                    <a:pt x="1" y="82"/>
                    <a:pt x="1" y="81"/>
                  </a:cubicBezTo>
                  <a:cubicBezTo>
                    <a:pt x="2" y="76"/>
                    <a:pt x="4" y="69"/>
                    <a:pt x="7" y="62"/>
                  </a:cubicBezTo>
                  <a:cubicBezTo>
                    <a:pt x="15" y="44"/>
                    <a:pt x="27" y="22"/>
                    <a:pt x="45" y="1"/>
                  </a:cubicBezTo>
                  <a:cubicBezTo>
                    <a:pt x="45" y="0"/>
                    <a:pt x="44" y="0"/>
                    <a:pt x="44" y="0"/>
                  </a:cubicBezTo>
                </a:path>
              </a:pathLst>
            </a:custGeom>
            <a:solidFill>
              <a:srgbClr val="FB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3" name="Freeform 3364"/>
            <p:cNvSpPr/>
            <p:nvPr/>
          </p:nvSpPr>
          <p:spPr bwMode="auto">
            <a:xfrm>
              <a:off x="7658420" y="2440267"/>
              <a:ext cx="109356" cy="196843"/>
            </a:xfrm>
            <a:custGeom>
              <a:avLst/>
              <a:gdLst>
                <a:gd name="T0" fmla="*/ 46 w 54"/>
                <a:gd name="T1" fmla="*/ 0 h 97"/>
                <a:gd name="T2" fmla="*/ 0 w 54"/>
                <a:gd name="T3" fmla="*/ 79 h 97"/>
                <a:gd name="T4" fmla="*/ 10 w 54"/>
                <a:gd name="T5" fmla="*/ 97 h 97"/>
                <a:gd name="T6" fmla="*/ 54 w 54"/>
                <a:gd name="T7" fmla="*/ 15 h 97"/>
                <a:gd name="T8" fmla="*/ 46 w 54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7">
                  <a:moveTo>
                    <a:pt x="46" y="0"/>
                  </a:moveTo>
                  <a:cubicBezTo>
                    <a:pt x="21" y="28"/>
                    <a:pt x="6" y="58"/>
                    <a:pt x="0" y="79"/>
                  </a:cubicBezTo>
                  <a:cubicBezTo>
                    <a:pt x="3" y="85"/>
                    <a:pt x="6" y="91"/>
                    <a:pt x="10" y="97"/>
                  </a:cubicBezTo>
                  <a:cubicBezTo>
                    <a:pt x="14" y="77"/>
                    <a:pt x="29" y="45"/>
                    <a:pt x="54" y="15"/>
                  </a:cubicBezTo>
                  <a:cubicBezTo>
                    <a:pt x="51" y="10"/>
                    <a:pt x="49" y="5"/>
                    <a:pt x="46" y="0"/>
                  </a:cubicBezTo>
                </a:path>
              </a:pathLst>
            </a:custGeom>
            <a:solidFill>
              <a:srgbClr val="D058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4" name="Freeform 3365"/>
            <p:cNvSpPr/>
            <p:nvPr/>
          </p:nvSpPr>
          <p:spPr bwMode="auto">
            <a:xfrm>
              <a:off x="8219784" y="2873320"/>
              <a:ext cx="260998" cy="259540"/>
            </a:xfrm>
            <a:custGeom>
              <a:avLst/>
              <a:gdLst>
                <a:gd name="T0" fmla="*/ 23 w 128"/>
                <a:gd name="T1" fmla="*/ 23 h 128"/>
                <a:gd name="T2" fmla="*/ 23 w 128"/>
                <a:gd name="T3" fmla="*/ 105 h 128"/>
                <a:gd name="T4" fmla="*/ 105 w 128"/>
                <a:gd name="T5" fmla="*/ 105 h 128"/>
                <a:gd name="T6" fmla="*/ 105 w 128"/>
                <a:gd name="T7" fmla="*/ 23 h 128"/>
                <a:gd name="T8" fmla="*/ 23 w 128"/>
                <a:gd name="T9" fmla="*/ 2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28">
                  <a:moveTo>
                    <a:pt x="23" y="23"/>
                  </a:moveTo>
                  <a:cubicBezTo>
                    <a:pt x="0" y="46"/>
                    <a:pt x="0" y="82"/>
                    <a:pt x="23" y="105"/>
                  </a:cubicBezTo>
                  <a:cubicBezTo>
                    <a:pt x="45" y="128"/>
                    <a:pt x="82" y="128"/>
                    <a:pt x="105" y="105"/>
                  </a:cubicBezTo>
                  <a:cubicBezTo>
                    <a:pt x="128" y="82"/>
                    <a:pt x="128" y="46"/>
                    <a:pt x="105" y="23"/>
                  </a:cubicBezTo>
                  <a:cubicBezTo>
                    <a:pt x="82" y="0"/>
                    <a:pt x="45" y="0"/>
                    <a:pt x="2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5" name="Freeform 3366"/>
            <p:cNvSpPr/>
            <p:nvPr/>
          </p:nvSpPr>
          <p:spPr bwMode="auto">
            <a:xfrm>
              <a:off x="8206662" y="2842700"/>
              <a:ext cx="317864" cy="320780"/>
            </a:xfrm>
            <a:custGeom>
              <a:avLst/>
              <a:gdLst>
                <a:gd name="T0" fmla="*/ 27 w 156"/>
                <a:gd name="T1" fmla="*/ 28 h 158"/>
                <a:gd name="T2" fmla="*/ 27 w 156"/>
                <a:gd name="T3" fmla="*/ 130 h 158"/>
                <a:gd name="T4" fmla="*/ 129 w 156"/>
                <a:gd name="T5" fmla="*/ 130 h 158"/>
                <a:gd name="T6" fmla="*/ 129 w 156"/>
                <a:gd name="T7" fmla="*/ 28 h 158"/>
                <a:gd name="T8" fmla="*/ 27 w 156"/>
                <a:gd name="T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58">
                  <a:moveTo>
                    <a:pt x="27" y="28"/>
                  </a:moveTo>
                  <a:cubicBezTo>
                    <a:pt x="0" y="56"/>
                    <a:pt x="0" y="102"/>
                    <a:pt x="27" y="130"/>
                  </a:cubicBezTo>
                  <a:cubicBezTo>
                    <a:pt x="55" y="158"/>
                    <a:pt x="101" y="158"/>
                    <a:pt x="129" y="130"/>
                  </a:cubicBezTo>
                  <a:cubicBezTo>
                    <a:pt x="156" y="102"/>
                    <a:pt x="156" y="56"/>
                    <a:pt x="129" y="28"/>
                  </a:cubicBezTo>
                  <a:cubicBezTo>
                    <a:pt x="101" y="0"/>
                    <a:pt x="55" y="0"/>
                    <a:pt x="27" y="28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6" name="Freeform 3367"/>
            <p:cNvSpPr/>
            <p:nvPr/>
          </p:nvSpPr>
          <p:spPr bwMode="auto">
            <a:xfrm>
              <a:off x="8190622" y="2842700"/>
              <a:ext cx="319322" cy="320780"/>
            </a:xfrm>
            <a:custGeom>
              <a:avLst/>
              <a:gdLst>
                <a:gd name="T0" fmla="*/ 28 w 157"/>
                <a:gd name="T1" fmla="*/ 28 h 158"/>
                <a:gd name="T2" fmla="*/ 28 w 157"/>
                <a:gd name="T3" fmla="*/ 130 h 158"/>
                <a:gd name="T4" fmla="*/ 129 w 157"/>
                <a:gd name="T5" fmla="*/ 130 h 158"/>
                <a:gd name="T6" fmla="*/ 129 w 157"/>
                <a:gd name="T7" fmla="*/ 28 h 158"/>
                <a:gd name="T8" fmla="*/ 28 w 157"/>
                <a:gd name="T9" fmla="*/ 2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158">
                  <a:moveTo>
                    <a:pt x="28" y="28"/>
                  </a:moveTo>
                  <a:cubicBezTo>
                    <a:pt x="0" y="56"/>
                    <a:pt x="0" y="102"/>
                    <a:pt x="28" y="130"/>
                  </a:cubicBezTo>
                  <a:cubicBezTo>
                    <a:pt x="56" y="158"/>
                    <a:pt x="101" y="158"/>
                    <a:pt x="129" y="130"/>
                  </a:cubicBezTo>
                  <a:cubicBezTo>
                    <a:pt x="157" y="102"/>
                    <a:pt x="157" y="56"/>
                    <a:pt x="129" y="28"/>
                  </a:cubicBezTo>
                  <a:cubicBezTo>
                    <a:pt x="101" y="0"/>
                    <a:pt x="56" y="0"/>
                    <a:pt x="28" y="28"/>
                  </a:cubicBezTo>
                  <a:close/>
                </a:path>
              </a:pathLst>
            </a:custGeom>
            <a:solidFill>
              <a:srgbClr val="576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7" name="Freeform 3368"/>
            <p:cNvSpPr/>
            <p:nvPr/>
          </p:nvSpPr>
          <p:spPr bwMode="auto">
            <a:xfrm>
              <a:off x="8359761" y="2884985"/>
              <a:ext cx="13122" cy="236211"/>
            </a:xfrm>
            <a:custGeom>
              <a:avLst/>
              <a:gdLst>
                <a:gd name="T0" fmla="*/ 0 w 7"/>
                <a:gd name="T1" fmla="*/ 116 h 116"/>
                <a:gd name="T2" fmla="*/ 7 w 7"/>
                <a:gd name="T3" fmla="*/ 115 h 116"/>
                <a:gd name="T4" fmla="*/ 7 w 7"/>
                <a:gd name="T5" fmla="*/ 1 h 116"/>
                <a:gd name="T6" fmla="*/ 0 w 7"/>
                <a:gd name="T7" fmla="*/ 0 h 116"/>
                <a:gd name="T8" fmla="*/ 0 w 7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6">
                  <a:moveTo>
                    <a:pt x="0" y="116"/>
                  </a:moveTo>
                  <a:cubicBezTo>
                    <a:pt x="2" y="116"/>
                    <a:pt x="5" y="115"/>
                    <a:pt x="7" y="11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1"/>
                    <a:pt x="2" y="0"/>
                    <a:pt x="0" y="0"/>
                  </a:cubicBezTo>
                  <a:lnTo>
                    <a:pt x="0" y="116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8" name="Freeform 3369"/>
            <p:cNvSpPr/>
            <p:nvPr/>
          </p:nvSpPr>
          <p:spPr bwMode="auto">
            <a:xfrm>
              <a:off x="8219784" y="2895192"/>
              <a:ext cx="84569" cy="215798"/>
            </a:xfrm>
            <a:custGeom>
              <a:avLst/>
              <a:gdLst>
                <a:gd name="T0" fmla="*/ 23 w 41"/>
                <a:gd name="T1" fmla="*/ 94 h 106"/>
                <a:gd name="T2" fmla="*/ 41 w 41"/>
                <a:gd name="T3" fmla="*/ 106 h 106"/>
                <a:gd name="T4" fmla="*/ 41 w 41"/>
                <a:gd name="T5" fmla="*/ 0 h 106"/>
                <a:gd name="T6" fmla="*/ 23 w 41"/>
                <a:gd name="T7" fmla="*/ 12 h 106"/>
                <a:gd name="T8" fmla="*/ 23 w 41"/>
                <a:gd name="T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23" y="94"/>
                  </a:moveTo>
                  <a:cubicBezTo>
                    <a:pt x="28" y="99"/>
                    <a:pt x="34" y="103"/>
                    <a:pt x="41" y="106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3"/>
                    <a:pt x="28" y="7"/>
                    <a:pt x="23" y="12"/>
                  </a:cubicBezTo>
                  <a:cubicBezTo>
                    <a:pt x="0" y="35"/>
                    <a:pt x="0" y="71"/>
                    <a:pt x="23" y="94"/>
                  </a:cubicBez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9" name="Freeform 3370"/>
            <p:cNvSpPr/>
            <p:nvPr/>
          </p:nvSpPr>
          <p:spPr bwMode="auto">
            <a:xfrm>
              <a:off x="8397671" y="2895192"/>
              <a:ext cx="83111" cy="215798"/>
            </a:xfrm>
            <a:custGeom>
              <a:avLst/>
              <a:gdLst>
                <a:gd name="T0" fmla="*/ 0 w 41"/>
                <a:gd name="T1" fmla="*/ 106 h 106"/>
                <a:gd name="T2" fmla="*/ 18 w 41"/>
                <a:gd name="T3" fmla="*/ 94 h 106"/>
                <a:gd name="T4" fmla="*/ 18 w 41"/>
                <a:gd name="T5" fmla="*/ 12 h 106"/>
                <a:gd name="T6" fmla="*/ 0 w 41"/>
                <a:gd name="T7" fmla="*/ 0 h 106"/>
                <a:gd name="T8" fmla="*/ 0 w 41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0" y="106"/>
                  </a:moveTo>
                  <a:cubicBezTo>
                    <a:pt x="6" y="104"/>
                    <a:pt x="12" y="100"/>
                    <a:pt x="18" y="94"/>
                  </a:cubicBezTo>
                  <a:cubicBezTo>
                    <a:pt x="41" y="71"/>
                    <a:pt x="41" y="35"/>
                    <a:pt x="18" y="12"/>
                  </a:cubicBezTo>
                  <a:cubicBezTo>
                    <a:pt x="12" y="6"/>
                    <a:pt x="6" y="2"/>
                    <a:pt x="0" y="0"/>
                  </a:cubicBezTo>
                  <a:lnTo>
                    <a:pt x="0" y="106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0" name="Freeform 3371"/>
            <p:cNvSpPr/>
            <p:nvPr/>
          </p:nvSpPr>
          <p:spPr bwMode="auto">
            <a:xfrm>
              <a:off x="8304354" y="2884985"/>
              <a:ext cx="55407" cy="236211"/>
            </a:xfrm>
            <a:custGeom>
              <a:avLst/>
              <a:gdLst>
                <a:gd name="T0" fmla="*/ 0 w 27"/>
                <a:gd name="T1" fmla="*/ 5 h 116"/>
                <a:gd name="T2" fmla="*/ 0 w 27"/>
                <a:gd name="T3" fmla="*/ 111 h 116"/>
                <a:gd name="T4" fmla="*/ 27 w 27"/>
                <a:gd name="T5" fmla="*/ 116 h 116"/>
                <a:gd name="T6" fmla="*/ 27 w 27"/>
                <a:gd name="T7" fmla="*/ 0 h 116"/>
                <a:gd name="T8" fmla="*/ 0 w 27"/>
                <a:gd name="T9" fmla="*/ 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6">
                  <a:moveTo>
                    <a:pt x="0" y="5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8" y="115"/>
                    <a:pt x="17" y="116"/>
                    <a:pt x="27" y="11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0"/>
                    <a:pt x="8" y="1"/>
                    <a:pt x="0" y="5"/>
                  </a:cubicBez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1" name="Freeform 3372"/>
            <p:cNvSpPr/>
            <p:nvPr/>
          </p:nvSpPr>
          <p:spPr bwMode="auto">
            <a:xfrm>
              <a:off x="8372884" y="2887901"/>
              <a:ext cx="24787" cy="231837"/>
            </a:xfrm>
            <a:custGeom>
              <a:avLst/>
              <a:gdLst>
                <a:gd name="T0" fmla="*/ 0 w 12"/>
                <a:gd name="T1" fmla="*/ 114 h 114"/>
                <a:gd name="T2" fmla="*/ 12 w 12"/>
                <a:gd name="T3" fmla="*/ 110 h 114"/>
                <a:gd name="T4" fmla="*/ 12 w 12"/>
                <a:gd name="T5" fmla="*/ 4 h 114"/>
                <a:gd name="T6" fmla="*/ 0 w 12"/>
                <a:gd name="T7" fmla="*/ 0 h 114"/>
                <a:gd name="T8" fmla="*/ 0 w 12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4">
                  <a:moveTo>
                    <a:pt x="0" y="114"/>
                  </a:moveTo>
                  <a:cubicBezTo>
                    <a:pt x="4" y="113"/>
                    <a:pt x="8" y="112"/>
                    <a:pt x="12" y="11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4" y="1"/>
                    <a:pt x="0" y="0"/>
                  </a:cubicBezTo>
                  <a:lnTo>
                    <a:pt x="0" y="114"/>
                  </a:ln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2" name="Freeform 3373"/>
            <p:cNvSpPr/>
            <p:nvPr/>
          </p:nvSpPr>
          <p:spPr bwMode="auto">
            <a:xfrm>
              <a:off x="8244572" y="2899565"/>
              <a:ext cx="23329" cy="20413"/>
            </a:xfrm>
            <a:custGeom>
              <a:avLst/>
              <a:gdLst>
                <a:gd name="T0" fmla="*/ 2 w 11"/>
                <a:gd name="T1" fmla="*/ 2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2 h 10"/>
                <a:gd name="T8" fmla="*/ 2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3" name="Freeform 3374"/>
            <p:cNvSpPr/>
            <p:nvPr/>
          </p:nvSpPr>
          <p:spPr bwMode="auto">
            <a:xfrm>
              <a:off x="8247488" y="2899565"/>
              <a:ext cx="21871" cy="20413"/>
            </a:xfrm>
            <a:custGeom>
              <a:avLst/>
              <a:gdLst>
                <a:gd name="T0" fmla="*/ 2 w 11"/>
                <a:gd name="T1" fmla="*/ 2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2 h 10"/>
                <a:gd name="T8" fmla="*/ 2 w 11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7"/>
                    <a:pt x="11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4" name="Freeform 3375"/>
            <p:cNvSpPr/>
            <p:nvPr/>
          </p:nvSpPr>
          <p:spPr bwMode="auto">
            <a:xfrm>
              <a:off x="8437040" y="290102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9 w 10"/>
                <a:gd name="T5" fmla="*/ 9 h 10"/>
                <a:gd name="T6" fmla="*/ 9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7" y="10"/>
                    <a:pt x="9" y="9"/>
                  </a:cubicBezTo>
                  <a:cubicBezTo>
                    <a:pt x="10" y="7"/>
                    <a:pt x="10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5" name="Freeform 3376"/>
            <p:cNvSpPr/>
            <p:nvPr/>
          </p:nvSpPr>
          <p:spPr bwMode="auto">
            <a:xfrm>
              <a:off x="8438498" y="290102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7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6" name="Freeform 3377"/>
            <p:cNvSpPr/>
            <p:nvPr/>
          </p:nvSpPr>
          <p:spPr bwMode="auto">
            <a:xfrm>
              <a:off x="8339348" y="2860197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6" y="10"/>
                    <a:pt x="8" y="8"/>
                  </a:cubicBezTo>
                  <a:cubicBezTo>
                    <a:pt x="10" y="6"/>
                    <a:pt x="10" y="3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7" name="Freeform 3378"/>
            <p:cNvSpPr/>
            <p:nvPr/>
          </p:nvSpPr>
          <p:spPr bwMode="auto">
            <a:xfrm>
              <a:off x="8340806" y="2860197"/>
              <a:ext cx="20413" cy="20413"/>
            </a:xfrm>
            <a:custGeom>
              <a:avLst/>
              <a:gdLst>
                <a:gd name="T0" fmla="*/ 2 w 10"/>
                <a:gd name="T1" fmla="*/ 1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2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8" name="Freeform 3379"/>
            <p:cNvSpPr/>
            <p:nvPr/>
          </p:nvSpPr>
          <p:spPr bwMode="auto">
            <a:xfrm>
              <a:off x="8339348" y="312265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6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9" name="Freeform 3380"/>
            <p:cNvSpPr/>
            <p:nvPr/>
          </p:nvSpPr>
          <p:spPr bwMode="auto">
            <a:xfrm>
              <a:off x="8340806" y="3122654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0" name="Freeform 3381"/>
            <p:cNvSpPr/>
            <p:nvPr/>
          </p:nvSpPr>
          <p:spPr bwMode="auto">
            <a:xfrm>
              <a:off x="8208120" y="2997258"/>
              <a:ext cx="20413" cy="20413"/>
            </a:xfrm>
            <a:custGeom>
              <a:avLst/>
              <a:gdLst>
                <a:gd name="T0" fmla="*/ 1 w 10"/>
                <a:gd name="T1" fmla="*/ 1 h 10"/>
                <a:gd name="T2" fmla="*/ 1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1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" y="1"/>
                  </a:moveTo>
                  <a:cubicBezTo>
                    <a:pt x="0" y="3"/>
                    <a:pt x="0" y="6"/>
                    <a:pt x="1" y="8"/>
                  </a:cubicBezTo>
                  <a:cubicBezTo>
                    <a:pt x="3" y="10"/>
                    <a:pt x="6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6" y="0"/>
                    <a:pt x="3" y="0"/>
                    <a:pt x="1" y="1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1" name="Freeform 3382"/>
            <p:cNvSpPr/>
            <p:nvPr/>
          </p:nvSpPr>
          <p:spPr bwMode="auto">
            <a:xfrm>
              <a:off x="8208120" y="2997258"/>
              <a:ext cx="21871" cy="20413"/>
            </a:xfrm>
            <a:custGeom>
              <a:avLst/>
              <a:gdLst>
                <a:gd name="T0" fmla="*/ 2 w 11"/>
                <a:gd name="T1" fmla="*/ 1 h 10"/>
                <a:gd name="T2" fmla="*/ 2 w 11"/>
                <a:gd name="T3" fmla="*/ 8 h 10"/>
                <a:gd name="T4" fmla="*/ 9 w 11"/>
                <a:gd name="T5" fmla="*/ 8 h 10"/>
                <a:gd name="T6" fmla="*/ 9 w 11"/>
                <a:gd name="T7" fmla="*/ 1 h 10"/>
                <a:gd name="T8" fmla="*/ 2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1" y="6"/>
                    <a:pt x="11" y="3"/>
                    <a:pt x="9" y="1"/>
                  </a:cubicBezTo>
                  <a:cubicBezTo>
                    <a:pt x="7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2" name="Freeform 3383"/>
            <p:cNvSpPr/>
            <p:nvPr/>
          </p:nvSpPr>
          <p:spPr bwMode="auto">
            <a:xfrm>
              <a:off x="8470576" y="2991426"/>
              <a:ext cx="20413" cy="21872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9 h 11"/>
                <a:gd name="T4" fmla="*/ 8 w 10"/>
                <a:gd name="T5" fmla="*/ 9 h 11"/>
                <a:gd name="T6" fmla="*/ 8 w 10"/>
                <a:gd name="T7" fmla="*/ 2 h 11"/>
                <a:gd name="T8" fmla="*/ 2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3" name="Freeform 3384"/>
            <p:cNvSpPr/>
            <p:nvPr/>
          </p:nvSpPr>
          <p:spPr bwMode="auto">
            <a:xfrm>
              <a:off x="8473492" y="2991426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9 h 10"/>
                <a:gd name="T4" fmla="*/ 8 w 10"/>
                <a:gd name="T5" fmla="*/ 9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0"/>
                    <a:pt x="6" y="10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4" name="Freeform 3385"/>
            <p:cNvSpPr/>
            <p:nvPr/>
          </p:nvSpPr>
          <p:spPr bwMode="auto">
            <a:xfrm>
              <a:off x="8248946" y="3090576"/>
              <a:ext cx="20413" cy="20413"/>
            </a:xfrm>
            <a:custGeom>
              <a:avLst/>
              <a:gdLst>
                <a:gd name="T0" fmla="*/ 2 w 10"/>
                <a:gd name="T1" fmla="*/ 1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1 h 10"/>
                <a:gd name="T8" fmla="*/ 2 w 10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1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1"/>
                  </a:cubicBezTo>
                  <a:cubicBezTo>
                    <a:pt x="7" y="0"/>
                    <a:pt x="4" y="0"/>
                    <a:pt x="2" y="1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5" name="Freeform 3386"/>
            <p:cNvSpPr/>
            <p:nvPr/>
          </p:nvSpPr>
          <p:spPr bwMode="auto">
            <a:xfrm>
              <a:off x="8250405" y="3089117"/>
              <a:ext cx="20413" cy="21872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9 h 11"/>
                <a:gd name="T4" fmla="*/ 8 w 10"/>
                <a:gd name="T5" fmla="*/ 9 h 11"/>
                <a:gd name="T6" fmla="*/ 8 w 10"/>
                <a:gd name="T7" fmla="*/ 2 h 11"/>
                <a:gd name="T8" fmla="*/ 2 w 10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0" y="4"/>
                    <a:pt x="0" y="7"/>
                    <a:pt x="2" y="9"/>
                  </a:cubicBezTo>
                  <a:cubicBezTo>
                    <a:pt x="4" y="11"/>
                    <a:pt x="7" y="11"/>
                    <a:pt x="8" y="9"/>
                  </a:cubicBezTo>
                  <a:cubicBezTo>
                    <a:pt x="10" y="7"/>
                    <a:pt x="10" y="4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6" name="Freeform 3387"/>
            <p:cNvSpPr/>
            <p:nvPr/>
          </p:nvSpPr>
          <p:spPr bwMode="auto">
            <a:xfrm>
              <a:off x="8432666" y="3086201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9 w 10"/>
                <a:gd name="T5" fmla="*/ 8 h 10"/>
                <a:gd name="T6" fmla="*/ 9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4"/>
                    <a:pt x="0" y="6"/>
                    <a:pt x="2" y="8"/>
                  </a:cubicBezTo>
                  <a:cubicBezTo>
                    <a:pt x="4" y="10"/>
                    <a:pt x="7" y="10"/>
                    <a:pt x="9" y="8"/>
                  </a:cubicBezTo>
                  <a:cubicBezTo>
                    <a:pt x="10" y="6"/>
                    <a:pt x="10" y="4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7" name="Freeform 3388"/>
            <p:cNvSpPr/>
            <p:nvPr/>
          </p:nvSpPr>
          <p:spPr bwMode="auto">
            <a:xfrm>
              <a:off x="8434124" y="3086201"/>
              <a:ext cx="20413" cy="20413"/>
            </a:xfrm>
            <a:custGeom>
              <a:avLst/>
              <a:gdLst>
                <a:gd name="T0" fmla="*/ 2 w 10"/>
                <a:gd name="T1" fmla="*/ 2 h 10"/>
                <a:gd name="T2" fmla="*/ 2 w 10"/>
                <a:gd name="T3" fmla="*/ 8 h 10"/>
                <a:gd name="T4" fmla="*/ 8 w 10"/>
                <a:gd name="T5" fmla="*/ 8 h 10"/>
                <a:gd name="T6" fmla="*/ 8 w 10"/>
                <a:gd name="T7" fmla="*/ 2 h 10"/>
                <a:gd name="T8" fmla="*/ 2 w 10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2" y="2"/>
                  </a:moveTo>
                  <a:cubicBezTo>
                    <a:pt x="0" y="3"/>
                    <a:pt x="0" y="6"/>
                    <a:pt x="2" y="8"/>
                  </a:cubicBezTo>
                  <a:cubicBezTo>
                    <a:pt x="4" y="10"/>
                    <a:pt x="7" y="10"/>
                    <a:pt x="8" y="8"/>
                  </a:cubicBezTo>
                  <a:cubicBezTo>
                    <a:pt x="10" y="6"/>
                    <a:pt x="10" y="3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8" name="Freeform 3389"/>
            <p:cNvSpPr/>
            <p:nvPr/>
          </p:nvSpPr>
          <p:spPr bwMode="auto">
            <a:xfrm>
              <a:off x="7843597" y="2484010"/>
              <a:ext cx="400975" cy="400976"/>
            </a:xfrm>
            <a:custGeom>
              <a:avLst/>
              <a:gdLst>
                <a:gd name="T0" fmla="*/ 35 w 197"/>
                <a:gd name="T1" fmla="*/ 35 h 197"/>
                <a:gd name="T2" fmla="*/ 35 w 197"/>
                <a:gd name="T3" fmla="*/ 162 h 197"/>
                <a:gd name="T4" fmla="*/ 162 w 197"/>
                <a:gd name="T5" fmla="*/ 162 h 197"/>
                <a:gd name="T6" fmla="*/ 162 w 197"/>
                <a:gd name="T7" fmla="*/ 35 h 197"/>
                <a:gd name="T8" fmla="*/ 35 w 197"/>
                <a:gd name="T9" fmla="*/ 3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35" y="35"/>
                  </a:moveTo>
                  <a:cubicBezTo>
                    <a:pt x="0" y="70"/>
                    <a:pt x="0" y="127"/>
                    <a:pt x="35" y="162"/>
                  </a:cubicBezTo>
                  <a:cubicBezTo>
                    <a:pt x="70" y="197"/>
                    <a:pt x="127" y="197"/>
                    <a:pt x="162" y="162"/>
                  </a:cubicBezTo>
                  <a:cubicBezTo>
                    <a:pt x="197" y="127"/>
                    <a:pt x="197" y="70"/>
                    <a:pt x="162" y="35"/>
                  </a:cubicBezTo>
                  <a:cubicBezTo>
                    <a:pt x="127" y="0"/>
                    <a:pt x="70" y="0"/>
                    <a:pt x="35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9" name="Freeform 3390"/>
            <p:cNvSpPr/>
            <p:nvPr/>
          </p:nvSpPr>
          <p:spPr bwMode="auto">
            <a:xfrm>
              <a:off x="7818810" y="2437351"/>
              <a:ext cx="492835" cy="494294"/>
            </a:xfrm>
            <a:custGeom>
              <a:avLst/>
              <a:gdLst>
                <a:gd name="T0" fmla="*/ 43 w 242"/>
                <a:gd name="T1" fmla="*/ 44 h 243"/>
                <a:gd name="T2" fmla="*/ 43 w 242"/>
                <a:gd name="T3" fmla="*/ 200 h 243"/>
                <a:gd name="T4" fmla="*/ 199 w 242"/>
                <a:gd name="T5" fmla="*/ 200 h 243"/>
                <a:gd name="T6" fmla="*/ 199 w 242"/>
                <a:gd name="T7" fmla="*/ 44 h 243"/>
                <a:gd name="T8" fmla="*/ 43 w 242"/>
                <a:gd name="T9" fmla="*/ 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43" y="44"/>
                  </a:moveTo>
                  <a:cubicBezTo>
                    <a:pt x="0" y="87"/>
                    <a:pt x="0" y="157"/>
                    <a:pt x="43" y="200"/>
                  </a:cubicBezTo>
                  <a:cubicBezTo>
                    <a:pt x="86" y="243"/>
                    <a:pt x="156" y="243"/>
                    <a:pt x="199" y="200"/>
                  </a:cubicBezTo>
                  <a:cubicBezTo>
                    <a:pt x="242" y="157"/>
                    <a:pt x="242" y="87"/>
                    <a:pt x="199" y="44"/>
                  </a:cubicBezTo>
                  <a:cubicBezTo>
                    <a:pt x="156" y="0"/>
                    <a:pt x="86" y="0"/>
                    <a:pt x="43" y="44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0" name="Freeform 3391"/>
            <p:cNvSpPr/>
            <p:nvPr/>
          </p:nvSpPr>
          <p:spPr bwMode="auto">
            <a:xfrm>
              <a:off x="7796938" y="2437351"/>
              <a:ext cx="492835" cy="494294"/>
            </a:xfrm>
            <a:custGeom>
              <a:avLst/>
              <a:gdLst>
                <a:gd name="T0" fmla="*/ 43 w 242"/>
                <a:gd name="T1" fmla="*/ 44 h 243"/>
                <a:gd name="T2" fmla="*/ 43 w 242"/>
                <a:gd name="T3" fmla="*/ 200 h 243"/>
                <a:gd name="T4" fmla="*/ 199 w 242"/>
                <a:gd name="T5" fmla="*/ 200 h 243"/>
                <a:gd name="T6" fmla="*/ 199 w 242"/>
                <a:gd name="T7" fmla="*/ 44 h 243"/>
                <a:gd name="T8" fmla="*/ 43 w 242"/>
                <a:gd name="T9" fmla="*/ 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" h="243">
                  <a:moveTo>
                    <a:pt x="43" y="44"/>
                  </a:moveTo>
                  <a:cubicBezTo>
                    <a:pt x="0" y="87"/>
                    <a:pt x="0" y="157"/>
                    <a:pt x="43" y="200"/>
                  </a:cubicBezTo>
                  <a:cubicBezTo>
                    <a:pt x="86" y="243"/>
                    <a:pt x="156" y="243"/>
                    <a:pt x="199" y="200"/>
                  </a:cubicBezTo>
                  <a:cubicBezTo>
                    <a:pt x="242" y="157"/>
                    <a:pt x="242" y="87"/>
                    <a:pt x="199" y="44"/>
                  </a:cubicBezTo>
                  <a:cubicBezTo>
                    <a:pt x="156" y="0"/>
                    <a:pt x="86" y="0"/>
                    <a:pt x="43" y="44"/>
                  </a:cubicBezTo>
                  <a:close/>
                </a:path>
              </a:pathLst>
            </a:custGeom>
            <a:solidFill>
              <a:srgbClr val="576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1" name="Freeform 3392"/>
            <p:cNvSpPr/>
            <p:nvPr/>
          </p:nvSpPr>
          <p:spPr bwMode="auto">
            <a:xfrm>
              <a:off x="8055020" y="2502965"/>
              <a:ext cx="24787" cy="364523"/>
            </a:xfrm>
            <a:custGeom>
              <a:avLst/>
              <a:gdLst>
                <a:gd name="T0" fmla="*/ 0 w 12"/>
                <a:gd name="T1" fmla="*/ 179 h 179"/>
                <a:gd name="T2" fmla="*/ 12 w 12"/>
                <a:gd name="T3" fmla="*/ 178 h 179"/>
                <a:gd name="T4" fmla="*/ 12 w 12"/>
                <a:gd name="T5" fmla="*/ 2 h 179"/>
                <a:gd name="T6" fmla="*/ 0 w 12"/>
                <a:gd name="T7" fmla="*/ 0 h 179"/>
                <a:gd name="T8" fmla="*/ 0 w 12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79">
                  <a:moveTo>
                    <a:pt x="0" y="179"/>
                  </a:moveTo>
                  <a:cubicBezTo>
                    <a:pt x="4" y="179"/>
                    <a:pt x="8" y="179"/>
                    <a:pt x="12" y="178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1"/>
                    <a:pt x="4" y="1"/>
                    <a:pt x="0" y="0"/>
                  </a:cubicBezTo>
                  <a:lnTo>
                    <a:pt x="0" y="179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2" name="Freeform 3393"/>
            <p:cNvSpPr/>
            <p:nvPr/>
          </p:nvSpPr>
          <p:spPr bwMode="auto">
            <a:xfrm>
              <a:off x="7843597" y="2519004"/>
              <a:ext cx="126853" cy="333903"/>
            </a:xfrm>
            <a:custGeom>
              <a:avLst/>
              <a:gdLst>
                <a:gd name="T0" fmla="*/ 35 w 62"/>
                <a:gd name="T1" fmla="*/ 145 h 164"/>
                <a:gd name="T2" fmla="*/ 62 w 62"/>
                <a:gd name="T3" fmla="*/ 164 h 164"/>
                <a:gd name="T4" fmla="*/ 62 w 62"/>
                <a:gd name="T5" fmla="*/ 0 h 164"/>
                <a:gd name="T6" fmla="*/ 35 w 62"/>
                <a:gd name="T7" fmla="*/ 18 h 164"/>
                <a:gd name="T8" fmla="*/ 35 w 62"/>
                <a:gd name="T9" fmla="*/ 145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64">
                  <a:moveTo>
                    <a:pt x="35" y="145"/>
                  </a:moveTo>
                  <a:cubicBezTo>
                    <a:pt x="43" y="153"/>
                    <a:pt x="52" y="160"/>
                    <a:pt x="62" y="16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2" y="4"/>
                    <a:pt x="43" y="10"/>
                    <a:pt x="35" y="18"/>
                  </a:cubicBezTo>
                  <a:cubicBezTo>
                    <a:pt x="0" y="53"/>
                    <a:pt x="0" y="110"/>
                    <a:pt x="35" y="145"/>
                  </a:cubicBez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3" name="Freeform 3394"/>
            <p:cNvSpPr/>
            <p:nvPr/>
          </p:nvSpPr>
          <p:spPr bwMode="auto">
            <a:xfrm>
              <a:off x="8114802" y="2517545"/>
              <a:ext cx="129770" cy="335361"/>
            </a:xfrm>
            <a:custGeom>
              <a:avLst/>
              <a:gdLst>
                <a:gd name="T0" fmla="*/ 0 w 64"/>
                <a:gd name="T1" fmla="*/ 165 h 165"/>
                <a:gd name="T2" fmla="*/ 29 w 64"/>
                <a:gd name="T3" fmla="*/ 146 h 165"/>
                <a:gd name="T4" fmla="*/ 29 w 64"/>
                <a:gd name="T5" fmla="*/ 19 h 165"/>
                <a:gd name="T6" fmla="*/ 0 w 64"/>
                <a:gd name="T7" fmla="*/ 0 h 165"/>
                <a:gd name="T8" fmla="*/ 0 w 64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65">
                  <a:moveTo>
                    <a:pt x="0" y="165"/>
                  </a:moveTo>
                  <a:cubicBezTo>
                    <a:pt x="11" y="161"/>
                    <a:pt x="20" y="155"/>
                    <a:pt x="29" y="146"/>
                  </a:cubicBezTo>
                  <a:cubicBezTo>
                    <a:pt x="64" y="111"/>
                    <a:pt x="64" y="54"/>
                    <a:pt x="29" y="19"/>
                  </a:cubicBezTo>
                  <a:cubicBezTo>
                    <a:pt x="20" y="11"/>
                    <a:pt x="11" y="5"/>
                    <a:pt x="0" y="0"/>
                  </a:cubicBezTo>
                  <a:lnTo>
                    <a:pt x="0" y="165"/>
                  </a:lnTo>
                  <a:close/>
                </a:path>
              </a:pathLst>
            </a:custGeom>
            <a:solidFill>
              <a:srgbClr val="E2F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4" name="Freeform 3395"/>
            <p:cNvSpPr/>
            <p:nvPr/>
          </p:nvSpPr>
          <p:spPr bwMode="auto">
            <a:xfrm>
              <a:off x="7970451" y="2502965"/>
              <a:ext cx="84569" cy="365981"/>
            </a:xfrm>
            <a:custGeom>
              <a:avLst/>
              <a:gdLst>
                <a:gd name="T0" fmla="*/ 0 w 42"/>
                <a:gd name="T1" fmla="*/ 8 h 180"/>
                <a:gd name="T2" fmla="*/ 0 w 42"/>
                <a:gd name="T3" fmla="*/ 172 h 180"/>
                <a:gd name="T4" fmla="*/ 42 w 42"/>
                <a:gd name="T5" fmla="*/ 179 h 180"/>
                <a:gd name="T6" fmla="*/ 42 w 42"/>
                <a:gd name="T7" fmla="*/ 0 h 180"/>
                <a:gd name="T8" fmla="*/ 0 w 42"/>
                <a:gd name="T9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80">
                  <a:moveTo>
                    <a:pt x="0" y="8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13" y="178"/>
                    <a:pt x="28" y="180"/>
                    <a:pt x="42" y="17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8" y="0"/>
                    <a:pt x="13" y="2"/>
                    <a:pt x="0" y="8"/>
                  </a:cubicBez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5" name="Freeform 3396"/>
            <p:cNvSpPr/>
            <p:nvPr/>
          </p:nvSpPr>
          <p:spPr bwMode="auto">
            <a:xfrm>
              <a:off x="8079807" y="2507339"/>
              <a:ext cx="34994" cy="357233"/>
            </a:xfrm>
            <a:custGeom>
              <a:avLst/>
              <a:gdLst>
                <a:gd name="T0" fmla="*/ 0 w 17"/>
                <a:gd name="T1" fmla="*/ 176 h 176"/>
                <a:gd name="T2" fmla="*/ 17 w 17"/>
                <a:gd name="T3" fmla="*/ 170 h 176"/>
                <a:gd name="T4" fmla="*/ 17 w 17"/>
                <a:gd name="T5" fmla="*/ 5 h 176"/>
                <a:gd name="T6" fmla="*/ 0 w 17"/>
                <a:gd name="T7" fmla="*/ 0 h 176"/>
                <a:gd name="T8" fmla="*/ 0 w 17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6">
                  <a:moveTo>
                    <a:pt x="0" y="176"/>
                  </a:moveTo>
                  <a:cubicBezTo>
                    <a:pt x="6" y="175"/>
                    <a:pt x="12" y="173"/>
                    <a:pt x="17" y="17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2" y="3"/>
                    <a:pt x="6" y="1"/>
                    <a:pt x="0" y="0"/>
                  </a:cubicBezTo>
                  <a:lnTo>
                    <a:pt x="0" y="176"/>
                  </a:lnTo>
                  <a:close/>
                </a:path>
              </a:pathLst>
            </a:custGeom>
            <a:solidFill>
              <a:srgbClr val="AFE5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6" name="Freeform 3397"/>
            <p:cNvSpPr/>
            <p:nvPr/>
          </p:nvSpPr>
          <p:spPr bwMode="auto">
            <a:xfrm>
              <a:off x="7882966" y="2524836"/>
              <a:ext cx="29162" cy="33537"/>
            </a:xfrm>
            <a:custGeom>
              <a:avLst/>
              <a:gdLst>
                <a:gd name="T0" fmla="*/ 3 w 15"/>
                <a:gd name="T1" fmla="*/ 3 h 16"/>
                <a:gd name="T2" fmla="*/ 3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7" name="Freeform 3398"/>
            <p:cNvSpPr/>
            <p:nvPr/>
          </p:nvSpPr>
          <p:spPr bwMode="auto">
            <a:xfrm>
              <a:off x="7884423" y="2524836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8" name="Freeform 3399"/>
            <p:cNvSpPr/>
            <p:nvPr/>
          </p:nvSpPr>
          <p:spPr bwMode="auto">
            <a:xfrm>
              <a:off x="8177500" y="2529210"/>
              <a:ext cx="30619" cy="32078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0"/>
                    <a:pt x="15" y="6"/>
                    <a:pt x="13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9" name="Freeform 3400"/>
            <p:cNvSpPr/>
            <p:nvPr/>
          </p:nvSpPr>
          <p:spPr bwMode="auto">
            <a:xfrm>
              <a:off x="8180416" y="2529210"/>
              <a:ext cx="32078" cy="30620"/>
            </a:xfrm>
            <a:custGeom>
              <a:avLst/>
              <a:gdLst>
                <a:gd name="T0" fmla="*/ 3 w 16"/>
                <a:gd name="T1" fmla="*/ 3 h 15"/>
                <a:gd name="T2" fmla="*/ 3 w 16"/>
                <a:gd name="T3" fmla="*/ 13 h 15"/>
                <a:gd name="T4" fmla="*/ 13 w 16"/>
                <a:gd name="T5" fmla="*/ 13 h 15"/>
                <a:gd name="T6" fmla="*/ 13 w 16"/>
                <a:gd name="T7" fmla="*/ 3 h 15"/>
                <a:gd name="T8" fmla="*/ 3 w 16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5"/>
                    <a:pt x="10" y="15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0" name="Freeform 3401"/>
            <p:cNvSpPr/>
            <p:nvPr/>
          </p:nvSpPr>
          <p:spPr bwMode="auto">
            <a:xfrm>
              <a:off x="8024400" y="2463597"/>
              <a:ext cx="33536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1" name="Freeform 3402"/>
            <p:cNvSpPr/>
            <p:nvPr/>
          </p:nvSpPr>
          <p:spPr bwMode="auto">
            <a:xfrm>
              <a:off x="8027316" y="2463597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2" name="Freeform 3403"/>
            <p:cNvSpPr/>
            <p:nvPr/>
          </p:nvSpPr>
          <p:spPr bwMode="auto">
            <a:xfrm>
              <a:off x="8024400" y="2870404"/>
              <a:ext cx="33536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3" name="Freeform 3404"/>
            <p:cNvSpPr/>
            <p:nvPr/>
          </p:nvSpPr>
          <p:spPr bwMode="auto">
            <a:xfrm>
              <a:off x="8027316" y="2870404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0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0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4" name="Freeform 3405"/>
            <p:cNvSpPr/>
            <p:nvPr/>
          </p:nvSpPr>
          <p:spPr bwMode="auto">
            <a:xfrm>
              <a:off x="7821726" y="2676478"/>
              <a:ext cx="32078" cy="29162"/>
            </a:xfrm>
            <a:custGeom>
              <a:avLst/>
              <a:gdLst>
                <a:gd name="T0" fmla="*/ 3 w 16"/>
                <a:gd name="T1" fmla="*/ 2 h 15"/>
                <a:gd name="T2" fmla="*/ 3 w 16"/>
                <a:gd name="T3" fmla="*/ 13 h 15"/>
                <a:gd name="T4" fmla="*/ 13 w 16"/>
                <a:gd name="T5" fmla="*/ 13 h 15"/>
                <a:gd name="T6" fmla="*/ 13 w 16"/>
                <a:gd name="T7" fmla="*/ 2 h 15"/>
                <a:gd name="T8" fmla="*/ 3 w 1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2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6" y="15"/>
                    <a:pt x="10" y="15"/>
                    <a:pt x="13" y="13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0" y="0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5" name="Freeform 3406"/>
            <p:cNvSpPr/>
            <p:nvPr/>
          </p:nvSpPr>
          <p:spPr bwMode="auto">
            <a:xfrm>
              <a:off x="7824642" y="2673562"/>
              <a:ext cx="30619" cy="32078"/>
            </a:xfrm>
            <a:custGeom>
              <a:avLst/>
              <a:gdLst>
                <a:gd name="T0" fmla="*/ 3 w 15"/>
                <a:gd name="T1" fmla="*/ 3 h 16"/>
                <a:gd name="T2" fmla="*/ 3 w 15"/>
                <a:gd name="T3" fmla="*/ 13 h 16"/>
                <a:gd name="T4" fmla="*/ 13 w 15"/>
                <a:gd name="T5" fmla="*/ 13 h 16"/>
                <a:gd name="T6" fmla="*/ 13 w 15"/>
                <a:gd name="T7" fmla="*/ 3 h 16"/>
                <a:gd name="T8" fmla="*/ 3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3" y="3"/>
                  </a:moveTo>
                  <a:cubicBezTo>
                    <a:pt x="0" y="6"/>
                    <a:pt x="0" y="11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5" y="11"/>
                    <a:pt x="15" y="6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6" name="Freeform 3407"/>
            <p:cNvSpPr/>
            <p:nvPr/>
          </p:nvSpPr>
          <p:spPr bwMode="auto">
            <a:xfrm>
              <a:off x="8229991" y="2667729"/>
              <a:ext cx="30619" cy="32078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2 w 15"/>
                <a:gd name="T5" fmla="*/ 13 h 16"/>
                <a:gd name="T6" fmla="*/ 12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2" y="13"/>
                  </a:cubicBezTo>
                  <a:cubicBezTo>
                    <a:pt x="15" y="10"/>
                    <a:pt x="15" y="6"/>
                    <a:pt x="12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7" name="Freeform 3408"/>
            <p:cNvSpPr/>
            <p:nvPr/>
          </p:nvSpPr>
          <p:spPr bwMode="auto">
            <a:xfrm>
              <a:off x="8232908" y="2667729"/>
              <a:ext cx="32078" cy="32078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5" y="16"/>
                    <a:pt x="10" y="16"/>
                    <a:pt x="13" y="13"/>
                  </a:cubicBezTo>
                  <a:cubicBezTo>
                    <a:pt x="16" y="10"/>
                    <a:pt x="16" y="5"/>
                    <a:pt x="13" y="3"/>
                  </a:cubicBezTo>
                  <a:cubicBezTo>
                    <a:pt x="10" y="0"/>
                    <a:pt x="5" y="0"/>
                    <a:pt x="3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8" name="Freeform 3409"/>
            <p:cNvSpPr/>
            <p:nvPr/>
          </p:nvSpPr>
          <p:spPr bwMode="auto">
            <a:xfrm>
              <a:off x="7885882" y="2820829"/>
              <a:ext cx="33536" cy="30620"/>
            </a:xfrm>
            <a:custGeom>
              <a:avLst/>
              <a:gdLst>
                <a:gd name="T0" fmla="*/ 3 w 16"/>
                <a:gd name="T1" fmla="*/ 2 h 15"/>
                <a:gd name="T2" fmla="*/ 3 w 16"/>
                <a:gd name="T3" fmla="*/ 12 h 15"/>
                <a:gd name="T4" fmla="*/ 13 w 16"/>
                <a:gd name="T5" fmla="*/ 12 h 15"/>
                <a:gd name="T6" fmla="*/ 13 w 16"/>
                <a:gd name="T7" fmla="*/ 2 h 15"/>
                <a:gd name="T8" fmla="*/ 3 w 16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2"/>
                  </a:moveTo>
                  <a:cubicBezTo>
                    <a:pt x="0" y="5"/>
                    <a:pt x="0" y="10"/>
                    <a:pt x="3" y="12"/>
                  </a:cubicBezTo>
                  <a:cubicBezTo>
                    <a:pt x="6" y="15"/>
                    <a:pt x="10" y="15"/>
                    <a:pt x="13" y="12"/>
                  </a:cubicBezTo>
                  <a:cubicBezTo>
                    <a:pt x="16" y="10"/>
                    <a:pt x="16" y="5"/>
                    <a:pt x="13" y="2"/>
                  </a:cubicBezTo>
                  <a:cubicBezTo>
                    <a:pt x="10" y="0"/>
                    <a:pt x="6" y="0"/>
                    <a:pt x="3" y="2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9" name="Freeform 3410"/>
            <p:cNvSpPr/>
            <p:nvPr/>
          </p:nvSpPr>
          <p:spPr bwMode="auto">
            <a:xfrm>
              <a:off x="7890256" y="2817912"/>
              <a:ext cx="30619" cy="33537"/>
            </a:xfrm>
            <a:custGeom>
              <a:avLst/>
              <a:gdLst>
                <a:gd name="T0" fmla="*/ 2 w 15"/>
                <a:gd name="T1" fmla="*/ 3 h 16"/>
                <a:gd name="T2" fmla="*/ 2 w 15"/>
                <a:gd name="T3" fmla="*/ 13 h 16"/>
                <a:gd name="T4" fmla="*/ 12 w 15"/>
                <a:gd name="T5" fmla="*/ 13 h 16"/>
                <a:gd name="T6" fmla="*/ 12 w 15"/>
                <a:gd name="T7" fmla="*/ 3 h 16"/>
                <a:gd name="T8" fmla="*/ 2 w 15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3"/>
                  </a:moveTo>
                  <a:cubicBezTo>
                    <a:pt x="0" y="6"/>
                    <a:pt x="0" y="10"/>
                    <a:pt x="2" y="13"/>
                  </a:cubicBezTo>
                  <a:cubicBezTo>
                    <a:pt x="5" y="16"/>
                    <a:pt x="10" y="16"/>
                    <a:pt x="12" y="13"/>
                  </a:cubicBezTo>
                  <a:cubicBezTo>
                    <a:pt x="15" y="10"/>
                    <a:pt x="15" y="6"/>
                    <a:pt x="12" y="3"/>
                  </a:cubicBezTo>
                  <a:cubicBezTo>
                    <a:pt x="10" y="0"/>
                    <a:pt x="5" y="0"/>
                    <a:pt x="2" y="3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0" name="Freeform 3411"/>
            <p:cNvSpPr/>
            <p:nvPr/>
          </p:nvSpPr>
          <p:spPr bwMode="auto">
            <a:xfrm>
              <a:off x="8170209" y="2813539"/>
              <a:ext cx="32078" cy="33537"/>
            </a:xfrm>
            <a:custGeom>
              <a:avLst/>
              <a:gdLst>
                <a:gd name="T0" fmla="*/ 3 w 16"/>
                <a:gd name="T1" fmla="*/ 3 h 16"/>
                <a:gd name="T2" fmla="*/ 3 w 16"/>
                <a:gd name="T3" fmla="*/ 13 h 16"/>
                <a:gd name="T4" fmla="*/ 13 w 16"/>
                <a:gd name="T5" fmla="*/ 13 h 16"/>
                <a:gd name="T6" fmla="*/ 13 w 16"/>
                <a:gd name="T7" fmla="*/ 3 h 16"/>
                <a:gd name="T8" fmla="*/ 3 w 16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3" y="3"/>
                  </a:moveTo>
                  <a:cubicBezTo>
                    <a:pt x="0" y="6"/>
                    <a:pt x="0" y="10"/>
                    <a:pt x="3" y="13"/>
                  </a:cubicBezTo>
                  <a:cubicBezTo>
                    <a:pt x="6" y="16"/>
                    <a:pt x="11" y="16"/>
                    <a:pt x="13" y="13"/>
                  </a:cubicBezTo>
                  <a:cubicBezTo>
                    <a:pt x="16" y="10"/>
                    <a:pt x="16" y="6"/>
                    <a:pt x="13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solidFill>
              <a:srgbClr val="818A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1" name="Freeform 3412"/>
            <p:cNvSpPr/>
            <p:nvPr/>
          </p:nvSpPr>
          <p:spPr bwMode="auto">
            <a:xfrm>
              <a:off x="8173125" y="2813539"/>
              <a:ext cx="30619" cy="30620"/>
            </a:xfrm>
            <a:custGeom>
              <a:avLst/>
              <a:gdLst>
                <a:gd name="T0" fmla="*/ 3 w 15"/>
                <a:gd name="T1" fmla="*/ 2 h 15"/>
                <a:gd name="T2" fmla="*/ 3 w 15"/>
                <a:gd name="T3" fmla="*/ 13 h 15"/>
                <a:gd name="T4" fmla="*/ 13 w 15"/>
                <a:gd name="T5" fmla="*/ 13 h 15"/>
                <a:gd name="T6" fmla="*/ 13 w 15"/>
                <a:gd name="T7" fmla="*/ 2 h 15"/>
                <a:gd name="T8" fmla="*/ 3 w 15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2"/>
                  </a:moveTo>
                  <a:cubicBezTo>
                    <a:pt x="0" y="5"/>
                    <a:pt x="0" y="10"/>
                    <a:pt x="3" y="13"/>
                  </a:cubicBezTo>
                  <a:cubicBezTo>
                    <a:pt x="5" y="15"/>
                    <a:pt x="10" y="15"/>
                    <a:pt x="13" y="13"/>
                  </a:cubicBezTo>
                  <a:cubicBezTo>
                    <a:pt x="15" y="10"/>
                    <a:pt x="15" y="5"/>
                    <a:pt x="13" y="2"/>
                  </a:cubicBezTo>
                  <a:cubicBezTo>
                    <a:pt x="10" y="0"/>
                    <a:pt x="5" y="0"/>
                    <a:pt x="3" y="2"/>
                  </a:cubicBezTo>
                  <a:close/>
                </a:path>
              </a:pathLst>
            </a:custGeom>
            <a:solidFill>
              <a:srgbClr val="171E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315450" y="3555915"/>
            <a:ext cx="5510976" cy="89535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16566" y="4479840"/>
            <a:ext cx="5510976" cy="1015623"/>
          </a:xfrm>
        </p:spPr>
        <p:txBody>
          <a:bodyPr lIns="90000" tIns="46800" rIns="900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226" name="直接连接符 225"/>
          <p:cNvCxnSpPr/>
          <p:nvPr/>
        </p:nvCxnSpPr>
        <p:spPr>
          <a:xfrm>
            <a:off x="6432985" y="3500211"/>
            <a:ext cx="1023516" cy="0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image" Target="../media/image8.png"/><Relationship Id="rId1" Type="http://schemas.openxmlformats.org/officeDocument/2006/relationships/tags" Target="../tags/tag6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image" Target="../media/image9.png"/><Relationship Id="rId1" Type="http://schemas.openxmlformats.org/officeDocument/2006/relationships/tags" Target="../tags/tag70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10.png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image" Target="../media/image11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image" Target="../media/image12.png"/><Relationship Id="rId1" Type="http://schemas.openxmlformats.org/officeDocument/2006/relationships/tags" Target="../tags/tag9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0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5" Type="http://schemas.openxmlformats.org/officeDocument/2006/relationships/notesSlide" Target="../notesSlides/notesSlide1.xml"/><Relationship Id="rId44" Type="http://schemas.openxmlformats.org/officeDocument/2006/relationships/slideLayout" Target="../slideLayouts/slideLayout7.xml"/><Relationship Id="rId43" Type="http://schemas.openxmlformats.org/officeDocument/2006/relationships/tags" Target="../tags/tag49.xml"/><Relationship Id="rId42" Type="http://schemas.openxmlformats.org/officeDocument/2006/relationships/tags" Target="../tags/tag48.xml"/><Relationship Id="rId41" Type="http://schemas.openxmlformats.org/officeDocument/2006/relationships/tags" Target="../tags/tag47.xml"/><Relationship Id="rId40" Type="http://schemas.openxmlformats.org/officeDocument/2006/relationships/tags" Target="../tags/tag46.xml"/><Relationship Id="rId4" Type="http://schemas.openxmlformats.org/officeDocument/2006/relationships/tags" Target="../tags/tag10.xml"/><Relationship Id="rId39" Type="http://schemas.openxmlformats.org/officeDocument/2006/relationships/tags" Target="../tags/tag45.xml"/><Relationship Id="rId38" Type="http://schemas.openxmlformats.org/officeDocument/2006/relationships/tags" Target="../tags/tag44.xml"/><Relationship Id="rId37" Type="http://schemas.openxmlformats.org/officeDocument/2006/relationships/tags" Target="../tags/tag43.xml"/><Relationship Id="rId36" Type="http://schemas.openxmlformats.org/officeDocument/2006/relationships/tags" Target="../tags/tag42.xml"/><Relationship Id="rId35" Type="http://schemas.openxmlformats.org/officeDocument/2006/relationships/tags" Target="../tags/tag41.xml"/><Relationship Id="rId34" Type="http://schemas.openxmlformats.org/officeDocument/2006/relationships/tags" Target="../tags/tag40.xml"/><Relationship Id="rId33" Type="http://schemas.openxmlformats.org/officeDocument/2006/relationships/tags" Target="../tags/tag39.xml"/><Relationship Id="rId32" Type="http://schemas.openxmlformats.org/officeDocument/2006/relationships/tags" Target="../tags/tag38.xml"/><Relationship Id="rId31" Type="http://schemas.openxmlformats.org/officeDocument/2006/relationships/tags" Target="../tags/tag37.xml"/><Relationship Id="rId30" Type="http://schemas.openxmlformats.org/officeDocument/2006/relationships/tags" Target="../tags/tag36.xml"/><Relationship Id="rId3" Type="http://schemas.openxmlformats.org/officeDocument/2006/relationships/tags" Target="../tags/tag9.xml"/><Relationship Id="rId29" Type="http://schemas.openxmlformats.org/officeDocument/2006/relationships/tags" Target="../tags/tag35.xml"/><Relationship Id="rId28" Type="http://schemas.openxmlformats.org/officeDocument/2006/relationships/tags" Target="../tags/tag34.xml"/><Relationship Id="rId27" Type="http://schemas.openxmlformats.org/officeDocument/2006/relationships/tags" Target="../tags/tag33.xml"/><Relationship Id="rId26" Type="http://schemas.openxmlformats.org/officeDocument/2006/relationships/tags" Target="../tags/tag32.xml"/><Relationship Id="rId25" Type="http://schemas.openxmlformats.org/officeDocument/2006/relationships/tags" Target="../tags/tag31.xml"/><Relationship Id="rId24" Type="http://schemas.openxmlformats.org/officeDocument/2006/relationships/tags" Target="../tags/tag30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8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7" Type="http://schemas.openxmlformats.org/officeDocument/2006/relationships/notesSlide" Target="../notesSlides/notesSlide4.xml"/><Relationship Id="rId56" Type="http://schemas.openxmlformats.org/officeDocument/2006/relationships/slideLayout" Target="../slideLayouts/slideLayout7.xml"/><Relationship Id="rId55" Type="http://schemas.openxmlformats.org/officeDocument/2006/relationships/tags" Target="../tags/tag157.xml"/><Relationship Id="rId54" Type="http://schemas.openxmlformats.org/officeDocument/2006/relationships/tags" Target="../tags/tag156.xml"/><Relationship Id="rId53" Type="http://schemas.openxmlformats.org/officeDocument/2006/relationships/tags" Target="../tags/tag155.xml"/><Relationship Id="rId52" Type="http://schemas.openxmlformats.org/officeDocument/2006/relationships/image" Target="../media/image2.svg"/><Relationship Id="rId51" Type="http://schemas.openxmlformats.org/officeDocument/2006/relationships/image" Target="../media/image16.png"/><Relationship Id="rId50" Type="http://schemas.openxmlformats.org/officeDocument/2006/relationships/tags" Target="../tags/tag154.xml"/><Relationship Id="rId5" Type="http://schemas.openxmlformats.org/officeDocument/2006/relationships/tags" Target="../tags/tag109.xml"/><Relationship Id="rId49" Type="http://schemas.openxmlformats.org/officeDocument/2006/relationships/tags" Target="../tags/tag153.xml"/><Relationship Id="rId48" Type="http://schemas.openxmlformats.org/officeDocument/2006/relationships/tags" Target="../tags/tag152.xml"/><Relationship Id="rId47" Type="http://schemas.openxmlformats.org/officeDocument/2006/relationships/tags" Target="../tags/tag151.xml"/><Relationship Id="rId46" Type="http://schemas.openxmlformats.org/officeDocument/2006/relationships/tags" Target="../tags/tag150.xml"/><Relationship Id="rId45" Type="http://schemas.openxmlformats.org/officeDocument/2006/relationships/tags" Target="../tags/tag149.xml"/><Relationship Id="rId44" Type="http://schemas.openxmlformats.org/officeDocument/2006/relationships/tags" Target="../tags/tag148.xml"/><Relationship Id="rId43" Type="http://schemas.openxmlformats.org/officeDocument/2006/relationships/tags" Target="../tags/tag147.xml"/><Relationship Id="rId42" Type="http://schemas.openxmlformats.org/officeDocument/2006/relationships/tags" Target="../tags/tag146.xml"/><Relationship Id="rId41" Type="http://schemas.openxmlformats.org/officeDocument/2006/relationships/tags" Target="../tags/tag145.xml"/><Relationship Id="rId40" Type="http://schemas.openxmlformats.org/officeDocument/2006/relationships/tags" Target="../tags/tag144.xml"/><Relationship Id="rId4" Type="http://schemas.openxmlformats.org/officeDocument/2006/relationships/tags" Target="../tags/tag108.xml"/><Relationship Id="rId39" Type="http://schemas.openxmlformats.org/officeDocument/2006/relationships/tags" Target="../tags/tag143.xml"/><Relationship Id="rId38" Type="http://schemas.openxmlformats.org/officeDocument/2006/relationships/tags" Target="../tags/tag142.xml"/><Relationship Id="rId37" Type="http://schemas.openxmlformats.org/officeDocument/2006/relationships/tags" Target="../tags/tag141.xml"/><Relationship Id="rId36" Type="http://schemas.openxmlformats.org/officeDocument/2006/relationships/tags" Target="../tags/tag140.xml"/><Relationship Id="rId35" Type="http://schemas.openxmlformats.org/officeDocument/2006/relationships/tags" Target="../tags/tag139.xml"/><Relationship Id="rId34" Type="http://schemas.openxmlformats.org/officeDocument/2006/relationships/tags" Target="../tags/tag138.xml"/><Relationship Id="rId33" Type="http://schemas.openxmlformats.org/officeDocument/2006/relationships/tags" Target="../tags/tag137.xml"/><Relationship Id="rId32" Type="http://schemas.openxmlformats.org/officeDocument/2006/relationships/tags" Target="../tags/tag136.xml"/><Relationship Id="rId31" Type="http://schemas.openxmlformats.org/officeDocument/2006/relationships/tags" Target="../tags/tag135.xml"/><Relationship Id="rId30" Type="http://schemas.openxmlformats.org/officeDocument/2006/relationships/tags" Target="../tags/tag134.xml"/><Relationship Id="rId3" Type="http://schemas.openxmlformats.org/officeDocument/2006/relationships/tags" Target="../tags/tag107.xml"/><Relationship Id="rId29" Type="http://schemas.openxmlformats.org/officeDocument/2006/relationships/tags" Target="../tags/tag133.xml"/><Relationship Id="rId28" Type="http://schemas.openxmlformats.org/officeDocument/2006/relationships/tags" Target="../tags/tag132.xml"/><Relationship Id="rId27" Type="http://schemas.openxmlformats.org/officeDocument/2006/relationships/tags" Target="../tags/tag131.xml"/><Relationship Id="rId26" Type="http://schemas.openxmlformats.org/officeDocument/2006/relationships/tags" Target="../tags/tag130.xml"/><Relationship Id="rId25" Type="http://schemas.openxmlformats.org/officeDocument/2006/relationships/tags" Target="../tags/tag129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tags" Target="../tags/tag106.xml"/><Relationship Id="rId19" Type="http://schemas.openxmlformats.org/officeDocument/2006/relationships/tags" Target="../tags/tag123.xml"/><Relationship Id="rId18" Type="http://schemas.openxmlformats.org/officeDocument/2006/relationships/tags" Target="../tags/tag122.xml"/><Relationship Id="rId17" Type="http://schemas.openxmlformats.org/officeDocument/2006/relationships/tags" Target="../tags/tag121.xml"/><Relationship Id="rId16" Type="http://schemas.openxmlformats.org/officeDocument/2006/relationships/tags" Target="../tags/tag120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tags" Target="../tags/tag10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9" Type="http://schemas.openxmlformats.org/officeDocument/2006/relationships/notesSlide" Target="../notesSlides/notesSlide5.xml"/><Relationship Id="rId58" Type="http://schemas.openxmlformats.org/officeDocument/2006/relationships/slideLayout" Target="../slideLayouts/slideLayout7.xml"/><Relationship Id="rId57" Type="http://schemas.openxmlformats.org/officeDocument/2006/relationships/tags" Target="../tags/tag214.xml"/><Relationship Id="rId56" Type="http://schemas.openxmlformats.org/officeDocument/2006/relationships/tags" Target="../tags/tag213.xml"/><Relationship Id="rId55" Type="http://schemas.openxmlformats.org/officeDocument/2006/relationships/tags" Target="../tags/tag212.xml"/><Relationship Id="rId54" Type="http://schemas.openxmlformats.org/officeDocument/2006/relationships/tags" Target="../tags/tag211.xml"/><Relationship Id="rId53" Type="http://schemas.openxmlformats.org/officeDocument/2006/relationships/tags" Target="../tags/tag210.xml"/><Relationship Id="rId52" Type="http://schemas.openxmlformats.org/officeDocument/2006/relationships/tags" Target="../tags/tag209.xml"/><Relationship Id="rId51" Type="http://schemas.openxmlformats.org/officeDocument/2006/relationships/tags" Target="../tags/tag208.xml"/><Relationship Id="rId50" Type="http://schemas.openxmlformats.org/officeDocument/2006/relationships/tags" Target="../tags/tag207.xml"/><Relationship Id="rId5" Type="http://schemas.openxmlformats.org/officeDocument/2006/relationships/tags" Target="../tags/tag162.xml"/><Relationship Id="rId49" Type="http://schemas.openxmlformats.org/officeDocument/2006/relationships/tags" Target="../tags/tag206.xml"/><Relationship Id="rId48" Type="http://schemas.openxmlformats.org/officeDocument/2006/relationships/tags" Target="../tags/tag205.xml"/><Relationship Id="rId47" Type="http://schemas.openxmlformats.org/officeDocument/2006/relationships/tags" Target="../tags/tag204.xml"/><Relationship Id="rId46" Type="http://schemas.openxmlformats.org/officeDocument/2006/relationships/tags" Target="../tags/tag203.xml"/><Relationship Id="rId45" Type="http://schemas.openxmlformats.org/officeDocument/2006/relationships/tags" Target="../tags/tag202.xml"/><Relationship Id="rId44" Type="http://schemas.openxmlformats.org/officeDocument/2006/relationships/tags" Target="../tags/tag201.xml"/><Relationship Id="rId43" Type="http://schemas.openxmlformats.org/officeDocument/2006/relationships/tags" Target="../tags/tag200.xml"/><Relationship Id="rId42" Type="http://schemas.openxmlformats.org/officeDocument/2006/relationships/tags" Target="../tags/tag199.xml"/><Relationship Id="rId41" Type="http://schemas.openxmlformats.org/officeDocument/2006/relationships/tags" Target="../tags/tag198.xml"/><Relationship Id="rId40" Type="http://schemas.openxmlformats.org/officeDocument/2006/relationships/tags" Target="../tags/tag197.xml"/><Relationship Id="rId4" Type="http://schemas.openxmlformats.org/officeDocument/2006/relationships/tags" Target="../tags/tag161.xml"/><Relationship Id="rId39" Type="http://schemas.openxmlformats.org/officeDocument/2006/relationships/tags" Target="../tags/tag196.xml"/><Relationship Id="rId38" Type="http://schemas.openxmlformats.org/officeDocument/2006/relationships/tags" Target="../tags/tag195.xml"/><Relationship Id="rId37" Type="http://schemas.openxmlformats.org/officeDocument/2006/relationships/tags" Target="../tags/tag194.xml"/><Relationship Id="rId36" Type="http://schemas.openxmlformats.org/officeDocument/2006/relationships/tags" Target="../tags/tag193.xml"/><Relationship Id="rId35" Type="http://schemas.openxmlformats.org/officeDocument/2006/relationships/tags" Target="../tags/tag192.xml"/><Relationship Id="rId34" Type="http://schemas.openxmlformats.org/officeDocument/2006/relationships/tags" Target="../tags/tag191.xml"/><Relationship Id="rId33" Type="http://schemas.openxmlformats.org/officeDocument/2006/relationships/tags" Target="../tags/tag190.xml"/><Relationship Id="rId32" Type="http://schemas.openxmlformats.org/officeDocument/2006/relationships/tags" Target="../tags/tag189.xml"/><Relationship Id="rId31" Type="http://schemas.openxmlformats.org/officeDocument/2006/relationships/tags" Target="../tags/tag188.xml"/><Relationship Id="rId30" Type="http://schemas.openxmlformats.org/officeDocument/2006/relationships/tags" Target="../tags/tag187.xml"/><Relationship Id="rId3" Type="http://schemas.openxmlformats.org/officeDocument/2006/relationships/tags" Target="../tags/tag160.xml"/><Relationship Id="rId29" Type="http://schemas.openxmlformats.org/officeDocument/2006/relationships/tags" Target="../tags/tag186.xml"/><Relationship Id="rId28" Type="http://schemas.openxmlformats.org/officeDocument/2006/relationships/tags" Target="../tags/tag185.xml"/><Relationship Id="rId27" Type="http://schemas.openxmlformats.org/officeDocument/2006/relationships/tags" Target="../tags/tag184.xml"/><Relationship Id="rId26" Type="http://schemas.openxmlformats.org/officeDocument/2006/relationships/tags" Target="../tags/tag183.xml"/><Relationship Id="rId25" Type="http://schemas.openxmlformats.org/officeDocument/2006/relationships/tags" Target="../tags/tag182.xml"/><Relationship Id="rId24" Type="http://schemas.openxmlformats.org/officeDocument/2006/relationships/tags" Target="../tags/tag181.xml"/><Relationship Id="rId23" Type="http://schemas.openxmlformats.org/officeDocument/2006/relationships/tags" Target="../tags/tag180.xml"/><Relationship Id="rId22" Type="http://schemas.openxmlformats.org/officeDocument/2006/relationships/tags" Target="../tags/tag179.xml"/><Relationship Id="rId21" Type="http://schemas.openxmlformats.org/officeDocument/2006/relationships/tags" Target="../tags/tag178.xml"/><Relationship Id="rId20" Type="http://schemas.openxmlformats.org/officeDocument/2006/relationships/tags" Target="../tags/tag177.xml"/><Relationship Id="rId2" Type="http://schemas.openxmlformats.org/officeDocument/2006/relationships/tags" Target="../tags/tag159.xml"/><Relationship Id="rId19" Type="http://schemas.openxmlformats.org/officeDocument/2006/relationships/tags" Target="../tags/tag176.xml"/><Relationship Id="rId18" Type="http://schemas.openxmlformats.org/officeDocument/2006/relationships/tags" Target="../tags/tag175.xml"/><Relationship Id="rId17" Type="http://schemas.openxmlformats.org/officeDocument/2006/relationships/tags" Target="../tags/tag174.xml"/><Relationship Id="rId16" Type="http://schemas.openxmlformats.org/officeDocument/2006/relationships/tags" Target="../tags/tag173.xml"/><Relationship Id="rId15" Type="http://schemas.openxmlformats.org/officeDocument/2006/relationships/tags" Target="../tags/tag172.xml"/><Relationship Id="rId14" Type="http://schemas.openxmlformats.org/officeDocument/2006/relationships/tags" Target="../tags/tag171.xml"/><Relationship Id="rId13" Type="http://schemas.openxmlformats.org/officeDocument/2006/relationships/tags" Target="../tags/tag17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tags" Target="../tags/tag15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6.xml"/><Relationship Id="rId4" Type="http://schemas.openxmlformats.org/officeDocument/2006/relationships/image" Target="../media/image2.jpe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tags" Target="../tags/tag5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302721" y="4371642"/>
            <a:ext cx="4888931" cy="656150"/>
          </a:xfrm>
        </p:spPr>
        <p:txBody>
          <a:bodyPr>
            <a:normAutofit fontScale="70000"/>
          </a:bodyPr>
          <a:lstStyle/>
          <a:p>
            <a:r>
              <a:rPr lang="zh-CN" altLang="en-US" dirty="0"/>
              <a:t>指导老师：心导物理科科长区凯欣老师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2895" y="2451100"/>
            <a:ext cx="6290310" cy="1723390"/>
          </a:xfrm>
        </p:spPr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物理中考考前指导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中考考题特点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432985" y="250348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</p:spPr>
        <p:txBody>
          <a:bodyPr>
            <a:normAutofit/>
          </a:bodyPr>
          <a:lstStyle/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（1）突出物理学科特点，创设合理情景，有效考查学生的实验能力。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1106805"/>
            <a:ext cx="8725535" cy="5506720"/>
          </a:xfrm>
          <a:prstGeom prst="rect">
            <a:avLst/>
          </a:prstGeom>
        </p:spPr>
      </p:pic>
      <p:grpSp>
        <p:nvGrpSpPr>
          <p:cNvPr id="36" name="组合 35"/>
          <p:cNvGrpSpPr/>
          <p:nvPr>
            <p:custDataLst>
              <p:tags r:id="rId3"/>
            </p:custDataLst>
          </p:nvPr>
        </p:nvGrpSpPr>
        <p:grpSpPr>
          <a:xfrm>
            <a:off x="9007429" y="1101090"/>
            <a:ext cx="2898232" cy="3429000"/>
            <a:chOff x="1017985" y="2149475"/>
            <a:chExt cx="1568450" cy="1855401"/>
          </a:xfrm>
        </p:grpSpPr>
        <p:sp>
          <p:nvSpPr>
            <p:cNvPr id="16" name="菱形 15"/>
            <p:cNvSpPr/>
            <p:nvPr>
              <p:custDataLst>
                <p:tags r:id="rId4"/>
              </p:custDataLst>
            </p:nvPr>
          </p:nvSpPr>
          <p:spPr>
            <a:xfrm>
              <a:off x="1578373" y="3557201"/>
              <a:ext cx="447675" cy="447675"/>
            </a:xfrm>
            <a:prstGeom prst="diamond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lnSpcReduction="20000"/>
            </a:bodyPr>
            <a:p>
              <a:pPr algn="ctr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7" name="菱形 16"/>
            <p:cNvSpPr/>
            <p:nvPr>
              <p:custDataLst>
                <p:tags r:id="rId5"/>
              </p:custDataLst>
            </p:nvPr>
          </p:nvSpPr>
          <p:spPr>
            <a:xfrm>
              <a:off x="1100535" y="2454275"/>
              <a:ext cx="1403350" cy="1403350"/>
            </a:xfrm>
            <a:prstGeom prst="diamond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p>
              <a:pPr algn="ctr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8" name="菱形 17"/>
            <p:cNvSpPr/>
            <p:nvPr>
              <p:custDataLst>
                <p:tags r:id="rId6"/>
              </p:custDataLst>
            </p:nvPr>
          </p:nvSpPr>
          <p:spPr>
            <a:xfrm>
              <a:off x="1017985" y="2149475"/>
              <a:ext cx="1568450" cy="156845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rmAutofit fontScale="80000"/>
            </a:bodyPr>
            <a:p>
              <a:pPr algn="ctr">
                <a:lnSpc>
                  <a:spcPct val="130000"/>
                </a:lnSpc>
              </a:pPr>
              <a:r>
                <a:rPr lang="zh-CN">
                  <a:solidFill>
                    <a:srgbClr val="7030A0"/>
                  </a:solidFill>
                </a:rPr>
                <a:t>试题除注重对实验知识和技能的考查外,还考查了实验能力中的科学观察能力、思辨能力。</a:t>
              </a:r>
              <a:endParaRPr lang="zh-CN" altLang="zh-CN" dirty="0">
                <a:solidFill>
                  <a:srgbClr val="7030A0"/>
                </a:solidFill>
                <a:sym typeface="Arial" panose="020B0604020202020204" pitchFamily="34" charset="0"/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</p:spPr>
        <p:txBody>
          <a:bodyPr>
            <a:normAutofit/>
          </a:bodyPr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（2）注重对“科学思维”、“实验探究”等物理学科素养的考查。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" y="1218565"/>
            <a:ext cx="9705340" cy="4043045"/>
          </a:xfrm>
          <a:prstGeom prst="rect">
            <a:avLst/>
          </a:prstGeom>
        </p:spPr>
      </p:pic>
      <p:grpSp>
        <p:nvGrpSpPr>
          <p:cNvPr id="33" name="组合 32"/>
          <p:cNvGrpSpPr/>
          <p:nvPr>
            <p:custDataLst>
              <p:tags r:id="rId3"/>
            </p:custDataLst>
          </p:nvPr>
        </p:nvGrpSpPr>
        <p:grpSpPr>
          <a:xfrm rot="0">
            <a:off x="9205595" y="1779270"/>
            <a:ext cx="2293620" cy="2021205"/>
            <a:chOff x="1933755" y="2441276"/>
            <a:chExt cx="2130725" cy="1634527"/>
          </a:xfrm>
        </p:grpSpPr>
        <p:sp>
          <p:nvSpPr>
            <p:cNvPr id="61" name="任意多边形 60"/>
            <p:cNvSpPr/>
            <p:nvPr>
              <p:custDataLst>
                <p:tags r:id="rId4"/>
              </p:custDataLst>
            </p:nvPr>
          </p:nvSpPr>
          <p:spPr>
            <a:xfrm>
              <a:off x="1933755" y="2631059"/>
              <a:ext cx="2130725" cy="362309"/>
            </a:xfrm>
            <a:custGeom>
              <a:avLst/>
              <a:gdLst>
                <a:gd name="connsiteX0" fmla="*/ 1738223 w 2130725"/>
                <a:gd name="connsiteY0" fmla="*/ 60387 h 362309"/>
                <a:gd name="connsiteX1" fmla="*/ 1621767 w 2130725"/>
                <a:gd name="connsiteY1" fmla="*/ 176843 h 362309"/>
                <a:gd name="connsiteX2" fmla="*/ 1738223 w 2130725"/>
                <a:gd name="connsiteY2" fmla="*/ 293299 h 362309"/>
                <a:gd name="connsiteX3" fmla="*/ 1854679 w 2130725"/>
                <a:gd name="connsiteY3" fmla="*/ 176843 h 362309"/>
                <a:gd name="connsiteX4" fmla="*/ 1738223 w 2130725"/>
                <a:gd name="connsiteY4" fmla="*/ 60387 h 362309"/>
                <a:gd name="connsiteX5" fmla="*/ 392502 w 2130725"/>
                <a:gd name="connsiteY5" fmla="*/ 60387 h 362309"/>
                <a:gd name="connsiteX6" fmla="*/ 276046 w 2130725"/>
                <a:gd name="connsiteY6" fmla="*/ 176843 h 362309"/>
                <a:gd name="connsiteX7" fmla="*/ 392502 w 2130725"/>
                <a:gd name="connsiteY7" fmla="*/ 293299 h 362309"/>
                <a:gd name="connsiteX8" fmla="*/ 508958 w 2130725"/>
                <a:gd name="connsiteY8" fmla="*/ 176843 h 362309"/>
                <a:gd name="connsiteX9" fmla="*/ 392502 w 2130725"/>
                <a:gd name="connsiteY9" fmla="*/ 60387 h 362309"/>
                <a:gd name="connsiteX10" fmla="*/ 0 w 2130725"/>
                <a:gd name="connsiteY10" fmla="*/ 0 h 362309"/>
                <a:gd name="connsiteX11" fmla="*/ 2130725 w 2130725"/>
                <a:gd name="connsiteY11" fmla="*/ 0 h 362309"/>
                <a:gd name="connsiteX12" fmla="*/ 2130725 w 2130725"/>
                <a:gd name="connsiteY12" fmla="*/ 362309 h 362309"/>
                <a:gd name="connsiteX13" fmla="*/ 0 w 2130725"/>
                <a:gd name="connsiteY13" fmla="*/ 362309 h 362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30725" h="362309">
                  <a:moveTo>
                    <a:pt x="1738223" y="60387"/>
                  </a:moveTo>
                  <a:cubicBezTo>
                    <a:pt x="1673906" y="60387"/>
                    <a:pt x="1621767" y="112526"/>
                    <a:pt x="1621767" y="176843"/>
                  </a:cubicBezTo>
                  <a:cubicBezTo>
                    <a:pt x="1621767" y="241160"/>
                    <a:pt x="1673906" y="293299"/>
                    <a:pt x="1738223" y="293299"/>
                  </a:cubicBezTo>
                  <a:cubicBezTo>
                    <a:pt x="1802540" y="293299"/>
                    <a:pt x="1854679" y="241160"/>
                    <a:pt x="1854679" y="176843"/>
                  </a:cubicBezTo>
                  <a:cubicBezTo>
                    <a:pt x="1854679" y="112526"/>
                    <a:pt x="1802540" y="60387"/>
                    <a:pt x="1738223" y="60387"/>
                  </a:cubicBezTo>
                  <a:close/>
                  <a:moveTo>
                    <a:pt x="392502" y="60387"/>
                  </a:moveTo>
                  <a:cubicBezTo>
                    <a:pt x="328185" y="60387"/>
                    <a:pt x="276046" y="112526"/>
                    <a:pt x="276046" y="176843"/>
                  </a:cubicBezTo>
                  <a:cubicBezTo>
                    <a:pt x="276046" y="241160"/>
                    <a:pt x="328185" y="293299"/>
                    <a:pt x="392502" y="293299"/>
                  </a:cubicBezTo>
                  <a:cubicBezTo>
                    <a:pt x="456819" y="293299"/>
                    <a:pt x="508958" y="241160"/>
                    <a:pt x="508958" y="176843"/>
                  </a:cubicBezTo>
                  <a:cubicBezTo>
                    <a:pt x="508958" y="112526"/>
                    <a:pt x="456819" y="60387"/>
                    <a:pt x="392502" y="60387"/>
                  </a:cubicBezTo>
                  <a:close/>
                  <a:moveTo>
                    <a:pt x="0" y="0"/>
                  </a:moveTo>
                  <a:lnTo>
                    <a:pt x="2130725" y="0"/>
                  </a:lnTo>
                  <a:lnTo>
                    <a:pt x="2130725" y="362309"/>
                  </a:lnTo>
                  <a:lnTo>
                    <a:pt x="0" y="362309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dirty="0">
                <a:solidFill>
                  <a:srgbClr val="FE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2" name="矩形 61"/>
            <p:cNvSpPr/>
            <p:nvPr>
              <p:custDataLst>
                <p:tags r:id="rId5"/>
              </p:custDataLst>
            </p:nvPr>
          </p:nvSpPr>
          <p:spPr>
            <a:xfrm>
              <a:off x="1933755" y="2993368"/>
              <a:ext cx="2130725" cy="108243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bIns="144000" rtlCol="0" anchor="ctr">
              <a:normAutofit/>
            </a:bodyPr>
            <a:p>
              <a:pPr algn="ctr">
                <a:lnSpc>
                  <a:spcPct val="150000"/>
                </a:lnSpc>
              </a:pPr>
              <a:r>
                <a:rPr lang="zh-CN" altLang="en-US" smtClean="0">
                  <a:solidFill>
                    <a:schemeClr val="accent5">
                      <a:lumMod val="10000"/>
                    </a:schemeClr>
                  </a:solidFill>
                </a:rPr>
                <a:t>基本公式+物理方法</a:t>
              </a:r>
              <a:endParaRPr lang="zh-CN" altLang="en-US" dirty="0" smtClean="0">
                <a:solidFill>
                  <a:schemeClr val="accent5">
                    <a:lumMod val="10000"/>
                  </a:schemeClr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4" name="圆角矩形 33"/>
            <p:cNvSpPr/>
            <p:nvPr>
              <p:custDataLst>
                <p:tags r:id="rId6"/>
              </p:custDataLst>
            </p:nvPr>
          </p:nvSpPr>
          <p:spPr>
            <a:xfrm>
              <a:off x="2248620" y="2441276"/>
              <a:ext cx="155275" cy="44857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64" name="圆角矩形 63"/>
            <p:cNvSpPr/>
            <p:nvPr>
              <p:custDataLst>
                <p:tags r:id="rId7"/>
              </p:custDataLst>
            </p:nvPr>
          </p:nvSpPr>
          <p:spPr>
            <a:xfrm>
              <a:off x="3594341" y="2441276"/>
              <a:ext cx="155275" cy="448573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</p:grpSp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</p:spPr>
        <p:txBody>
          <a:bodyPr>
            <a:normAutofit/>
          </a:bodyPr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（3）注重考查学生是否具有根据概念、规律解决问题的能力。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986155"/>
            <a:ext cx="9217660" cy="4512945"/>
          </a:xfrm>
          <a:prstGeom prst="rect">
            <a:avLst/>
          </a:prstGeom>
        </p:spPr>
      </p:pic>
      <p:grpSp>
        <p:nvGrpSpPr>
          <p:cNvPr id="70" name="组合 69"/>
          <p:cNvGrpSpPr/>
          <p:nvPr>
            <p:custDataLst>
              <p:tags r:id="rId3"/>
            </p:custDataLst>
          </p:nvPr>
        </p:nvGrpSpPr>
        <p:grpSpPr>
          <a:xfrm>
            <a:off x="6757670" y="4198620"/>
            <a:ext cx="5158740" cy="796290"/>
            <a:chOff x="1143000" y="1538287"/>
            <a:chExt cx="4057650" cy="590550"/>
          </a:xfrm>
          <a:effectLst/>
        </p:grpSpPr>
        <p:sp>
          <p:nvSpPr>
            <p:cNvPr id="52" name="任意多边形 51"/>
            <p:cNvSpPr/>
            <p:nvPr>
              <p:custDataLst>
                <p:tags r:id="rId4"/>
              </p:custDataLst>
            </p:nvPr>
          </p:nvSpPr>
          <p:spPr>
            <a:xfrm>
              <a:off x="1143000" y="1538287"/>
              <a:ext cx="4057650" cy="590550"/>
            </a:xfrm>
            <a:custGeom>
              <a:avLst/>
              <a:gdLst>
                <a:gd name="connsiteX0" fmla="*/ 3752240 w 4057650"/>
                <a:gd name="connsiteY0" fmla="*/ 219075 h 590550"/>
                <a:gd name="connsiteX1" fmla="*/ 3676040 w 4057650"/>
                <a:gd name="connsiteY1" fmla="*/ 295275 h 590550"/>
                <a:gd name="connsiteX2" fmla="*/ 3752240 w 4057650"/>
                <a:gd name="connsiteY2" fmla="*/ 371475 h 590550"/>
                <a:gd name="connsiteX3" fmla="*/ 3828440 w 4057650"/>
                <a:gd name="connsiteY3" fmla="*/ 295275 h 590550"/>
                <a:gd name="connsiteX4" fmla="*/ 3752240 w 4057650"/>
                <a:gd name="connsiteY4" fmla="*/ 219075 h 590550"/>
                <a:gd name="connsiteX5" fmla="*/ 305411 w 4057650"/>
                <a:gd name="connsiteY5" fmla="*/ 219075 h 590550"/>
                <a:gd name="connsiteX6" fmla="*/ 229211 w 4057650"/>
                <a:gd name="connsiteY6" fmla="*/ 295275 h 590550"/>
                <a:gd name="connsiteX7" fmla="*/ 305411 w 4057650"/>
                <a:gd name="connsiteY7" fmla="*/ 371475 h 590550"/>
                <a:gd name="connsiteX8" fmla="*/ 381611 w 4057650"/>
                <a:gd name="connsiteY8" fmla="*/ 295275 h 590550"/>
                <a:gd name="connsiteX9" fmla="*/ 305411 w 4057650"/>
                <a:gd name="connsiteY9" fmla="*/ 219075 h 590550"/>
                <a:gd name="connsiteX10" fmla="*/ 295275 w 4057650"/>
                <a:gd name="connsiteY10" fmla="*/ 0 h 590550"/>
                <a:gd name="connsiteX11" fmla="*/ 3762375 w 4057650"/>
                <a:gd name="connsiteY11" fmla="*/ 0 h 590550"/>
                <a:gd name="connsiteX12" fmla="*/ 4057650 w 4057650"/>
                <a:gd name="connsiteY12" fmla="*/ 295275 h 590550"/>
                <a:gd name="connsiteX13" fmla="*/ 3762375 w 4057650"/>
                <a:gd name="connsiteY13" fmla="*/ 590550 h 590550"/>
                <a:gd name="connsiteX14" fmla="*/ 295275 w 4057650"/>
                <a:gd name="connsiteY14" fmla="*/ 590550 h 590550"/>
                <a:gd name="connsiteX15" fmla="*/ 0 w 4057650"/>
                <a:gd name="connsiteY15" fmla="*/ 295275 h 590550"/>
                <a:gd name="connsiteX16" fmla="*/ 295275 w 4057650"/>
                <a:gd name="connsiteY16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7650" h="590550">
                  <a:moveTo>
                    <a:pt x="3752240" y="219075"/>
                  </a:moveTo>
                  <a:cubicBezTo>
                    <a:pt x="3710156" y="219075"/>
                    <a:pt x="3676040" y="253191"/>
                    <a:pt x="3676040" y="295275"/>
                  </a:cubicBezTo>
                  <a:cubicBezTo>
                    <a:pt x="3676040" y="337359"/>
                    <a:pt x="3710156" y="371475"/>
                    <a:pt x="3752240" y="371475"/>
                  </a:cubicBezTo>
                  <a:cubicBezTo>
                    <a:pt x="3794324" y="371475"/>
                    <a:pt x="3828440" y="337359"/>
                    <a:pt x="3828440" y="295275"/>
                  </a:cubicBezTo>
                  <a:cubicBezTo>
                    <a:pt x="3828440" y="253191"/>
                    <a:pt x="3794324" y="219075"/>
                    <a:pt x="3752240" y="219075"/>
                  </a:cubicBezTo>
                  <a:close/>
                  <a:moveTo>
                    <a:pt x="305411" y="219075"/>
                  </a:moveTo>
                  <a:cubicBezTo>
                    <a:pt x="263327" y="219075"/>
                    <a:pt x="229211" y="253191"/>
                    <a:pt x="229211" y="295275"/>
                  </a:cubicBezTo>
                  <a:cubicBezTo>
                    <a:pt x="229211" y="337359"/>
                    <a:pt x="263327" y="371475"/>
                    <a:pt x="305411" y="371475"/>
                  </a:cubicBezTo>
                  <a:cubicBezTo>
                    <a:pt x="347495" y="371475"/>
                    <a:pt x="381611" y="337359"/>
                    <a:pt x="381611" y="295275"/>
                  </a:cubicBezTo>
                  <a:cubicBezTo>
                    <a:pt x="381611" y="253191"/>
                    <a:pt x="347495" y="219075"/>
                    <a:pt x="305411" y="219075"/>
                  </a:cubicBezTo>
                  <a:close/>
                  <a:moveTo>
                    <a:pt x="295275" y="0"/>
                  </a:moveTo>
                  <a:lnTo>
                    <a:pt x="3762375" y="0"/>
                  </a:lnTo>
                  <a:cubicBezTo>
                    <a:pt x="3925451" y="0"/>
                    <a:pt x="4057650" y="132199"/>
                    <a:pt x="4057650" y="295275"/>
                  </a:cubicBezTo>
                  <a:cubicBezTo>
                    <a:pt x="4057650" y="458351"/>
                    <a:pt x="3925451" y="590550"/>
                    <a:pt x="3762375" y="590550"/>
                  </a:cubicBezTo>
                  <a:lnTo>
                    <a:pt x="295275" y="590550"/>
                  </a:lnTo>
                  <a:cubicBezTo>
                    <a:pt x="132199" y="590550"/>
                    <a:pt x="0" y="458351"/>
                    <a:pt x="0" y="295275"/>
                  </a:cubicBezTo>
                  <a:cubicBezTo>
                    <a:pt x="0" y="132199"/>
                    <a:pt x="132199" y="0"/>
                    <a:pt x="29527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>
              <p:custDataLst>
                <p:tags r:id="rId5"/>
              </p:custDataLst>
            </p:nvPr>
          </p:nvSpPr>
          <p:spPr>
            <a:xfrm>
              <a:off x="1621842" y="1585854"/>
              <a:ext cx="3280953" cy="494967"/>
            </a:xfrm>
            <a:custGeom>
              <a:avLst/>
              <a:gdLst>
                <a:gd name="connsiteX0" fmla="*/ 95250 w 3095381"/>
                <a:gd name="connsiteY0" fmla="*/ 0 h 638175"/>
                <a:gd name="connsiteX1" fmla="*/ 171694 w 3095381"/>
                <a:gd name="connsiteY1" fmla="*/ 68799 h 638175"/>
                <a:gd name="connsiteX2" fmla="*/ 248138 w 3095381"/>
                <a:gd name="connsiteY2" fmla="*/ 0 h 638175"/>
                <a:gd name="connsiteX3" fmla="*/ 324582 w 3095381"/>
                <a:gd name="connsiteY3" fmla="*/ 68799 h 638175"/>
                <a:gd name="connsiteX4" fmla="*/ 401026 w 3095381"/>
                <a:gd name="connsiteY4" fmla="*/ 0 h 638175"/>
                <a:gd name="connsiteX5" fmla="*/ 477470 w 3095381"/>
                <a:gd name="connsiteY5" fmla="*/ 68799 h 638175"/>
                <a:gd name="connsiteX6" fmla="*/ 553914 w 3095381"/>
                <a:gd name="connsiteY6" fmla="*/ 0 h 638175"/>
                <a:gd name="connsiteX7" fmla="*/ 630358 w 3095381"/>
                <a:gd name="connsiteY7" fmla="*/ 68799 h 638175"/>
                <a:gd name="connsiteX8" fmla="*/ 706802 w 3095381"/>
                <a:gd name="connsiteY8" fmla="*/ 0 h 638175"/>
                <a:gd name="connsiteX9" fmla="*/ 783246 w 3095381"/>
                <a:gd name="connsiteY9" fmla="*/ 68799 h 638175"/>
                <a:gd name="connsiteX10" fmla="*/ 859690 w 3095381"/>
                <a:gd name="connsiteY10" fmla="*/ 0 h 638175"/>
                <a:gd name="connsiteX11" fmla="*/ 936134 w 3095381"/>
                <a:gd name="connsiteY11" fmla="*/ 68799 h 638175"/>
                <a:gd name="connsiteX12" fmla="*/ 1012578 w 3095381"/>
                <a:gd name="connsiteY12" fmla="*/ 0 h 638175"/>
                <a:gd name="connsiteX13" fmla="*/ 1089022 w 3095381"/>
                <a:gd name="connsiteY13" fmla="*/ 68799 h 638175"/>
                <a:gd name="connsiteX14" fmla="*/ 1165466 w 3095381"/>
                <a:gd name="connsiteY14" fmla="*/ 0 h 638175"/>
                <a:gd name="connsiteX15" fmla="*/ 1241910 w 3095381"/>
                <a:gd name="connsiteY15" fmla="*/ 68799 h 638175"/>
                <a:gd name="connsiteX16" fmla="*/ 1318354 w 3095381"/>
                <a:gd name="connsiteY16" fmla="*/ 0 h 638175"/>
                <a:gd name="connsiteX17" fmla="*/ 1394798 w 3095381"/>
                <a:gd name="connsiteY17" fmla="*/ 68799 h 638175"/>
                <a:gd name="connsiteX18" fmla="*/ 1471242 w 3095381"/>
                <a:gd name="connsiteY18" fmla="*/ 0 h 638175"/>
                <a:gd name="connsiteX19" fmla="*/ 1547686 w 3095381"/>
                <a:gd name="connsiteY19" fmla="*/ 68799 h 638175"/>
                <a:gd name="connsiteX20" fmla="*/ 1624130 w 3095381"/>
                <a:gd name="connsiteY20" fmla="*/ 0 h 638175"/>
                <a:gd name="connsiteX21" fmla="*/ 1700574 w 3095381"/>
                <a:gd name="connsiteY21" fmla="*/ 68799 h 638175"/>
                <a:gd name="connsiteX22" fmla="*/ 1777018 w 3095381"/>
                <a:gd name="connsiteY22" fmla="*/ 0 h 638175"/>
                <a:gd name="connsiteX23" fmla="*/ 1853462 w 3095381"/>
                <a:gd name="connsiteY23" fmla="*/ 68799 h 638175"/>
                <a:gd name="connsiteX24" fmla="*/ 1929906 w 3095381"/>
                <a:gd name="connsiteY24" fmla="*/ 0 h 638175"/>
                <a:gd name="connsiteX25" fmla="*/ 2006350 w 3095381"/>
                <a:gd name="connsiteY25" fmla="*/ 68799 h 638175"/>
                <a:gd name="connsiteX26" fmla="*/ 2082794 w 3095381"/>
                <a:gd name="connsiteY26" fmla="*/ 0 h 638175"/>
                <a:gd name="connsiteX27" fmla="*/ 2159238 w 3095381"/>
                <a:gd name="connsiteY27" fmla="*/ 68799 h 638175"/>
                <a:gd name="connsiteX28" fmla="*/ 2235682 w 3095381"/>
                <a:gd name="connsiteY28" fmla="*/ 0 h 638175"/>
                <a:gd name="connsiteX29" fmla="*/ 2312126 w 3095381"/>
                <a:gd name="connsiteY29" fmla="*/ 68799 h 638175"/>
                <a:gd name="connsiteX30" fmla="*/ 2388570 w 3095381"/>
                <a:gd name="connsiteY30" fmla="*/ 0 h 638175"/>
                <a:gd name="connsiteX31" fmla="*/ 2465014 w 3095381"/>
                <a:gd name="connsiteY31" fmla="*/ 68799 h 638175"/>
                <a:gd name="connsiteX32" fmla="*/ 2541458 w 3095381"/>
                <a:gd name="connsiteY32" fmla="*/ 0 h 638175"/>
                <a:gd name="connsiteX33" fmla="*/ 2617902 w 3095381"/>
                <a:gd name="connsiteY33" fmla="*/ 68799 h 638175"/>
                <a:gd name="connsiteX34" fmla="*/ 2694346 w 3095381"/>
                <a:gd name="connsiteY34" fmla="*/ 0 h 638175"/>
                <a:gd name="connsiteX35" fmla="*/ 2770790 w 3095381"/>
                <a:gd name="connsiteY35" fmla="*/ 68799 h 638175"/>
                <a:gd name="connsiteX36" fmla="*/ 2847234 w 3095381"/>
                <a:gd name="connsiteY36" fmla="*/ 0 h 638175"/>
                <a:gd name="connsiteX37" fmla="*/ 2923678 w 3095381"/>
                <a:gd name="connsiteY37" fmla="*/ 68799 h 638175"/>
                <a:gd name="connsiteX38" fmla="*/ 3000122 w 3095381"/>
                <a:gd name="connsiteY38" fmla="*/ 0 h 638175"/>
                <a:gd name="connsiteX39" fmla="*/ 3095372 w 3095381"/>
                <a:gd name="connsiteY39" fmla="*/ 85725 h 638175"/>
                <a:gd name="connsiteX40" fmla="*/ 3095372 w 3095381"/>
                <a:gd name="connsiteY40" fmla="*/ 552450 h 638175"/>
                <a:gd name="connsiteX41" fmla="*/ 3095381 w 3095381"/>
                <a:gd name="connsiteY41" fmla="*/ 552450 h 638175"/>
                <a:gd name="connsiteX42" fmla="*/ 3000131 w 3095381"/>
                <a:gd name="connsiteY42" fmla="*/ 638175 h 638175"/>
                <a:gd name="connsiteX43" fmla="*/ 2923683 w 3095381"/>
                <a:gd name="connsiteY43" fmla="*/ 569372 h 638175"/>
                <a:gd name="connsiteX44" fmla="*/ 2847234 w 3095381"/>
                <a:gd name="connsiteY44" fmla="*/ 638175 h 638175"/>
                <a:gd name="connsiteX45" fmla="*/ 2770790 w 3095381"/>
                <a:gd name="connsiteY45" fmla="*/ 569376 h 638175"/>
                <a:gd name="connsiteX46" fmla="*/ 2694346 w 3095381"/>
                <a:gd name="connsiteY46" fmla="*/ 638175 h 638175"/>
                <a:gd name="connsiteX47" fmla="*/ 2617902 w 3095381"/>
                <a:gd name="connsiteY47" fmla="*/ 569376 h 638175"/>
                <a:gd name="connsiteX48" fmla="*/ 2541458 w 3095381"/>
                <a:gd name="connsiteY48" fmla="*/ 638175 h 638175"/>
                <a:gd name="connsiteX49" fmla="*/ 2465014 w 3095381"/>
                <a:gd name="connsiteY49" fmla="*/ 569376 h 638175"/>
                <a:gd name="connsiteX50" fmla="*/ 2388570 w 3095381"/>
                <a:gd name="connsiteY50" fmla="*/ 638175 h 638175"/>
                <a:gd name="connsiteX51" fmla="*/ 2312126 w 3095381"/>
                <a:gd name="connsiteY51" fmla="*/ 569376 h 638175"/>
                <a:gd name="connsiteX52" fmla="*/ 2235682 w 3095381"/>
                <a:gd name="connsiteY52" fmla="*/ 638175 h 638175"/>
                <a:gd name="connsiteX53" fmla="*/ 2159238 w 3095381"/>
                <a:gd name="connsiteY53" fmla="*/ 569376 h 638175"/>
                <a:gd name="connsiteX54" fmla="*/ 2082794 w 3095381"/>
                <a:gd name="connsiteY54" fmla="*/ 638175 h 638175"/>
                <a:gd name="connsiteX55" fmla="*/ 2006350 w 3095381"/>
                <a:gd name="connsiteY55" fmla="*/ 569376 h 638175"/>
                <a:gd name="connsiteX56" fmla="*/ 1929906 w 3095381"/>
                <a:gd name="connsiteY56" fmla="*/ 638175 h 638175"/>
                <a:gd name="connsiteX57" fmla="*/ 1853462 w 3095381"/>
                <a:gd name="connsiteY57" fmla="*/ 569376 h 638175"/>
                <a:gd name="connsiteX58" fmla="*/ 1777018 w 3095381"/>
                <a:gd name="connsiteY58" fmla="*/ 638175 h 638175"/>
                <a:gd name="connsiteX59" fmla="*/ 1700574 w 3095381"/>
                <a:gd name="connsiteY59" fmla="*/ 569376 h 638175"/>
                <a:gd name="connsiteX60" fmla="*/ 1624130 w 3095381"/>
                <a:gd name="connsiteY60" fmla="*/ 638175 h 638175"/>
                <a:gd name="connsiteX61" fmla="*/ 1547686 w 3095381"/>
                <a:gd name="connsiteY61" fmla="*/ 569376 h 638175"/>
                <a:gd name="connsiteX62" fmla="*/ 1471242 w 3095381"/>
                <a:gd name="connsiteY62" fmla="*/ 638175 h 638175"/>
                <a:gd name="connsiteX63" fmla="*/ 1394798 w 3095381"/>
                <a:gd name="connsiteY63" fmla="*/ 569376 h 638175"/>
                <a:gd name="connsiteX64" fmla="*/ 1318354 w 3095381"/>
                <a:gd name="connsiteY64" fmla="*/ 638175 h 638175"/>
                <a:gd name="connsiteX65" fmla="*/ 1241910 w 3095381"/>
                <a:gd name="connsiteY65" fmla="*/ 569376 h 638175"/>
                <a:gd name="connsiteX66" fmla="*/ 1165466 w 3095381"/>
                <a:gd name="connsiteY66" fmla="*/ 638175 h 638175"/>
                <a:gd name="connsiteX67" fmla="*/ 1089022 w 3095381"/>
                <a:gd name="connsiteY67" fmla="*/ 569376 h 638175"/>
                <a:gd name="connsiteX68" fmla="*/ 1012578 w 3095381"/>
                <a:gd name="connsiteY68" fmla="*/ 638175 h 638175"/>
                <a:gd name="connsiteX69" fmla="*/ 936134 w 3095381"/>
                <a:gd name="connsiteY69" fmla="*/ 569376 h 638175"/>
                <a:gd name="connsiteX70" fmla="*/ 859690 w 3095381"/>
                <a:gd name="connsiteY70" fmla="*/ 638175 h 638175"/>
                <a:gd name="connsiteX71" fmla="*/ 783246 w 3095381"/>
                <a:gd name="connsiteY71" fmla="*/ 569376 h 638175"/>
                <a:gd name="connsiteX72" fmla="*/ 706802 w 3095381"/>
                <a:gd name="connsiteY72" fmla="*/ 638175 h 638175"/>
                <a:gd name="connsiteX73" fmla="*/ 630358 w 3095381"/>
                <a:gd name="connsiteY73" fmla="*/ 569376 h 638175"/>
                <a:gd name="connsiteX74" fmla="*/ 553914 w 3095381"/>
                <a:gd name="connsiteY74" fmla="*/ 638175 h 638175"/>
                <a:gd name="connsiteX75" fmla="*/ 477470 w 3095381"/>
                <a:gd name="connsiteY75" fmla="*/ 569376 h 638175"/>
                <a:gd name="connsiteX76" fmla="*/ 401026 w 3095381"/>
                <a:gd name="connsiteY76" fmla="*/ 638175 h 638175"/>
                <a:gd name="connsiteX77" fmla="*/ 324582 w 3095381"/>
                <a:gd name="connsiteY77" fmla="*/ 569376 h 638175"/>
                <a:gd name="connsiteX78" fmla="*/ 248138 w 3095381"/>
                <a:gd name="connsiteY78" fmla="*/ 638175 h 638175"/>
                <a:gd name="connsiteX79" fmla="*/ 171694 w 3095381"/>
                <a:gd name="connsiteY79" fmla="*/ 569376 h 638175"/>
                <a:gd name="connsiteX80" fmla="*/ 95250 w 3095381"/>
                <a:gd name="connsiteY80" fmla="*/ 638175 h 638175"/>
                <a:gd name="connsiteX81" fmla="*/ 0 w 3095381"/>
                <a:gd name="connsiteY81" fmla="*/ 552450 h 638175"/>
                <a:gd name="connsiteX82" fmla="*/ 0 w 3095381"/>
                <a:gd name="connsiteY82" fmla="*/ 8572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095381" h="638175">
                  <a:moveTo>
                    <a:pt x="95250" y="0"/>
                  </a:moveTo>
                  <a:lnTo>
                    <a:pt x="171694" y="68799"/>
                  </a:lnTo>
                  <a:lnTo>
                    <a:pt x="248138" y="0"/>
                  </a:lnTo>
                  <a:lnTo>
                    <a:pt x="324582" y="68799"/>
                  </a:lnTo>
                  <a:lnTo>
                    <a:pt x="401026" y="0"/>
                  </a:lnTo>
                  <a:lnTo>
                    <a:pt x="477470" y="68799"/>
                  </a:lnTo>
                  <a:lnTo>
                    <a:pt x="553914" y="0"/>
                  </a:lnTo>
                  <a:lnTo>
                    <a:pt x="630358" y="68799"/>
                  </a:lnTo>
                  <a:lnTo>
                    <a:pt x="706802" y="0"/>
                  </a:lnTo>
                  <a:lnTo>
                    <a:pt x="783246" y="68799"/>
                  </a:lnTo>
                  <a:lnTo>
                    <a:pt x="859690" y="0"/>
                  </a:lnTo>
                  <a:lnTo>
                    <a:pt x="936134" y="68799"/>
                  </a:lnTo>
                  <a:lnTo>
                    <a:pt x="1012578" y="0"/>
                  </a:lnTo>
                  <a:lnTo>
                    <a:pt x="1089022" y="68799"/>
                  </a:lnTo>
                  <a:lnTo>
                    <a:pt x="1165466" y="0"/>
                  </a:lnTo>
                  <a:lnTo>
                    <a:pt x="1241910" y="68799"/>
                  </a:lnTo>
                  <a:lnTo>
                    <a:pt x="1318354" y="0"/>
                  </a:lnTo>
                  <a:lnTo>
                    <a:pt x="1394798" y="68799"/>
                  </a:lnTo>
                  <a:lnTo>
                    <a:pt x="1471242" y="0"/>
                  </a:lnTo>
                  <a:lnTo>
                    <a:pt x="1547686" y="68799"/>
                  </a:lnTo>
                  <a:lnTo>
                    <a:pt x="1624130" y="0"/>
                  </a:lnTo>
                  <a:lnTo>
                    <a:pt x="1700574" y="68799"/>
                  </a:lnTo>
                  <a:lnTo>
                    <a:pt x="1777018" y="0"/>
                  </a:lnTo>
                  <a:lnTo>
                    <a:pt x="1853462" y="68799"/>
                  </a:lnTo>
                  <a:lnTo>
                    <a:pt x="1929906" y="0"/>
                  </a:lnTo>
                  <a:lnTo>
                    <a:pt x="2006350" y="68799"/>
                  </a:lnTo>
                  <a:lnTo>
                    <a:pt x="2082794" y="0"/>
                  </a:lnTo>
                  <a:lnTo>
                    <a:pt x="2159238" y="68799"/>
                  </a:lnTo>
                  <a:lnTo>
                    <a:pt x="2235682" y="0"/>
                  </a:lnTo>
                  <a:lnTo>
                    <a:pt x="2312126" y="68799"/>
                  </a:lnTo>
                  <a:lnTo>
                    <a:pt x="2388570" y="0"/>
                  </a:lnTo>
                  <a:lnTo>
                    <a:pt x="2465014" y="68799"/>
                  </a:lnTo>
                  <a:lnTo>
                    <a:pt x="2541458" y="0"/>
                  </a:lnTo>
                  <a:lnTo>
                    <a:pt x="2617902" y="68799"/>
                  </a:lnTo>
                  <a:lnTo>
                    <a:pt x="2694346" y="0"/>
                  </a:lnTo>
                  <a:lnTo>
                    <a:pt x="2770790" y="68799"/>
                  </a:lnTo>
                  <a:lnTo>
                    <a:pt x="2847234" y="0"/>
                  </a:lnTo>
                  <a:lnTo>
                    <a:pt x="2923678" y="68799"/>
                  </a:lnTo>
                  <a:lnTo>
                    <a:pt x="3000122" y="0"/>
                  </a:lnTo>
                  <a:lnTo>
                    <a:pt x="3095372" y="85725"/>
                  </a:lnTo>
                  <a:lnTo>
                    <a:pt x="3095372" y="552450"/>
                  </a:lnTo>
                  <a:lnTo>
                    <a:pt x="3095381" y="552450"/>
                  </a:lnTo>
                  <a:lnTo>
                    <a:pt x="3000131" y="638175"/>
                  </a:lnTo>
                  <a:lnTo>
                    <a:pt x="2923683" y="569372"/>
                  </a:lnTo>
                  <a:lnTo>
                    <a:pt x="2847234" y="638175"/>
                  </a:lnTo>
                  <a:lnTo>
                    <a:pt x="2770790" y="569376"/>
                  </a:lnTo>
                  <a:lnTo>
                    <a:pt x="2694346" y="638175"/>
                  </a:lnTo>
                  <a:lnTo>
                    <a:pt x="2617902" y="569376"/>
                  </a:lnTo>
                  <a:lnTo>
                    <a:pt x="2541458" y="638175"/>
                  </a:lnTo>
                  <a:lnTo>
                    <a:pt x="2465014" y="569376"/>
                  </a:lnTo>
                  <a:lnTo>
                    <a:pt x="2388570" y="638175"/>
                  </a:lnTo>
                  <a:lnTo>
                    <a:pt x="2312126" y="569376"/>
                  </a:lnTo>
                  <a:lnTo>
                    <a:pt x="2235682" y="638175"/>
                  </a:lnTo>
                  <a:lnTo>
                    <a:pt x="2159238" y="569376"/>
                  </a:lnTo>
                  <a:lnTo>
                    <a:pt x="2082794" y="638175"/>
                  </a:lnTo>
                  <a:lnTo>
                    <a:pt x="2006350" y="569376"/>
                  </a:lnTo>
                  <a:lnTo>
                    <a:pt x="1929906" y="638175"/>
                  </a:lnTo>
                  <a:lnTo>
                    <a:pt x="1853462" y="569376"/>
                  </a:lnTo>
                  <a:lnTo>
                    <a:pt x="1777018" y="638175"/>
                  </a:lnTo>
                  <a:lnTo>
                    <a:pt x="1700574" y="569376"/>
                  </a:lnTo>
                  <a:lnTo>
                    <a:pt x="1624130" y="638175"/>
                  </a:lnTo>
                  <a:lnTo>
                    <a:pt x="1547686" y="569376"/>
                  </a:lnTo>
                  <a:lnTo>
                    <a:pt x="1471242" y="638175"/>
                  </a:lnTo>
                  <a:lnTo>
                    <a:pt x="1394798" y="569376"/>
                  </a:lnTo>
                  <a:lnTo>
                    <a:pt x="1318354" y="638175"/>
                  </a:lnTo>
                  <a:lnTo>
                    <a:pt x="1241910" y="569376"/>
                  </a:lnTo>
                  <a:lnTo>
                    <a:pt x="1165466" y="638175"/>
                  </a:lnTo>
                  <a:lnTo>
                    <a:pt x="1089022" y="569376"/>
                  </a:lnTo>
                  <a:lnTo>
                    <a:pt x="1012578" y="638175"/>
                  </a:lnTo>
                  <a:lnTo>
                    <a:pt x="936134" y="569376"/>
                  </a:lnTo>
                  <a:lnTo>
                    <a:pt x="859690" y="638175"/>
                  </a:lnTo>
                  <a:lnTo>
                    <a:pt x="783246" y="569376"/>
                  </a:lnTo>
                  <a:lnTo>
                    <a:pt x="706802" y="638175"/>
                  </a:lnTo>
                  <a:lnTo>
                    <a:pt x="630358" y="569376"/>
                  </a:lnTo>
                  <a:lnTo>
                    <a:pt x="553914" y="638175"/>
                  </a:lnTo>
                  <a:lnTo>
                    <a:pt x="477470" y="569376"/>
                  </a:lnTo>
                  <a:lnTo>
                    <a:pt x="401026" y="638175"/>
                  </a:lnTo>
                  <a:lnTo>
                    <a:pt x="324582" y="569376"/>
                  </a:lnTo>
                  <a:lnTo>
                    <a:pt x="248138" y="638175"/>
                  </a:lnTo>
                  <a:lnTo>
                    <a:pt x="171694" y="569376"/>
                  </a:lnTo>
                  <a:lnTo>
                    <a:pt x="95250" y="638175"/>
                  </a:lnTo>
                  <a:lnTo>
                    <a:pt x="0" y="552450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r>
                <a:rPr lang="zh-CN" altLang="en-US" sz="2000" smtClean="0">
                  <a:solidFill>
                    <a:schemeClr val="accent4">
                      <a:lumMod val="75000"/>
                    </a:schemeClr>
                  </a:solidFill>
                </a:rPr>
                <a:t>熟悉的情景+学过的概念→解决问题</a:t>
              </a:r>
              <a:endParaRPr lang="zh-CN" altLang="en-US" sz="2000" dirty="0" smtClean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356870" y="269240"/>
            <a:ext cx="10141585" cy="949325"/>
          </a:xfrm>
        </p:spPr>
        <p:txBody>
          <a:bodyPr>
            <a:normAutofit fontScale="90000"/>
          </a:bodyPr>
          <a:p>
            <a:pPr marL="0" indent="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（4）注重理论联系实际，着重对逻辑推理、信息加工等关键能力的考查。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" y="1090295"/>
            <a:ext cx="9345930" cy="2434590"/>
          </a:xfrm>
          <a:prstGeom prst="rect">
            <a:avLst/>
          </a:prstGeom>
        </p:spPr>
      </p:pic>
      <p:sp>
        <p:nvSpPr>
          <p:cNvPr id="36" name="圆角矩形 35"/>
          <p:cNvSpPr/>
          <p:nvPr>
            <p:custDataLst>
              <p:tags r:id="rId3"/>
            </p:custDataLst>
          </p:nvPr>
        </p:nvSpPr>
        <p:spPr>
          <a:xfrm>
            <a:off x="3141145" y="4057033"/>
            <a:ext cx="3378167" cy="7685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C46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r"/>
            <a:r>
              <a:rPr lang="zh-CN" altLang="en-US" sz="1600">
                <a:solidFill>
                  <a:srgbClr val="FC4653"/>
                </a:solidFill>
              </a:rPr>
              <a:t>从“解题”到“解决问题”</a:t>
            </a:r>
            <a:endParaRPr lang="zh-CN" altLang="en-US" sz="1600" dirty="0">
              <a:solidFill>
                <a:srgbClr val="FC4653"/>
              </a:solidFill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>
            <p:custDataLst>
              <p:tags r:id="rId4"/>
            </p:custDataLst>
          </p:nvPr>
        </p:nvGrpSpPr>
        <p:grpSpPr>
          <a:xfrm rot="0">
            <a:off x="678815" y="3929380"/>
            <a:ext cx="1516221" cy="1516221"/>
            <a:chOff x="4857750" y="2503488"/>
            <a:chExt cx="1924050" cy="1924050"/>
          </a:xfrm>
        </p:grpSpPr>
        <p:sp>
          <p:nvSpPr>
            <p:cNvPr id="38" name="椭圆 37"/>
            <p:cNvSpPr/>
            <p:nvPr>
              <p:custDataLst>
                <p:tags r:id="rId5"/>
              </p:custDataLst>
            </p:nvPr>
          </p:nvSpPr>
          <p:spPr>
            <a:xfrm>
              <a:off x="4857750" y="2503488"/>
              <a:ext cx="1924050" cy="1924050"/>
            </a:xfrm>
            <a:prstGeom prst="ellipse">
              <a:avLst/>
            </a:prstGeom>
            <a:noFill/>
            <a:ln w="5080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39" name="椭圆 38"/>
            <p:cNvSpPr/>
            <p:nvPr>
              <p:custDataLst>
                <p:tags r:id="rId6"/>
              </p:custDataLst>
            </p:nvPr>
          </p:nvSpPr>
          <p:spPr>
            <a:xfrm>
              <a:off x="5019675" y="2665413"/>
              <a:ext cx="1600200" cy="1600200"/>
            </a:xfrm>
            <a:prstGeom prst="ellipse">
              <a:avLst/>
            </a:prstGeom>
            <a:solidFill>
              <a:srgbClr val="3269B5">
                <a:lumMod val="20000"/>
                <a:lumOff val="80000"/>
              </a:srgb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>
                <a:sym typeface="Arial" panose="020B0604020202020204" pitchFamily="34" charset="0"/>
              </a:endParaRPr>
            </a:p>
          </p:txBody>
        </p:sp>
        <p:sp>
          <p:nvSpPr>
            <p:cNvPr id="40" name="KSO_Shape"/>
            <p:cNvSpPr/>
            <p:nvPr>
              <p:custDataLst>
                <p:tags r:id="rId7"/>
              </p:custDataLst>
            </p:nvPr>
          </p:nvSpPr>
          <p:spPr bwMode="auto">
            <a:xfrm>
              <a:off x="5362575" y="2949594"/>
              <a:ext cx="914400" cy="1101687"/>
            </a:xfrm>
            <a:custGeom>
              <a:avLst/>
              <a:gdLst>
                <a:gd name="T0" fmla="*/ 331508 w 2789238"/>
                <a:gd name="T1" fmla="*/ 2017550 h 3357562"/>
                <a:gd name="T2" fmla="*/ 181631 w 2789238"/>
                <a:gd name="T3" fmla="*/ 2232892 h 3357562"/>
                <a:gd name="T4" fmla="*/ 106692 w 2789238"/>
                <a:gd name="T5" fmla="*/ 2733769 h 3357562"/>
                <a:gd name="T6" fmla="*/ 550290 w 2789238"/>
                <a:gd name="T7" fmla="*/ 2596878 h 3357562"/>
                <a:gd name="T8" fmla="*/ 597286 w 2789238"/>
                <a:gd name="T9" fmla="*/ 2503817 h 3357562"/>
                <a:gd name="T10" fmla="*/ 1234898 w 2789238"/>
                <a:gd name="T11" fmla="*/ 2133162 h 3357562"/>
                <a:gd name="T12" fmla="*/ 1089149 w 2789238"/>
                <a:gd name="T13" fmla="*/ 2339611 h 3357562"/>
                <a:gd name="T14" fmla="*/ 921490 w 2789238"/>
                <a:gd name="T15" fmla="*/ 2098542 h 3357562"/>
                <a:gd name="T16" fmla="*/ 1959198 w 2789238"/>
                <a:gd name="T17" fmla="*/ 1818089 h 3357562"/>
                <a:gd name="T18" fmla="*/ 1826151 w 2789238"/>
                <a:gd name="T19" fmla="*/ 2146184 h 3357562"/>
                <a:gd name="T20" fmla="*/ 1678814 w 2789238"/>
                <a:gd name="T21" fmla="*/ 2334211 h 3357562"/>
                <a:gd name="T22" fmla="*/ 1477814 w 2789238"/>
                <a:gd name="T23" fmla="*/ 2242738 h 3357562"/>
                <a:gd name="T24" fmla="*/ 2150990 w 2789238"/>
                <a:gd name="T25" fmla="*/ 2817937 h 3357562"/>
                <a:gd name="T26" fmla="*/ 2201161 w 2789238"/>
                <a:gd name="T27" fmla="*/ 2503182 h 3357562"/>
                <a:gd name="T28" fmla="*/ 2516157 w 2789238"/>
                <a:gd name="T29" fmla="*/ 3210507 h 3357562"/>
                <a:gd name="T30" fmla="*/ 2641266 w 2789238"/>
                <a:gd name="T31" fmla="*/ 2341834 h 3357562"/>
                <a:gd name="T32" fmla="*/ 2519332 w 2789238"/>
                <a:gd name="T33" fmla="*/ 2076309 h 3357562"/>
                <a:gd name="T34" fmla="*/ 1782331 w 2789238"/>
                <a:gd name="T35" fmla="*/ 1695490 h 3357562"/>
                <a:gd name="T36" fmla="*/ 1612131 w 2789238"/>
                <a:gd name="T37" fmla="*/ 1899716 h 3357562"/>
                <a:gd name="T38" fmla="*/ 1707392 w 2789238"/>
                <a:gd name="T39" fmla="*/ 2184615 h 3357562"/>
                <a:gd name="T40" fmla="*/ 1859810 w 2789238"/>
                <a:gd name="T41" fmla="*/ 1880976 h 3357562"/>
                <a:gd name="T42" fmla="*/ 944353 w 2789238"/>
                <a:gd name="T43" fmla="*/ 1922584 h 3357562"/>
                <a:gd name="T44" fmla="*/ 1109154 w 2789238"/>
                <a:gd name="T45" fmla="*/ 2222411 h 3357562"/>
                <a:gd name="T46" fmla="*/ 1176789 w 2789238"/>
                <a:gd name="T47" fmla="*/ 1899716 h 3357562"/>
                <a:gd name="T48" fmla="*/ 1006907 w 2789238"/>
                <a:gd name="T49" fmla="*/ 1695490 h 3357562"/>
                <a:gd name="T50" fmla="*/ 1060889 w 2789238"/>
                <a:gd name="T51" fmla="*/ 1664046 h 3357562"/>
                <a:gd name="T52" fmla="*/ 1278718 w 2789238"/>
                <a:gd name="T53" fmla="*/ 1877165 h 3357562"/>
                <a:gd name="T54" fmla="*/ 1578155 w 2789238"/>
                <a:gd name="T55" fmla="*/ 1833652 h 3357562"/>
                <a:gd name="T56" fmla="*/ 1751847 w 2789238"/>
                <a:gd name="T57" fmla="*/ 1614499 h 3357562"/>
                <a:gd name="T58" fmla="*/ 1802018 w 2789238"/>
                <a:gd name="T59" fmla="*/ 1588137 h 3357562"/>
                <a:gd name="T60" fmla="*/ 2504726 w 2789238"/>
                <a:gd name="T61" fmla="*/ 1940370 h 3357562"/>
                <a:gd name="T62" fmla="*/ 2686039 w 2789238"/>
                <a:gd name="T63" fmla="*/ 2163335 h 3357562"/>
                <a:gd name="T64" fmla="*/ 2781617 w 2789238"/>
                <a:gd name="T65" fmla="*/ 2597830 h 3357562"/>
                <a:gd name="T66" fmla="*/ 2775584 w 2789238"/>
                <a:gd name="T67" fmla="*/ 3264501 h 3357562"/>
                <a:gd name="T68" fmla="*/ 1967137 w 2789238"/>
                <a:gd name="T69" fmla="*/ 3344858 h 3357562"/>
                <a:gd name="T70" fmla="*/ 745893 w 2789238"/>
                <a:gd name="T71" fmla="*/ 3342634 h 3357562"/>
                <a:gd name="T72" fmla="*/ 9209 w 2789238"/>
                <a:gd name="T73" fmla="*/ 3261008 h 3357562"/>
                <a:gd name="T74" fmla="*/ 15877 w 2789238"/>
                <a:gd name="T75" fmla="*/ 2510804 h 3357562"/>
                <a:gd name="T76" fmla="*/ 137493 w 2789238"/>
                <a:gd name="T77" fmla="*/ 2096318 h 3357562"/>
                <a:gd name="T78" fmla="*/ 426134 w 2789238"/>
                <a:gd name="T79" fmla="*/ 1872401 h 3357562"/>
                <a:gd name="T80" fmla="*/ 1002462 w 2789238"/>
                <a:gd name="T81" fmla="*/ 1582737 h 3357562"/>
                <a:gd name="T82" fmla="*/ 1636927 w 2789238"/>
                <a:gd name="T83" fmla="*/ 52060 h 3357562"/>
                <a:gd name="T84" fmla="*/ 1829059 w 2789238"/>
                <a:gd name="T85" fmla="*/ 205700 h 3357562"/>
                <a:gd name="T86" fmla="*/ 1951960 w 2789238"/>
                <a:gd name="T87" fmla="*/ 437112 h 3357562"/>
                <a:gd name="T88" fmla="*/ 2016745 w 2789238"/>
                <a:gd name="T89" fmla="*/ 679317 h 3357562"/>
                <a:gd name="T90" fmla="*/ 2078037 w 2789238"/>
                <a:gd name="T91" fmla="*/ 818672 h 3357562"/>
                <a:gd name="T92" fmla="*/ 2026273 w 2789238"/>
                <a:gd name="T93" fmla="*/ 978343 h 3357562"/>
                <a:gd name="T94" fmla="*/ 1899243 w 2789238"/>
                <a:gd name="T95" fmla="*/ 1210073 h 3357562"/>
                <a:gd name="T96" fmla="*/ 1742044 w 2789238"/>
                <a:gd name="T97" fmla="*/ 1466563 h 3357562"/>
                <a:gd name="T98" fmla="*/ 1567061 w 2789238"/>
                <a:gd name="T99" fmla="*/ 1590047 h 3357562"/>
                <a:gd name="T100" fmla="*/ 1348253 w 2789238"/>
                <a:gd name="T101" fmla="*/ 1619251 h 3357562"/>
                <a:gd name="T102" fmla="*/ 1149452 w 2789238"/>
                <a:gd name="T103" fmla="*/ 1543065 h 3357562"/>
                <a:gd name="T104" fmla="*/ 996699 w 2789238"/>
                <a:gd name="T105" fmla="*/ 1385616 h 3357562"/>
                <a:gd name="T106" fmla="*/ 834736 w 2789238"/>
                <a:gd name="T107" fmla="*/ 1043101 h 3357562"/>
                <a:gd name="T108" fmla="*/ 729937 w 2789238"/>
                <a:gd name="T109" fmla="*/ 914538 h 3357562"/>
                <a:gd name="T110" fmla="*/ 722633 w 2789238"/>
                <a:gd name="T111" fmla="*/ 735186 h 3357562"/>
                <a:gd name="T112" fmla="*/ 819175 w 2789238"/>
                <a:gd name="T113" fmla="*/ 578372 h 3357562"/>
                <a:gd name="T114" fmla="*/ 901109 w 2789238"/>
                <a:gd name="T115" fmla="*/ 317438 h 3357562"/>
                <a:gd name="T116" fmla="*/ 1057991 w 2789238"/>
                <a:gd name="T117" fmla="*/ 121261 h 3357562"/>
                <a:gd name="T118" fmla="*/ 1278704 w 2789238"/>
                <a:gd name="T119" fmla="*/ 13332 h 3357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89238" h="3357562">
                  <a:moveTo>
                    <a:pt x="823371" y="1838416"/>
                  </a:moveTo>
                  <a:lnTo>
                    <a:pt x="786220" y="1851756"/>
                  </a:lnTo>
                  <a:lnTo>
                    <a:pt x="750338" y="1864461"/>
                  </a:lnTo>
                  <a:lnTo>
                    <a:pt x="715409" y="1875895"/>
                  </a:lnTo>
                  <a:lnTo>
                    <a:pt x="681433" y="1886693"/>
                  </a:lnTo>
                  <a:lnTo>
                    <a:pt x="616338" y="1907338"/>
                  </a:lnTo>
                  <a:lnTo>
                    <a:pt x="554736" y="1927030"/>
                  </a:lnTo>
                  <a:lnTo>
                    <a:pt x="524570" y="1936876"/>
                  </a:lnTo>
                  <a:lnTo>
                    <a:pt x="494721" y="1947040"/>
                  </a:lnTo>
                  <a:lnTo>
                    <a:pt x="465191" y="1957839"/>
                  </a:lnTo>
                  <a:lnTo>
                    <a:pt x="435660" y="1969273"/>
                  </a:lnTo>
                  <a:lnTo>
                    <a:pt x="406129" y="1981660"/>
                  </a:lnTo>
                  <a:lnTo>
                    <a:pt x="391205" y="1988330"/>
                  </a:lnTo>
                  <a:lnTo>
                    <a:pt x="376598" y="1995000"/>
                  </a:lnTo>
                  <a:lnTo>
                    <a:pt x="361674" y="2002305"/>
                  </a:lnTo>
                  <a:lnTo>
                    <a:pt x="346750" y="2009928"/>
                  </a:lnTo>
                  <a:lnTo>
                    <a:pt x="331508" y="2017550"/>
                  </a:lnTo>
                  <a:lnTo>
                    <a:pt x="316266" y="2025808"/>
                  </a:lnTo>
                  <a:lnTo>
                    <a:pt x="303882" y="2038513"/>
                  </a:lnTo>
                  <a:lnTo>
                    <a:pt x="290546" y="2052488"/>
                  </a:lnTo>
                  <a:lnTo>
                    <a:pt x="276892" y="2068051"/>
                  </a:lnTo>
                  <a:lnTo>
                    <a:pt x="269906" y="2076309"/>
                  </a:lnTo>
                  <a:lnTo>
                    <a:pt x="262602" y="2085202"/>
                  </a:lnTo>
                  <a:lnTo>
                    <a:pt x="255617" y="2095048"/>
                  </a:lnTo>
                  <a:lnTo>
                    <a:pt x="248313" y="2104894"/>
                  </a:lnTo>
                  <a:lnTo>
                    <a:pt x="240692" y="2115693"/>
                  </a:lnTo>
                  <a:lnTo>
                    <a:pt x="233707" y="2127445"/>
                  </a:lnTo>
                  <a:lnTo>
                    <a:pt x="226403" y="2139514"/>
                  </a:lnTo>
                  <a:lnTo>
                    <a:pt x="218782" y="2152536"/>
                  </a:lnTo>
                  <a:lnTo>
                    <a:pt x="211479" y="2166829"/>
                  </a:lnTo>
                  <a:lnTo>
                    <a:pt x="204176" y="2181121"/>
                  </a:lnTo>
                  <a:lnTo>
                    <a:pt x="196555" y="2197637"/>
                  </a:lnTo>
                  <a:lnTo>
                    <a:pt x="189252" y="2214788"/>
                  </a:lnTo>
                  <a:lnTo>
                    <a:pt x="181631" y="2232892"/>
                  </a:lnTo>
                  <a:lnTo>
                    <a:pt x="174645" y="2252267"/>
                  </a:lnTo>
                  <a:lnTo>
                    <a:pt x="167659" y="2272594"/>
                  </a:lnTo>
                  <a:lnTo>
                    <a:pt x="160991" y="2294509"/>
                  </a:lnTo>
                  <a:lnTo>
                    <a:pt x="154323" y="2317695"/>
                  </a:lnTo>
                  <a:lnTo>
                    <a:pt x="147972" y="2341834"/>
                  </a:lnTo>
                  <a:lnTo>
                    <a:pt x="141939" y="2367561"/>
                  </a:lnTo>
                  <a:lnTo>
                    <a:pt x="135906" y="2394558"/>
                  </a:lnTo>
                  <a:lnTo>
                    <a:pt x="130825" y="2422825"/>
                  </a:lnTo>
                  <a:lnTo>
                    <a:pt x="125744" y="2452999"/>
                  </a:lnTo>
                  <a:lnTo>
                    <a:pt x="121299" y="2484125"/>
                  </a:lnTo>
                  <a:lnTo>
                    <a:pt x="116853" y="2517157"/>
                  </a:lnTo>
                  <a:lnTo>
                    <a:pt x="113043" y="2551776"/>
                  </a:lnTo>
                  <a:lnTo>
                    <a:pt x="109550" y="2588302"/>
                  </a:lnTo>
                  <a:lnTo>
                    <a:pt x="109232" y="2597195"/>
                  </a:lnTo>
                  <a:lnTo>
                    <a:pt x="108597" y="2613393"/>
                  </a:lnTo>
                  <a:lnTo>
                    <a:pt x="107645" y="2663576"/>
                  </a:lnTo>
                  <a:lnTo>
                    <a:pt x="106692" y="2733769"/>
                  </a:lnTo>
                  <a:lnTo>
                    <a:pt x="105422" y="2818572"/>
                  </a:lnTo>
                  <a:lnTo>
                    <a:pt x="103834" y="3000882"/>
                  </a:lnTo>
                  <a:lnTo>
                    <a:pt x="101929" y="3189862"/>
                  </a:lnTo>
                  <a:lnTo>
                    <a:pt x="154005" y="3196850"/>
                  </a:lnTo>
                  <a:lnTo>
                    <a:pt x="207351" y="3203837"/>
                  </a:lnTo>
                  <a:lnTo>
                    <a:pt x="261332" y="3210507"/>
                  </a:lnTo>
                  <a:lnTo>
                    <a:pt x="316266" y="3216542"/>
                  </a:lnTo>
                  <a:lnTo>
                    <a:pt x="371835" y="3222259"/>
                  </a:lnTo>
                  <a:lnTo>
                    <a:pt x="428039" y="3227976"/>
                  </a:lnTo>
                  <a:lnTo>
                    <a:pt x="484560" y="3233375"/>
                  </a:lnTo>
                  <a:lnTo>
                    <a:pt x="541082" y="3238139"/>
                  </a:lnTo>
                  <a:lnTo>
                    <a:pt x="542669" y="3047254"/>
                  </a:lnTo>
                  <a:lnTo>
                    <a:pt x="543940" y="2927831"/>
                  </a:lnTo>
                  <a:lnTo>
                    <a:pt x="545527" y="2805867"/>
                  </a:lnTo>
                  <a:lnTo>
                    <a:pt x="547750" y="2691844"/>
                  </a:lnTo>
                  <a:lnTo>
                    <a:pt x="548703" y="2641343"/>
                  </a:lnTo>
                  <a:lnTo>
                    <a:pt x="550290" y="2596878"/>
                  </a:lnTo>
                  <a:lnTo>
                    <a:pt x="552196" y="2559082"/>
                  </a:lnTo>
                  <a:lnTo>
                    <a:pt x="554101" y="2530179"/>
                  </a:lnTo>
                  <a:lnTo>
                    <a:pt x="554736" y="2519380"/>
                  </a:lnTo>
                  <a:lnTo>
                    <a:pt x="556006" y="2511122"/>
                  </a:lnTo>
                  <a:lnTo>
                    <a:pt x="556959" y="2505722"/>
                  </a:lnTo>
                  <a:lnTo>
                    <a:pt x="557276" y="2504134"/>
                  </a:lnTo>
                  <a:lnTo>
                    <a:pt x="558229" y="2503182"/>
                  </a:lnTo>
                  <a:lnTo>
                    <a:pt x="561404" y="2500958"/>
                  </a:lnTo>
                  <a:lnTo>
                    <a:pt x="565532" y="2498735"/>
                  </a:lnTo>
                  <a:lnTo>
                    <a:pt x="569342" y="2497464"/>
                  </a:lnTo>
                  <a:lnTo>
                    <a:pt x="573470" y="2496512"/>
                  </a:lnTo>
                  <a:lnTo>
                    <a:pt x="577916" y="2496512"/>
                  </a:lnTo>
                  <a:lnTo>
                    <a:pt x="582044" y="2496829"/>
                  </a:lnTo>
                  <a:lnTo>
                    <a:pt x="585854" y="2497464"/>
                  </a:lnTo>
                  <a:lnTo>
                    <a:pt x="589982" y="2499370"/>
                  </a:lnTo>
                  <a:lnTo>
                    <a:pt x="593793" y="2501276"/>
                  </a:lnTo>
                  <a:lnTo>
                    <a:pt x="597286" y="2503817"/>
                  </a:lnTo>
                  <a:lnTo>
                    <a:pt x="600144" y="2506675"/>
                  </a:lnTo>
                  <a:lnTo>
                    <a:pt x="602684" y="2510169"/>
                  </a:lnTo>
                  <a:lnTo>
                    <a:pt x="604589" y="2513980"/>
                  </a:lnTo>
                  <a:lnTo>
                    <a:pt x="606177" y="2517792"/>
                  </a:lnTo>
                  <a:lnTo>
                    <a:pt x="606812" y="2521921"/>
                  </a:lnTo>
                  <a:lnTo>
                    <a:pt x="607129" y="2526367"/>
                  </a:lnTo>
                  <a:lnTo>
                    <a:pt x="607129" y="3247985"/>
                  </a:lnTo>
                  <a:lnTo>
                    <a:pt x="668096" y="3251479"/>
                  </a:lnTo>
                  <a:lnTo>
                    <a:pt x="732874" y="3254973"/>
                  </a:lnTo>
                  <a:lnTo>
                    <a:pt x="800509" y="3257832"/>
                  </a:lnTo>
                  <a:lnTo>
                    <a:pt x="870367" y="3260690"/>
                  </a:lnTo>
                  <a:lnTo>
                    <a:pt x="940860" y="3263231"/>
                  </a:lnTo>
                  <a:lnTo>
                    <a:pt x="1011670" y="3265454"/>
                  </a:lnTo>
                  <a:lnTo>
                    <a:pt x="1081211" y="3267360"/>
                  </a:lnTo>
                  <a:lnTo>
                    <a:pt x="1148846" y="3268630"/>
                  </a:lnTo>
                  <a:lnTo>
                    <a:pt x="1313012" y="2233210"/>
                  </a:lnTo>
                  <a:lnTo>
                    <a:pt x="1234898" y="2133162"/>
                  </a:lnTo>
                  <a:lnTo>
                    <a:pt x="1232676" y="2135385"/>
                  </a:lnTo>
                  <a:lnTo>
                    <a:pt x="1229818" y="2138879"/>
                  </a:lnTo>
                  <a:lnTo>
                    <a:pt x="1223150" y="2148089"/>
                  </a:lnTo>
                  <a:lnTo>
                    <a:pt x="1215529" y="2160159"/>
                  </a:lnTo>
                  <a:lnTo>
                    <a:pt x="1206638" y="2174451"/>
                  </a:lnTo>
                  <a:lnTo>
                    <a:pt x="1185998" y="2207801"/>
                  </a:lnTo>
                  <a:lnTo>
                    <a:pt x="1164088" y="2244326"/>
                  </a:lnTo>
                  <a:lnTo>
                    <a:pt x="1143130" y="2280534"/>
                  </a:lnTo>
                  <a:lnTo>
                    <a:pt x="1124078" y="2311025"/>
                  </a:lnTo>
                  <a:lnTo>
                    <a:pt x="1116140" y="2323095"/>
                  </a:lnTo>
                  <a:lnTo>
                    <a:pt x="1109789" y="2332623"/>
                  </a:lnTo>
                  <a:lnTo>
                    <a:pt x="1105026" y="2338658"/>
                  </a:lnTo>
                  <a:lnTo>
                    <a:pt x="1103121" y="2340563"/>
                  </a:lnTo>
                  <a:lnTo>
                    <a:pt x="1102168" y="2340881"/>
                  </a:lnTo>
                  <a:lnTo>
                    <a:pt x="1097723" y="2341516"/>
                  </a:lnTo>
                  <a:lnTo>
                    <a:pt x="1093595" y="2340563"/>
                  </a:lnTo>
                  <a:lnTo>
                    <a:pt x="1089149" y="2339611"/>
                  </a:lnTo>
                  <a:lnTo>
                    <a:pt x="1084704" y="2337705"/>
                  </a:lnTo>
                  <a:lnTo>
                    <a:pt x="1080576" y="2335164"/>
                  </a:lnTo>
                  <a:lnTo>
                    <a:pt x="1076448" y="2332623"/>
                  </a:lnTo>
                  <a:lnTo>
                    <a:pt x="1073273" y="2329447"/>
                  </a:lnTo>
                  <a:lnTo>
                    <a:pt x="1070097" y="2326588"/>
                  </a:lnTo>
                  <a:lnTo>
                    <a:pt x="1054855" y="2307214"/>
                  </a:lnTo>
                  <a:lnTo>
                    <a:pt x="1040566" y="2287839"/>
                  </a:lnTo>
                  <a:lnTo>
                    <a:pt x="1025960" y="2268465"/>
                  </a:lnTo>
                  <a:lnTo>
                    <a:pt x="1012623" y="2249091"/>
                  </a:lnTo>
                  <a:lnTo>
                    <a:pt x="999287" y="2230034"/>
                  </a:lnTo>
                  <a:lnTo>
                    <a:pt x="986585" y="2210659"/>
                  </a:lnTo>
                  <a:lnTo>
                    <a:pt x="974519" y="2191603"/>
                  </a:lnTo>
                  <a:lnTo>
                    <a:pt x="963087" y="2172546"/>
                  </a:lnTo>
                  <a:lnTo>
                    <a:pt x="951974" y="2153807"/>
                  </a:lnTo>
                  <a:lnTo>
                    <a:pt x="941177" y="2135067"/>
                  </a:lnTo>
                  <a:lnTo>
                    <a:pt x="931334" y="2116963"/>
                  </a:lnTo>
                  <a:lnTo>
                    <a:pt x="921490" y="2098542"/>
                  </a:lnTo>
                  <a:lnTo>
                    <a:pt x="912599" y="2080755"/>
                  </a:lnTo>
                  <a:lnTo>
                    <a:pt x="904026" y="2063287"/>
                  </a:lnTo>
                  <a:lnTo>
                    <a:pt x="895770" y="2046136"/>
                  </a:lnTo>
                  <a:lnTo>
                    <a:pt x="888149" y="2029620"/>
                  </a:lnTo>
                  <a:lnTo>
                    <a:pt x="880528" y="2013104"/>
                  </a:lnTo>
                  <a:lnTo>
                    <a:pt x="873860" y="1997223"/>
                  </a:lnTo>
                  <a:lnTo>
                    <a:pt x="867509" y="1981978"/>
                  </a:lnTo>
                  <a:lnTo>
                    <a:pt x="861793" y="1967050"/>
                  </a:lnTo>
                  <a:lnTo>
                    <a:pt x="851315" y="1938782"/>
                  </a:lnTo>
                  <a:lnTo>
                    <a:pt x="842741" y="1913373"/>
                  </a:lnTo>
                  <a:lnTo>
                    <a:pt x="835438" y="1889870"/>
                  </a:lnTo>
                  <a:lnTo>
                    <a:pt x="830040" y="1869860"/>
                  </a:lnTo>
                  <a:lnTo>
                    <a:pt x="825912" y="1852391"/>
                  </a:lnTo>
                  <a:lnTo>
                    <a:pt x="824642" y="1844768"/>
                  </a:lnTo>
                  <a:lnTo>
                    <a:pt x="823371" y="1838416"/>
                  </a:lnTo>
                  <a:close/>
                  <a:moveTo>
                    <a:pt x="1960151" y="1811419"/>
                  </a:moveTo>
                  <a:lnTo>
                    <a:pt x="1959198" y="1818089"/>
                  </a:lnTo>
                  <a:lnTo>
                    <a:pt x="1957928" y="1825394"/>
                  </a:lnTo>
                  <a:lnTo>
                    <a:pt x="1953483" y="1843498"/>
                  </a:lnTo>
                  <a:lnTo>
                    <a:pt x="1947767" y="1864778"/>
                  </a:lnTo>
                  <a:lnTo>
                    <a:pt x="1940146" y="1889870"/>
                  </a:lnTo>
                  <a:lnTo>
                    <a:pt x="1930620" y="1917184"/>
                  </a:lnTo>
                  <a:lnTo>
                    <a:pt x="1919506" y="1947358"/>
                  </a:lnTo>
                  <a:lnTo>
                    <a:pt x="1913473" y="1963238"/>
                  </a:lnTo>
                  <a:lnTo>
                    <a:pt x="1906805" y="1980072"/>
                  </a:lnTo>
                  <a:lnTo>
                    <a:pt x="1899819" y="1997223"/>
                  </a:lnTo>
                  <a:lnTo>
                    <a:pt x="1892198" y="2014692"/>
                  </a:lnTo>
                  <a:lnTo>
                    <a:pt x="1884260" y="2032478"/>
                  </a:lnTo>
                  <a:lnTo>
                    <a:pt x="1875686" y="2050582"/>
                  </a:lnTo>
                  <a:lnTo>
                    <a:pt x="1866795" y="2069321"/>
                  </a:lnTo>
                  <a:lnTo>
                    <a:pt x="1857587" y="2088061"/>
                  </a:lnTo>
                  <a:lnTo>
                    <a:pt x="1847426" y="2107117"/>
                  </a:lnTo>
                  <a:lnTo>
                    <a:pt x="1836947" y="2126492"/>
                  </a:lnTo>
                  <a:lnTo>
                    <a:pt x="1826151" y="2146184"/>
                  </a:lnTo>
                  <a:lnTo>
                    <a:pt x="1814719" y="2165558"/>
                  </a:lnTo>
                  <a:lnTo>
                    <a:pt x="1803288" y="2185568"/>
                  </a:lnTo>
                  <a:lnTo>
                    <a:pt x="1790587" y="2205260"/>
                  </a:lnTo>
                  <a:lnTo>
                    <a:pt x="1777885" y="2224952"/>
                  </a:lnTo>
                  <a:lnTo>
                    <a:pt x="1764549" y="2245279"/>
                  </a:lnTo>
                  <a:lnTo>
                    <a:pt x="1750895" y="2264971"/>
                  </a:lnTo>
                  <a:lnTo>
                    <a:pt x="1736606" y="2284663"/>
                  </a:lnTo>
                  <a:lnTo>
                    <a:pt x="1721999" y="2304355"/>
                  </a:lnTo>
                  <a:lnTo>
                    <a:pt x="1706757" y="2323412"/>
                  </a:lnTo>
                  <a:lnTo>
                    <a:pt x="1703899" y="2326588"/>
                  </a:lnTo>
                  <a:lnTo>
                    <a:pt x="1700724" y="2328812"/>
                  </a:lnTo>
                  <a:lnTo>
                    <a:pt x="1697866" y="2331035"/>
                  </a:lnTo>
                  <a:lnTo>
                    <a:pt x="1694056" y="2332623"/>
                  </a:lnTo>
                  <a:lnTo>
                    <a:pt x="1690245" y="2333576"/>
                  </a:lnTo>
                  <a:lnTo>
                    <a:pt x="1686435" y="2334211"/>
                  </a:lnTo>
                  <a:lnTo>
                    <a:pt x="1682624" y="2334846"/>
                  </a:lnTo>
                  <a:lnTo>
                    <a:pt x="1678814" y="2334211"/>
                  </a:lnTo>
                  <a:lnTo>
                    <a:pt x="1677544" y="2333576"/>
                  </a:lnTo>
                  <a:lnTo>
                    <a:pt x="1675956" y="2331988"/>
                  </a:lnTo>
                  <a:lnTo>
                    <a:pt x="1670876" y="2326906"/>
                  </a:lnTo>
                  <a:lnTo>
                    <a:pt x="1664525" y="2318330"/>
                  </a:lnTo>
                  <a:lnTo>
                    <a:pt x="1657222" y="2307532"/>
                  </a:lnTo>
                  <a:lnTo>
                    <a:pt x="1638804" y="2280534"/>
                  </a:lnTo>
                  <a:lnTo>
                    <a:pt x="1618165" y="2248773"/>
                  </a:lnTo>
                  <a:lnTo>
                    <a:pt x="1596572" y="2216059"/>
                  </a:lnTo>
                  <a:lnTo>
                    <a:pt x="1576885" y="2185886"/>
                  </a:lnTo>
                  <a:lnTo>
                    <a:pt x="1568311" y="2173499"/>
                  </a:lnTo>
                  <a:lnTo>
                    <a:pt x="1560690" y="2162700"/>
                  </a:lnTo>
                  <a:lnTo>
                    <a:pt x="1554340" y="2154124"/>
                  </a:lnTo>
                  <a:lnTo>
                    <a:pt x="1549577" y="2148407"/>
                  </a:lnTo>
                  <a:lnTo>
                    <a:pt x="1537828" y="2161429"/>
                  </a:lnTo>
                  <a:lnTo>
                    <a:pt x="1512743" y="2190967"/>
                  </a:lnTo>
                  <a:lnTo>
                    <a:pt x="1475908" y="2233210"/>
                  </a:lnTo>
                  <a:lnTo>
                    <a:pt x="1477814" y="2242738"/>
                  </a:lnTo>
                  <a:lnTo>
                    <a:pt x="1482259" y="2270053"/>
                  </a:lnTo>
                  <a:lnTo>
                    <a:pt x="1498136" y="2368831"/>
                  </a:lnTo>
                  <a:lnTo>
                    <a:pt x="1546719" y="2680410"/>
                  </a:lnTo>
                  <a:lnTo>
                    <a:pt x="1601653" y="3027244"/>
                  </a:lnTo>
                  <a:lnTo>
                    <a:pt x="1624198" y="3169853"/>
                  </a:lnTo>
                  <a:lnTo>
                    <a:pt x="1640075" y="3268630"/>
                  </a:lnTo>
                  <a:lnTo>
                    <a:pt x="1706122" y="3267360"/>
                  </a:lnTo>
                  <a:lnTo>
                    <a:pt x="1772805" y="3265454"/>
                  </a:lnTo>
                  <a:lnTo>
                    <a:pt x="1838535" y="3263231"/>
                  </a:lnTo>
                  <a:lnTo>
                    <a:pt x="1903630" y="3261008"/>
                  </a:lnTo>
                  <a:lnTo>
                    <a:pt x="1967772" y="3257832"/>
                  </a:lnTo>
                  <a:lnTo>
                    <a:pt x="2030644" y="3254973"/>
                  </a:lnTo>
                  <a:lnTo>
                    <a:pt x="2091929" y="3251479"/>
                  </a:lnTo>
                  <a:lnTo>
                    <a:pt x="2151308" y="3247985"/>
                  </a:lnTo>
                  <a:lnTo>
                    <a:pt x="2150990" y="3163818"/>
                  </a:lnTo>
                  <a:lnTo>
                    <a:pt x="2150673" y="3057100"/>
                  </a:lnTo>
                  <a:lnTo>
                    <a:pt x="2150990" y="2817937"/>
                  </a:lnTo>
                  <a:lnTo>
                    <a:pt x="2152261" y="2526367"/>
                  </a:lnTo>
                  <a:lnTo>
                    <a:pt x="2152261" y="2521921"/>
                  </a:lnTo>
                  <a:lnTo>
                    <a:pt x="2153213" y="2517792"/>
                  </a:lnTo>
                  <a:lnTo>
                    <a:pt x="2154801" y="2513980"/>
                  </a:lnTo>
                  <a:lnTo>
                    <a:pt x="2156706" y="2510169"/>
                  </a:lnTo>
                  <a:lnTo>
                    <a:pt x="2159246" y="2506675"/>
                  </a:lnTo>
                  <a:lnTo>
                    <a:pt x="2162104" y="2503817"/>
                  </a:lnTo>
                  <a:lnTo>
                    <a:pt x="2165597" y="2501276"/>
                  </a:lnTo>
                  <a:lnTo>
                    <a:pt x="2169090" y="2499370"/>
                  </a:lnTo>
                  <a:lnTo>
                    <a:pt x="2173218" y="2497464"/>
                  </a:lnTo>
                  <a:lnTo>
                    <a:pt x="2177346" y="2496829"/>
                  </a:lnTo>
                  <a:lnTo>
                    <a:pt x="2181474" y="2496512"/>
                  </a:lnTo>
                  <a:lnTo>
                    <a:pt x="2185602" y="2496829"/>
                  </a:lnTo>
                  <a:lnTo>
                    <a:pt x="2189730" y="2497464"/>
                  </a:lnTo>
                  <a:lnTo>
                    <a:pt x="2193858" y="2498735"/>
                  </a:lnTo>
                  <a:lnTo>
                    <a:pt x="2197351" y="2500958"/>
                  </a:lnTo>
                  <a:lnTo>
                    <a:pt x="2201161" y="2503182"/>
                  </a:lnTo>
                  <a:lnTo>
                    <a:pt x="2201479" y="2504134"/>
                  </a:lnTo>
                  <a:lnTo>
                    <a:pt x="2201796" y="2506040"/>
                  </a:lnTo>
                  <a:lnTo>
                    <a:pt x="2202749" y="2512710"/>
                  </a:lnTo>
                  <a:lnTo>
                    <a:pt x="2203384" y="2523191"/>
                  </a:lnTo>
                  <a:lnTo>
                    <a:pt x="2204019" y="2537166"/>
                  </a:lnTo>
                  <a:lnTo>
                    <a:pt x="2205607" y="2574009"/>
                  </a:lnTo>
                  <a:lnTo>
                    <a:pt x="2206877" y="2621334"/>
                  </a:lnTo>
                  <a:lnTo>
                    <a:pt x="2207829" y="2676916"/>
                  </a:lnTo>
                  <a:lnTo>
                    <a:pt x="2208782" y="2739168"/>
                  </a:lnTo>
                  <a:lnTo>
                    <a:pt x="2210052" y="2873519"/>
                  </a:lnTo>
                  <a:lnTo>
                    <a:pt x="2211005" y="3007870"/>
                  </a:lnTo>
                  <a:lnTo>
                    <a:pt x="2211640" y="3124434"/>
                  </a:lnTo>
                  <a:lnTo>
                    <a:pt x="2211957" y="3238139"/>
                  </a:lnTo>
                  <a:lnTo>
                    <a:pt x="2330398" y="3227976"/>
                  </a:lnTo>
                  <a:lnTo>
                    <a:pt x="2392635" y="3222259"/>
                  </a:lnTo>
                  <a:lnTo>
                    <a:pt x="2454555" y="3216542"/>
                  </a:lnTo>
                  <a:lnTo>
                    <a:pt x="2516157" y="3210507"/>
                  </a:lnTo>
                  <a:lnTo>
                    <a:pt x="2576489" y="3203837"/>
                  </a:lnTo>
                  <a:lnTo>
                    <a:pt x="2633645" y="3196850"/>
                  </a:lnTo>
                  <a:lnTo>
                    <a:pt x="2687309" y="3189862"/>
                  </a:lnTo>
                  <a:lnTo>
                    <a:pt x="2684134" y="2851921"/>
                  </a:lnTo>
                  <a:lnTo>
                    <a:pt x="2682228" y="2709630"/>
                  </a:lnTo>
                  <a:lnTo>
                    <a:pt x="2681276" y="2654366"/>
                  </a:lnTo>
                  <a:lnTo>
                    <a:pt x="2680641" y="2613393"/>
                  </a:lnTo>
                  <a:lnTo>
                    <a:pt x="2680006" y="2597195"/>
                  </a:lnTo>
                  <a:lnTo>
                    <a:pt x="2679371" y="2588302"/>
                  </a:lnTo>
                  <a:lnTo>
                    <a:pt x="2676195" y="2551776"/>
                  </a:lnTo>
                  <a:lnTo>
                    <a:pt x="2672385" y="2517157"/>
                  </a:lnTo>
                  <a:lnTo>
                    <a:pt x="2668257" y="2484125"/>
                  </a:lnTo>
                  <a:lnTo>
                    <a:pt x="2663494" y="2452999"/>
                  </a:lnTo>
                  <a:lnTo>
                    <a:pt x="2658731" y="2422825"/>
                  </a:lnTo>
                  <a:lnTo>
                    <a:pt x="2653015" y="2394558"/>
                  </a:lnTo>
                  <a:lnTo>
                    <a:pt x="2647299" y="2367561"/>
                  </a:lnTo>
                  <a:lnTo>
                    <a:pt x="2641266" y="2341834"/>
                  </a:lnTo>
                  <a:lnTo>
                    <a:pt x="2634916" y="2317695"/>
                  </a:lnTo>
                  <a:lnTo>
                    <a:pt x="2628565" y="2294509"/>
                  </a:lnTo>
                  <a:lnTo>
                    <a:pt x="2621579" y="2272594"/>
                  </a:lnTo>
                  <a:lnTo>
                    <a:pt x="2614593" y="2252267"/>
                  </a:lnTo>
                  <a:lnTo>
                    <a:pt x="2607290" y="2232892"/>
                  </a:lnTo>
                  <a:lnTo>
                    <a:pt x="2600304" y="2214788"/>
                  </a:lnTo>
                  <a:lnTo>
                    <a:pt x="2592683" y="2197637"/>
                  </a:lnTo>
                  <a:lnTo>
                    <a:pt x="2585062" y="2181121"/>
                  </a:lnTo>
                  <a:lnTo>
                    <a:pt x="2578077" y="2166829"/>
                  </a:lnTo>
                  <a:lnTo>
                    <a:pt x="2570456" y="2152536"/>
                  </a:lnTo>
                  <a:lnTo>
                    <a:pt x="2563152" y="2139514"/>
                  </a:lnTo>
                  <a:lnTo>
                    <a:pt x="2555531" y="2127445"/>
                  </a:lnTo>
                  <a:lnTo>
                    <a:pt x="2548228" y="2115693"/>
                  </a:lnTo>
                  <a:lnTo>
                    <a:pt x="2540925" y="2104894"/>
                  </a:lnTo>
                  <a:lnTo>
                    <a:pt x="2533621" y="2095048"/>
                  </a:lnTo>
                  <a:lnTo>
                    <a:pt x="2526318" y="2085520"/>
                  </a:lnTo>
                  <a:lnTo>
                    <a:pt x="2519332" y="2076309"/>
                  </a:lnTo>
                  <a:lnTo>
                    <a:pt x="2512347" y="2068051"/>
                  </a:lnTo>
                  <a:lnTo>
                    <a:pt x="2498375" y="2052488"/>
                  </a:lnTo>
                  <a:lnTo>
                    <a:pt x="2485356" y="2038513"/>
                  </a:lnTo>
                  <a:lnTo>
                    <a:pt x="2472972" y="2025808"/>
                  </a:lnTo>
                  <a:lnTo>
                    <a:pt x="2442806" y="2009610"/>
                  </a:lnTo>
                  <a:lnTo>
                    <a:pt x="2412640" y="1993729"/>
                  </a:lnTo>
                  <a:lnTo>
                    <a:pt x="2382474" y="1979437"/>
                  </a:lnTo>
                  <a:lnTo>
                    <a:pt x="2352943" y="1965144"/>
                  </a:lnTo>
                  <a:lnTo>
                    <a:pt x="2322777" y="1951487"/>
                  </a:lnTo>
                  <a:lnTo>
                    <a:pt x="2292612" y="1938465"/>
                  </a:lnTo>
                  <a:lnTo>
                    <a:pt x="2262446" y="1925760"/>
                  </a:lnTo>
                  <a:lnTo>
                    <a:pt x="2231645" y="1913373"/>
                  </a:lnTo>
                  <a:lnTo>
                    <a:pt x="2200526" y="1900986"/>
                  </a:lnTo>
                  <a:lnTo>
                    <a:pt x="2168772" y="1888599"/>
                  </a:lnTo>
                  <a:lnTo>
                    <a:pt x="2103042" y="1864143"/>
                  </a:lnTo>
                  <a:lnTo>
                    <a:pt x="1960151" y="1811419"/>
                  </a:lnTo>
                  <a:close/>
                  <a:moveTo>
                    <a:pt x="1782331" y="1695490"/>
                  </a:moveTo>
                  <a:lnTo>
                    <a:pt x="1773122" y="1713594"/>
                  </a:lnTo>
                  <a:lnTo>
                    <a:pt x="1767724" y="1723440"/>
                  </a:lnTo>
                  <a:lnTo>
                    <a:pt x="1761691" y="1733286"/>
                  </a:lnTo>
                  <a:lnTo>
                    <a:pt x="1755340" y="1744085"/>
                  </a:lnTo>
                  <a:lnTo>
                    <a:pt x="1748037" y="1755201"/>
                  </a:lnTo>
                  <a:lnTo>
                    <a:pt x="1740416" y="1766636"/>
                  </a:lnTo>
                  <a:lnTo>
                    <a:pt x="1731843" y="1778705"/>
                  </a:lnTo>
                  <a:lnTo>
                    <a:pt x="1722951" y="1790139"/>
                  </a:lnTo>
                  <a:lnTo>
                    <a:pt x="1713425" y="1802526"/>
                  </a:lnTo>
                  <a:lnTo>
                    <a:pt x="1703264" y="1814278"/>
                  </a:lnTo>
                  <a:lnTo>
                    <a:pt x="1692468" y="1826665"/>
                  </a:lnTo>
                  <a:lnTo>
                    <a:pt x="1681037" y="1838734"/>
                  </a:lnTo>
                  <a:lnTo>
                    <a:pt x="1668653" y="1851121"/>
                  </a:lnTo>
                  <a:lnTo>
                    <a:pt x="1655634" y="1863508"/>
                  </a:lnTo>
                  <a:lnTo>
                    <a:pt x="1641980" y="1875577"/>
                  </a:lnTo>
                  <a:lnTo>
                    <a:pt x="1627373" y="1887964"/>
                  </a:lnTo>
                  <a:lnTo>
                    <a:pt x="1612131" y="1899716"/>
                  </a:lnTo>
                  <a:lnTo>
                    <a:pt x="1596255" y="1911467"/>
                  </a:lnTo>
                  <a:lnTo>
                    <a:pt x="1579425" y="1922901"/>
                  </a:lnTo>
                  <a:lnTo>
                    <a:pt x="1561643" y="1933700"/>
                  </a:lnTo>
                  <a:lnTo>
                    <a:pt x="1543544" y="1944499"/>
                  </a:lnTo>
                  <a:lnTo>
                    <a:pt x="1524174" y="1954980"/>
                  </a:lnTo>
                  <a:lnTo>
                    <a:pt x="1504169" y="1964509"/>
                  </a:lnTo>
                  <a:lnTo>
                    <a:pt x="1506392" y="1967050"/>
                  </a:lnTo>
                  <a:lnTo>
                    <a:pt x="1509250" y="1970543"/>
                  </a:lnTo>
                  <a:lnTo>
                    <a:pt x="1517188" y="1980707"/>
                  </a:lnTo>
                  <a:lnTo>
                    <a:pt x="1527032" y="1995000"/>
                  </a:lnTo>
                  <a:lnTo>
                    <a:pt x="1539416" y="2011833"/>
                  </a:lnTo>
                  <a:lnTo>
                    <a:pt x="1567041" y="2052488"/>
                  </a:lnTo>
                  <a:lnTo>
                    <a:pt x="1597525" y="2097589"/>
                  </a:lnTo>
                  <a:lnTo>
                    <a:pt x="1652776" y="2181439"/>
                  </a:lnTo>
                  <a:lnTo>
                    <a:pt x="1679767" y="2222411"/>
                  </a:lnTo>
                  <a:lnTo>
                    <a:pt x="1694056" y="2203354"/>
                  </a:lnTo>
                  <a:lnTo>
                    <a:pt x="1707392" y="2184615"/>
                  </a:lnTo>
                  <a:lnTo>
                    <a:pt x="1720411" y="2165558"/>
                  </a:lnTo>
                  <a:lnTo>
                    <a:pt x="1732795" y="2146501"/>
                  </a:lnTo>
                  <a:lnTo>
                    <a:pt x="1744544" y="2128080"/>
                  </a:lnTo>
                  <a:lnTo>
                    <a:pt x="1755658" y="2109341"/>
                  </a:lnTo>
                  <a:lnTo>
                    <a:pt x="1766136" y="2090919"/>
                  </a:lnTo>
                  <a:lnTo>
                    <a:pt x="1776615" y="2072815"/>
                  </a:lnTo>
                  <a:lnTo>
                    <a:pt x="1785824" y="2054393"/>
                  </a:lnTo>
                  <a:lnTo>
                    <a:pt x="1795032" y="2036925"/>
                  </a:lnTo>
                  <a:lnTo>
                    <a:pt x="1803606" y="2019456"/>
                  </a:lnTo>
                  <a:lnTo>
                    <a:pt x="1811862" y="2002305"/>
                  </a:lnTo>
                  <a:lnTo>
                    <a:pt x="1819165" y="1985471"/>
                  </a:lnTo>
                  <a:lnTo>
                    <a:pt x="1826151" y="1968955"/>
                  </a:lnTo>
                  <a:lnTo>
                    <a:pt x="1833137" y="1953075"/>
                  </a:lnTo>
                  <a:lnTo>
                    <a:pt x="1839170" y="1937829"/>
                  </a:lnTo>
                  <a:lnTo>
                    <a:pt x="1844885" y="1922584"/>
                  </a:lnTo>
                  <a:lnTo>
                    <a:pt x="1850601" y="1907974"/>
                  </a:lnTo>
                  <a:lnTo>
                    <a:pt x="1859810" y="1880976"/>
                  </a:lnTo>
                  <a:lnTo>
                    <a:pt x="1867430" y="1855885"/>
                  </a:lnTo>
                  <a:lnTo>
                    <a:pt x="1873781" y="1833970"/>
                  </a:lnTo>
                  <a:lnTo>
                    <a:pt x="1878544" y="1815230"/>
                  </a:lnTo>
                  <a:lnTo>
                    <a:pt x="1882037" y="1799032"/>
                  </a:lnTo>
                  <a:lnTo>
                    <a:pt x="1884260" y="1786963"/>
                  </a:lnTo>
                  <a:lnTo>
                    <a:pt x="1885212" y="1778387"/>
                  </a:lnTo>
                  <a:lnTo>
                    <a:pt x="1782331" y="1695490"/>
                  </a:lnTo>
                  <a:close/>
                  <a:moveTo>
                    <a:pt x="1006907" y="1695490"/>
                  </a:moveTo>
                  <a:lnTo>
                    <a:pt x="903708" y="1778387"/>
                  </a:lnTo>
                  <a:lnTo>
                    <a:pt x="904661" y="1786963"/>
                  </a:lnTo>
                  <a:lnTo>
                    <a:pt x="906883" y="1799032"/>
                  </a:lnTo>
                  <a:lnTo>
                    <a:pt x="910376" y="1815230"/>
                  </a:lnTo>
                  <a:lnTo>
                    <a:pt x="915139" y="1833970"/>
                  </a:lnTo>
                  <a:lnTo>
                    <a:pt x="921490" y="1855885"/>
                  </a:lnTo>
                  <a:lnTo>
                    <a:pt x="929428" y="1880976"/>
                  </a:lnTo>
                  <a:lnTo>
                    <a:pt x="938955" y="1907974"/>
                  </a:lnTo>
                  <a:lnTo>
                    <a:pt x="944353" y="1922584"/>
                  </a:lnTo>
                  <a:lnTo>
                    <a:pt x="949751" y="1937829"/>
                  </a:lnTo>
                  <a:lnTo>
                    <a:pt x="956102" y="1953075"/>
                  </a:lnTo>
                  <a:lnTo>
                    <a:pt x="962770" y="1968955"/>
                  </a:lnTo>
                  <a:lnTo>
                    <a:pt x="969756" y="1985471"/>
                  </a:lnTo>
                  <a:lnTo>
                    <a:pt x="977694" y="2002305"/>
                  </a:lnTo>
                  <a:lnTo>
                    <a:pt x="985315" y="2019456"/>
                  </a:lnTo>
                  <a:lnTo>
                    <a:pt x="993888" y="2036925"/>
                  </a:lnTo>
                  <a:lnTo>
                    <a:pt x="1003414" y="2054393"/>
                  </a:lnTo>
                  <a:lnTo>
                    <a:pt x="1012941" y="2072815"/>
                  </a:lnTo>
                  <a:lnTo>
                    <a:pt x="1023102" y="2090919"/>
                  </a:lnTo>
                  <a:lnTo>
                    <a:pt x="1033898" y="2109341"/>
                  </a:lnTo>
                  <a:lnTo>
                    <a:pt x="1045012" y="2128080"/>
                  </a:lnTo>
                  <a:lnTo>
                    <a:pt x="1056443" y="2146501"/>
                  </a:lnTo>
                  <a:lnTo>
                    <a:pt x="1068827" y="2165558"/>
                  </a:lnTo>
                  <a:lnTo>
                    <a:pt x="1081528" y="2184615"/>
                  </a:lnTo>
                  <a:lnTo>
                    <a:pt x="1095182" y="2203354"/>
                  </a:lnTo>
                  <a:lnTo>
                    <a:pt x="1109154" y="2222411"/>
                  </a:lnTo>
                  <a:lnTo>
                    <a:pt x="1134874" y="2183027"/>
                  </a:lnTo>
                  <a:lnTo>
                    <a:pt x="1159325" y="2145231"/>
                  </a:lnTo>
                  <a:lnTo>
                    <a:pt x="1187903" y="2101400"/>
                  </a:lnTo>
                  <a:lnTo>
                    <a:pt x="1217751" y="2056934"/>
                  </a:lnTo>
                  <a:lnTo>
                    <a:pt x="1231723" y="2035972"/>
                  </a:lnTo>
                  <a:lnTo>
                    <a:pt x="1245377" y="2016280"/>
                  </a:lnTo>
                  <a:lnTo>
                    <a:pt x="1258078" y="1998811"/>
                  </a:lnTo>
                  <a:lnTo>
                    <a:pt x="1268875" y="1983883"/>
                  </a:lnTo>
                  <a:lnTo>
                    <a:pt x="1278083" y="1972449"/>
                  </a:lnTo>
                  <a:lnTo>
                    <a:pt x="1281894" y="1968003"/>
                  </a:lnTo>
                  <a:lnTo>
                    <a:pt x="1285387" y="1964509"/>
                  </a:lnTo>
                  <a:lnTo>
                    <a:pt x="1264747" y="1954980"/>
                  </a:lnTo>
                  <a:lnTo>
                    <a:pt x="1246012" y="1944499"/>
                  </a:lnTo>
                  <a:lnTo>
                    <a:pt x="1227277" y="1933700"/>
                  </a:lnTo>
                  <a:lnTo>
                    <a:pt x="1209813" y="1922901"/>
                  </a:lnTo>
                  <a:lnTo>
                    <a:pt x="1192666" y="1911467"/>
                  </a:lnTo>
                  <a:lnTo>
                    <a:pt x="1176789" y="1899716"/>
                  </a:lnTo>
                  <a:lnTo>
                    <a:pt x="1161547" y="1887964"/>
                  </a:lnTo>
                  <a:lnTo>
                    <a:pt x="1146941" y="1875577"/>
                  </a:lnTo>
                  <a:lnTo>
                    <a:pt x="1133604" y="1863508"/>
                  </a:lnTo>
                  <a:lnTo>
                    <a:pt x="1120585" y="1851121"/>
                  </a:lnTo>
                  <a:lnTo>
                    <a:pt x="1108519" y="1838734"/>
                  </a:lnTo>
                  <a:lnTo>
                    <a:pt x="1096453" y="1826665"/>
                  </a:lnTo>
                  <a:lnTo>
                    <a:pt x="1085656" y="1814278"/>
                  </a:lnTo>
                  <a:lnTo>
                    <a:pt x="1075813" y="1802526"/>
                  </a:lnTo>
                  <a:lnTo>
                    <a:pt x="1065969" y="1790139"/>
                  </a:lnTo>
                  <a:lnTo>
                    <a:pt x="1057078" y="1778705"/>
                  </a:lnTo>
                  <a:lnTo>
                    <a:pt x="1048822" y="1766636"/>
                  </a:lnTo>
                  <a:lnTo>
                    <a:pt x="1041201" y="1755201"/>
                  </a:lnTo>
                  <a:lnTo>
                    <a:pt x="1034216" y="1744085"/>
                  </a:lnTo>
                  <a:lnTo>
                    <a:pt x="1027547" y="1733286"/>
                  </a:lnTo>
                  <a:lnTo>
                    <a:pt x="1021514" y="1723440"/>
                  </a:lnTo>
                  <a:lnTo>
                    <a:pt x="1016433" y="1713594"/>
                  </a:lnTo>
                  <a:lnTo>
                    <a:pt x="1006907" y="1695490"/>
                  </a:lnTo>
                  <a:close/>
                  <a:moveTo>
                    <a:pt x="1002462" y="1582737"/>
                  </a:moveTo>
                  <a:lnTo>
                    <a:pt x="1006590" y="1582737"/>
                  </a:lnTo>
                  <a:lnTo>
                    <a:pt x="1010718" y="1583690"/>
                  </a:lnTo>
                  <a:lnTo>
                    <a:pt x="1014528" y="1584643"/>
                  </a:lnTo>
                  <a:lnTo>
                    <a:pt x="1018656" y="1586231"/>
                  </a:lnTo>
                  <a:lnTo>
                    <a:pt x="1021832" y="1588454"/>
                  </a:lnTo>
                  <a:lnTo>
                    <a:pt x="1024689" y="1590995"/>
                  </a:lnTo>
                  <a:lnTo>
                    <a:pt x="1027865" y="1593854"/>
                  </a:lnTo>
                  <a:lnTo>
                    <a:pt x="1030088" y="1597347"/>
                  </a:lnTo>
                  <a:lnTo>
                    <a:pt x="1032310" y="1600524"/>
                  </a:lnTo>
                  <a:lnTo>
                    <a:pt x="1033898" y="1604653"/>
                  </a:lnTo>
                  <a:lnTo>
                    <a:pt x="1034216" y="1606241"/>
                  </a:lnTo>
                  <a:lnTo>
                    <a:pt x="1036756" y="1612593"/>
                  </a:lnTo>
                  <a:lnTo>
                    <a:pt x="1040884" y="1623074"/>
                  </a:lnTo>
                  <a:lnTo>
                    <a:pt x="1047234" y="1637049"/>
                  </a:lnTo>
                  <a:lnTo>
                    <a:pt x="1055808" y="1654518"/>
                  </a:lnTo>
                  <a:lnTo>
                    <a:pt x="1060889" y="1664046"/>
                  </a:lnTo>
                  <a:lnTo>
                    <a:pt x="1066922" y="1674528"/>
                  </a:lnTo>
                  <a:lnTo>
                    <a:pt x="1073273" y="1685326"/>
                  </a:lnTo>
                  <a:lnTo>
                    <a:pt x="1080258" y="1696443"/>
                  </a:lnTo>
                  <a:lnTo>
                    <a:pt x="1088514" y="1708195"/>
                  </a:lnTo>
                  <a:lnTo>
                    <a:pt x="1096770" y="1720264"/>
                  </a:lnTo>
                  <a:lnTo>
                    <a:pt x="1106296" y="1732651"/>
                  </a:lnTo>
                  <a:lnTo>
                    <a:pt x="1117092" y="1745355"/>
                  </a:lnTo>
                  <a:lnTo>
                    <a:pt x="1128841" y="1758695"/>
                  </a:lnTo>
                  <a:lnTo>
                    <a:pt x="1141860" y="1771717"/>
                  </a:lnTo>
                  <a:lnTo>
                    <a:pt x="1155832" y="1785057"/>
                  </a:lnTo>
                  <a:lnTo>
                    <a:pt x="1171074" y="1798715"/>
                  </a:lnTo>
                  <a:lnTo>
                    <a:pt x="1187268" y="1812054"/>
                  </a:lnTo>
                  <a:lnTo>
                    <a:pt x="1203780" y="1825394"/>
                  </a:lnTo>
                  <a:lnTo>
                    <a:pt x="1221244" y="1838734"/>
                  </a:lnTo>
                  <a:lnTo>
                    <a:pt x="1239979" y="1851756"/>
                  </a:lnTo>
                  <a:lnTo>
                    <a:pt x="1259031" y="1864778"/>
                  </a:lnTo>
                  <a:lnTo>
                    <a:pt x="1278718" y="1877165"/>
                  </a:lnTo>
                  <a:lnTo>
                    <a:pt x="1299041" y="1889552"/>
                  </a:lnTo>
                  <a:lnTo>
                    <a:pt x="1319998" y="1900986"/>
                  </a:lnTo>
                  <a:lnTo>
                    <a:pt x="1340955" y="1911785"/>
                  </a:lnTo>
                  <a:lnTo>
                    <a:pt x="1362548" y="1922266"/>
                  </a:lnTo>
                  <a:lnTo>
                    <a:pt x="1427008" y="1922266"/>
                  </a:lnTo>
                  <a:lnTo>
                    <a:pt x="1436216" y="1918772"/>
                  </a:lnTo>
                  <a:lnTo>
                    <a:pt x="1445742" y="1914643"/>
                  </a:lnTo>
                  <a:lnTo>
                    <a:pt x="1454951" y="1910515"/>
                  </a:lnTo>
                  <a:lnTo>
                    <a:pt x="1464795" y="1906068"/>
                  </a:lnTo>
                  <a:lnTo>
                    <a:pt x="1474321" y="1901304"/>
                  </a:lnTo>
                  <a:lnTo>
                    <a:pt x="1484164" y="1896222"/>
                  </a:lnTo>
                  <a:lnTo>
                    <a:pt x="1493690" y="1890822"/>
                  </a:lnTo>
                  <a:lnTo>
                    <a:pt x="1503534" y="1885423"/>
                  </a:lnTo>
                  <a:lnTo>
                    <a:pt x="1522586" y="1873354"/>
                  </a:lnTo>
                  <a:lnTo>
                    <a:pt x="1541638" y="1860967"/>
                  </a:lnTo>
                  <a:lnTo>
                    <a:pt x="1560373" y="1847309"/>
                  </a:lnTo>
                  <a:lnTo>
                    <a:pt x="1578155" y="1833652"/>
                  </a:lnTo>
                  <a:lnTo>
                    <a:pt x="1595619" y="1819677"/>
                  </a:lnTo>
                  <a:lnTo>
                    <a:pt x="1612131" y="1805067"/>
                  </a:lnTo>
                  <a:lnTo>
                    <a:pt x="1628326" y="1791092"/>
                  </a:lnTo>
                  <a:lnTo>
                    <a:pt x="1643250" y="1776482"/>
                  </a:lnTo>
                  <a:lnTo>
                    <a:pt x="1656904" y="1762189"/>
                  </a:lnTo>
                  <a:lnTo>
                    <a:pt x="1668970" y="1748849"/>
                  </a:lnTo>
                  <a:lnTo>
                    <a:pt x="1680719" y="1735509"/>
                  </a:lnTo>
                  <a:lnTo>
                    <a:pt x="1690245" y="1723440"/>
                  </a:lnTo>
                  <a:lnTo>
                    <a:pt x="1698819" y="1711371"/>
                  </a:lnTo>
                  <a:lnTo>
                    <a:pt x="1706757" y="1699937"/>
                  </a:lnTo>
                  <a:lnTo>
                    <a:pt x="1714060" y="1688820"/>
                  </a:lnTo>
                  <a:lnTo>
                    <a:pt x="1720411" y="1678021"/>
                  </a:lnTo>
                  <a:lnTo>
                    <a:pt x="1726444" y="1667540"/>
                  </a:lnTo>
                  <a:lnTo>
                    <a:pt x="1731843" y="1658012"/>
                  </a:lnTo>
                  <a:lnTo>
                    <a:pt x="1740734" y="1640543"/>
                  </a:lnTo>
                  <a:lnTo>
                    <a:pt x="1747084" y="1625615"/>
                  </a:lnTo>
                  <a:lnTo>
                    <a:pt x="1751847" y="1614499"/>
                  </a:lnTo>
                  <a:lnTo>
                    <a:pt x="1754705" y="1607193"/>
                  </a:lnTo>
                  <a:lnTo>
                    <a:pt x="1755340" y="1604335"/>
                  </a:lnTo>
                  <a:lnTo>
                    <a:pt x="1755658" y="1604335"/>
                  </a:lnTo>
                  <a:lnTo>
                    <a:pt x="1757245" y="1600524"/>
                  </a:lnTo>
                  <a:lnTo>
                    <a:pt x="1759151" y="1597347"/>
                  </a:lnTo>
                  <a:lnTo>
                    <a:pt x="1761373" y="1593854"/>
                  </a:lnTo>
                  <a:lnTo>
                    <a:pt x="1764231" y="1590995"/>
                  </a:lnTo>
                  <a:lnTo>
                    <a:pt x="1767089" y="1588454"/>
                  </a:lnTo>
                  <a:lnTo>
                    <a:pt x="1770899" y="1586231"/>
                  </a:lnTo>
                  <a:lnTo>
                    <a:pt x="1774710" y="1584643"/>
                  </a:lnTo>
                  <a:lnTo>
                    <a:pt x="1778838" y="1583690"/>
                  </a:lnTo>
                  <a:lnTo>
                    <a:pt x="1782966" y="1582737"/>
                  </a:lnTo>
                  <a:lnTo>
                    <a:pt x="1786776" y="1582737"/>
                  </a:lnTo>
                  <a:lnTo>
                    <a:pt x="1790904" y="1583690"/>
                  </a:lnTo>
                  <a:lnTo>
                    <a:pt x="1794715" y="1584325"/>
                  </a:lnTo>
                  <a:lnTo>
                    <a:pt x="1798525" y="1585913"/>
                  </a:lnTo>
                  <a:lnTo>
                    <a:pt x="1802018" y="1588137"/>
                  </a:lnTo>
                  <a:lnTo>
                    <a:pt x="1805511" y="1590360"/>
                  </a:lnTo>
                  <a:lnTo>
                    <a:pt x="1808051" y="1593218"/>
                  </a:lnTo>
                  <a:lnTo>
                    <a:pt x="1940781" y="1708195"/>
                  </a:lnTo>
                  <a:lnTo>
                    <a:pt x="1941734" y="1708512"/>
                  </a:lnTo>
                  <a:lnTo>
                    <a:pt x="1943004" y="1708512"/>
                  </a:lnTo>
                  <a:lnTo>
                    <a:pt x="2024611" y="1739321"/>
                  </a:lnTo>
                  <a:lnTo>
                    <a:pt x="2103995" y="1768859"/>
                  </a:lnTo>
                  <a:lnTo>
                    <a:pt x="2179886" y="1798079"/>
                  </a:lnTo>
                  <a:lnTo>
                    <a:pt x="2217673" y="1812372"/>
                  </a:lnTo>
                  <a:lnTo>
                    <a:pt x="2254190" y="1826982"/>
                  </a:lnTo>
                  <a:lnTo>
                    <a:pt x="2291024" y="1841910"/>
                  </a:lnTo>
                  <a:lnTo>
                    <a:pt x="2327223" y="1857155"/>
                  </a:lnTo>
                  <a:lnTo>
                    <a:pt x="2363105" y="1872401"/>
                  </a:lnTo>
                  <a:lnTo>
                    <a:pt x="2398351" y="1888282"/>
                  </a:lnTo>
                  <a:lnTo>
                    <a:pt x="2434233" y="1905115"/>
                  </a:lnTo>
                  <a:lnTo>
                    <a:pt x="2469479" y="1922584"/>
                  </a:lnTo>
                  <a:lnTo>
                    <a:pt x="2504726" y="1940370"/>
                  </a:lnTo>
                  <a:lnTo>
                    <a:pt x="2539655" y="1959427"/>
                  </a:lnTo>
                  <a:lnTo>
                    <a:pt x="2547276" y="1964826"/>
                  </a:lnTo>
                  <a:lnTo>
                    <a:pt x="2560612" y="1978484"/>
                  </a:lnTo>
                  <a:lnTo>
                    <a:pt x="2575219" y="1994365"/>
                  </a:lnTo>
                  <a:lnTo>
                    <a:pt x="2583157" y="2002940"/>
                  </a:lnTo>
                  <a:lnTo>
                    <a:pt x="2591413" y="2012151"/>
                  </a:lnTo>
                  <a:lnTo>
                    <a:pt x="2599669" y="2021679"/>
                  </a:lnTo>
                  <a:lnTo>
                    <a:pt x="2607925" y="2032478"/>
                  </a:lnTo>
                  <a:lnTo>
                    <a:pt x="2616498" y="2043595"/>
                  </a:lnTo>
                  <a:lnTo>
                    <a:pt x="2625072" y="2055664"/>
                  </a:lnTo>
                  <a:lnTo>
                    <a:pt x="2633963" y="2068051"/>
                  </a:lnTo>
                  <a:lnTo>
                    <a:pt x="2642854" y="2082026"/>
                  </a:lnTo>
                  <a:lnTo>
                    <a:pt x="2651427" y="2096318"/>
                  </a:lnTo>
                  <a:lnTo>
                    <a:pt x="2660318" y="2111564"/>
                  </a:lnTo>
                  <a:lnTo>
                    <a:pt x="2668892" y="2128080"/>
                  </a:lnTo>
                  <a:lnTo>
                    <a:pt x="2677465" y="2145231"/>
                  </a:lnTo>
                  <a:lnTo>
                    <a:pt x="2686039" y="2163335"/>
                  </a:lnTo>
                  <a:lnTo>
                    <a:pt x="2694612" y="2182709"/>
                  </a:lnTo>
                  <a:lnTo>
                    <a:pt x="2702868" y="2203037"/>
                  </a:lnTo>
                  <a:lnTo>
                    <a:pt x="2710489" y="2224317"/>
                  </a:lnTo>
                  <a:lnTo>
                    <a:pt x="2718428" y="2246867"/>
                  </a:lnTo>
                  <a:lnTo>
                    <a:pt x="2725731" y="2271006"/>
                  </a:lnTo>
                  <a:lnTo>
                    <a:pt x="2733034" y="2296097"/>
                  </a:lnTo>
                  <a:lnTo>
                    <a:pt x="2740020" y="2322459"/>
                  </a:lnTo>
                  <a:lnTo>
                    <a:pt x="2746371" y="2350409"/>
                  </a:lnTo>
                  <a:lnTo>
                    <a:pt x="2752721" y="2379630"/>
                  </a:lnTo>
                  <a:lnTo>
                    <a:pt x="2758437" y="2410121"/>
                  </a:lnTo>
                  <a:lnTo>
                    <a:pt x="2763835" y="2442200"/>
                  </a:lnTo>
                  <a:lnTo>
                    <a:pt x="2768598" y="2475867"/>
                  </a:lnTo>
                  <a:lnTo>
                    <a:pt x="2773361" y="2510804"/>
                  </a:lnTo>
                  <a:lnTo>
                    <a:pt x="2777172" y="2547647"/>
                  </a:lnTo>
                  <a:lnTo>
                    <a:pt x="2780982" y="2586396"/>
                  </a:lnTo>
                  <a:lnTo>
                    <a:pt x="2780982" y="2586079"/>
                  </a:lnTo>
                  <a:lnTo>
                    <a:pt x="2781617" y="2597830"/>
                  </a:lnTo>
                  <a:lnTo>
                    <a:pt x="2781935" y="2615617"/>
                  </a:lnTo>
                  <a:lnTo>
                    <a:pt x="2783522" y="2668023"/>
                  </a:lnTo>
                  <a:lnTo>
                    <a:pt x="2784158" y="2740439"/>
                  </a:lnTo>
                  <a:lnTo>
                    <a:pt x="2785428" y="2828418"/>
                  </a:lnTo>
                  <a:lnTo>
                    <a:pt x="2787650" y="3030738"/>
                  </a:lnTo>
                  <a:lnTo>
                    <a:pt x="2789238" y="3238775"/>
                  </a:lnTo>
                  <a:lnTo>
                    <a:pt x="2789238" y="3241633"/>
                  </a:lnTo>
                  <a:lnTo>
                    <a:pt x="2788921" y="3244174"/>
                  </a:lnTo>
                  <a:lnTo>
                    <a:pt x="2788286" y="3247033"/>
                  </a:lnTo>
                  <a:lnTo>
                    <a:pt x="2787650" y="3249891"/>
                  </a:lnTo>
                  <a:lnTo>
                    <a:pt x="2786380" y="3252114"/>
                  </a:lnTo>
                  <a:lnTo>
                    <a:pt x="2784793" y="3254655"/>
                  </a:lnTo>
                  <a:lnTo>
                    <a:pt x="2783522" y="3256879"/>
                  </a:lnTo>
                  <a:lnTo>
                    <a:pt x="2781935" y="3259102"/>
                  </a:lnTo>
                  <a:lnTo>
                    <a:pt x="2780030" y="3261008"/>
                  </a:lnTo>
                  <a:lnTo>
                    <a:pt x="2777807" y="3262913"/>
                  </a:lnTo>
                  <a:lnTo>
                    <a:pt x="2775584" y="3264501"/>
                  </a:lnTo>
                  <a:lnTo>
                    <a:pt x="2773361" y="3265772"/>
                  </a:lnTo>
                  <a:lnTo>
                    <a:pt x="2770821" y="3267360"/>
                  </a:lnTo>
                  <a:lnTo>
                    <a:pt x="2768281" y="3267995"/>
                  </a:lnTo>
                  <a:lnTo>
                    <a:pt x="2765740" y="3268948"/>
                  </a:lnTo>
                  <a:lnTo>
                    <a:pt x="2762565" y="3269583"/>
                  </a:lnTo>
                  <a:lnTo>
                    <a:pt x="2730176" y="3274030"/>
                  </a:lnTo>
                  <a:lnTo>
                    <a:pt x="2693660" y="3278476"/>
                  </a:lnTo>
                  <a:lnTo>
                    <a:pt x="2609830" y="3288322"/>
                  </a:lnTo>
                  <a:lnTo>
                    <a:pt x="2519332" y="3298486"/>
                  </a:lnTo>
                  <a:lnTo>
                    <a:pt x="2428199" y="3308650"/>
                  </a:lnTo>
                  <a:lnTo>
                    <a:pt x="2275465" y="3324530"/>
                  </a:lnTo>
                  <a:lnTo>
                    <a:pt x="2208782" y="3331200"/>
                  </a:lnTo>
                  <a:lnTo>
                    <a:pt x="2162422" y="3334376"/>
                  </a:lnTo>
                  <a:lnTo>
                    <a:pt x="2115109" y="3337235"/>
                  </a:lnTo>
                  <a:lnTo>
                    <a:pt x="2066843" y="3340093"/>
                  </a:lnTo>
                  <a:lnTo>
                    <a:pt x="2017308" y="3342634"/>
                  </a:lnTo>
                  <a:lnTo>
                    <a:pt x="1967137" y="3344858"/>
                  </a:lnTo>
                  <a:lnTo>
                    <a:pt x="1915696" y="3347081"/>
                  </a:lnTo>
                  <a:lnTo>
                    <a:pt x="1812497" y="3350575"/>
                  </a:lnTo>
                  <a:lnTo>
                    <a:pt x="1708027" y="3353433"/>
                  </a:lnTo>
                  <a:lnTo>
                    <a:pt x="1603875" y="3355657"/>
                  </a:lnTo>
                  <a:lnTo>
                    <a:pt x="1500359" y="3356927"/>
                  </a:lnTo>
                  <a:lnTo>
                    <a:pt x="1399382" y="3357562"/>
                  </a:lnTo>
                  <a:lnTo>
                    <a:pt x="1397159" y="3357245"/>
                  </a:lnTo>
                  <a:lnTo>
                    <a:pt x="1394619" y="3356292"/>
                  </a:lnTo>
                  <a:lnTo>
                    <a:pt x="1392396" y="3357245"/>
                  </a:lnTo>
                  <a:lnTo>
                    <a:pt x="1389856" y="3357562"/>
                  </a:lnTo>
                  <a:lnTo>
                    <a:pt x="1287609" y="3356927"/>
                  </a:lnTo>
                  <a:lnTo>
                    <a:pt x="1180917" y="3355657"/>
                  </a:lnTo>
                  <a:lnTo>
                    <a:pt x="1071367" y="3353433"/>
                  </a:lnTo>
                  <a:lnTo>
                    <a:pt x="961182" y="3350575"/>
                  </a:lnTo>
                  <a:lnTo>
                    <a:pt x="851950" y="3347081"/>
                  </a:lnTo>
                  <a:lnTo>
                    <a:pt x="798604" y="3344858"/>
                  </a:lnTo>
                  <a:lnTo>
                    <a:pt x="745893" y="3342634"/>
                  </a:lnTo>
                  <a:lnTo>
                    <a:pt x="694452" y="3340093"/>
                  </a:lnTo>
                  <a:lnTo>
                    <a:pt x="644281" y="3337235"/>
                  </a:lnTo>
                  <a:lnTo>
                    <a:pt x="596016" y="3334376"/>
                  </a:lnTo>
                  <a:lnTo>
                    <a:pt x="549973" y="3331200"/>
                  </a:lnTo>
                  <a:lnTo>
                    <a:pt x="488371" y="3324530"/>
                  </a:lnTo>
                  <a:lnTo>
                    <a:pt x="346432" y="3308650"/>
                  </a:lnTo>
                  <a:lnTo>
                    <a:pt x="261332" y="3298804"/>
                  </a:lnTo>
                  <a:lnTo>
                    <a:pt x="175280" y="3288322"/>
                  </a:lnTo>
                  <a:lnTo>
                    <a:pt x="95261" y="3278476"/>
                  </a:lnTo>
                  <a:lnTo>
                    <a:pt x="26356" y="3269583"/>
                  </a:lnTo>
                  <a:lnTo>
                    <a:pt x="23815" y="3268948"/>
                  </a:lnTo>
                  <a:lnTo>
                    <a:pt x="20957" y="3267995"/>
                  </a:lnTo>
                  <a:lnTo>
                    <a:pt x="18100" y="3267360"/>
                  </a:lnTo>
                  <a:lnTo>
                    <a:pt x="15877" y="3265772"/>
                  </a:lnTo>
                  <a:lnTo>
                    <a:pt x="13337" y="3264501"/>
                  </a:lnTo>
                  <a:lnTo>
                    <a:pt x="11114" y="3262913"/>
                  </a:lnTo>
                  <a:lnTo>
                    <a:pt x="9209" y="3261008"/>
                  </a:lnTo>
                  <a:lnTo>
                    <a:pt x="7621" y="3259102"/>
                  </a:lnTo>
                  <a:lnTo>
                    <a:pt x="5716" y="3256879"/>
                  </a:lnTo>
                  <a:lnTo>
                    <a:pt x="4128" y="3254655"/>
                  </a:lnTo>
                  <a:lnTo>
                    <a:pt x="3175" y="3252114"/>
                  </a:lnTo>
                  <a:lnTo>
                    <a:pt x="1905" y="3249891"/>
                  </a:lnTo>
                  <a:lnTo>
                    <a:pt x="635" y="3247033"/>
                  </a:lnTo>
                  <a:lnTo>
                    <a:pt x="318" y="3244174"/>
                  </a:lnTo>
                  <a:lnTo>
                    <a:pt x="0" y="3241633"/>
                  </a:lnTo>
                  <a:lnTo>
                    <a:pt x="0" y="3238775"/>
                  </a:lnTo>
                  <a:lnTo>
                    <a:pt x="3493" y="2876378"/>
                  </a:lnTo>
                  <a:lnTo>
                    <a:pt x="5398" y="2720747"/>
                  </a:lnTo>
                  <a:lnTo>
                    <a:pt x="6033" y="2660718"/>
                  </a:lnTo>
                  <a:lnTo>
                    <a:pt x="6986" y="2615617"/>
                  </a:lnTo>
                  <a:lnTo>
                    <a:pt x="7938" y="2597830"/>
                  </a:lnTo>
                  <a:lnTo>
                    <a:pt x="8256" y="2586396"/>
                  </a:lnTo>
                  <a:lnTo>
                    <a:pt x="12066" y="2547647"/>
                  </a:lnTo>
                  <a:lnTo>
                    <a:pt x="15877" y="2510804"/>
                  </a:lnTo>
                  <a:lnTo>
                    <a:pt x="20640" y="2475867"/>
                  </a:lnTo>
                  <a:lnTo>
                    <a:pt x="25403" y="2442200"/>
                  </a:lnTo>
                  <a:lnTo>
                    <a:pt x="30801" y="2410121"/>
                  </a:lnTo>
                  <a:lnTo>
                    <a:pt x="36517" y="2379630"/>
                  </a:lnTo>
                  <a:lnTo>
                    <a:pt x="42867" y="2350409"/>
                  </a:lnTo>
                  <a:lnTo>
                    <a:pt x="49536" y="2322459"/>
                  </a:lnTo>
                  <a:lnTo>
                    <a:pt x="56204" y="2296097"/>
                  </a:lnTo>
                  <a:lnTo>
                    <a:pt x="63507" y="2271006"/>
                  </a:lnTo>
                  <a:lnTo>
                    <a:pt x="71128" y="2246867"/>
                  </a:lnTo>
                  <a:lnTo>
                    <a:pt x="78431" y="2224317"/>
                  </a:lnTo>
                  <a:lnTo>
                    <a:pt x="86687" y="2203037"/>
                  </a:lnTo>
                  <a:lnTo>
                    <a:pt x="94943" y="2182709"/>
                  </a:lnTo>
                  <a:lnTo>
                    <a:pt x="102882" y="2163335"/>
                  </a:lnTo>
                  <a:lnTo>
                    <a:pt x="111455" y="2145231"/>
                  </a:lnTo>
                  <a:lnTo>
                    <a:pt x="120029" y="2128080"/>
                  </a:lnTo>
                  <a:lnTo>
                    <a:pt x="128602" y="2111564"/>
                  </a:lnTo>
                  <a:lnTo>
                    <a:pt x="137493" y="2096318"/>
                  </a:lnTo>
                  <a:lnTo>
                    <a:pt x="146384" y="2082026"/>
                  </a:lnTo>
                  <a:lnTo>
                    <a:pt x="154958" y="2068051"/>
                  </a:lnTo>
                  <a:lnTo>
                    <a:pt x="163849" y="2055664"/>
                  </a:lnTo>
                  <a:lnTo>
                    <a:pt x="172740" y="2043595"/>
                  </a:lnTo>
                  <a:lnTo>
                    <a:pt x="181313" y="2032478"/>
                  </a:lnTo>
                  <a:lnTo>
                    <a:pt x="189887" y="2021679"/>
                  </a:lnTo>
                  <a:lnTo>
                    <a:pt x="198143" y="2012151"/>
                  </a:lnTo>
                  <a:lnTo>
                    <a:pt x="206399" y="2002940"/>
                  </a:lnTo>
                  <a:lnTo>
                    <a:pt x="214019" y="1994365"/>
                  </a:lnTo>
                  <a:lnTo>
                    <a:pt x="228944" y="1978484"/>
                  </a:lnTo>
                  <a:lnTo>
                    <a:pt x="242280" y="1964826"/>
                  </a:lnTo>
                  <a:lnTo>
                    <a:pt x="249266" y="1959427"/>
                  </a:lnTo>
                  <a:lnTo>
                    <a:pt x="284512" y="1940370"/>
                  </a:lnTo>
                  <a:lnTo>
                    <a:pt x="320077" y="1922584"/>
                  </a:lnTo>
                  <a:lnTo>
                    <a:pt x="355323" y="1905115"/>
                  </a:lnTo>
                  <a:lnTo>
                    <a:pt x="390570" y="1888282"/>
                  </a:lnTo>
                  <a:lnTo>
                    <a:pt x="426134" y="1872401"/>
                  </a:lnTo>
                  <a:lnTo>
                    <a:pt x="462015" y="1857155"/>
                  </a:lnTo>
                  <a:lnTo>
                    <a:pt x="498214" y="1841910"/>
                  </a:lnTo>
                  <a:lnTo>
                    <a:pt x="534731" y="1826982"/>
                  </a:lnTo>
                  <a:lnTo>
                    <a:pt x="571565" y="1812372"/>
                  </a:lnTo>
                  <a:lnTo>
                    <a:pt x="609035" y="1798079"/>
                  </a:lnTo>
                  <a:lnTo>
                    <a:pt x="685561" y="1768859"/>
                  </a:lnTo>
                  <a:lnTo>
                    <a:pt x="764310" y="1739321"/>
                  </a:lnTo>
                  <a:lnTo>
                    <a:pt x="846234" y="1708512"/>
                  </a:lnTo>
                  <a:lnTo>
                    <a:pt x="847504" y="1708512"/>
                  </a:lnTo>
                  <a:lnTo>
                    <a:pt x="848774" y="1708195"/>
                  </a:lnTo>
                  <a:lnTo>
                    <a:pt x="980869" y="1593218"/>
                  </a:lnTo>
                  <a:lnTo>
                    <a:pt x="984045" y="1590360"/>
                  </a:lnTo>
                  <a:lnTo>
                    <a:pt x="987220" y="1588137"/>
                  </a:lnTo>
                  <a:lnTo>
                    <a:pt x="990713" y="1585913"/>
                  </a:lnTo>
                  <a:lnTo>
                    <a:pt x="994206" y="1584325"/>
                  </a:lnTo>
                  <a:lnTo>
                    <a:pt x="998334" y="1583690"/>
                  </a:lnTo>
                  <a:lnTo>
                    <a:pt x="1002462" y="1582737"/>
                  </a:lnTo>
                  <a:close/>
                  <a:moveTo>
                    <a:pt x="1401605" y="0"/>
                  </a:moveTo>
                  <a:lnTo>
                    <a:pt x="1417801" y="317"/>
                  </a:lnTo>
                  <a:lnTo>
                    <a:pt x="1433680" y="952"/>
                  </a:lnTo>
                  <a:lnTo>
                    <a:pt x="1449241" y="2222"/>
                  </a:lnTo>
                  <a:lnTo>
                    <a:pt x="1464802" y="3492"/>
                  </a:lnTo>
                  <a:lnTo>
                    <a:pt x="1480046" y="5396"/>
                  </a:lnTo>
                  <a:lnTo>
                    <a:pt x="1495289" y="7618"/>
                  </a:lnTo>
                  <a:lnTo>
                    <a:pt x="1510215" y="10158"/>
                  </a:lnTo>
                  <a:lnTo>
                    <a:pt x="1525141" y="13332"/>
                  </a:lnTo>
                  <a:lnTo>
                    <a:pt x="1540067" y="17142"/>
                  </a:lnTo>
                  <a:lnTo>
                    <a:pt x="1554358" y="20633"/>
                  </a:lnTo>
                  <a:lnTo>
                    <a:pt x="1568649" y="25077"/>
                  </a:lnTo>
                  <a:lnTo>
                    <a:pt x="1582622" y="29522"/>
                  </a:lnTo>
                  <a:lnTo>
                    <a:pt x="1596278" y="34918"/>
                  </a:lnTo>
                  <a:lnTo>
                    <a:pt x="1610251" y="39997"/>
                  </a:lnTo>
                  <a:lnTo>
                    <a:pt x="1623589" y="46028"/>
                  </a:lnTo>
                  <a:lnTo>
                    <a:pt x="1636927" y="52060"/>
                  </a:lnTo>
                  <a:lnTo>
                    <a:pt x="1649948" y="58726"/>
                  </a:lnTo>
                  <a:lnTo>
                    <a:pt x="1662651" y="65392"/>
                  </a:lnTo>
                  <a:lnTo>
                    <a:pt x="1675354" y="72376"/>
                  </a:lnTo>
                  <a:lnTo>
                    <a:pt x="1687739" y="79677"/>
                  </a:lnTo>
                  <a:lnTo>
                    <a:pt x="1700124" y="87613"/>
                  </a:lnTo>
                  <a:lnTo>
                    <a:pt x="1711875" y="95866"/>
                  </a:lnTo>
                  <a:lnTo>
                    <a:pt x="1723942" y="104437"/>
                  </a:lnTo>
                  <a:lnTo>
                    <a:pt x="1735375" y="113325"/>
                  </a:lnTo>
                  <a:lnTo>
                    <a:pt x="1746490" y="122213"/>
                  </a:lnTo>
                  <a:lnTo>
                    <a:pt x="1757605" y="131737"/>
                  </a:lnTo>
                  <a:lnTo>
                    <a:pt x="1768720" y="141577"/>
                  </a:lnTo>
                  <a:lnTo>
                    <a:pt x="1779200" y="151418"/>
                  </a:lnTo>
                  <a:lnTo>
                    <a:pt x="1789680" y="161893"/>
                  </a:lnTo>
                  <a:lnTo>
                    <a:pt x="1800160" y="172369"/>
                  </a:lnTo>
                  <a:lnTo>
                    <a:pt x="1810005" y="183162"/>
                  </a:lnTo>
                  <a:lnTo>
                    <a:pt x="1819850" y="194272"/>
                  </a:lnTo>
                  <a:lnTo>
                    <a:pt x="1829059" y="205700"/>
                  </a:lnTo>
                  <a:lnTo>
                    <a:pt x="1838269" y="217445"/>
                  </a:lnTo>
                  <a:lnTo>
                    <a:pt x="1847479" y="229507"/>
                  </a:lnTo>
                  <a:lnTo>
                    <a:pt x="1856053" y="241570"/>
                  </a:lnTo>
                  <a:lnTo>
                    <a:pt x="1864628" y="253950"/>
                  </a:lnTo>
                  <a:lnTo>
                    <a:pt x="1872884" y="266965"/>
                  </a:lnTo>
                  <a:lnTo>
                    <a:pt x="1881141" y="279980"/>
                  </a:lnTo>
                  <a:lnTo>
                    <a:pt x="1888763" y="292995"/>
                  </a:lnTo>
                  <a:lnTo>
                    <a:pt x="1896385" y="306327"/>
                  </a:lnTo>
                  <a:lnTo>
                    <a:pt x="1903372" y="319977"/>
                  </a:lnTo>
                  <a:lnTo>
                    <a:pt x="1910358" y="334262"/>
                  </a:lnTo>
                  <a:lnTo>
                    <a:pt x="1917027" y="347912"/>
                  </a:lnTo>
                  <a:lnTo>
                    <a:pt x="1923696" y="362514"/>
                  </a:lnTo>
                  <a:lnTo>
                    <a:pt x="1929730" y="376799"/>
                  </a:lnTo>
                  <a:lnTo>
                    <a:pt x="1935764" y="391718"/>
                  </a:lnTo>
                  <a:lnTo>
                    <a:pt x="1941163" y="406638"/>
                  </a:lnTo>
                  <a:lnTo>
                    <a:pt x="1946879" y="421875"/>
                  </a:lnTo>
                  <a:lnTo>
                    <a:pt x="1951960" y="437112"/>
                  </a:lnTo>
                  <a:lnTo>
                    <a:pt x="1956406" y="452666"/>
                  </a:lnTo>
                  <a:lnTo>
                    <a:pt x="1961488" y="468221"/>
                  </a:lnTo>
                  <a:lnTo>
                    <a:pt x="1965298" y="484410"/>
                  </a:lnTo>
                  <a:lnTo>
                    <a:pt x="1969427" y="500282"/>
                  </a:lnTo>
                  <a:lnTo>
                    <a:pt x="1973238" y="516154"/>
                  </a:lnTo>
                  <a:lnTo>
                    <a:pt x="1976731" y="532661"/>
                  </a:lnTo>
                  <a:lnTo>
                    <a:pt x="1979589" y="549167"/>
                  </a:lnTo>
                  <a:lnTo>
                    <a:pt x="1982447" y="565992"/>
                  </a:lnTo>
                  <a:lnTo>
                    <a:pt x="1984670" y="582816"/>
                  </a:lnTo>
                  <a:lnTo>
                    <a:pt x="1986893" y="599323"/>
                  </a:lnTo>
                  <a:lnTo>
                    <a:pt x="1989116" y="616464"/>
                  </a:lnTo>
                  <a:lnTo>
                    <a:pt x="1990704" y="633923"/>
                  </a:lnTo>
                  <a:lnTo>
                    <a:pt x="1991657" y="651065"/>
                  </a:lnTo>
                  <a:lnTo>
                    <a:pt x="1992927" y="668524"/>
                  </a:lnTo>
                  <a:lnTo>
                    <a:pt x="2001184" y="672016"/>
                  </a:lnTo>
                  <a:lnTo>
                    <a:pt x="2009124" y="675190"/>
                  </a:lnTo>
                  <a:lnTo>
                    <a:pt x="2016745" y="679317"/>
                  </a:lnTo>
                  <a:lnTo>
                    <a:pt x="2024050" y="684078"/>
                  </a:lnTo>
                  <a:lnTo>
                    <a:pt x="2030719" y="688840"/>
                  </a:lnTo>
                  <a:lnTo>
                    <a:pt x="2037070" y="694554"/>
                  </a:lnTo>
                  <a:lnTo>
                    <a:pt x="2043422" y="700903"/>
                  </a:lnTo>
                  <a:lnTo>
                    <a:pt x="2049138" y="707251"/>
                  </a:lnTo>
                  <a:lnTo>
                    <a:pt x="2054219" y="714552"/>
                  </a:lnTo>
                  <a:lnTo>
                    <a:pt x="2058983" y="722171"/>
                  </a:lnTo>
                  <a:lnTo>
                    <a:pt x="2063111" y="730742"/>
                  </a:lnTo>
                  <a:lnTo>
                    <a:pt x="2066922" y="739630"/>
                  </a:lnTo>
                  <a:lnTo>
                    <a:pt x="2070098" y="748836"/>
                  </a:lnTo>
                  <a:lnTo>
                    <a:pt x="2072956" y="758676"/>
                  </a:lnTo>
                  <a:lnTo>
                    <a:pt x="2075179" y="769469"/>
                  </a:lnTo>
                  <a:lnTo>
                    <a:pt x="2076767" y="781214"/>
                  </a:lnTo>
                  <a:lnTo>
                    <a:pt x="2077719" y="790420"/>
                  </a:lnTo>
                  <a:lnTo>
                    <a:pt x="2078037" y="799626"/>
                  </a:lnTo>
                  <a:lnTo>
                    <a:pt x="2078037" y="808831"/>
                  </a:lnTo>
                  <a:lnTo>
                    <a:pt x="2078037" y="818672"/>
                  </a:lnTo>
                  <a:lnTo>
                    <a:pt x="2077402" y="828195"/>
                  </a:lnTo>
                  <a:lnTo>
                    <a:pt x="2076449" y="838353"/>
                  </a:lnTo>
                  <a:lnTo>
                    <a:pt x="2075179" y="847876"/>
                  </a:lnTo>
                  <a:lnTo>
                    <a:pt x="2073591" y="858034"/>
                  </a:lnTo>
                  <a:lnTo>
                    <a:pt x="2071686" y="867558"/>
                  </a:lnTo>
                  <a:lnTo>
                    <a:pt x="2069463" y="877716"/>
                  </a:lnTo>
                  <a:lnTo>
                    <a:pt x="2066922" y="887239"/>
                  </a:lnTo>
                  <a:lnTo>
                    <a:pt x="2064381" y="897079"/>
                  </a:lnTo>
                  <a:lnTo>
                    <a:pt x="2061206" y="906602"/>
                  </a:lnTo>
                  <a:lnTo>
                    <a:pt x="2057712" y="916443"/>
                  </a:lnTo>
                  <a:lnTo>
                    <a:pt x="2054219" y="925966"/>
                  </a:lnTo>
                  <a:lnTo>
                    <a:pt x="2050091" y="935172"/>
                  </a:lnTo>
                  <a:lnTo>
                    <a:pt x="2045645" y="944060"/>
                  </a:lnTo>
                  <a:lnTo>
                    <a:pt x="2041199" y="952948"/>
                  </a:lnTo>
                  <a:lnTo>
                    <a:pt x="2036435" y="962154"/>
                  </a:lnTo>
                  <a:lnTo>
                    <a:pt x="2031671" y="970090"/>
                  </a:lnTo>
                  <a:lnTo>
                    <a:pt x="2026273" y="978343"/>
                  </a:lnTo>
                  <a:lnTo>
                    <a:pt x="2020874" y="986597"/>
                  </a:lnTo>
                  <a:lnTo>
                    <a:pt x="2014840" y="993898"/>
                  </a:lnTo>
                  <a:lnTo>
                    <a:pt x="2008806" y="1001516"/>
                  </a:lnTo>
                  <a:lnTo>
                    <a:pt x="2002455" y="1008182"/>
                  </a:lnTo>
                  <a:lnTo>
                    <a:pt x="1996421" y="1014849"/>
                  </a:lnTo>
                  <a:lnTo>
                    <a:pt x="1989434" y="1020563"/>
                  </a:lnTo>
                  <a:lnTo>
                    <a:pt x="1982765" y="1026276"/>
                  </a:lnTo>
                  <a:lnTo>
                    <a:pt x="1975778" y="1031355"/>
                  </a:lnTo>
                  <a:lnTo>
                    <a:pt x="1968474" y="1036434"/>
                  </a:lnTo>
                  <a:lnTo>
                    <a:pt x="1960852" y="1040244"/>
                  </a:lnTo>
                  <a:lnTo>
                    <a:pt x="1953231" y="1044053"/>
                  </a:lnTo>
                  <a:lnTo>
                    <a:pt x="1945609" y="1072622"/>
                  </a:lnTo>
                  <a:lnTo>
                    <a:pt x="1937987" y="1100557"/>
                  </a:lnTo>
                  <a:lnTo>
                    <a:pt x="1929095" y="1128491"/>
                  </a:lnTo>
                  <a:lnTo>
                    <a:pt x="1919568" y="1155791"/>
                  </a:lnTo>
                  <a:lnTo>
                    <a:pt x="1910041" y="1183408"/>
                  </a:lnTo>
                  <a:lnTo>
                    <a:pt x="1899243" y="1210073"/>
                  </a:lnTo>
                  <a:lnTo>
                    <a:pt x="1888128" y="1236420"/>
                  </a:lnTo>
                  <a:lnTo>
                    <a:pt x="1876695" y="1262133"/>
                  </a:lnTo>
                  <a:lnTo>
                    <a:pt x="1863992" y="1287845"/>
                  </a:lnTo>
                  <a:lnTo>
                    <a:pt x="1850972" y="1312288"/>
                  </a:lnTo>
                  <a:lnTo>
                    <a:pt x="1837316" y="1336731"/>
                  </a:lnTo>
                  <a:lnTo>
                    <a:pt x="1830012" y="1348793"/>
                  </a:lnTo>
                  <a:lnTo>
                    <a:pt x="1823025" y="1360221"/>
                  </a:lnTo>
                  <a:lnTo>
                    <a:pt x="1815721" y="1371649"/>
                  </a:lnTo>
                  <a:lnTo>
                    <a:pt x="1808099" y="1382759"/>
                  </a:lnTo>
                  <a:lnTo>
                    <a:pt x="1800478" y="1394187"/>
                  </a:lnTo>
                  <a:lnTo>
                    <a:pt x="1792538" y="1405297"/>
                  </a:lnTo>
                  <a:lnTo>
                    <a:pt x="1784599" y="1416090"/>
                  </a:lnTo>
                  <a:lnTo>
                    <a:pt x="1776342" y="1426248"/>
                  </a:lnTo>
                  <a:lnTo>
                    <a:pt x="1768085" y="1436724"/>
                  </a:lnTo>
                  <a:lnTo>
                    <a:pt x="1759511" y="1446882"/>
                  </a:lnTo>
                  <a:lnTo>
                    <a:pt x="1750619" y="1456722"/>
                  </a:lnTo>
                  <a:lnTo>
                    <a:pt x="1742044" y="1466563"/>
                  </a:lnTo>
                  <a:lnTo>
                    <a:pt x="1733152" y="1475769"/>
                  </a:lnTo>
                  <a:lnTo>
                    <a:pt x="1723942" y="1484974"/>
                  </a:lnTo>
                  <a:lnTo>
                    <a:pt x="1714733" y="1493862"/>
                  </a:lnTo>
                  <a:lnTo>
                    <a:pt x="1704888" y="1502433"/>
                  </a:lnTo>
                  <a:lnTo>
                    <a:pt x="1695361" y="1511004"/>
                  </a:lnTo>
                  <a:lnTo>
                    <a:pt x="1685516" y="1519258"/>
                  </a:lnTo>
                  <a:lnTo>
                    <a:pt x="1675671" y="1526876"/>
                  </a:lnTo>
                  <a:lnTo>
                    <a:pt x="1665509" y="1534812"/>
                  </a:lnTo>
                  <a:lnTo>
                    <a:pt x="1655029" y="1542113"/>
                  </a:lnTo>
                  <a:lnTo>
                    <a:pt x="1644867" y="1549414"/>
                  </a:lnTo>
                  <a:lnTo>
                    <a:pt x="1634387" y="1556080"/>
                  </a:lnTo>
                  <a:lnTo>
                    <a:pt x="1623589" y="1562746"/>
                  </a:lnTo>
                  <a:lnTo>
                    <a:pt x="1612474" y="1568778"/>
                  </a:lnTo>
                  <a:lnTo>
                    <a:pt x="1601677" y="1574492"/>
                  </a:lnTo>
                  <a:lnTo>
                    <a:pt x="1590244" y="1580206"/>
                  </a:lnTo>
                  <a:lnTo>
                    <a:pt x="1578811" y="1585285"/>
                  </a:lnTo>
                  <a:lnTo>
                    <a:pt x="1567061" y="1590047"/>
                  </a:lnTo>
                  <a:lnTo>
                    <a:pt x="1555628" y="1595126"/>
                  </a:lnTo>
                  <a:lnTo>
                    <a:pt x="1543561" y="1598935"/>
                  </a:lnTo>
                  <a:lnTo>
                    <a:pt x="1531493" y="1603061"/>
                  </a:lnTo>
                  <a:lnTo>
                    <a:pt x="1519107" y="1606553"/>
                  </a:lnTo>
                  <a:lnTo>
                    <a:pt x="1506722" y="1609728"/>
                  </a:lnTo>
                  <a:lnTo>
                    <a:pt x="1494337" y="1612902"/>
                  </a:lnTo>
                  <a:lnTo>
                    <a:pt x="1481634" y="1615442"/>
                  </a:lnTo>
                  <a:lnTo>
                    <a:pt x="1468613" y="1617346"/>
                  </a:lnTo>
                  <a:lnTo>
                    <a:pt x="1455593" y="1619251"/>
                  </a:lnTo>
                  <a:lnTo>
                    <a:pt x="1442255" y="1620521"/>
                  </a:lnTo>
                  <a:lnTo>
                    <a:pt x="1428916" y="1621473"/>
                  </a:lnTo>
                  <a:lnTo>
                    <a:pt x="1415578" y="1622108"/>
                  </a:lnTo>
                  <a:lnTo>
                    <a:pt x="1401605" y="1622425"/>
                  </a:lnTo>
                  <a:lnTo>
                    <a:pt x="1387949" y="1622108"/>
                  </a:lnTo>
                  <a:lnTo>
                    <a:pt x="1374611" y="1621473"/>
                  </a:lnTo>
                  <a:lnTo>
                    <a:pt x="1361273" y="1620521"/>
                  </a:lnTo>
                  <a:lnTo>
                    <a:pt x="1348253" y="1619251"/>
                  </a:lnTo>
                  <a:lnTo>
                    <a:pt x="1335232" y="1617664"/>
                  </a:lnTo>
                  <a:lnTo>
                    <a:pt x="1322212" y="1615442"/>
                  </a:lnTo>
                  <a:lnTo>
                    <a:pt x="1309509" y="1612902"/>
                  </a:lnTo>
                  <a:lnTo>
                    <a:pt x="1296806" y="1610363"/>
                  </a:lnTo>
                  <a:lnTo>
                    <a:pt x="1284738" y="1606871"/>
                  </a:lnTo>
                  <a:lnTo>
                    <a:pt x="1272353" y="1603061"/>
                  </a:lnTo>
                  <a:lnTo>
                    <a:pt x="1260602" y="1599570"/>
                  </a:lnTo>
                  <a:lnTo>
                    <a:pt x="1248535" y="1595443"/>
                  </a:lnTo>
                  <a:lnTo>
                    <a:pt x="1237102" y="1590681"/>
                  </a:lnTo>
                  <a:lnTo>
                    <a:pt x="1225669" y="1585602"/>
                  </a:lnTo>
                  <a:lnTo>
                    <a:pt x="1213919" y="1580523"/>
                  </a:lnTo>
                  <a:lnTo>
                    <a:pt x="1202804" y="1574809"/>
                  </a:lnTo>
                  <a:lnTo>
                    <a:pt x="1191689" y="1569413"/>
                  </a:lnTo>
                  <a:lnTo>
                    <a:pt x="1180891" y="1563064"/>
                  </a:lnTo>
                  <a:lnTo>
                    <a:pt x="1170094" y="1556715"/>
                  </a:lnTo>
                  <a:lnTo>
                    <a:pt x="1159932" y="1550049"/>
                  </a:lnTo>
                  <a:lnTo>
                    <a:pt x="1149452" y="1543065"/>
                  </a:lnTo>
                  <a:lnTo>
                    <a:pt x="1138972" y="1535447"/>
                  </a:lnTo>
                  <a:lnTo>
                    <a:pt x="1128809" y="1528146"/>
                  </a:lnTo>
                  <a:lnTo>
                    <a:pt x="1118965" y="1520210"/>
                  </a:lnTo>
                  <a:lnTo>
                    <a:pt x="1109120" y="1512274"/>
                  </a:lnTo>
                  <a:lnTo>
                    <a:pt x="1099593" y="1504020"/>
                  </a:lnTo>
                  <a:lnTo>
                    <a:pt x="1090383" y="1495450"/>
                  </a:lnTo>
                  <a:lnTo>
                    <a:pt x="1080856" y="1486561"/>
                  </a:lnTo>
                  <a:lnTo>
                    <a:pt x="1071646" y="1477356"/>
                  </a:lnTo>
                  <a:lnTo>
                    <a:pt x="1062754" y="1467833"/>
                  </a:lnTo>
                  <a:lnTo>
                    <a:pt x="1053862" y="1458309"/>
                  </a:lnTo>
                  <a:lnTo>
                    <a:pt x="1045287" y="1448786"/>
                  </a:lnTo>
                  <a:lnTo>
                    <a:pt x="1036713" y="1438628"/>
                  </a:lnTo>
                  <a:lnTo>
                    <a:pt x="1028456" y="1428153"/>
                  </a:lnTo>
                  <a:lnTo>
                    <a:pt x="1020517" y="1417677"/>
                  </a:lnTo>
                  <a:lnTo>
                    <a:pt x="1012260" y="1407519"/>
                  </a:lnTo>
                  <a:lnTo>
                    <a:pt x="1004320" y="1396409"/>
                  </a:lnTo>
                  <a:lnTo>
                    <a:pt x="996699" y="1385616"/>
                  </a:lnTo>
                  <a:lnTo>
                    <a:pt x="989077" y="1374506"/>
                  </a:lnTo>
                  <a:lnTo>
                    <a:pt x="981773" y="1362761"/>
                  </a:lnTo>
                  <a:lnTo>
                    <a:pt x="974786" y="1351333"/>
                  </a:lnTo>
                  <a:lnTo>
                    <a:pt x="967799" y="1339588"/>
                  </a:lnTo>
                  <a:lnTo>
                    <a:pt x="953826" y="1315145"/>
                  </a:lnTo>
                  <a:lnTo>
                    <a:pt x="940806" y="1290702"/>
                  </a:lnTo>
                  <a:lnTo>
                    <a:pt x="928738" y="1265942"/>
                  </a:lnTo>
                  <a:lnTo>
                    <a:pt x="916670" y="1239912"/>
                  </a:lnTo>
                  <a:lnTo>
                    <a:pt x="905555" y="1213882"/>
                  </a:lnTo>
                  <a:lnTo>
                    <a:pt x="894758" y="1187217"/>
                  </a:lnTo>
                  <a:lnTo>
                    <a:pt x="885230" y="1160235"/>
                  </a:lnTo>
                  <a:lnTo>
                    <a:pt x="876021" y="1132936"/>
                  </a:lnTo>
                  <a:lnTo>
                    <a:pt x="866811" y="1105319"/>
                  </a:lnTo>
                  <a:lnTo>
                    <a:pt x="858872" y="1077701"/>
                  </a:lnTo>
                  <a:lnTo>
                    <a:pt x="851250" y="1049449"/>
                  </a:lnTo>
                  <a:lnTo>
                    <a:pt x="842675" y="1046592"/>
                  </a:lnTo>
                  <a:lnTo>
                    <a:pt x="834736" y="1043101"/>
                  </a:lnTo>
                  <a:lnTo>
                    <a:pt x="826479" y="1039291"/>
                  </a:lnTo>
                  <a:lnTo>
                    <a:pt x="818222" y="1034530"/>
                  </a:lnTo>
                  <a:lnTo>
                    <a:pt x="810918" y="1029768"/>
                  </a:lnTo>
                  <a:lnTo>
                    <a:pt x="802979" y="1023737"/>
                  </a:lnTo>
                  <a:lnTo>
                    <a:pt x="795992" y="1017706"/>
                  </a:lnTo>
                  <a:lnTo>
                    <a:pt x="789006" y="1011039"/>
                  </a:lnTo>
                  <a:lnTo>
                    <a:pt x="782336" y="1004056"/>
                  </a:lnTo>
                  <a:lnTo>
                    <a:pt x="775667" y="996437"/>
                  </a:lnTo>
                  <a:lnTo>
                    <a:pt x="769316" y="988501"/>
                  </a:lnTo>
                  <a:lnTo>
                    <a:pt x="763282" y="980248"/>
                  </a:lnTo>
                  <a:lnTo>
                    <a:pt x="757566" y="971677"/>
                  </a:lnTo>
                  <a:lnTo>
                    <a:pt x="752167" y="962789"/>
                  </a:lnTo>
                  <a:lnTo>
                    <a:pt x="747403" y="953583"/>
                  </a:lnTo>
                  <a:lnTo>
                    <a:pt x="742322" y="944060"/>
                  </a:lnTo>
                  <a:lnTo>
                    <a:pt x="737876" y="934537"/>
                  </a:lnTo>
                  <a:lnTo>
                    <a:pt x="733430" y="924379"/>
                  </a:lnTo>
                  <a:lnTo>
                    <a:pt x="729937" y="914538"/>
                  </a:lnTo>
                  <a:lnTo>
                    <a:pt x="726126" y="904380"/>
                  </a:lnTo>
                  <a:lnTo>
                    <a:pt x="722633" y="893905"/>
                  </a:lnTo>
                  <a:lnTo>
                    <a:pt x="720092" y="883747"/>
                  </a:lnTo>
                  <a:lnTo>
                    <a:pt x="717551" y="873271"/>
                  </a:lnTo>
                  <a:lnTo>
                    <a:pt x="715328" y="862796"/>
                  </a:lnTo>
                  <a:lnTo>
                    <a:pt x="713423" y="852320"/>
                  </a:lnTo>
                  <a:lnTo>
                    <a:pt x="712153" y="842162"/>
                  </a:lnTo>
                  <a:lnTo>
                    <a:pt x="710882" y="831687"/>
                  </a:lnTo>
                  <a:lnTo>
                    <a:pt x="710247" y="821212"/>
                  </a:lnTo>
                  <a:lnTo>
                    <a:pt x="709612" y="810736"/>
                  </a:lnTo>
                  <a:lnTo>
                    <a:pt x="709612" y="800896"/>
                  </a:lnTo>
                  <a:lnTo>
                    <a:pt x="710565" y="790738"/>
                  </a:lnTo>
                  <a:lnTo>
                    <a:pt x="711200" y="781214"/>
                  </a:lnTo>
                  <a:lnTo>
                    <a:pt x="713105" y="768517"/>
                  </a:lnTo>
                  <a:lnTo>
                    <a:pt x="715646" y="756454"/>
                  </a:lnTo>
                  <a:lnTo>
                    <a:pt x="718822" y="745344"/>
                  </a:lnTo>
                  <a:lnTo>
                    <a:pt x="722633" y="735186"/>
                  </a:lnTo>
                  <a:lnTo>
                    <a:pt x="727079" y="725663"/>
                  </a:lnTo>
                  <a:lnTo>
                    <a:pt x="732160" y="716775"/>
                  </a:lnTo>
                  <a:lnTo>
                    <a:pt x="737559" y="708521"/>
                  </a:lnTo>
                  <a:lnTo>
                    <a:pt x="743910" y="701220"/>
                  </a:lnTo>
                  <a:lnTo>
                    <a:pt x="750579" y="694236"/>
                  </a:lnTo>
                  <a:lnTo>
                    <a:pt x="757566" y="688205"/>
                  </a:lnTo>
                  <a:lnTo>
                    <a:pt x="765505" y="682809"/>
                  </a:lnTo>
                  <a:lnTo>
                    <a:pt x="773762" y="677412"/>
                  </a:lnTo>
                  <a:lnTo>
                    <a:pt x="782336" y="673286"/>
                  </a:lnTo>
                  <a:lnTo>
                    <a:pt x="791546" y="669159"/>
                  </a:lnTo>
                  <a:lnTo>
                    <a:pt x="800756" y="666302"/>
                  </a:lnTo>
                  <a:lnTo>
                    <a:pt x="810600" y="663762"/>
                  </a:lnTo>
                  <a:lnTo>
                    <a:pt x="811553" y="646303"/>
                  </a:lnTo>
                  <a:lnTo>
                    <a:pt x="813141" y="629162"/>
                  </a:lnTo>
                  <a:lnTo>
                    <a:pt x="814411" y="612020"/>
                  </a:lnTo>
                  <a:lnTo>
                    <a:pt x="816634" y="594878"/>
                  </a:lnTo>
                  <a:lnTo>
                    <a:pt x="819175" y="578372"/>
                  </a:lnTo>
                  <a:lnTo>
                    <a:pt x="821716" y="561547"/>
                  </a:lnTo>
                  <a:lnTo>
                    <a:pt x="824574" y="544723"/>
                  </a:lnTo>
                  <a:lnTo>
                    <a:pt x="827432" y="528534"/>
                  </a:lnTo>
                  <a:lnTo>
                    <a:pt x="830925" y="512662"/>
                  </a:lnTo>
                  <a:lnTo>
                    <a:pt x="834736" y="496155"/>
                  </a:lnTo>
                  <a:lnTo>
                    <a:pt x="838865" y="480283"/>
                  </a:lnTo>
                  <a:lnTo>
                    <a:pt x="843311" y="464729"/>
                  </a:lnTo>
                  <a:lnTo>
                    <a:pt x="847757" y="448857"/>
                  </a:lnTo>
                  <a:lnTo>
                    <a:pt x="852520" y="433937"/>
                  </a:lnTo>
                  <a:lnTo>
                    <a:pt x="857601" y="418700"/>
                  </a:lnTo>
                  <a:lnTo>
                    <a:pt x="863318" y="403463"/>
                  </a:lnTo>
                  <a:lnTo>
                    <a:pt x="868717" y="388544"/>
                  </a:lnTo>
                  <a:lnTo>
                    <a:pt x="874750" y="373942"/>
                  </a:lnTo>
                  <a:lnTo>
                    <a:pt x="881102" y="359340"/>
                  </a:lnTo>
                  <a:lnTo>
                    <a:pt x="887453" y="345372"/>
                  </a:lnTo>
                  <a:lnTo>
                    <a:pt x="894122" y="331405"/>
                  </a:lnTo>
                  <a:lnTo>
                    <a:pt x="901109" y="317438"/>
                  </a:lnTo>
                  <a:lnTo>
                    <a:pt x="908731" y="304105"/>
                  </a:lnTo>
                  <a:lnTo>
                    <a:pt x="916035" y="290773"/>
                  </a:lnTo>
                  <a:lnTo>
                    <a:pt x="923657" y="277441"/>
                  </a:lnTo>
                  <a:lnTo>
                    <a:pt x="931596" y="264743"/>
                  </a:lnTo>
                  <a:lnTo>
                    <a:pt x="940171" y="252046"/>
                  </a:lnTo>
                  <a:lnTo>
                    <a:pt x="948427" y="239348"/>
                  </a:lnTo>
                  <a:lnTo>
                    <a:pt x="957320" y="227603"/>
                  </a:lnTo>
                  <a:lnTo>
                    <a:pt x="966212" y="215858"/>
                  </a:lnTo>
                  <a:lnTo>
                    <a:pt x="975421" y="204112"/>
                  </a:lnTo>
                  <a:lnTo>
                    <a:pt x="985266" y="192685"/>
                  </a:lnTo>
                  <a:lnTo>
                    <a:pt x="994793" y="181574"/>
                  </a:lnTo>
                  <a:lnTo>
                    <a:pt x="1004956" y="170781"/>
                  </a:lnTo>
                  <a:lnTo>
                    <a:pt x="1014800" y="160306"/>
                  </a:lnTo>
                  <a:lnTo>
                    <a:pt x="1025280" y="149831"/>
                  </a:lnTo>
                  <a:lnTo>
                    <a:pt x="1036078" y="140307"/>
                  </a:lnTo>
                  <a:lnTo>
                    <a:pt x="1046875" y="130784"/>
                  </a:lnTo>
                  <a:lnTo>
                    <a:pt x="1057991" y="121261"/>
                  </a:lnTo>
                  <a:lnTo>
                    <a:pt x="1069105" y="112055"/>
                  </a:lnTo>
                  <a:lnTo>
                    <a:pt x="1080538" y="103485"/>
                  </a:lnTo>
                  <a:lnTo>
                    <a:pt x="1092606" y="94914"/>
                  </a:lnTo>
                  <a:lnTo>
                    <a:pt x="1104356" y="86978"/>
                  </a:lnTo>
                  <a:lnTo>
                    <a:pt x="1116742" y="79359"/>
                  </a:lnTo>
                  <a:lnTo>
                    <a:pt x="1128809" y="72058"/>
                  </a:lnTo>
                  <a:lnTo>
                    <a:pt x="1141512" y="64440"/>
                  </a:lnTo>
                  <a:lnTo>
                    <a:pt x="1154533" y="57774"/>
                  </a:lnTo>
                  <a:lnTo>
                    <a:pt x="1167553" y="51425"/>
                  </a:lnTo>
                  <a:lnTo>
                    <a:pt x="1180574" y="45711"/>
                  </a:lnTo>
                  <a:lnTo>
                    <a:pt x="1193912" y="39680"/>
                  </a:lnTo>
                  <a:lnTo>
                    <a:pt x="1207568" y="34601"/>
                  </a:lnTo>
                  <a:lnTo>
                    <a:pt x="1221541" y="29522"/>
                  </a:lnTo>
                  <a:lnTo>
                    <a:pt x="1235514" y="24760"/>
                  </a:lnTo>
                  <a:lnTo>
                    <a:pt x="1249805" y="20633"/>
                  </a:lnTo>
                  <a:lnTo>
                    <a:pt x="1264096" y="16507"/>
                  </a:lnTo>
                  <a:lnTo>
                    <a:pt x="1278704" y="13332"/>
                  </a:lnTo>
                  <a:lnTo>
                    <a:pt x="1293630" y="10158"/>
                  </a:lnTo>
                  <a:lnTo>
                    <a:pt x="1308556" y="7618"/>
                  </a:lnTo>
                  <a:lnTo>
                    <a:pt x="1323164" y="5396"/>
                  </a:lnTo>
                  <a:lnTo>
                    <a:pt x="1339043" y="3174"/>
                  </a:lnTo>
                  <a:lnTo>
                    <a:pt x="1354287" y="1905"/>
                  </a:lnTo>
                  <a:lnTo>
                    <a:pt x="1369848" y="952"/>
                  </a:lnTo>
                  <a:lnTo>
                    <a:pt x="1385726" y="317"/>
                  </a:lnTo>
                  <a:lnTo>
                    <a:pt x="1401605" y="0"/>
                  </a:lnTo>
                  <a:close/>
                </a:path>
              </a:pathLst>
            </a:custGeom>
            <a:solidFill>
              <a:srgbClr val="FC4653">
                <a:lumMod val="50000"/>
              </a:srgbClr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41" name="椭圆 40"/>
          <p:cNvSpPr/>
          <p:nvPr>
            <p:custDataLst>
              <p:tags r:id="rId8"/>
            </p:custDataLst>
          </p:nvPr>
        </p:nvSpPr>
        <p:spPr>
          <a:xfrm>
            <a:off x="3133307" y="4056946"/>
            <a:ext cx="675779" cy="67577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C46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6" name="KSO_Shape"/>
          <p:cNvSpPr/>
          <p:nvPr>
            <p:custDataLst>
              <p:tags r:id="rId9"/>
            </p:custDataLst>
          </p:nvPr>
        </p:nvSpPr>
        <p:spPr bwMode="auto">
          <a:xfrm>
            <a:off x="3282821" y="4230172"/>
            <a:ext cx="377409" cy="358966"/>
          </a:xfrm>
          <a:custGeom>
            <a:avLst/>
            <a:gdLst>
              <a:gd name="T0" fmla="*/ 1657163 w 8032"/>
              <a:gd name="T1" fmla="*/ 1166044 h 7642"/>
              <a:gd name="T2" fmla="*/ 1800397 w 8032"/>
              <a:gd name="T3" fmla="*/ 1166044 h 7642"/>
              <a:gd name="T4" fmla="*/ 1800397 w 8032"/>
              <a:gd name="T5" fmla="*/ 1498463 h 7642"/>
              <a:gd name="T6" fmla="*/ 1657163 w 8032"/>
              <a:gd name="T7" fmla="*/ 1498463 h 7642"/>
              <a:gd name="T8" fmla="*/ 1657163 w 8032"/>
              <a:gd name="T9" fmla="*/ 1712977 h 7642"/>
              <a:gd name="T10" fmla="*/ 0 w 8032"/>
              <a:gd name="T11" fmla="*/ 1712977 h 7642"/>
              <a:gd name="T12" fmla="*/ 0 w 8032"/>
              <a:gd name="T13" fmla="*/ 1020793 h 7642"/>
              <a:gd name="T14" fmla="*/ 286692 w 8032"/>
              <a:gd name="T15" fmla="*/ 1020793 h 7642"/>
              <a:gd name="T16" fmla="*/ 286692 w 8032"/>
              <a:gd name="T17" fmla="*/ 0 h 7642"/>
              <a:gd name="T18" fmla="*/ 1004430 w 8032"/>
              <a:gd name="T19" fmla="*/ 0 h 7642"/>
              <a:gd name="T20" fmla="*/ 1372713 w 8032"/>
              <a:gd name="T21" fmla="*/ 356627 h 7642"/>
              <a:gd name="T22" fmla="*/ 1372713 w 8032"/>
              <a:gd name="T23" fmla="*/ 1020793 h 7642"/>
              <a:gd name="T24" fmla="*/ 1657163 w 8032"/>
              <a:gd name="T25" fmla="*/ 1020793 h 7642"/>
              <a:gd name="T26" fmla="*/ 1657163 w 8032"/>
              <a:gd name="T27" fmla="*/ 1166044 h 7642"/>
              <a:gd name="T28" fmla="*/ 1583641 w 8032"/>
              <a:gd name="T29" fmla="*/ 1660525 h 7642"/>
              <a:gd name="T30" fmla="*/ 1583641 w 8032"/>
              <a:gd name="T31" fmla="*/ 1076383 h 7642"/>
              <a:gd name="T32" fmla="*/ 1377420 w 8032"/>
              <a:gd name="T33" fmla="*/ 1076383 h 7642"/>
              <a:gd name="T34" fmla="*/ 1377420 w 8032"/>
              <a:gd name="T35" fmla="*/ 1293363 h 7642"/>
              <a:gd name="T36" fmla="*/ 276157 w 8032"/>
              <a:gd name="T37" fmla="*/ 1293363 h 7642"/>
              <a:gd name="T38" fmla="*/ 276157 w 8032"/>
              <a:gd name="T39" fmla="*/ 1076383 h 7642"/>
              <a:gd name="T40" fmla="*/ 69936 w 8032"/>
              <a:gd name="T41" fmla="*/ 1076383 h 7642"/>
              <a:gd name="T42" fmla="*/ 69936 w 8032"/>
              <a:gd name="T43" fmla="*/ 1660525 h 7642"/>
              <a:gd name="T44" fmla="*/ 1583641 w 8032"/>
              <a:gd name="T45" fmla="*/ 1660525 h 7642"/>
              <a:gd name="T46" fmla="*/ 360438 w 8032"/>
              <a:gd name="T47" fmla="*/ 55590 h 7642"/>
              <a:gd name="T48" fmla="*/ 360438 w 8032"/>
              <a:gd name="T49" fmla="*/ 1227013 h 7642"/>
              <a:gd name="T50" fmla="*/ 1296949 w 8032"/>
              <a:gd name="T51" fmla="*/ 1227013 h 7642"/>
              <a:gd name="T52" fmla="*/ 1296949 w 8032"/>
              <a:gd name="T53" fmla="*/ 416028 h 7642"/>
              <a:gd name="T54" fmla="*/ 933373 w 8032"/>
              <a:gd name="T55" fmla="*/ 416028 h 7642"/>
              <a:gd name="T56" fmla="*/ 933373 w 8032"/>
              <a:gd name="T57" fmla="*/ 55590 h 7642"/>
              <a:gd name="T58" fmla="*/ 360438 w 8032"/>
              <a:gd name="T59" fmla="*/ 55590 h 7642"/>
              <a:gd name="T60" fmla="*/ 1013844 w 8032"/>
              <a:gd name="T61" fmla="*/ 90558 h 7642"/>
              <a:gd name="T62" fmla="*/ 1013844 w 8032"/>
              <a:gd name="T63" fmla="*/ 356627 h 7642"/>
              <a:gd name="T64" fmla="*/ 1278345 w 8032"/>
              <a:gd name="T65" fmla="*/ 356627 h 7642"/>
              <a:gd name="T66" fmla="*/ 1013844 w 8032"/>
              <a:gd name="T67" fmla="*/ 90558 h 7642"/>
              <a:gd name="T68" fmla="*/ 1727099 w 8032"/>
              <a:gd name="T69" fmla="*/ 1444218 h 7642"/>
              <a:gd name="T70" fmla="*/ 1727099 w 8032"/>
              <a:gd name="T71" fmla="*/ 1218047 h 7642"/>
              <a:gd name="T72" fmla="*/ 1667923 w 8032"/>
              <a:gd name="T73" fmla="*/ 1218047 h 7642"/>
              <a:gd name="T74" fmla="*/ 1667923 w 8032"/>
              <a:gd name="T75" fmla="*/ 1444218 h 7642"/>
              <a:gd name="T76" fmla="*/ 1727099 w 8032"/>
              <a:gd name="T77" fmla="*/ 1444218 h 764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8032" h="7642">
                <a:moveTo>
                  <a:pt x="7393" y="5202"/>
                </a:moveTo>
                <a:lnTo>
                  <a:pt x="8032" y="5202"/>
                </a:lnTo>
                <a:lnTo>
                  <a:pt x="8032" y="6685"/>
                </a:lnTo>
                <a:lnTo>
                  <a:pt x="7393" y="6685"/>
                </a:lnTo>
                <a:lnTo>
                  <a:pt x="7393" y="7642"/>
                </a:lnTo>
                <a:lnTo>
                  <a:pt x="0" y="7642"/>
                </a:lnTo>
                <a:lnTo>
                  <a:pt x="0" y="4554"/>
                </a:lnTo>
                <a:lnTo>
                  <a:pt x="1279" y="4554"/>
                </a:lnTo>
                <a:lnTo>
                  <a:pt x="1279" y="0"/>
                </a:lnTo>
                <a:lnTo>
                  <a:pt x="4481" y="0"/>
                </a:lnTo>
                <a:lnTo>
                  <a:pt x="6124" y="1591"/>
                </a:lnTo>
                <a:lnTo>
                  <a:pt x="6124" y="4554"/>
                </a:lnTo>
                <a:lnTo>
                  <a:pt x="7393" y="4554"/>
                </a:lnTo>
                <a:lnTo>
                  <a:pt x="7393" y="5202"/>
                </a:lnTo>
                <a:close/>
                <a:moveTo>
                  <a:pt x="7065" y="7408"/>
                </a:moveTo>
                <a:lnTo>
                  <a:pt x="7065" y="4802"/>
                </a:lnTo>
                <a:lnTo>
                  <a:pt x="6145" y="4802"/>
                </a:lnTo>
                <a:lnTo>
                  <a:pt x="6145" y="5770"/>
                </a:lnTo>
                <a:lnTo>
                  <a:pt x="1232" y="5770"/>
                </a:lnTo>
                <a:lnTo>
                  <a:pt x="1232" y="4802"/>
                </a:lnTo>
                <a:lnTo>
                  <a:pt x="312" y="4802"/>
                </a:lnTo>
                <a:lnTo>
                  <a:pt x="312" y="7408"/>
                </a:lnTo>
                <a:lnTo>
                  <a:pt x="7065" y="7408"/>
                </a:lnTo>
                <a:close/>
                <a:moveTo>
                  <a:pt x="1608" y="248"/>
                </a:moveTo>
                <a:lnTo>
                  <a:pt x="1608" y="5474"/>
                </a:lnTo>
                <a:lnTo>
                  <a:pt x="5786" y="5474"/>
                </a:lnTo>
                <a:lnTo>
                  <a:pt x="5786" y="1856"/>
                </a:lnTo>
                <a:lnTo>
                  <a:pt x="4164" y="1856"/>
                </a:lnTo>
                <a:lnTo>
                  <a:pt x="4164" y="248"/>
                </a:lnTo>
                <a:lnTo>
                  <a:pt x="1608" y="248"/>
                </a:lnTo>
                <a:close/>
                <a:moveTo>
                  <a:pt x="4523" y="404"/>
                </a:moveTo>
                <a:lnTo>
                  <a:pt x="4523" y="1591"/>
                </a:lnTo>
                <a:lnTo>
                  <a:pt x="5703" y="1591"/>
                </a:lnTo>
                <a:lnTo>
                  <a:pt x="4523" y="404"/>
                </a:lnTo>
                <a:close/>
                <a:moveTo>
                  <a:pt x="7705" y="6443"/>
                </a:moveTo>
                <a:lnTo>
                  <a:pt x="7705" y="5434"/>
                </a:lnTo>
                <a:lnTo>
                  <a:pt x="7441" y="5434"/>
                </a:lnTo>
                <a:lnTo>
                  <a:pt x="7441" y="6443"/>
                </a:lnTo>
                <a:lnTo>
                  <a:pt x="7705" y="6443"/>
                </a:lnTo>
                <a:close/>
              </a:path>
            </a:pathLst>
          </a:custGeom>
          <a:solidFill>
            <a:srgbClr val="FC4653"/>
          </a:solidFill>
          <a:ln>
            <a:noFill/>
          </a:ln>
        </p:spPr>
        <p:txBody>
          <a:bodyPr anchor="ctr" anchorCtr="1">
            <a:normAutofit fontScale="90000"/>
          </a:bodyPr>
          <a:p>
            <a:endParaRPr lang="zh-CN" altLang="en-US">
              <a:sym typeface="Arial" panose="020B0604020202020204" pitchFamily="34" charset="0"/>
            </a:endParaRPr>
          </a:p>
        </p:txBody>
      </p:sp>
      <p:cxnSp>
        <p:nvCxnSpPr>
          <p:cNvPr id="51" name="直接连接符 50"/>
          <p:cNvCxnSpPr>
            <a:stCxn id="38" idx="6"/>
          </p:cNvCxnSpPr>
          <p:nvPr>
            <p:custDataLst>
              <p:tags r:id="rId10"/>
            </p:custDataLst>
          </p:nvPr>
        </p:nvCxnSpPr>
        <p:spPr>
          <a:xfrm>
            <a:off x="2195036" y="4687491"/>
            <a:ext cx="920139" cy="1317"/>
          </a:xfrm>
          <a:prstGeom prst="line">
            <a:avLst/>
          </a:prstGeom>
          <a:ln>
            <a:solidFill>
              <a:srgbClr val="FC4653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253365" y="334010"/>
            <a:ext cx="10617835" cy="94932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（5）注重通过科学史展示物理规律的发现过程，考查学生是否掌握相关的物理知识及解决问题的方法。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1470025"/>
            <a:ext cx="8930640" cy="4902835"/>
          </a:xfrm>
          <a:prstGeom prst="rect">
            <a:avLst/>
          </a:prstGeom>
        </p:spPr>
      </p:pic>
      <p:sp>
        <p:nvSpPr>
          <p:cNvPr id="8" name="任意多边形 7"/>
          <p:cNvSpPr/>
          <p:nvPr>
            <p:custDataLst>
              <p:tags r:id="rId3"/>
            </p:custDataLst>
          </p:nvPr>
        </p:nvSpPr>
        <p:spPr bwMode="auto">
          <a:xfrm flipH="1">
            <a:off x="7985760" y="2033270"/>
            <a:ext cx="1036320" cy="1067435"/>
          </a:xfrm>
          <a:custGeom>
            <a:avLst/>
            <a:gdLst>
              <a:gd name="connsiteX0" fmla="*/ 359281 w 1620483"/>
              <a:gd name="connsiteY0" fmla="*/ 790768 h 1335661"/>
              <a:gd name="connsiteX1" fmla="*/ 348308 w 1620483"/>
              <a:gd name="connsiteY1" fmla="*/ 803168 h 1335661"/>
              <a:gd name="connsiteX2" fmla="*/ 336627 w 1620483"/>
              <a:gd name="connsiteY2" fmla="*/ 815568 h 1335661"/>
              <a:gd name="connsiteX3" fmla="*/ 324946 w 1620483"/>
              <a:gd name="connsiteY3" fmla="*/ 828677 h 1335661"/>
              <a:gd name="connsiteX4" fmla="*/ 313265 w 1620483"/>
              <a:gd name="connsiteY4" fmla="*/ 842140 h 1335661"/>
              <a:gd name="connsiteX5" fmla="*/ 307247 w 1620483"/>
              <a:gd name="connsiteY5" fmla="*/ 849226 h 1335661"/>
              <a:gd name="connsiteX6" fmla="*/ 301584 w 1620483"/>
              <a:gd name="connsiteY6" fmla="*/ 856666 h 1335661"/>
              <a:gd name="connsiteX7" fmla="*/ 295920 w 1620483"/>
              <a:gd name="connsiteY7" fmla="*/ 864106 h 1335661"/>
              <a:gd name="connsiteX8" fmla="*/ 290611 w 1620483"/>
              <a:gd name="connsiteY8" fmla="*/ 872254 h 1335661"/>
              <a:gd name="connsiteX9" fmla="*/ 285655 w 1620483"/>
              <a:gd name="connsiteY9" fmla="*/ 880403 h 1335661"/>
              <a:gd name="connsiteX10" fmla="*/ 280700 w 1620483"/>
              <a:gd name="connsiteY10" fmla="*/ 889260 h 1335661"/>
              <a:gd name="connsiteX11" fmla="*/ 276098 w 1620483"/>
              <a:gd name="connsiteY11" fmla="*/ 898471 h 1335661"/>
              <a:gd name="connsiteX12" fmla="*/ 271496 w 1620483"/>
              <a:gd name="connsiteY12" fmla="*/ 908037 h 1335661"/>
              <a:gd name="connsiteX13" fmla="*/ 205658 w 1620483"/>
              <a:gd name="connsiteY13" fmla="*/ 1119901 h 1335661"/>
              <a:gd name="connsiteX14" fmla="*/ 139819 w 1620483"/>
              <a:gd name="connsiteY14" fmla="*/ 1102541 h 1335661"/>
              <a:gd name="connsiteX15" fmla="*/ 200348 w 1620483"/>
              <a:gd name="connsiteY15" fmla="*/ 912643 h 1335661"/>
              <a:gd name="connsiteX16" fmla="*/ 207073 w 1620483"/>
              <a:gd name="connsiteY16" fmla="*/ 900243 h 1335661"/>
              <a:gd name="connsiteX17" fmla="*/ 214153 w 1620483"/>
              <a:gd name="connsiteY17" fmla="*/ 888551 h 1335661"/>
              <a:gd name="connsiteX18" fmla="*/ 221586 w 1620483"/>
              <a:gd name="connsiteY18" fmla="*/ 877569 h 1335661"/>
              <a:gd name="connsiteX19" fmla="*/ 229728 w 1620483"/>
              <a:gd name="connsiteY19" fmla="*/ 867294 h 1335661"/>
              <a:gd name="connsiteX20" fmla="*/ 238223 w 1620483"/>
              <a:gd name="connsiteY20" fmla="*/ 857728 h 1335661"/>
              <a:gd name="connsiteX21" fmla="*/ 247072 w 1620483"/>
              <a:gd name="connsiteY21" fmla="*/ 848517 h 1335661"/>
              <a:gd name="connsiteX22" fmla="*/ 256629 w 1620483"/>
              <a:gd name="connsiteY22" fmla="*/ 840014 h 1335661"/>
              <a:gd name="connsiteX23" fmla="*/ 266541 w 1620483"/>
              <a:gd name="connsiteY23" fmla="*/ 832574 h 1335661"/>
              <a:gd name="connsiteX24" fmla="*/ 276806 w 1620483"/>
              <a:gd name="connsiteY24" fmla="*/ 825488 h 1335661"/>
              <a:gd name="connsiteX25" fmla="*/ 287425 w 1620483"/>
              <a:gd name="connsiteY25" fmla="*/ 818757 h 1335661"/>
              <a:gd name="connsiteX26" fmla="*/ 298398 w 1620483"/>
              <a:gd name="connsiteY26" fmla="*/ 812734 h 1335661"/>
              <a:gd name="connsiteX27" fmla="*/ 309725 w 1620483"/>
              <a:gd name="connsiteY27" fmla="*/ 807420 h 1335661"/>
              <a:gd name="connsiteX28" fmla="*/ 321406 w 1620483"/>
              <a:gd name="connsiteY28" fmla="*/ 802460 h 1335661"/>
              <a:gd name="connsiteX29" fmla="*/ 333795 w 1620483"/>
              <a:gd name="connsiteY29" fmla="*/ 797854 h 1335661"/>
              <a:gd name="connsiteX30" fmla="*/ 346184 w 1620483"/>
              <a:gd name="connsiteY30" fmla="*/ 793957 h 1335661"/>
              <a:gd name="connsiteX31" fmla="*/ 997847 w 1620483"/>
              <a:gd name="connsiteY31" fmla="*/ 565442 h 1335661"/>
              <a:gd name="connsiteX32" fmla="*/ 651662 w 1620483"/>
              <a:gd name="connsiteY32" fmla="*/ 565442 h 1335661"/>
              <a:gd name="connsiteX33" fmla="*/ 651662 w 1620483"/>
              <a:gd name="connsiteY33" fmla="*/ 650471 h 1335661"/>
              <a:gd name="connsiteX34" fmla="*/ 643167 w 1620483"/>
              <a:gd name="connsiteY34" fmla="*/ 655785 h 1335661"/>
              <a:gd name="connsiteX35" fmla="*/ 634671 w 1620483"/>
              <a:gd name="connsiteY35" fmla="*/ 661808 h 1335661"/>
              <a:gd name="connsiteX36" fmla="*/ 626176 w 1620483"/>
              <a:gd name="connsiteY36" fmla="*/ 667476 h 1335661"/>
              <a:gd name="connsiteX37" fmla="*/ 618035 w 1620483"/>
              <a:gd name="connsiteY37" fmla="*/ 673854 h 1335661"/>
              <a:gd name="connsiteX38" fmla="*/ 609893 w 1620483"/>
              <a:gd name="connsiteY38" fmla="*/ 680585 h 1335661"/>
              <a:gd name="connsiteX39" fmla="*/ 602460 w 1620483"/>
              <a:gd name="connsiteY39" fmla="*/ 687317 h 1335661"/>
              <a:gd name="connsiteX40" fmla="*/ 595027 w 1620483"/>
              <a:gd name="connsiteY40" fmla="*/ 694402 h 1335661"/>
              <a:gd name="connsiteX41" fmla="*/ 587947 w 1620483"/>
              <a:gd name="connsiteY41" fmla="*/ 701488 h 1335661"/>
              <a:gd name="connsiteX42" fmla="*/ 511489 w 1620483"/>
              <a:gd name="connsiteY42" fmla="*/ 701488 h 1335661"/>
              <a:gd name="connsiteX43" fmla="*/ 511489 w 1620483"/>
              <a:gd name="connsiteY43" fmla="*/ 701842 h 1335661"/>
              <a:gd name="connsiteX44" fmla="*/ 495914 w 1620483"/>
              <a:gd name="connsiteY44" fmla="*/ 701842 h 1335661"/>
              <a:gd name="connsiteX45" fmla="*/ 480694 w 1620483"/>
              <a:gd name="connsiteY45" fmla="*/ 702197 h 1335661"/>
              <a:gd name="connsiteX46" fmla="*/ 465827 w 1620483"/>
              <a:gd name="connsiteY46" fmla="*/ 702905 h 1335661"/>
              <a:gd name="connsiteX47" fmla="*/ 451314 w 1620483"/>
              <a:gd name="connsiteY47" fmla="*/ 703968 h 1335661"/>
              <a:gd name="connsiteX48" fmla="*/ 436447 w 1620483"/>
              <a:gd name="connsiteY48" fmla="*/ 705385 h 1335661"/>
              <a:gd name="connsiteX49" fmla="*/ 422288 w 1620483"/>
              <a:gd name="connsiteY49" fmla="*/ 706802 h 1335661"/>
              <a:gd name="connsiteX50" fmla="*/ 408129 w 1620483"/>
              <a:gd name="connsiteY50" fmla="*/ 709637 h 1335661"/>
              <a:gd name="connsiteX51" fmla="*/ 393971 w 1620483"/>
              <a:gd name="connsiteY51" fmla="*/ 712117 h 1335661"/>
              <a:gd name="connsiteX52" fmla="*/ 380166 w 1620483"/>
              <a:gd name="connsiteY52" fmla="*/ 714951 h 1335661"/>
              <a:gd name="connsiteX53" fmla="*/ 366715 w 1620483"/>
              <a:gd name="connsiteY53" fmla="*/ 718139 h 1335661"/>
              <a:gd name="connsiteX54" fmla="*/ 353264 w 1620483"/>
              <a:gd name="connsiteY54" fmla="*/ 722391 h 1335661"/>
              <a:gd name="connsiteX55" fmla="*/ 339813 w 1620483"/>
              <a:gd name="connsiteY55" fmla="*/ 726642 h 1335661"/>
              <a:gd name="connsiteX56" fmla="*/ 327070 w 1620483"/>
              <a:gd name="connsiteY56" fmla="*/ 731602 h 1335661"/>
              <a:gd name="connsiteX57" fmla="*/ 314327 w 1620483"/>
              <a:gd name="connsiteY57" fmla="*/ 736562 h 1335661"/>
              <a:gd name="connsiteX58" fmla="*/ 301938 w 1620483"/>
              <a:gd name="connsiteY58" fmla="*/ 742585 h 1335661"/>
              <a:gd name="connsiteX59" fmla="*/ 289195 w 1620483"/>
              <a:gd name="connsiteY59" fmla="*/ 748962 h 1335661"/>
              <a:gd name="connsiteX60" fmla="*/ 276098 w 1620483"/>
              <a:gd name="connsiteY60" fmla="*/ 756402 h 1335661"/>
              <a:gd name="connsiteX61" fmla="*/ 262647 w 1620483"/>
              <a:gd name="connsiteY61" fmla="*/ 764197 h 1335661"/>
              <a:gd name="connsiteX62" fmla="*/ 249550 w 1620483"/>
              <a:gd name="connsiteY62" fmla="*/ 773054 h 1335661"/>
              <a:gd name="connsiteX63" fmla="*/ 237161 w 1620483"/>
              <a:gd name="connsiteY63" fmla="*/ 782265 h 1335661"/>
              <a:gd name="connsiteX64" fmla="*/ 225480 w 1620483"/>
              <a:gd name="connsiteY64" fmla="*/ 792185 h 1335661"/>
              <a:gd name="connsiteX65" fmla="*/ 213799 w 1620483"/>
              <a:gd name="connsiteY65" fmla="*/ 802814 h 1335661"/>
              <a:gd name="connsiteX66" fmla="*/ 202826 w 1620483"/>
              <a:gd name="connsiteY66" fmla="*/ 813797 h 1335661"/>
              <a:gd name="connsiteX67" fmla="*/ 191853 w 1620483"/>
              <a:gd name="connsiteY67" fmla="*/ 825488 h 1335661"/>
              <a:gd name="connsiteX68" fmla="*/ 181941 w 1620483"/>
              <a:gd name="connsiteY68" fmla="*/ 837534 h 1335661"/>
              <a:gd name="connsiteX69" fmla="*/ 172384 w 1620483"/>
              <a:gd name="connsiteY69" fmla="*/ 849934 h 1335661"/>
              <a:gd name="connsiteX70" fmla="*/ 163181 w 1620483"/>
              <a:gd name="connsiteY70" fmla="*/ 863397 h 1335661"/>
              <a:gd name="connsiteX71" fmla="*/ 154332 w 1620483"/>
              <a:gd name="connsiteY71" fmla="*/ 877569 h 1335661"/>
              <a:gd name="connsiteX72" fmla="*/ 146544 w 1620483"/>
              <a:gd name="connsiteY72" fmla="*/ 892449 h 1335661"/>
              <a:gd name="connsiteX73" fmla="*/ 138403 w 1620483"/>
              <a:gd name="connsiteY73" fmla="*/ 907683 h 1335661"/>
              <a:gd name="connsiteX74" fmla="*/ 131324 w 1620483"/>
              <a:gd name="connsiteY74" fmla="*/ 923626 h 1335661"/>
              <a:gd name="connsiteX75" fmla="*/ 124598 w 1620483"/>
              <a:gd name="connsiteY75" fmla="*/ 940277 h 1335661"/>
              <a:gd name="connsiteX76" fmla="*/ 123536 w 1620483"/>
              <a:gd name="connsiteY76" fmla="*/ 944174 h 1335661"/>
              <a:gd name="connsiteX77" fmla="*/ 121058 w 1620483"/>
              <a:gd name="connsiteY77" fmla="*/ 953386 h 1335661"/>
              <a:gd name="connsiteX78" fmla="*/ 78228 w 1620483"/>
              <a:gd name="connsiteY78" fmla="*/ 1110689 h 1335661"/>
              <a:gd name="connsiteX79" fmla="*/ 37167 w 1620483"/>
              <a:gd name="connsiteY79" fmla="*/ 1099706 h 1335661"/>
              <a:gd name="connsiteX80" fmla="*/ 0 w 1620483"/>
              <a:gd name="connsiteY80" fmla="*/ 1239650 h 1335661"/>
              <a:gd name="connsiteX81" fmla="*/ 357511 w 1620483"/>
              <a:gd name="connsiteY81" fmla="*/ 1335661 h 1335661"/>
              <a:gd name="connsiteX82" fmla="*/ 394679 w 1620483"/>
              <a:gd name="connsiteY82" fmla="*/ 1196072 h 1335661"/>
              <a:gd name="connsiteX83" fmla="*/ 357865 w 1620483"/>
              <a:gd name="connsiteY83" fmla="*/ 1186507 h 1335661"/>
              <a:gd name="connsiteX84" fmla="*/ 397510 w 1620483"/>
              <a:gd name="connsiteY84" fmla="*/ 1039123 h 1335661"/>
              <a:gd name="connsiteX85" fmla="*/ 399988 w 1620483"/>
              <a:gd name="connsiteY85" fmla="*/ 1033100 h 1335661"/>
              <a:gd name="connsiteX86" fmla="*/ 403174 w 1620483"/>
              <a:gd name="connsiteY86" fmla="*/ 1027432 h 1335661"/>
              <a:gd name="connsiteX87" fmla="*/ 406360 w 1620483"/>
              <a:gd name="connsiteY87" fmla="*/ 1022472 h 1335661"/>
              <a:gd name="connsiteX88" fmla="*/ 409899 w 1620483"/>
              <a:gd name="connsiteY88" fmla="*/ 1018220 h 1335661"/>
              <a:gd name="connsiteX89" fmla="*/ 413085 w 1620483"/>
              <a:gd name="connsiteY89" fmla="*/ 1014323 h 1335661"/>
              <a:gd name="connsiteX90" fmla="*/ 416979 w 1620483"/>
              <a:gd name="connsiteY90" fmla="*/ 1010780 h 1335661"/>
              <a:gd name="connsiteX91" fmla="*/ 420518 w 1620483"/>
              <a:gd name="connsiteY91" fmla="*/ 1008300 h 1335661"/>
              <a:gd name="connsiteX92" fmla="*/ 424766 w 1620483"/>
              <a:gd name="connsiteY92" fmla="*/ 1005466 h 1335661"/>
              <a:gd name="connsiteX93" fmla="*/ 432200 w 1620483"/>
              <a:gd name="connsiteY93" fmla="*/ 1001923 h 1335661"/>
              <a:gd name="connsiteX94" fmla="*/ 441049 w 1620483"/>
              <a:gd name="connsiteY94" fmla="*/ 999089 h 1335661"/>
              <a:gd name="connsiteX95" fmla="*/ 450252 w 1620483"/>
              <a:gd name="connsiteY95" fmla="*/ 996609 h 1335661"/>
              <a:gd name="connsiteX96" fmla="*/ 460871 w 1620483"/>
              <a:gd name="connsiteY96" fmla="*/ 994837 h 1335661"/>
              <a:gd name="connsiteX97" fmla="*/ 471490 w 1620483"/>
              <a:gd name="connsiteY97" fmla="*/ 993066 h 1335661"/>
              <a:gd name="connsiteX98" fmla="*/ 483171 w 1620483"/>
              <a:gd name="connsiteY98" fmla="*/ 992357 h 1335661"/>
              <a:gd name="connsiteX99" fmla="*/ 495561 w 1620483"/>
              <a:gd name="connsiteY99" fmla="*/ 992003 h 1335661"/>
              <a:gd name="connsiteX100" fmla="*/ 508303 w 1620483"/>
              <a:gd name="connsiteY100" fmla="*/ 992003 h 1335661"/>
              <a:gd name="connsiteX101" fmla="*/ 511489 w 1620483"/>
              <a:gd name="connsiteY101" fmla="*/ 992712 h 1335661"/>
              <a:gd name="connsiteX102" fmla="*/ 524232 w 1620483"/>
              <a:gd name="connsiteY102" fmla="*/ 992712 h 1335661"/>
              <a:gd name="connsiteX103" fmla="*/ 528480 w 1620483"/>
              <a:gd name="connsiteY103" fmla="*/ 1003695 h 1335661"/>
              <a:gd name="connsiteX104" fmla="*/ 533082 w 1620483"/>
              <a:gd name="connsiteY104" fmla="*/ 1013969 h 1335661"/>
              <a:gd name="connsiteX105" fmla="*/ 538037 w 1620483"/>
              <a:gd name="connsiteY105" fmla="*/ 1024598 h 1335661"/>
              <a:gd name="connsiteX106" fmla="*/ 543701 w 1620483"/>
              <a:gd name="connsiteY106" fmla="*/ 1034872 h 1335661"/>
              <a:gd name="connsiteX107" fmla="*/ 549364 w 1620483"/>
              <a:gd name="connsiteY107" fmla="*/ 1044792 h 1335661"/>
              <a:gd name="connsiteX108" fmla="*/ 555736 w 1620483"/>
              <a:gd name="connsiteY108" fmla="*/ 1054712 h 1335661"/>
              <a:gd name="connsiteX109" fmla="*/ 562461 w 1620483"/>
              <a:gd name="connsiteY109" fmla="*/ 1064278 h 1335661"/>
              <a:gd name="connsiteX110" fmla="*/ 569541 w 1620483"/>
              <a:gd name="connsiteY110" fmla="*/ 1073489 h 1335661"/>
              <a:gd name="connsiteX111" fmla="*/ 576974 w 1620483"/>
              <a:gd name="connsiteY111" fmla="*/ 1082701 h 1335661"/>
              <a:gd name="connsiteX112" fmla="*/ 584407 w 1620483"/>
              <a:gd name="connsiteY112" fmla="*/ 1091558 h 1335661"/>
              <a:gd name="connsiteX113" fmla="*/ 592903 w 1620483"/>
              <a:gd name="connsiteY113" fmla="*/ 1099706 h 1335661"/>
              <a:gd name="connsiteX114" fmla="*/ 601044 w 1620483"/>
              <a:gd name="connsiteY114" fmla="*/ 1107855 h 1335661"/>
              <a:gd name="connsiteX115" fmla="*/ 609893 w 1620483"/>
              <a:gd name="connsiteY115" fmla="*/ 1115649 h 1335661"/>
              <a:gd name="connsiteX116" fmla="*/ 619097 w 1620483"/>
              <a:gd name="connsiteY116" fmla="*/ 1123089 h 1335661"/>
              <a:gd name="connsiteX117" fmla="*/ 628654 w 1620483"/>
              <a:gd name="connsiteY117" fmla="*/ 1130175 h 1335661"/>
              <a:gd name="connsiteX118" fmla="*/ 638565 w 1620483"/>
              <a:gd name="connsiteY118" fmla="*/ 1137261 h 1335661"/>
              <a:gd name="connsiteX119" fmla="*/ 648476 w 1620483"/>
              <a:gd name="connsiteY119" fmla="*/ 1143638 h 1335661"/>
              <a:gd name="connsiteX120" fmla="*/ 658388 w 1620483"/>
              <a:gd name="connsiteY120" fmla="*/ 1150015 h 1335661"/>
              <a:gd name="connsiteX121" fmla="*/ 669361 w 1620483"/>
              <a:gd name="connsiteY121" fmla="*/ 1155684 h 1335661"/>
              <a:gd name="connsiteX122" fmla="*/ 680334 w 1620483"/>
              <a:gd name="connsiteY122" fmla="*/ 1161352 h 1335661"/>
              <a:gd name="connsiteX123" fmla="*/ 690953 w 1620483"/>
              <a:gd name="connsiteY123" fmla="*/ 1166312 h 1335661"/>
              <a:gd name="connsiteX124" fmla="*/ 702280 w 1620483"/>
              <a:gd name="connsiteY124" fmla="*/ 1170918 h 1335661"/>
              <a:gd name="connsiteX125" fmla="*/ 713961 w 1620483"/>
              <a:gd name="connsiteY125" fmla="*/ 1175169 h 1335661"/>
              <a:gd name="connsiteX126" fmla="*/ 725642 w 1620483"/>
              <a:gd name="connsiteY126" fmla="*/ 1179421 h 1335661"/>
              <a:gd name="connsiteX127" fmla="*/ 737323 w 1620483"/>
              <a:gd name="connsiteY127" fmla="*/ 1182609 h 1335661"/>
              <a:gd name="connsiteX128" fmla="*/ 749712 w 1620483"/>
              <a:gd name="connsiteY128" fmla="*/ 1185444 h 1335661"/>
              <a:gd name="connsiteX129" fmla="*/ 762101 w 1620483"/>
              <a:gd name="connsiteY129" fmla="*/ 1187924 h 1335661"/>
              <a:gd name="connsiteX130" fmla="*/ 774844 w 1620483"/>
              <a:gd name="connsiteY130" fmla="*/ 1190049 h 1335661"/>
              <a:gd name="connsiteX131" fmla="*/ 787233 w 1620483"/>
              <a:gd name="connsiteY131" fmla="*/ 1191821 h 1335661"/>
              <a:gd name="connsiteX132" fmla="*/ 800330 w 1620483"/>
              <a:gd name="connsiteY132" fmla="*/ 1192884 h 1335661"/>
              <a:gd name="connsiteX133" fmla="*/ 813073 w 1620483"/>
              <a:gd name="connsiteY133" fmla="*/ 1193947 h 1335661"/>
              <a:gd name="connsiteX134" fmla="*/ 826170 w 1620483"/>
              <a:gd name="connsiteY134" fmla="*/ 1193947 h 1335661"/>
              <a:gd name="connsiteX135" fmla="*/ 838913 w 1620483"/>
              <a:gd name="connsiteY135" fmla="*/ 1193947 h 1335661"/>
              <a:gd name="connsiteX136" fmla="*/ 852010 w 1620483"/>
              <a:gd name="connsiteY136" fmla="*/ 1192884 h 1335661"/>
              <a:gd name="connsiteX137" fmla="*/ 865107 w 1620483"/>
              <a:gd name="connsiteY137" fmla="*/ 1191821 h 1335661"/>
              <a:gd name="connsiteX138" fmla="*/ 877496 w 1620483"/>
              <a:gd name="connsiteY138" fmla="*/ 1190049 h 1335661"/>
              <a:gd name="connsiteX139" fmla="*/ 890239 w 1620483"/>
              <a:gd name="connsiteY139" fmla="*/ 1187924 h 1335661"/>
              <a:gd name="connsiteX140" fmla="*/ 902628 w 1620483"/>
              <a:gd name="connsiteY140" fmla="*/ 1185444 h 1335661"/>
              <a:gd name="connsiteX141" fmla="*/ 914663 w 1620483"/>
              <a:gd name="connsiteY141" fmla="*/ 1182609 h 1335661"/>
              <a:gd name="connsiteX142" fmla="*/ 926344 w 1620483"/>
              <a:gd name="connsiteY142" fmla="*/ 1179421 h 1335661"/>
              <a:gd name="connsiteX143" fmla="*/ 938025 w 1620483"/>
              <a:gd name="connsiteY143" fmla="*/ 1175169 h 1335661"/>
              <a:gd name="connsiteX144" fmla="*/ 949706 w 1620483"/>
              <a:gd name="connsiteY144" fmla="*/ 1170918 h 1335661"/>
              <a:gd name="connsiteX145" fmla="*/ 961034 w 1620483"/>
              <a:gd name="connsiteY145" fmla="*/ 1166312 h 1335661"/>
              <a:gd name="connsiteX146" fmla="*/ 972007 w 1620483"/>
              <a:gd name="connsiteY146" fmla="*/ 1161352 h 1335661"/>
              <a:gd name="connsiteX147" fmla="*/ 982980 w 1620483"/>
              <a:gd name="connsiteY147" fmla="*/ 1155684 h 1335661"/>
              <a:gd name="connsiteX148" fmla="*/ 993599 w 1620483"/>
              <a:gd name="connsiteY148" fmla="*/ 1150015 h 1335661"/>
              <a:gd name="connsiteX149" fmla="*/ 1003864 w 1620483"/>
              <a:gd name="connsiteY149" fmla="*/ 1143638 h 1335661"/>
              <a:gd name="connsiteX150" fmla="*/ 1013775 w 1620483"/>
              <a:gd name="connsiteY150" fmla="*/ 1137261 h 1335661"/>
              <a:gd name="connsiteX151" fmla="*/ 1023333 w 1620483"/>
              <a:gd name="connsiteY151" fmla="*/ 1130175 h 1335661"/>
              <a:gd name="connsiteX152" fmla="*/ 1032890 w 1620483"/>
              <a:gd name="connsiteY152" fmla="*/ 1123089 h 1335661"/>
              <a:gd name="connsiteX153" fmla="*/ 1042093 w 1620483"/>
              <a:gd name="connsiteY153" fmla="*/ 1115649 h 1335661"/>
              <a:gd name="connsiteX154" fmla="*/ 1050942 w 1620483"/>
              <a:gd name="connsiteY154" fmla="*/ 1107855 h 1335661"/>
              <a:gd name="connsiteX155" fmla="*/ 1059438 w 1620483"/>
              <a:gd name="connsiteY155" fmla="*/ 1099706 h 1335661"/>
              <a:gd name="connsiteX156" fmla="*/ 1067579 w 1620483"/>
              <a:gd name="connsiteY156" fmla="*/ 1091558 h 1335661"/>
              <a:gd name="connsiteX157" fmla="*/ 1075366 w 1620483"/>
              <a:gd name="connsiteY157" fmla="*/ 1082701 h 1335661"/>
              <a:gd name="connsiteX158" fmla="*/ 1082800 w 1620483"/>
              <a:gd name="connsiteY158" fmla="*/ 1073489 h 1335661"/>
              <a:gd name="connsiteX159" fmla="*/ 1089879 w 1620483"/>
              <a:gd name="connsiteY159" fmla="*/ 1064278 h 1335661"/>
              <a:gd name="connsiteX160" fmla="*/ 1096605 w 1620483"/>
              <a:gd name="connsiteY160" fmla="*/ 1054712 h 1335661"/>
              <a:gd name="connsiteX161" fmla="*/ 1102976 w 1620483"/>
              <a:gd name="connsiteY161" fmla="*/ 1044792 h 1335661"/>
              <a:gd name="connsiteX162" fmla="*/ 1108640 w 1620483"/>
              <a:gd name="connsiteY162" fmla="*/ 1034872 h 1335661"/>
              <a:gd name="connsiteX163" fmla="*/ 1113949 w 1620483"/>
              <a:gd name="connsiteY163" fmla="*/ 1024598 h 1335661"/>
              <a:gd name="connsiteX164" fmla="*/ 1119259 w 1620483"/>
              <a:gd name="connsiteY164" fmla="*/ 1013969 h 1335661"/>
              <a:gd name="connsiteX165" fmla="*/ 1123861 w 1620483"/>
              <a:gd name="connsiteY165" fmla="*/ 1003695 h 1335661"/>
              <a:gd name="connsiteX166" fmla="*/ 1127754 w 1620483"/>
              <a:gd name="connsiteY166" fmla="*/ 992712 h 1335661"/>
              <a:gd name="connsiteX167" fmla="*/ 1327394 w 1620483"/>
              <a:gd name="connsiteY167" fmla="*/ 992712 h 1335661"/>
              <a:gd name="connsiteX168" fmla="*/ 1327394 w 1620483"/>
              <a:gd name="connsiteY168" fmla="*/ 1101123 h 1335661"/>
              <a:gd name="connsiteX169" fmla="*/ 1620483 w 1620483"/>
              <a:gd name="connsiteY169" fmla="*/ 1101123 h 1335661"/>
              <a:gd name="connsiteX170" fmla="*/ 1620483 w 1620483"/>
              <a:gd name="connsiteY170" fmla="*/ 615042 h 1335661"/>
              <a:gd name="connsiteX171" fmla="*/ 1327394 w 1620483"/>
              <a:gd name="connsiteY171" fmla="*/ 615042 h 1335661"/>
              <a:gd name="connsiteX172" fmla="*/ 1327394 w 1620483"/>
              <a:gd name="connsiteY172" fmla="*/ 701488 h 1335661"/>
              <a:gd name="connsiteX173" fmla="*/ 1064393 w 1620483"/>
              <a:gd name="connsiteY173" fmla="*/ 701488 h 1335661"/>
              <a:gd name="connsiteX174" fmla="*/ 1056960 w 1620483"/>
              <a:gd name="connsiteY174" fmla="*/ 694048 h 1335661"/>
              <a:gd name="connsiteX175" fmla="*/ 1049172 w 1620483"/>
              <a:gd name="connsiteY175" fmla="*/ 686962 h 1335661"/>
              <a:gd name="connsiteX176" fmla="*/ 1041385 w 1620483"/>
              <a:gd name="connsiteY176" fmla="*/ 679876 h 1335661"/>
              <a:gd name="connsiteX177" fmla="*/ 1032890 w 1620483"/>
              <a:gd name="connsiteY177" fmla="*/ 673145 h 1335661"/>
              <a:gd name="connsiteX178" fmla="*/ 1024748 w 1620483"/>
              <a:gd name="connsiteY178" fmla="*/ 666768 h 1335661"/>
              <a:gd name="connsiteX179" fmla="*/ 1015899 w 1620483"/>
              <a:gd name="connsiteY179" fmla="*/ 660391 h 1335661"/>
              <a:gd name="connsiteX180" fmla="*/ 1007050 w 1620483"/>
              <a:gd name="connsiteY180" fmla="*/ 654722 h 1335661"/>
              <a:gd name="connsiteX181" fmla="*/ 997847 w 1620483"/>
              <a:gd name="connsiteY181" fmla="*/ 648699 h 1335661"/>
              <a:gd name="connsiteX182" fmla="*/ 269726 w 1620483"/>
              <a:gd name="connsiteY182" fmla="*/ 51726 h 1335661"/>
              <a:gd name="connsiteX183" fmla="*/ 678918 w 1620483"/>
              <a:gd name="connsiteY183" fmla="*/ 88572 h 1335661"/>
              <a:gd name="connsiteX184" fmla="*/ 676086 w 1620483"/>
              <a:gd name="connsiteY184" fmla="*/ 105578 h 1335661"/>
              <a:gd name="connsiteX185" fmla="*/ 258753 w 1620483"/>
              <a:gd name="connsiteY185" fmla="*/ 122229 h 1335661"/>
              <a:gd name="connsiteX186" fmla="*/ 1359252 w 1620483"/>
              <a:gd name="connsiteY186" fmla="*/ 51726 h 1335661"/>
              <a:gd name="connsiteX187" fmla="*/ 1369871 w 1620483"/>
              <a:gd name="connsiteY187" fmla="*/ 122229 h 1335661"/>
              <a:gd name="connsiteX188" fmla="*/ 952892 w 1620483"/>
              <a:gd name="connsiteY188" fmla="*/ 105578 h 1335661"/>
              <a:gd name="connsiteX189" fmla="*/ 949706 w 1620483"/>
              <a:gd name="connsiteY189" fmla="*/ 88572 h 1335661"/>
              <a:gd name="connsiteX190" fmla="*/ 812011 w 1620483"/>
              <a:gd name="connsiteY190" fmla="*/ 0 h 1335661"/>
              <a:gd name="connsiteX191" fmla="*/ 803162 w 1620483"/>
              <a:gd name="connsiteY191" fmla="*/ 354 h 1335661"/>
              <a:gd name="connsiteX192" fmla="*/ 794667 w 1620483"/>
              <a:gd name="connsiteY192" fmla="*/ 1063 h 1335661"/>
              <a:gd name="connsiteX193" fmla="*/ 786879 w 1620483"/>
              <a:gd name="connsiteY193" fmla="*/ 2480 h 1335661"/>
              <a:gd name="connsiteX194" fmla="*/ 778738 w 1620483"/>
              <a:gd name="connsiteY194" fmla="*/ 4606 h 1335661"/>
              <a:gd name="connsiteX195" fmla="*/ 770951 w 1620483"/>
              <a:gd name="connsiteY195" fmla="*/ 6732 h 1335661"/>
              <a:gd name="connsiteX196" fmla="*/ 763517 w 1620483"/>
              <a:gd name="connsiteY196" fmla="*/ 9566 h 1335661"/>
              <a:gd name="connsiteX197" fmla="*/ 755730 w 1620483"/>
              <a:gd name="connsiteY197" fmla="*/ 13109 h 1335661"/>
              <a:gd name="connsiteX198" fmla="*/ 748650 w 1620483"/>
              <a:gd name="connsiteY198" fmla="*/ 16652 h 1335661"/>
              <a:gd name="connsiteX199" fmla="*/ 741925 w 1620483"/>
              <a:gd name="connsiteY199" fmla="*/ 20903 h 1335661"/>
              <a:gd name="connsiteX200" fmla="*/ 735553 w 1620483"/>
              <a:gd name="connsiteY200" fmla="*/ 25509 h 1335661"/>
              <a:gd name="connsiteX201" fmla="*/ 729182 w 1620483"/>
              <a:gd name="connsiteY201" fmla="*/ 30469 h 1335661"/>
              <a:gd name="connsiteX202" fmla="*/ 723164 w 1620483"/>
              <a:gd name="connsiteY202" fmla="*/ 35429 h 1335661"/>
              <a:gd name="connsiteX203" fmla="*/ 717855 w 1620483"/>
              <a:gd name="connsiteY203" fmla="*/ 41452 h 1335661"/>
              <a:gd name="connsiteX204" fmla="*/ 712899 w 1620483"/>
              <a:gd name="connsiteY204" fmla="*/ 47120 h 1335661"/>
              <a:gd name="connsiteX205" fmla="*/ 707943 w 1620483"/>
              <a:gd name="connsiteY205" fmla="*/ 53497 h 1335661"/>
              <a:gd name="connsiteX206" fmla="*/ 703696 w 1620483"/>
              <a:gd name="connsiteY206" fmla="*/ 60229 h 1335661"/>
              <a:gd name="connsiteX207" fmla="*/ 245302 w 1620483"/>
              <a:gd name="connsiteY207" fmla="*/ 11692 h 1335661"/>
              <a:gd name="connsiteX208" fmla="*/ 239285 w 1620483"/>
              <a:gd name="connsiteY208" fmla="*/ 24092 h 1335661"/>
              <a:gd name="connsiteX209" fmla="*/ 233621 w 1620483"/>
              <a:gd name="connsiteY209" fmla="*/ 37200 h 1335661"/>
              <a:gd name="connsiteX210" fmla="*/ 228666 w 1620483"/>
              <a:gd name="connsiteY210" fmla="*/ 50309 h 1335661"/>
              <a:gd name="connsiteX211" fmla="*/ 225126 w 1620483"/>
              <a:gd name="connsiteY211" fmla="*/ 63417 h 1335661"/>
              <a:gd name="connsiteX212" fmla="*/ 221586 w 1620483"/>
              <a:gd name="connsiteY212" fmla="*/ 76880 h 1335661"/>
              <a:gd name="connsiteX213" fmla="*/ 219108 w 1620483"/>
              <a:gd name="connsiteY213" fmla="*/ 90343 h 1335661"/>
              <a:gd name="connsiteX214" fmla="*/ 217339 w 1620483"/>
              <a:gd name="connsiteY214" fmla="*/ 104160 h 1335661"/>
              <a:gd name="connsiteX215" fmla="*/ 216631 w 1620483"/>
              <a:gd name="connsiteY215" fmla="*/ 117978 h 1335661"/>
              <a:gd name="connsiteX216" fmla="*/ 216631 w 1620483"/>
              <a:gd name="connsiteY216" fmla="*/ 131795 h 1335661"/>
              <a:gd name="connsiteX217" fmla="*/ 217339 w 1620483"/>
              <a:gd name="connsiteY217" fmla="*/ 145966 h 1335661"/>
              <a:gd name="connsiteX218" fmla="*/ 219462 w 1620483"/>
              <a:gd name="connsiteY218" fmla="*/ 160492 h 1335661"/>
              <a:gd name="connsiteX219" fmla="*/ 222648 w 1620483"/>
              <a:gd name="connsiteY219" fmla="*/ 175372 h 1335661"/>
              <a:gd name="connsiteX220" fmla="*/ 226542 w 1620483"/>
              <a:gd name="connsiteY220" fmla="*/ 189898 h 1335661"/>
              <a:gd name="connsiteX221" fmla="*/ 231851 w 1620483"/>
              <a:gd name="connsiteY221" fmla="*/ 205486 h 1335661"/>
              <a:gd name="connsiteX222" fmla="*/ 237869 w 1620483"/>
              <a:gd name="connsiteY222" fmla="*/ 220367 h 1335661"/>
              <a:gd name="connsiteX223" fmla="*/ 245302 w 1620483"/>
              <a:gd name="connsiteY223" fmla="*/ 235955 h 1335661"/>
              <a:gd name="connsiteX224" fmla="*/ 705820 w 1620483"/>
              <a:gd name="connsiteY224" fmla="*/ 198401 h 1335661"/>
              <a:gd name="connsiteX225" fmla="*/ 711129 w 1620483"/>
              <a:gd name="connsiteY225" fmla="*/ 206195 h 1335661"/>
              <a:gd name="connsiteX226" fmla="*/ 717501 w 1620483"/>
              <a:gd name="connsiteY226" fmla="*/ 213281 h 1335661"/>
              <a:gd name="connsiteX227" fmla="*/ 724226 w 1620483"/>
              <a:gd name="connsiteY227" fmla="*/ 220012 h 1335661"/>
              <a:gd name="connsiteX228" fmla="*/ 731306 w 1620483"/>
              <a:gd name="connsiteY228" fmla="*/ 226389 h 1335661"/>
              <a:gd name="connsiteX229" fmla="*/ 738739 w 1620483"/>
              <a:gd name="connsiteY229" fmla="*/ 232058 h 1335661"/>
              <a:gd name="connsiteX230" fmla="*/ 746527 w 1620483"/>
              <a:gd name="connsiteY230" fmla="*/ 237018 h 1335661"/>
              <a:gd name="connsiteX231" fmla="*/ 755022 w 1620483"/>
              <a:gd name="connsiteY231" fmla="*/ 241624 h 1335661"/>
              <a:gd name="connsiteX232" fmla="*/ 763871 w 1620483"/>
              <a:gd name="connsiteY232" fmla="*/ 245521 h 1335661"/>
              <a:gd name="connsiteX233" fmla="*/ 763871 w 1620483"/>
              <a:gd name="connsiteY233" fmla="*/ 380150 h 1335661"/>
              <a:gd name="connsiteX234" fmla="*/ 585823 w 1620483"/>
              <a:gd name="connsiteY234" fmla="*/ 380150 h 1335661"/>
              <a:gd name="connsiteX235" fmla="*/ 585823 w 1620483"/>
              <a:gd name="connsiteY235" fmla="*/ 505213 h 1335661"/>
              <a:gd name="connsiteX236" fmla="*/ 1052358 w 1620483"/>
              <a:gd name="connsiteY236" fmla="*/ 505213 h 1335661"/>
              <a:gd name="connsiteX237" fmla="*/ 1052358 w 1620483"/>
              <a:gd name="connsiteY237" fmla="*/ 380150 h 1335661"/>
              <a:gd name="connsiteX238" fmla="*/ 861921 w 1620483"/>
              <a:gd name="connsiteY238" fmla="*/ 380150 h 1335661"/>
              <a:gd name="connsiteX239" fmla="*/ 861921 w 1620483"/>
              <a:gd name="connsiteY239" fmla="*/ 244812 h 1335661"/>
              <a:gd name="connsiteX240" fmla="*/ 870417 w 1620483"/>
              <a:gd name="connsiteY240" fmla="*/ 240561 h 1335661"/>
              <a:gd name="connsiteX241" fmla="*/ 878912 w 1620483"/>
              <a:gd name="connsiteY241" fmla="*/ 235955 h 1335661"/>
              <a:gd name="connsiteX242" fmla="*/ 886345 w 1620483"/>
              <a:gd name="connsiteY242" fmla="*/ 230995 h 1335661"/>
              <a:gd name="connsiteX243" fmla="*/ 893425 w 1620483"/>
              <a:gd name="connsiteY243" fmla="*/ 225327 h 1335661"/>
              <a:gd name="connsiteX244" fmla="*/ 900504 w 1620483"/>
              <a:gd name="connsiteY244" fmla="*/ 219304 h 1335661"/>
              <a:gd name="connsiteX245" fmla="*/ 906876 w 1620483"/>
              <a:gd name="connsiteY245" fmla="*/ 212572 h 1335661"/>
              <a:gd name="connsiteX246" fmla="*/ 912539 w 1620483"/>
              <a:gd name="connsiteY246" fmla="*/ 205486 h 1335661"/>
              <a:gd name="connsiteX247" fmla="*/ 918203 w 1620483"/>
              <a:gd name="connsiteY247" fmla="*/ 197692 h 1335661"/>
              <a:gd name="connsiteX248" fmla="*/ 1383676 w 1620483"/>
              <a:gd name="connsiteY248" fmla="*/ 235955 h 1335661"/>
              <a:gd name="connsiteX249" fmla="*/ 1390755 w 1620483"/>
              <a:gd name="connsiteY249" fmla="*/ 220367 h 1335661"/>
              <a:gd name="connsiteX250" fmla="*/ 1397127 w 1620483"/>
              <a:gd name="connsiteY250" fmla="*/ 205486 h 1335661"/>
              <a:gd name="connsiteX251" fmla="*/ 1402436 w 1620483"/>
              <a:gd name="connsiteY251" fmla="*/ 189898 h 1335661"/>
              <a:gd name="connsiteX252" fmla="*/ 1406330 w 1620483"/>
              <a:gd name="connsiteY252" fmla="*/ 175372 h 1335661"/>
              <a:gd name="connsiteX253" fmla="*/ 1409162 w 1620483"/>
              <a:gd name="connsiteY253" fmla="*/ 160492 h 1335661"/>
              <a:gd name="connsiteX254" fmla="*/ 1411286 w 1620483"/>
              <a:gd name="connsiteY254" fmla="*/ 145966 h 1335661"/>
              <a:gd name="connsiteX255" fmla="*/ 1412702 w 1620483"/>
              <a:gd name="connsiteY255" fmla="*/ 131795 h 1335661"/>
              <a:gd name="connsiteX256" fmla="*/ 1412702 w 1620483"/>
              <a:gd name="connsiteY256" fmla="*/ 117978 h 1335661"/>
              <a:gd name="connsiteX257" fmla="*/ 1411640 w 1620483"/>
              <a:gd name="connsiteY257" fmla="*/ 104160 h 1335661"/>
              <a:gd name="connsiteX258" fmla="*/ 1410224 w 1620483"/>
              <a:gd name="connsiteY258" fmla="*/ 90343 h 1335661"/>
              <a:gd name="connsiteX259" fmla="*/ 1407746 w 1620483"/>
              <a:gd name="connsiteY259" fmla="*/ 76880 h 1335661"/>
              <a:gd name="connsiteX260" fmla="*/ 1404206 w 1620483"/>
              <a:gd name="connsiteY260" fmla="*/ 63417 h 1335661"/>
              <a:gd name="connsiteX261" fmla="*/ 1399959 w 1620483"/>
              <a:gd name="connsiteY261" fmla="*/ 50309 h 1335661"/>
              <a:gd name="connsiteX262" fmla="*/ 1395357 w 1620483"/>
              <a:gd name="connsiteY262" fmla="*/ 37200 h 1335661"/>
              <a:gd name="connsiteX263" fmla="*/ 1389693 w 1620483"/>
              <a:gd name="connsiteY263" fmla="*/ 24092 h 1335661"/>
              <a:gd name="connsiteX264" fmla="*/ 1383676 w 1620483"/>
              <a:gd name="connsiteY264" fmla="*/ 11692 h 1335661"/>
              <a:gd name="connsiteX265" fmla="*/ 920327 w 1620483"/>
              <a:gd name="connsiteY265" fmla="*/ 60937 h 1335661"/>
              <a:gd name="connsiteX266" fmla="*/ 916079 w 1620483"/>
              <a:gd name="connsiteY266" fmla="*/ 54206 h 1335661"/>
              <a:gd name="connsiteX267" fmla="*/ 911123 w 1620483"/>
              <a:gd name="connsiteY267" fmla="*/ 47829 h 1335661"/>
              <a:gd name="connsiteX268" fmla="*/ 905814 w 1620483"/>
              <a:gd name="connsiteY268" fmla="*/ 41806 h 1335661"/>
              <a:gd name="connsiteX269" fmla="*/ 900504 w 1620483"/>
              <a:gd name="connsiteY269" fmla="*/ 35783 h 1335661"/>
              <a:gd name="connsiteX270" fmla="*/ 894133 w 1620483"/>
              <a:gd name="connsiteY270" fmla="*/ 30469 h 1335661"/>
              <a:gd name="connsiteX271" fmla="*/ 888469 w 1620483"/>
              <a:gd name="connsiteY271" fmla="*/ 25509 h 1335661"/>
              <a:gd name="connsiteX272" fmla="*/ 881744 w 1620483"/>
              <a:gd name="connsiteY272" fmla="*/ 20903 h 1335661"/>
              <a:gd name="connsiteX273" fmla="*/ 875018 w 1620483"/>
              <a:gd name="connsiteY273" fmla="*/ 16652 h 1335661"/>
              <a:gd name="connsiteX274" fmla="*/ 867939 w 1620483"/>
              <a:gd name="connsiteY274" fmla="*/ 13109 h 1335661"/>
              <a:gd name="connsiteX275" fmla="*/ 860506 w 1620483"/>
              <a:gd name="connsiteY275" fmla="*/ 9566 h 1335661"/>
              <a:gd name="connsiteX276" fmla="*/ 852718 w 1620483"/>
              <a:gd name="connsiteY276" fmla="*/ 6732 h 1335661"/>
              <a:gd name="connsiteX277" fmla="*/ 844931 w 1620483"/>
              <a:gd name="connsiteY277" fmla="*/ 4606 h 1335661"/>
              <a:gd name="connsiteX278" fmla="*/ 837143 w 1620483"/>
              <a:gd name="connsiteY278" fmla="*/ 2480 h 1335661"/>
              <a:gd name="connsiteX279" fmla="*/ 828648 w 1620483"/>
              <a:gd name="connsiteY279" fmla="*/ 1063 h 1335661"/>
              <a:gd name="connsiteX280" fmla="*/ 820153 w 1620483"/>
              <a:gd name="connsiteY280" fmla="*/ 354 h 133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1620483" h="1335661">
                <a:moveTo>
                  <a:pt x="359281" y="790768"/>
                </a:moveTo>
                <a:lnTo>
                  <a:pt x="348308" y="803168"/>
                </a:lnTo>
                <a:lnTo>
                  <a:pt x="336627" y="815568"/>
                </a:lnTo>
                <a:lnTo>
                  <a:pt x="324946" y="828677"/>
                </a:lnTo>
                <a:lnTo>
                  <a:pt x="313265" y="842140"/>
                </a:lnTo>
                <a:lnTo>
                  <a:pt x="307247" y="849226"/>
                </a:lnTo>
                <a:lnTo>
                  <a:pt x="301584" y="856666"/>
                </a:lnTo>
                <a:lnTo>
                  <a:pt x="295920" y="864106"/>
                </a:lnTo>
                <a:lnTo>
                  <a:pt x="290611" y="872254"/>
                </a:lnTo>
                <a:lnTo>
                  <a:pt x="285655" y="880403"/>
                </a:lnTo>
                <a:lnTo>
                  <a:pt x="280700" y="889260"/>
                </a:lnTo>
                <a:lnTo>
                  <a:pt x="276098" y="898471"/>
                </a:lnTo>
                <a:lnTo>
                  <a:pt x="271496" y="908037"/>
                </a:lnTo>
                <a:lnTo>
                  <a:pt x="205658" y="1119901"/>
                </a:lnTo>
                <a:lnTo>
                  <a:pt x="139819" y="1102541"/>
                </a:lnTo>
                <a:lnTo>
                  <a:pt x="200348" y="912643"/>
                </a:lnTo>
                <a:lnTo>
                  <a:pt x="207073" y="900243"/>
                </a:lnTo>
                <a:lnTo>
                  <a:pt x="214153" y="888551"/>
                </a:lnTo>
                <a:lnTo>
                  <a:pt x="221586" y="877569"/>
                </a:lnTo>
                <a:lnTo>
                  <a:pt x="229728" y="867294"/>
                </a:lnTo>
                <a:lnTo>
                  <a:pt x="238223" y="857728"/>
                </a:lnTo>
                <a:lnTo>
                  <a:pt x="247072" y="848517"/>
                </a:lnTo>
                <a:lnTo>
                  <a:pt x="256629" y="840014"/>
                </a:lnTo>
                <a:lnTo>
                  <a:pt x="266541" y="832574"/>
                </a:lnTo>
                <a:lnTo>
                  <a:pt x="276806" y="825488"/>
                </a:lnTo>
                <a:lnTo>
                  <a:pt x="287425" y="818757"/>
                </a:lnTo>
                <a:lnTo>
                  <a:pt x="298398" y="812734"/>
                </a:lnTo>
                <a:lnTo>
                  <a:pt x="309725" y="807420"/>
                </a:lnTo>
                <a:lnTo>
                  <a:pt x="321406" y="802460"/>
                </a:lnTo>
                <a:lnTo>
                  <a:pt x="333795" y="797854"/>
                </a:lnTo>
                <a:lnTo>
                  <a:pt x="346184" y="793957"/>
                </a:lnTo>
                <a:close/>
                <a:moveTo>
                  <a:pt x="997847" y="565442"/>
                </a:moveTo>
                <a:lnTo>
                  <a:pt x="651662" y="565442"/>
                </a:lnTo>
                <a:lnTo>
                  <a:pt x="651662" y="650471"/>
                </a:lnTo>
                <a:lnTo>
                  <a:pt x="643167" y="655785"/>
                </a:lnTo>
                <a:lnTo>
                  <a:pt x="634671" y="661808"/>
                </a:lnTo>
                <a:lnTo>
                  <a:pt x="626176" y="667476"/>
                </a:lnTo>
                <a:lnTo>
                  <a:pt x="618035" y="673854"/>
                </a:lnTo>
                <a:lnTo>
                  <a:pt x="609893" y="680585"/>
                </a:lnTo>
                <a:lnTo>
                  <a:pt x="602460" y="687317"/>
                </a:lnTo>
                <a:lnTo>
                  <a:pt x="595027" y="694402"/>
                </a:lnTo>
                <a:lnTo>
                  <a:pt x="587947" y="701488"/>
                </a:lnTo>
                <a:lnTo>
                  <a:pt x="511489" y="701488"/>
                </a:lnTo>
                <a:lnTo>
                  <a:pt x="511489" y="701842"/>
                </a:lnTo>
                <a:lnTo>
                  <a:pt x="495914" y="701842"/>
                </a:lnTo>
                <a:lnTo>
                  <a:pt x="480694" y="702197"/>
                </a:lnTo>
                <a:lnTo>
                  <a:pt x="465827" y="702905"/>
                </a:lnTo>
                <a:lnTo>
                  <a:pt x="451314" y="703968"/>
                </a:lnTo>
                <a:lnTo>
                  <a:pt x="436447" y="705385"/>
                </a:lnTo>
                <a:lnTo>
                  <a:pt x="422288" y="706802"/>
                </a:lnTo>
                <a:lnTo>
                  <a:pt x="408129" y="709637"/>
                </a:lnTo>
                <a:lnTo>
                  <a:pt x="393971" y="712117"/>
                </a:lnTo>
                <a:lnTo>
                  <a:pt x="380166" y="714951"/>
                </a:lnTo>
                <a:lnTo>
                  <a:pt x="366715" y="718139"/>
                </a:lnTo>
                <a:lnTo>
                  <a:pt x="353264" y="722391"/>
                </a:lnTo>
                <a:lnTo>
                  <a:pt x="339813" y="726642"/>
                </a:lnTo>
                <a:lnTo>
                  <a:pt x="327070" y="731602"/>
                </a:lnTo>
                <a:lnTo>
                  <a:pt x="314327" y="736562"/>
                </a:lnTo>
                <a:lnTo>
                  <a:pt x="301938" y="742585"/>
                </a:lnTo>
                <a:lnTo>
                  <a:pt x="289195" y="748962"/>
                </a:lnTo>
                <a:lnTo>
                  <a:pt x="276098" y="756402"/>
                </a:lnTo>
                <a:lnTo>
                  <a:pt x="262647" y="764197"/>
                </a:lnTo>
                <a:lnTo>
                  <a:pt x="249550" y="773054"/>
                </a:lnTo>
                <a:lnTo>
                  <a:pt x="237161" y="782265"/>
                </a:lnTo>
                <a:lnTo>
                  <a:pt x="225480" y="792185"/>
                </a:lnTo>
                <a:lnTo>
                  <a:pt x="213799" y="802814"/>
                </a:lnTo>
                <a:lnTo>
                  <a:pt x="202826" y="813797"/>
                </a:lnTo>
                <a:lnTo>
                  <a:pt x="191853" y="825488"/>
                </a:lnTo>
                <a:lnTo>
                  <a:pt x="181941" y="837534"/>
                </a:lnTo>
                <a:lnTo>
                  <a:pt x="172384" y="849934"/>
                </a:lnTo>
                <a:lnTo>
                  <a:pt x="163181" y="863397"/>
                </a:lnTo>
                <a:lnTo>
                  <a:pt x="154332" y="877569"/>
                </a:lnTo>
                <a:lnTo>
                  <a:pt x="146544" y="892449"/>
                </a:lnTo>
                <a:lnTo>
                  <a:pt x="138403" y="907683"/>
                </a:lnTo>
                <a:lnTo>
                  <a:pt x="131324" y="923626"/>
                </a:lnTo>
                <a:lnTo>
                  <a:pt x="124598" y="940277"/>
                </a:lnTo>
                <a:lnTo>
                  <a:pt x="123536" y="944174"/>
                </a:lnTo>
                <a:lnTo>
                  <a:pt x="121058" y="953386"/>
                </a:lnTo>
                <a:lnTo>
                  <a:pt x="78228" y="1110689"/>
                </a:lnTo>
                <a:lnTo>
                  <a:pt x="37167" y="1099706"/>
                </a:lnTo>
                <a:lnTo>
                  <a:pt x="0" y="1239650"/>
                </a:lnTo>
                <a:lnTo>
                  <a:pt x="357511" y="1335661"/>
                </a:lnTo>
                <a:lnTo>
                  <a:pt x="394679" y="1196072"/>
                </a:lnTo>
                <a:lnTo>
                  <a:pt x="357865" y="1186507"/>
                </a:lnTo>
                <a:lnTo>
                  <a:pt x="397510" y="1039123"/>
                </a:lnTo>
                <a:lnTo>
                  <a:pt x="399988" y="1033100"/>
                </a:lnTo>
                <a:lnTo>
                  <a:pt x="403174" y="1027432"/>
                </a:lnTo>
                <a:lnTo>
                  <a:pt x="406360" y="1022472"/>
                </a:lnTo>
                <a:lnTo>
                  <a:pt x="409899" y="1018220"/>
                </a:lnTo>
                <a:lnTo>
                  <a:pt x="413085" y="1014323"/>
                </a:lnTo>
                <a:lnTo>
                  <a:pt x="416979" y="1010780"/>
                </a:lnTo>
                <a:lnTo>
                  <a:pt x="420518" y="1008300"/>
                </a:lnTo>
                <a:lnTo>
                  <a:pt x="424766" y="1005466"/>
                </a:lnTo>
                <a:lnTo>
                  <a:pt x="432200" y="1001923"/>
                </a:lnTo>
                <a:lnTo>
                  <a:pt x="441049" y="999089"/>
                </a:lnTo>
                <a:lnTo>
                  <a:pt x="450252" y="996609"/>
                </a:lnTo>
                <a:lnTo>
                  <a:pt x="460871" y="994837"/>
                </a:lnTo>
                <a:lnTo>
                  <a:pt x="471490" y="993066"/>
                </a:lnTo>
                <a:lnTo>
                  <a:pt x="483171" y="992357"/>
                </a:lnTo>
                <a:lnTo>
                  <a:pt x="495561" y="992003"/>
                </a:lnTo>
                <a:lnTo>
                  <a:pt x="508303" y="992003"/>
                </a:lnTo>
                <a:lnTo>
                  <a:pt x="511489" y="992712"/>
                </a:lnTo>
                <a:lnTo>
                  <a:pt x="524232" y="992712"/>
                </a:lnTo>
                <a:lnTo>
                  <a:pt x="528480" y="1003695"/>
                </a:lnTo>
                <a:lnTo>
                  <a:pt x="533082" y="1013969"/>
                </a:lnTo>
                <a:lnTo>
                  <a:pt x="538037" y="1024598"/>
                </a:lnTo>
                <a:lnTo>
                  <a:pt x="543701" y="1034872"/>
                </a:lnTo>
                <a:lnTo>
                  <a:pt x="549364" y="1044792"/>
                </a:lnTo>
                <a:lnTo>
                  <a:pt x="555736" y="1054712"/>
                </a:lnTo>
                <a:lnTo>
                  <a:pt x="562461" y="1064278"/>
                </a:lnTo>
                <a:lnTo>
                  <a:pt x="569541" y="1073489"/>
                </a:lnTo>
                <a:lnTo>
                  <a:pt x="576974" y="1082701"/>
                </a:lnTo>
                <a:lnTo>
                  <a:pt x="584407" y="1091558"/>
                </a:lnTo>
                <a:lnTo>
                  <a:pt x="592903" y="1099706"/>
                </a:lnTo>
                <a:lnTo>
                  <a:pt x="601044" y="1107855"/>
                </a:lnTo>
                <a:lnTo>
                  <a:pt x="609893" y="1115649"/>
                </a:lnTo>
                <a:lnTo>
                  <a:pt x="619097" y="1123089"/>
                </a:lnTo>
                <a:lnTo>
                  <a:pt x="628654" y="1130175"/>
                </a:lnTo>
                <a:lnTo>
                  <a:pt x="638565" y="1137261"/>
                </a:lnTo>
                <a:lnTo>
                  <a:pt x="648476" y="1143638"/>
                </a:lnTo>
                <a:lnTo>
                  <a:pt x="658388" y="1150015"/>
                </a:lnTo>
                <a:lnTo>
                  <a:pt x="669361" y="1155684"/>
                </a:lnTo>
                <a:lnTo>
                  <a:pt x="680334" y="1161352"/>
                </a:lnTo>
                <a:lnTo>
                  <a:pt x="690953" y="1166312"/>
                </a:lnTo>
                <a:lnTo>
                  <a:pt x="702280" y="1170918"/>
                </a:lnTo>
                <a:lnTo>
                  <a:pt x="713961" y="1175169"/>
                </a:lnTo>
                <a:lnTo>
                  <a:pt x="725642" y="1179421"/>
                </a:lnTo>
                <a:lnTo>
                  <a:pt x="737323" y="1182609"/>
                </a:lnTo>
                <a:lnTo>
                  <a:pt x="749712" y="1185444"/>
                </a:lnTo>
                <a:lnTo>
                  <a:pt x="762101" y="1187924"/>
                </a:lnTo>
                <a:lnTo>
                  <a:pt x="774844" y="1190049"/>
                </a:lnTo>
                <a:lnTo>
                  <a:pt x="787233" y="1191821"/>
                </a:lnTo>
                <a:lnTo>
                  <a:pt x="800330" y="1192884"/>
                </a:lnTo>
                <a:lnTo>
                  <a:pt x="813073" y="1193947"/>
                </a:lnTo>
                <a:lnTo>
                  <a:pt x="826170" y="1193947"/>
                </a:lnTo>
                <a:lnTo>
                  <a:pt x="838913" y="1193947"/>
                </a:lnTo>
                <a:lnTo>
                  <a:pt x="852010" y="1192884"/>
                </a:lnTo>
                <a:lnTo>
                  <a:pt x="865107" y="1191821"/>
                </a:lnTo>
                <a:lnTo>
                  <a:pt x="877496" y="1190049"/>
                </a:lnTo>
                <a:lnTo>
                  <a:pt x="890239" y="1187924"/>
                </a:lnTo>
                <a:lnTo>
                  <a:pt x="902628" y="1185444"/>
                </a:lnTo>
                <a:lnTo>
                  <a:pt x="914663" y="1182609"/>
                </a:lnTo>
                <a:lnTo>
                  <a:pt x="926344" y="1179421"/>
                </a:lnTo>
                <a:lnTo>
                  <a:pt x="938025" y="1175169"/>
                </a:lnTo>
                <a:lnTo>
                  <a:pt x="949706" y="1170918"/>
                </a:lnTo>
                <a:lnTo>
                  <a:pt x="961034" y="1166312"/>
                </a:lnTo>
                <a:lnTo>
                  <a:pt x="972007" y="1161352"/>
                </a:lnTo>
                <a:lnTo>
                  <a:pt x="982980" y="1155684"/>
                </a:lnTo>
                <a:lnTo>
                  <a:pt x="993599" y="1150015"/>
                </a:lnTo>
                <a:lnTo>
                  <a:pt x="1003864" y="1143638"/>
                </a:lnTo>
                <a:lnTo>
                  <a:pt x="1013775" y="1137261"/>
                </a:lnTo>
                <a:lnTo>
                  <a:pt x="1023333" y="1130175"/>
                </a:lnTo>
                <a:lnTo>
                  <a:pt x="1032890" y="1123089"/>
                </a:lnTo>
                <a:lnTo>
                  <a:pt x="1042093" y="1115649"/>
                </a:lnTo>
                <a:lnTo>
                  <a:pt x="1050942" y="1107855"/>
                </a:lnTo>
                <a:lnTo>
                  <a:pt x="1059438" y="1099706"/>
                </a:lnTo>
                <a:lnTo>
                  <a:pt x="1067579" y="1091558"/>
                </a:lnTo>
                <a:lnTo>
                  <a:pt x="1075366" y="1082701"/>
                </a:lnTo>
                <a:lnTo>
                  <a:pt x="1082800" y="1073489"/>
                </a:lnTo>
                <a:lnTo>
                  <a:pt x="1089879" y="1064278"/>
                </a:lnTo>
                <a:lnTo>
                  <a:pt x="1096605" y="1054712"/>
                </a:lnTo>
                <a:lnTo>
                  <a:pt x="1102976" y="1044792"/>
                </a:lnTo>
                <a:lnTo>
                  <a:pt x="1108640" y="1034872"/>
                </a:lnTo>
                <a:lnTo>
                  <a:pt x="1113949" y="1024598"/>
                </a:lnTo>
                <a:lnTo>
                  <a:pt x="1119259" y="1013969"/>
                </a:lnTo>
                <a:lnTo>
                  <a:pt x="1123861" y="1003695"/>
                </a:lnTo>
                <a:lnTo>
                  <a:pt x="1127754" y="992712"/>
                </a:lnTo>
                <a:lnTo>
                  <a:pt x="1327394" y="992712"/>
                </a:lnTo>
                <a:lnTo>
                  <a:pt x="1327394" y="1101123"/>
                </a:lnTo>
                <a:lnTo>
                  <a:pt x="1620483" y="1101123"/>
                </a:lnTo>
                <a:lnTo>
                  <a:pt x="1620483" y="615042"/>
                </a:lnTo>
                <a:lnTo>
                  <a:pt x="1327394" y="615042"/>
                </a:lnTo>
                <a:lnTo>
                  <a:pt x="1327394" y="701488"/>
                </a:lnTo>
                <a:lnTo>
                  <a:pt x="1064393" y="701488"/>
                </a:lnTo>
                <a:lnTo>
                  <a:pt x="1056960" y="694048"/>
                </a:lnTo>
                <a:lnTo>
                  <a:pt x="1049172" y="686962"/>
                </a:lnTo>
                <a:lnTo>
                  <a:pt x="1041385" y="679876"/>
                </a:lnTo>
                <a:lnTo>
                  <a:pt x="1032890" y="673145"/>
                </a:lnTo>
                <a:lnTo>
                  <a:pt x="1024748" y="666768"/>
                </a:lnTo>
                <a:lnTo>
                  <a:pt x="1015899" y="660391"/>
                </a:lnTo>
                <a:lnTo>
                  <a:pt x="1007050" y="654722"/>
                </a:lnTo>
                <a:lnTo>
                  <a:pt x="997847" y="648699"/>
                </a:lnTo>
                <a:close/>
                <a:moveTo>
                  <a:pt x="269726" y="51726"/>
                </a:moveTo>
                <a:lnTo>
                  <a:pt x="678918" y="88572"/>
                </a:lnTo>
                <a:lnTo>
                  <a:pt x="676086" y="105578"/>
                </a:lnTo>
                <a:lnTo>
                  <a:pt x="258753" y="122229"/>
                </a:lnTo>
                <a:close/>
                <a:moveTo>
                  <a:pt x="1359252" y="51726"/>
                </a:moveTo>
                <a:lnTo>
                  <a:pt x="1369871" y="122229"/>
                </a:lnTo>
                <a:lnTo>
                  <a:pt x="952892" y="105578"/>
                </a:lnTo>
                <a:lnTo>
                  <a:pt x="949706" y="88572"/>
                </a:lnTo>
                <a:close/>
                <a:moveTo>
                  <a:pt x="812011" y="0"/>
                </a:moveTo>
                <a:lnTo>
                  <a:pt x="803162" y="354"/>
                </a:lnTo>
                <a:lnTo>
                  <a:pt x="794667" y="1063"/>
                </a:lnTo>
                <a:lnTo>
                  <a:pt x="786879" y="2480"/>
                </a:lnTo>
                <a:lnTo>
                  <a:pt x="778738" y="4606"/>
                </a:lnTo>
                <a:lnTo>
                  <a:pt x="770951" y="6732"/>
                </a:lnTo>
                <a:lnTo>
                  <a:pt x="763517" y="9566"/>
                </a:lnTo>
                <a:lnTo>
                  <a:pt x="755730" y="13109"/>
                </a:lnTo>
                <a:lnTo>
                  <a:pt x="748650" y="16652"/>
                </a:lnTo>
                <a:lnTo>
                  <a:pt x="741925" y="20903"/>
                </a:lnTo>
                <a:lnTo>
                  <a:pt x="735553" y="25509"/>
                </a:lnTo>
                <a:lnTo>
                  <a:pt x="729182" y="30469"/>
                </a:lnTo>
                <a:lnTo>
                  <a:pt x="723164" y="35429"/>
                </a:lnTo>
                <a:lnTo>
                  <a:pt x="717855" y="41452"/>
                </a:lnTo>
                <a:lnTo>
                  <a:pt x="712899" y="47120"/>
                </a:lnTo>
                <a:lnTo>
                  <a:pt x="707943" y="53497"/>
                </a:lnTo>
                <a:lnTo>
                  <a:pt x="703696" y="60229"/>
                </a:lnTo>
                <a:lnTo>
                  <a:pt x="245302" y="11692"/>
                </a:lnTo>
                <a:lnTo>
                  <a:pt x="239285" y="24092"/>
                </a:lnTo>
                <a:lnTo>
                  <a:pt x="233621" y="37200"/>
                </a:lnTo>
                <a:lnTo>
                  <a:pt x="228666" y="50309"/>
                </a:lnTo>
                <a:lnTo>
                  <a:pt x="225126" y="63417"/>
                </a:lnTo>
                <a:lnTo>
                  <a:pt x="221586" y="76880"/>
                </a:lnTo>
                <a:lnTo>
                  <a:pt x="219108" y="90343"/>
                </a:lnTo>
                <a:lnTo>
                  <a:pt x="217339" y="104160"/>
                </a:lnTo>
                <a:lnTo>
                  <a:pt x="216631" y="117978"/>
                </a:lnTo>
                <a:lnTo>
                  <a:pt x="216631" y="131795"/>
                </a:lnTo>
                <a:lnTo>
                  <a:pt x="217339" y="145966"/>
                </a:lnTo>
                <a:lnTo>
                  <a:pt x="219462" y="160492"/>
                </a:lnTo>
                <a:lnTo>
                  <a:pt x="222648" y="175372"/>
                </a:lnTo>
                <a:lnTo>
                  <a:pt x="226542" y="189898"/>
                </a:lnTo>
                <a:lnTo>
                  <a:pt x="231851" y="205486"/>
                </a:lnTo>
                <a:lnTo>
                  <a:pt x="237869" y="220367"/>
                </a:lnTo>
                <a:lnTo>
                  <a:pt x="245302" y="235955"/>
                </a:lnTo>
                <a:lnTo>
                  <a:pt x="705820" y="198401"/>
                </a:lnTo>
                <a:lnTo>
                  <a:pt x="711129" y="206195"/>
                </a:lnTo>
                <a:lnTo>
                  <a:pt x="717501" y="213281"/>
                </a:lnTo>
                <a:lnTo>
                  <a:pt x="724226" y="220012"/>
                </a:lnTo>
                <a:lnTo>
                  <a:pt x="731306" y="226389"/>
                </a:lnTo>
                <a:lnTo>
                  <a:pt x="738739" y="232058"/>
                </a:lnTo>
                <a:lnTo>
                  <a:pt x="746527" y="237018"/>
                </a:lnTo>
                <a:lnTo>
                  <a:pt x="755022" y="241624"/>
                </a:lnTo>
                <a:lnTo>
                  <a:pt x="763871" y="245521"/>
                </a:lnTo>
                <a:lnTo>
                  <a:pt x="763871" y="380150"/>
                </a:lnTo>
                <a:lnTo>
                  <a:pt x="585823" y="380150"/>
                </a:lnTo>
                <a:lnTo>
                  <a:pt x="585823" y="505213"/>
                </a:lnTo>
                <a:lnTo>
                  <a:pt x="1052358" y="505213"/>
                </a:lnTo>
                <a:lnTo>
                  <a:pt x="1052358" y="380150"/>
                </a:lnTo>
                <a:lnTo>
                  <a:pt x="861921" y="380150"/>
                </a:lnTo>
                <a:lnTo>
                  <a:pt x="861921" y="244812"/>
                </a:lnTo>
                <a:lnTo>
                  <a:pt x="870417" y="240561"/>
                </a:lnTo>
                <a:lnTo>
                  <a:pt x="878912" y="235955"/>
                </a:lnTo>
                <a:lnTo>
                  <a:pt x="886345" y="230995"/>
                </a:lnTo>
                <a:lnTo>
                  <a:pt x="893425" y="225327"/>
                </a:lnTo>
                <a:lnTo>
                  <a:pt x="900504" y="219304"/>
                </a:lnTo>
                <a:lnTo>
                  <a:pt x="906876" y="212572"/>
                </a:lnTo>
                <a:lnTo>
                  <a:pt x="912539" y="205486"/>
                </a:lnTo>
                <a:lnTo>
                  <a:pt x="918203" y="197692"/>
                </a:lnTo>
                <a:lnTo>
                  <a:pt x="1383676" y="235955"/>
                </a:lnTo>
                <a:lnTo>
                  <a:pt x="1390755" y="220367"/>
                </a:lnTo>
                <a:lnTo>
                  <a:pt x="1397127" y="205486"/>
                </a:lnTo>
                <a:lnTo>
                  <a:pt x="1402436" y="189898"/>
                </a:lnTo>
                <a:lnTo>
                  <a:pt x="1406330" y="175372"/>
                </a:lnTo>
                <a:lnTo>
                  <a:pt x="1409162" y="160492"/>
                </a:lnTo>
                <a:lnTo>
                  <a:pt x="1411286" y="145966"/>
                </a:lnTo>
                <a:lnTo>
                  <a:pt x="1412702" y="131795"/>
                </a:lnTo>
                <a:lnTo>
                  <a:pt x="1412702" y="117978"/>
                </a:lnTo>
                <a:lnTo>
                  <a:pt x="1411640" y="104160"/>
                </a:lnTo>
                <a:lnTo>
                  <a:pt x="1410224" y="90343"/>
                </a:lnTo>
                <a:lnTo>
                  <a:pt x="1407746" y="76880"/>
                </a:lnTo>
                <a:lnTo>
                  <a:pt x="1404206" y="63417"/>
                </a:lnTo>
                <a:lnTo>
                  <a:pt x="1399959" y="50309"/>
                </a:lnTo>
                <a:lnTo>
                  <a:pt x="1395357" y="37200"/>
                </a:lnTo>
                <a:lnTo>
                  <a:pt x="1389693" y="24092"/>
                </a:lnTo>
                <a:lnTo>
                  <a:pt x="1383676" y="11692"/>
                </a:lnTo>
                <a:lnTo>
                  <a:pt x="920327" y="60937"/>
                </a:lnTo>
                <a:lnTo>
                  <a:pt x="916079" y="54206"/>
                </a:lnTo>
                <a:lnTo>
                  <a:pt x="911123" y="47829"/>
                </a:lnTo>
                <a:lnTo>
                  <a:pt x="905814" y="41806"/>
                </a:lnTo>
                <a:lnTo>
                  <a:pt x="900504" y="35783"/>
                </a:lnTo>
                <a:lnTo>
                  <a:pt x="894133" y="30469"/>
                </a:lnTo>
                <a:lnTo>
                  <a:pt x="888469" y="25509"/>
                </a:lnTo>
                <a:lnTo>
                  <a:pt x="881744" y="20903"/>
                </a:lnTo>
                <a:lnTo>
                  <a:pt x="875018" y="16652"/>
                </a:lnTo>
                <a:lnTo>
                  <a:pt x="867939" y="13109"/>
                </a:lnTo>
                <a:lnTo>
                  <a:pt x="860506" y="9566"/>
                </a:lnTo>
                <a:lnTo>
                  <a:pt x="852718" y="6732"/>
                </a:lnTo>
                <a:lnTo>
                  <a:pt x="844931" y="4606"/>
                </a:lnTo>
                <a:lnTo>
                  <a:pt x="837143" y="2480"/>
                </a:lnTo>
                <a:lnTo>
                  <a:pt x="828648" y="1063"/>
                </a:lnTo>
                <a:lnTo>
                  <a:pt x="820153" y="354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>
            <p:custDataLst>
              <p:tags r:id="rId4"/>
            </p:custDataLst>
          </p:nvPr>
        </p:nvSpPr>
        <p:spPr bwMode="auto">
          <a:xfrm flipH="1">
            <a:off x="8837930" y="3100705"/>
            <a:ext cx="184150" cy="345440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rgbClr val="359E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 fontScale="90000"/>
            <a:scene3d>
              <a:camera prst="orthographicFront"/>
              <a:lightRig rig="threePt" dir="t"/>
            </a:scene3d>
          </a:bodyPr>
          <a:p>
            <a:pPr algn="ctr">
              <a:defRPr/>
            </a:pP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9131167" y="3082086"/>
            <a:ext cx="3328168" cy="363564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just">
              <a:lnSpc>
                <a:spcPct val="130000"/>
              </a:lnSpc>
            </a:pPr>
            <a:r>
              <a:rPr lang="zh-CN" altLang="en-US" sz="2000" kern="0" smtClean="0">
                <a:solidFill>
                  <a:srgbClr val="C00000"/>
                </a:solidFill>
              </a:rPr>
              <a:t>逻辑推理+实验验证</a:t>
            </a:r>
            <a:endParaRPr lang="zh-CN" altLang="en-US" sz="2000" kern="0" dirty="0" smtClean="0">
              <a:solidFill>
                <a:srgbClr val="C00000"/>
              </a:solidFill>
              <a:sym typeface="Arial" panose="020B0604020202020204" pitchFamily="34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979795" y="3392170"/>
            <a:ext cx="6655435" cy="895350"/>
          </a:xfrm>
        </p:spPr>
        <p:txBody>
          <a:bodyPr/>
          <a:lstStyle/>
          <a:p>
            <a:r>
              <a:rPr lang="en-US" altLang="zh-CN" sz="4000" dirty="0"/>
              <a:t>2018</a:t>
            </a:r>
            <a:r>
              <a:rPr lang="zh-CN" altLang="en-US" sz="4000" dirty="0"/>
              <a:t>年中考各分数段人数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403140" y="2502850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81969"/>
            <a:ext cx="10852237" cy="441964"/>
          </a:xfrm>
        </p:spPr>
        <p:txBody>
          <a:bodyPr>
            <a:noAutofit/>
          </a:bodyPr>
          <a:p>
            <a:pPr algn="ctr"/>
            <a:r>
              <a:rPr lang="zh-CN" altLang="en-US" sz="2800"/>
              <a:t>全卷各分数段人数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5030" y="1095375"/>
            <a:ext cx="7695565" cy="4952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10" y="443230"/>
            <a:ext cx="3763645" cy="441960"/>
          </a:xfrm>
        </p:spPr>
        <p:txBody>
          <a:bodyPr>
            <a:normAutofit fontScale="90000"/>
          </a:bodyPr>
          <a:p>
            <a:r>
              <a:rPr lang="zh-CN" altLang="en-US"/>
              <a:t>客观题各分数段人数          </a:t>
            </a:r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575" y="885190"/>
            <a:ext cx="5746750" cy="3361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025515" y="1735455"/>
            <a:ext cx="5996305" cy="338709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6025515" y="1196340"/>
            <a:ext cx="364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主观题各分数段人数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中考复习策略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432985" y="250348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en-US" altLang="zh-CN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60400" y="1218162"/>
            <a:ext cx="1917810" cy="524311"/>
          </a:xfrm>
          <a:prstGeom prst="rect">
            <a:avLst/>
          </a:prstGeom>
        </p:spPr>
        <p:txBody>
          <a:bodyPr wrap="square" lIns="91440" tIns="45720" rIns="91440" bIns="45720" anchor="b">
            <a:norm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</a:rPr>
              <a:t>CONTENT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2578180" y="1887888"/>
            <a:ext cx="902390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任意多边形 308"/>
          <p:cNvSpPr/>
          <p:nvPr>
            <p:custDataLst>
              <p:tags r:id="rId3"/>
            </p:custDataLst>
          </p:nvPr>
        </p:nvSpPr>
        <p:spPr>
          <a:xfrm>
            <a:off x="5321712" y="3044823"/>
            <a:ext cx="1142556" cy="1146649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0" name="Freeform 212"/>
          <p:cNvSpPr/>
          <p:nvPr>
            <p:custDataLst>
              <p:tags r:id="rId4"/>
            </p:custDataLst>
          </p:nvPr>
        </p:nvSpPr>
        <p:spPr bwMode="auto">
          <a:xfrm>
            <a:off x="5739853" y="3450004"/>
            <a:ext cx="361525" cy="323326"/>
          </a:xfrm>
          <a:custGeom>
            <a:avLst/>
            <a:gdLst>
              <a:gd name="T0" fmla="*/ 330 w 337"/>
              <a:gd name="T1" fmla="*/ 80 h 301"/>
              <a:gd name="T2" fmla="*/ 278 w 337"/>
              <a:gd name="T3" fmla="*/ 54 h 301"/>
              <a:gd name="T4" fmla="*/ 180 w 337"/>
              <a:gd name="T5" fmla="*/ 4 h 301"/>
              <a:gd name="T6" fmla="*/ 174 w 337"/>
              <a:gd name="T7" fmla="*/ 1 h 301"/>
              <a:gd name="T8" fmla="*/ 169 w 337"/>
              <a:gd name="T9" fmla="*/ 0 h 301"/>
              <a:gd name="T10" fmla="*/ 163 w 337"/>
              <a:gd name="T11" fmla="*/ 1 h 301"/>
              <a:gd name="T12" fmla="*/ 157 w 337"/>
              <a:gd name="T13" fmla="*/ 4 h 301"/>
              <a:gd name="T14" fmla="*/ 59 w 337"/>
              <a:gd name="T15" fmla="*/ 54 h 301"/>
              <a:gd name="T16" fmla="*/ 7 w 337"/>
              <a:gd name="T17" fmla="*/ 80 h 301"/>
              <a:gd name="T18" fmla="*/ 0 w 337"/>
              <a:gd name="T19" fmla="*/ 93 h 301"/>
              <a:gd name="T20" fmla="*/ 1 w 337"/>
              <a:gd name="T21" fmla="*/ 99 h 301"/>
              <a:gd name="T22" fmla="*/ 20 w 337"/>
              <a:gd name="T23" fmla="*/ 105 h 301"/>
              <a:gd name="T24" fmla="*/ 50 w 337"/>
              <a:gd name="T25" fmla="*/ 89 h 301"/>
              <a:gd name="T26" fmla="*/ 50 w 337"/>
              <a:gd name="T27" fmla="*/ 116 h 301"/>
              <a:gd name="T28" fmla="*/ 50 w 337"/>
              <a:gd name="T29" fmla="*/ 156 h 301"/>
              <a:gd name="T30" fmla="*/ 66 w 337"/>
              <a:gd name="T31" fmla="*/ 164 h 301"/>
              <a:gd name="T32" fmla="*/ 66 w 337"/>
              <a:gd name="T33" fmla="*/ 116 h 301"/>
              <a:gd name="T34" fmla="*/ 66 w 337"/>
              <a:gd name="T35" fmla="*/ 93 h 301"/>
              <a:gd name="T36" fmla="*/ 75 w 337"/>
              <a:gd name="T37" fmla="*/ 78 h 301"/>
              <a:gd name="T38" fmla="*/ 75 w 337"/>
              <a:gd name="T39" fmla="*/ 77 h 301"/>
              <a:gd name="T40" fmla="*/ 119 w 337"/>
              <a:gd name="T41" fmla="*/ 55 h 301"/>
              <a:gd name="T42" fmla="*/ 169 w 337"/>
              <a:gd name="T43" fmla="*/ 29 h 301"/>
              <a:gd name="T44" fmla="*/ 219 w 337"/>
              <a:gd name="T45" fmla="*/ 55 h 301"/>
              <a:gd name="T46" fmla="*/ 263 w 337"/>
              <a:gd name="T47" fmla="*/ 77 h 301"/>
              <a:gd name="T48" fmla="*/ 263 w 337"/>
              <a:gd name="T49" fmla="*/ 78 h 301"/>
              <a:gd name="T50" fmla="*/ 273 w 337"/>
              <a:gd name="T51" fmla="*/ 93 h 301"/>
              <a:gd name="T52" fmla="*/ 273 w 337"/>
              <a:gd name="T53" fmla="*/ 116 h 301"/>
              <a:gd name="T54" fmla="*/ 273 w 337"/>
              <a:gd name="T55" fmla="*/ 263 h 301"/>
              <a:gd name="T56" fmla="*/ 255 w 337"/>
              <a:gd name="T57" fmla="*/ 280 h 301"/>
              <a:gd name="T58" fmla="*/ 202 w 337"/>
              <a:gd name="T59" fmla="*/ 280 h 301"/>
              <a:gd name="T60" fmla="*/ 202 w 337"/>
              <a:gd name="T61" fmla="*/ 200 h 301"/>
              <a:gd name="T62" fmla="*/ 132 w 337"/>
              <a:gd name="T63" fmla="*/ 200 h 301"/>
              <a:gd name="T64" fmla="*/ 132 w 337"/>
              <a:gd name="T65" fmla="*/ 280 h 301"/>
              <a:gd name="T66" fmla="*/ 103 w 337"/>
              <a:gd name="T67" fmla="*/ 280 h 301"/>
              <a:gd name="T68" fmla="*/ 89 w 337"/>
              <a:gd name="T69" fmla="*/ 301 h 301"/>
              <a:gd name="T70" fmla="*/ 268 w 337"/>
              <a:gd name="T71" fmla="*/ 301 h 301"/>
              <a:gd name="T72" fmla="*/ 288 w 337"/>
              <a:gd name="T73" fmla="*/ 281 h 301"/>
              <a:gd name="T74" fmla="*/ 288 w 337"/>
              <a:gd name="T75" fmla="*/ 116 h 301"/>
              <a:gd name="T76" fmla="*/ 288 w 337"/>
              <a:gd name="T77" fmla="*/ 90 h 301"/>
              <a:gd name="T78" fmla="*/ 318 w 337"/>
              <a:gd name="T79" fmla="*/ 105 h 301"/>
              <a:gd name="T80" fmla="*/ 336 w 337"/>
              <a:gd name="T81" fmla="*/ 99 h 301"/>
              <a:gd name="T82" fmla="*/ 337 w 337"/>
              <a:gd name="T83" fmla="*/ 93 h 301"/>
              <a:gd name="T84" fmla="*/ 330 w 337"/>
              <a:gd name="T85" fmla="*/ 8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7" h="301">
                <a:moveTo>
                  <a:pt x="330" y="80"/>
                </a:moveTo>
                <a:cubicBezTo>
                  <a:pt x="278" y="54"/>
                  <a:pt x="278" y="54"/>
                  <a:pt x="278" y="54"/>
                </a:cubicBezTo>
                <a:cubicBezTo>
                  <a:pt x="180" y="4"/>
                  <a:pt x="180" y="4"/>
                  <a:pt x="180" y="4"/>
                </a:cubicBezTo>
                <a:cubicBezTo>
                  <a:pt x="174" y="1"/>
                  <a:pt x="174" y="1"/>
                  <a:pt x="174" y="1"/>
                </a:cubicBezTo>
                <a:cubicBezTo>
                  <a:pt x="172" y="0"/>
                  <a:pt x="170" y="0"/>
                  <a:pt x="169" y="0"/>
                </a:cubicBezTo>
                <a:cubicBezTo>
                  <a:pt x="167" y="0"/>
                  <a:pt x="165" y="0"/>
                  <a:pt x="163" y="1"/>
                </a:cubicBezTo>
                <a:cubicBezTo>
                  <a:pt x="157" y="4"/>
                  <a:pt x="157" y="4"/>
                  <a:pt x="157" y="4"/>
                </a:cubicBezTo>
                <a:cubicBezTo>
                  <a:pt x="59" y="54"/>
                  <a:pt x="59" y="54"/>
                  <a:pt x="59" y="54"/>
                </a:cubicBezTo>
                <a:cubicBezTo>
                  <a:pt x="7" y="80"/>
                  <a:pt x="7" y="80"/>
                  <a:pt x="7" y="80"/>
                </a:cubicBezTo>
                <a:cubicBezTo>
                  <a:pt x="2" y="83"/>
                  <a:pt x="0" y="88"/>
                  <a:pt x="0" y="93"/>
                </a:cubicBezTo>
                <a:cubicBezTo>
                  <a:pt x="0" y="95"/>
                  <a:pt x="0" y="97"/>
                  <a:pt x="1" y="99"/>
                </a:cubicBezTo>
                <a:cubicBezTo>
                  <a:pt x="5" y="106"/>
                  <a:pt x="13" y="108"/>
                  <a:pt x="20" y="105"/>
                </a:cubicBezTo>
                <a:cubicBezTo>
                  <a:pt x="50" y="89"/>
                  <a:pt x="50" y="89"/>
                  <a:pt x="50" y="89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6" y="158"/>
                  <a:pt x="61" y="161"/>
                  <a:pt x="66" y="164"/>
                </a:cubicBezTo>
                <a:cubicBezTo>
                  <a:pt x="66" y="116"/>
                  <a:pt x="66" y="116"/>
                  <a:pt x="66" y="116"/>
                </a:cubicBezTo>
                <a:cubicBezTo>
                  <a:pt x="66" y="93"/>
                  <a:pt x="66" y="93"/>
                  <a:pt x="66" y="93"/>
                </a:cubicBezTo>
                <a:cubicBezTo>
                  <a:pt x="66" y="87"/>
                  <a:pt x="70" y="81"/>
                  <a:pt x="75" y="78"/>
                </a:cubicBezTo>
                <a:cubicBezTo>
                  <a:pt x="75" y="77"/>
                  <a:pt x="75" y="77"/>
                  <a:pt x="75" y="77"/>
                </a:cubicBezTo>
                <a:cubicBezTo>
                  <a:pt x="119" y="55"/>
                  <a:pt x="119" y="55"/>
                  <a:pt x="119" y="55"/>
                </a:cubicBezTo>
                <a:cubicBezTo>
                  <a:pt x="169" y="29"/>
                  <a:pt x="169" y="29"/>
                  <a:pt x="169" y="29"/>
                </a:cubicBezTo>
                <a:cubicBezTo>
                  <a:pt x="219" y="55"/>
                  <a:pt x="219" y="55"/>
                  <a:pt x="219" y="55"/>
                </a:cubicBezTo>
                <a:cubicBezTo>
                  <a:pt x="263" y="77"/>
                  <a:pt x="263" y="77"/>
                  <a:pt x="263" y="77"/>
                </a:cubicBezTo>
                <a:cubicBezTo>
                  <a:pt x="263" y="78"/>
                  <a:pt x="263" y="78"/>
                  <a:pt x="263" y="78"/>
                </a:cubicBezTo>
                <a:cubicBezTo>
                  <a:pt x="269" y="81"/>
                  <a:pt x="273" y="86"/>
                  <a:pt x="273" y="93"/>
                </a:cubicBezTo>
                <a:cubicBezTo>
                  <a:pt x="273" y="116"/>
                  <a:pt x="273" y="116"/>
                  <a:pt x="273" y="116"/>
                </a:cubicBezTo>
                <a:cubicBezTo>
                  <a:pt x="273" y="263"/>
                  <a:pt x="273" y="263"/>
                  <a:pt x="273" y="263"/>
                </a:cubicBezTo>
                <a:cubicBezTo>
                  <a:pt x="273" y="272"/>
                  <a:pt x="265" y="280"/>
                  <a:pt x="255" y="280"/>
                </a:cubicBezTo>
                <a:cubicBezTo>
                  <a:pt x="202" y="280"/>
                  <a:pt x="202" y="280"/>
                  <a:pt x="202" y="280"/>
                </a:cubicBezTo>
                <a:cubicBezTo>
                  <a:pt x="202" y="200"/>
                  <a:pt x="202" y="200"/>
                  <a:pt x="202" y="200"/>
                </a:cubicBezTo>
                <a:cubicBezTo>
                  <a:pt x="132" y="200"/>
                  <a:pt x="132" y="200"/>
                  <a:pt x="132" y="200"/>
                </a:cubicBezTo>
                <a:cubicBezTo>
                  <a:pt x="132" y="280"/>
                  <a:pt x="132" y="280"/>
                  <a:pt x="132" y="280"/>
                </a:cubicBezTo>
                <a:cubicBezTo>
                  <a:pt x="103" y="280"/>
                  <a:pt x="103" y="280"/>
                  <a:pt x="103" y="280"/>
                </a:cubicBezTo>
                <a:cubicBezTo>
                  <a:pt x="99" y="288"/>
                  <a:pt x="94" y="295"/>
                  <a:pt x="89" y="301"/>
                </a:cubicBezTo>
                <a:cubicBezTo>
                  <a:pt x="268" y="301"/>
                  <a:pt x="268" y="301"/>
                  <a:pt x="268" y="301"/>
                </a:cubicBezTo>
                <a:cubicBezTo>
                  <a:pt x="279" y="301"/>
                  <a:pt x="288" y="292"/>
                  <a:pt x="288" y="281"/>
                </a:cubicBezTo>
                <a:cubicBezTo>
                  <a:pt x="288" y="116"/>
                  <a:pt x="288" y="116"/>
                  <a:pt x="288" y="116"/>
                </a:cubicBezTo>
                <a:cubicBezTo>
                  <a:pt x="288" y="90"/>
                  <a:pt x="288" y="90"/>
                  <a:pt x="288" y="90"/>
                </a:cubicBezTo>
                <a:cubicBezTo>
                  <a:pt x="318" y="105"/>
                  <a:pt x="318" y="105"/>
                  <a:pt x="318" y="105"/>
                </a:cubicBezTo>
                <a:cubicBezTo>
                  <a:pt x="324" y="108"/>
                  <a:pt x="333" y="106"/>
                  <a:pt x="336" y="99"/>
                </a:cubicBezTo>
                <a:cubicBezTo>
                  <a:pt x="337" y="97"/>
                  <a:pt x="337" y="95"/>
                  <a:pt x="337" y="93"/>
                </a:cubicBezTo>
                <a:cubicBezTo>
                  <a:pt x="337" y="88"/>
                  <a:pt x="335" y="83"/>
                  <a:pt x="330" y="80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82500"/>
          </a:bodyPr>
          <a:p>
            <a:endParaRPr lang="zh-CN" altLang="en-US"/>
          </a:p>
        </p:txBody>
      </p:sp>
      <p:sp>
        <p:nvSpPr>
          <p:cNvPr id="311" name="Freeform 213"/>
          <p:cNvSpPr/>
          <p:nvPr>
            <p:custDataLst>
              <p:tags r:id="rId5"/>
            </p:custDataLst>
          </p:nvPr>
        </p:nvSpPr>
        <p:spPr bwMode="auto">
          <a:xfrm>
            <a:off x="5890603" y="3499117"/>
            <a:ext cx="57980" cy="56616"/>
          </a:xfrm>
          <a:custGeom>
            <a:avLst/>
            <a:gdLst>
              <a:gd name="T0" fmla="*/ 27 w 54"/>
              <a:gd name="T1" fmla="*/ 53 h 53"/>
              <a:gd name="T2" fmla="*/ 53 w 54"/>
              <a:gd name="T3" fmla="*/ 30 h 53"/>
              <a:gd name="T4" fmla="*/ 54 w 54"/>
              <a:gd name="T5" fmla="*/ 27 h 53"/>
              <a:gd name="T6" fmla="*/ 46 w 54"/>
              <a:gd name="T7" fmla="*/ 9 h 53"/>
              <a:gd name="T8" fmla="*/ 27 w 54"/>
              <a:gd name="T9" fmla="*/ 0 h 53"/>
              <a:gd name="T10" fmla="*/ 7 w 54"/>
              <a:gd name="T11" fmla="*/ 9 h 53"/>
              <a:gd name="T12" fmla="*/ 0 w 54"/>
              <a:gd name="T13" fmla="*/ 27 h 53"/>
              <a:gd name="T14" fmla="*/ 0 w 54"/>
              <a:gd name="T15" fmla="*/ 30 h 53"/>
              <a:gd name="T16" fmla="*/ 27 w 54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53">
                <a:moveTo>
                  <a:pt x="27" y="53"/>
                </a:moveTo>
                <a:cubicBezTo>
                  <a:pt x="40" y="53"/>
                  <a:pt x="52" y="43"/>
                  <a:pt x="53" y="30"/>
                </a:cubicBezTo>
                <a:cubicBezTo>
                  <a:pt x="53" y="29"/>
                  <a:pt x="54" y="28"/>
                  <a:pt x="54" y="27"/>
                </a:cubicBezTo>
                <a:cubicBezTo>
                  <a:pt x="54" y="20"/>
                  <a:pt x="51" y="13"/>
                  <a:pt x="46" y="9"/>
                </a:cubicBezTo>
                <a:cubicBezTo>
                  <a:pt x="42" y="3"/>
                  <a:pt x="35" y="0"/>
                  <a:pt x="27" y="0"/>
                </a:cubicBezTo>
                <a:cubicBezTo>
                  <a:pt x="19" y="0"/>
                  <a:pt x="12" y="3"/>
                  <a:pt x="7" y="9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28"/>
                  <a:pt x="0" y="29"/>
                  <a:pt x="0" y="30"/>
                </a:cubicBezTo>
                <a:cubicBezTo>
                  <a:pt x="2" y="43"/>
                  <a:pt x="13" y="53"/>
                  <a:pt x="27" y="53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12" name="Freeform 214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5683919" y="3633495"/>
            <a:ext cx="153478" cy="153478"/>
          </a:xfrm>
          <a:custGeom>
            <a:avLst/>
            <a:gdLst>
              <a:gd name="T0" fmla="*/ 118 w 143"/>
              <a:gd name="T1" fmla="*/ 17 h 143"/>
              <a:gd name="T2" fmla="*/ 102 w 143"/>
              <a:gd name="T3" fmla="*/ 7 h 143"/>
              <a:gd name="T4" fmla="*/ 72 w 143"/>
              <a:gd name="T5" fmla="*/ 0 h 143"/>
              <a:gd name="T6" fmla="*/ 0 w 143"/>
              <a:gd name="T7" fmla="*/ 71 h 143"/>
              <a:gd name="T8" fmla="*/ 72 w 143"/>
              <a:gd name="T9" fmla="*/ 143 h 143"/>
              <a:gd name="T10" fmla="*/ 114 w 143"/>
              <a:gd name="T11" fmla="*/ 128 h 143"/>
              <a:gd name="T12" fmla="*/ 132 w 143"/>
              <a:gd name="T13" fmla="*/ 109 h 143"/>
              <a:gd name="T14" fmla="*/ 143 w 143"/>
              <a:gd name="T15" fmla="*/ 71 h 143"/>
              <a:gd name="T16" fmla="*/ 118 w 143"/>
              <a:gd name="T17" fmla="*/ 17 h 143"/>
              <a:gd name="T18" fmla="*/ 102 w 143"/>
              <a:gd name="T19" fmla="*/ 108 h 143"/>
              <a:gd name="T20" fmla="*/ 72 w 143"/>
              <a:gd name="T21" fmla="*/ 119 h 143"/>
              <a:gd name="T22" fmla="*/ 24 w 143"/>
              <a:gd name="T23" fmla="*/ 71 h 143"/>
              <a:gd name="T24" fmla="*/ 72 w 143"/>
              <a:gd name="T25" fmla="*/ 24 h 143"/>
              <a:gd name="T26" fmla="*/ 102 w 143"/>
              <a:gd name="T27" fmla="*/ 35 h 143"/>
              <a:gd name="T28" fmla="*/ 118 w 143"/>
              <a:gd name="T29" fmla="*/ 60 h 143"/>
              <a:gd name="T30" fmla="*/ 119 w 143"/>
              <a:gd name="T31" fmla="*/ 71 h 143"/>
              <a:gd name="T32" fmla="*/ 118 w 143"/>
              <a:gd name="T33" fmla="*/ 82 h 143"/>
              <a:gd name="T34" fmla="*/ 102 w 143"/>
              <a:gd name="T35" fmla="*/ 10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3" h="143">
                <a:moveTo>
                  <a:pt x="118" y="17"/>
                </a:moveTo>
                <a:cubicBezTo>
                  <a:pt x="113" y="13"/>
                  <a:pt x="108" y="9"/>
                  <a:pt x="102" y="7"/>
                </a:cubicBezTo>
                <a:cubicBezTo>
                  <a:pt x="93" y="2"/>
                  <a:pt x="83" y="0"/>
                  <a:pt x="72" y="0"/>
                </a:cubicBezTo>
                <a:cubicBezTo>
                  <a:pt x="32" y="0"/>
                  <a:pt x="0" y="32"/>
                  <a:pt x="0" y="71"/>
                </a:cubicBezTo>
                <a:cubicBezTo>
                  <a:pt x="0" y="111"/>
                  <a:pt x="32" y="143"/>
                  <a:pt x="72" y="143"/>
                </a:cubicBezTo>
                <a:cubicBezTo>
                  <a:pt x="88" y="143"/>
                  <a:pt x="102" y="137"/>
                  <a:pt x="114" y="128"/>
                </a:cubicBezTo>
                <a:cubicBezTo>
                  <a:pt x="122" y="123"/>
                  <a:pt x="128" y="116"/>
                  <a:pt x="132" y="109"/>
                </a:cubicBezTo>
                <a:cubicBezTo>
                  <a:pt x="139" y="98"/>
                  <a:pt x="143" y="85"/>
                  <a:pt x="143" y="71"/>
                </a:cubicBezTo>
                <a:cubicBezTo>
                  <a:pt x="143" y="49"/>
                  <a:pt x="133" y="30"/>
                  <a:pt x="118" y="17"/>
                </a:cubicBezTo>
                <a:close/>
                <a:moveTo>
                  <a:pt x="102" y="108"/>
                </a:moveTo>
                <a:cubicBezTo>
                  <a:pt x="94" y="114"/>
                  <a:pt x="83" y="119"/>
                  <a:pt x="72" y="119"/>
                </a:cubicBezTo>
                <a:cubicBezTo>
                  <a:pt x="45" y="119"/>
                  <a:pt x="24" y="97"/>
                  <a:pt x="24" y="71"/>
                </a:cubicBezTo>
                <a:cubicBezTo>
                  <a:pt x="24" y="45"/>
                  <a:pt x="45" y="24"/>
                  <a:pt x="72" y="24"/>
                </a:cubicBezTo>
                <a:cubicBezTo>
                  <a:pt x="83" y="24"/>
                  <a:pt x="94" y="28"/>
                  <a:pt x="102" y="35"/>
                </a:cubicBezTo>
                <a:cubicBezTo>
                  <a:pt x="110" y="41"/>
                  <a:pt x="116" y="50"/>
                  <a:pt x="118" y="60"/>
                </a:cubicBezTo>
                <a:cubicBezTo>
                  <a:pt x="119" y="64"/>
                  <a:pt x="119" y="67"/>
                  <a:pt x="119" y="71"/>
                </a:cubicBezTo>
                <a:cubicBezTo>
                  <a:pt x="119" y="75"/>
                  <a:pt x="119" y="78"/>
                  <a:pt x="118" y="82"/>
                </a:cubicBezTo>
                <a:cubicBezTo>
                  <a:pt x="116" y="92"/>
                  <a:pt x="110" y="101"/>
                  <a:pt x="102" y="108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13" name="Freeform 215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5741900" y="3678515"/>
            <a:ext cx="37517" cy="62073"/>
          </a:xfrm>
          <a:custGeom>
            <a:avLst/>
            <a:gdLst>
              <a:gd name="T0" fmla="*/ 31 w 35"/>
              <a:gd name="T1" fmla="*/ 27 h 58"/>
              <a:gd name="T2" fmla="*/ 26 w 35"/>
              <a:gd name="T3" fmla="*/ 24 h 58"/>
              <a:gd name="T4" fmla="*/ 20 w 35"/>
              <a:gd name="T5" fmla="*/ 23 h 58"/>
              <a:gd name="T6" fmla="*/ 20 w 35"/>
              <a:gd name="T7" fmla="*/ 11 h 58"/>
              <a:gd name="T8" fmla="*/ 25 w 35"/>
              <a:gd name="T9" fmla="*/ 16 h 58"/>
              <a:gd name="T10" fmla="*/ 29 w 35"/>
              <a:gd name="T11" fmla="*/ 19 h 58"/>
              <a:gd name="T12" fmla="*/ 32 w 35"/>
              <a:gd name="T13" fmla="*/ 18 h 58"/>
              <a:gd name="T14" fmla="*/ 33 w 35"/>
              <a:gd name="T15" fmla="*/ 15 h 58"/>
              <a:gd name="T16" fmla="*/ 32 w 35"/>
              <a:gd name="T17" fmla="*/ 12 h 58"/>
              <a:gd name="T18" fmla="*/ 30 w 35"/>
              <a:gd name="T19" fmla="*/ 9 h 58"/>
              <a:gd name="T20" fmla="*/ 26 w 35"/>
              <a:gd name="T21" fmla="*/ 6 h 58"/>
              <a:gd name="T22" fmla="*/ 20 w 35"/>
              <a:gd name="T23" fmla="*/ 5 h 58"/>
              <a:gd name="T24" fmla="*/ 20 w 35"/>
              <a:gd name="T25" fmla="*/ 2 h 58"/>
              <a:gd name="T26" fmla="*/ 18 w 35"/>
              <a:gd name="T27" fmla="*/ 0 h 58"/>
              <a:gd name="T28" fmla="*/ 16 w 35"/>
              <a:gd name="T29" fmla="*/ 2 h 58"/>
              <a:gd name="T30" fmla="*/ 16 w 35"/>
              <a:gd name="T31" fmla="*/ 5 h 58"/>
              <a:gd name="T32" fmla="*/ 5 w 35"/>
              <a:gd name="T33" fmla="*/ 9 h 58"/>
              <a:gd name="T34" fmla="*/ 2 w 35"/>
              <a:gd name="T35" fmla="*/ 17 h 58"/>
              <a:gd name="T36" fmla="*/ 3 w 35"/>
              <a:gd name="T37" fmla="*/ 23 h 58"/>
              <a:gd name="T38" fmla="*/ 8 w 35"/>
              <a:gd name="T39" fmla="*/ 27 h 58"/>
              <a:gd name="T40" fmla="*/ 16 w 35"/>
              <a:gd name="T41" fmla="*/ 29 h 58"/>
              <a:gd name="T42" fmla="*/ 16 w 35"/>
              <a:gd name="T43" fmla="*/ 42 h 58"/>
              <a:gd name="T44" fmla="*/ 12 w 35"/>
              <a:gd name="T45" fmla="*/ 41 h 58"/>
              <a:gd name="T46" fmla="*/ 10 w 35"/>
              <a:gd name="T47" fmla="*/ 39 h 58"/>
              <a:gd name="T48" fmla="*/ 9 w 35"/>
              <a:gd name="T49" fmla="*/ 35 h 58"/>
              <a:gd name="T50" fmla="*/ 7 w 35"/>
              <a:gd name="T51" fmla="*/ 33 h 58"/>
              <a:gd name="T52" fmla="*/ 5 w 35"/>
              <a:gd name="T53" fmla="*/ 33 h 58"/>
              <a:gd name="T54" fmla="*/ 2 w 35"/>
              <a:gd name="T55" fmla="*/ 34 h 58"/>
              <a:gd name="T56" fmla="*/ 0 w 35"/>
              <a:gd name="T57" fmla="*/ 36 h 58"/>
              <a:gd name="T58" fmla="*/ 1 w 35"/>
              <a:gd name="T59" fmla="*/ 40 h 58"/>
              <a:gd name="T60" fmla="*/ 4 w 35"/>
              <a:gd name="T61" fmla="*/ 44 h 58"/>
              <a:gd name="T62" fmla="*/ 9 w 35"/>
              <a:gd name="T63" fmla="*/ 47 h 58"/>
              <a:gd name="T64" fmla="*/ 16 w 35"/>
              <a:gd name="T65" fmla="*/ 48 h 58"/>
              <a:gd name="T66" fmla="*/ 16 w 35"/>
              <a:gd name="T67" fmla="*/ 56 h 58"/>
              <a:gd name="T68" fmla="*/ 16 w 35"/>
              <a:gd name="T69" fmla="*/ 58 h 58"/>
              <a:gd name="T70" fmla="*/ 18 w 35"/>
              <a:gd name="T71" fmla="*/ 58 h 58"/>
              <a:gd name="T72" fmla="*/ 19 w 35"/>
              <a:gd name="T73" fmla="*/ 58 h 58"/>
              <a:gd name="T74" fmla="*/ 20 w 35"/>
              <a:gd name="T75" fmla="*/ 55 h 58"/>
              <a:gd name="T76" fmla="*/ 20 w 35"/>
              <a:gd name="T77" fmla="*/ 48 h 58"/>
              <a:gd name="T78" fmla="*/ 28 w 35"/>
              <a:gd name="T79" fmla="*/ 46 h 58"/>
              <a:gd name="T80" fmla="*/ 33 w 35"/>
              <a:gd name="T81" fmla="*/ 41 h 58"/>
              <a:gd name="T82" fmla="*/ 35 w 35"/>
              <a:gd name="T83" fmla="*/ 35 h 58"/>
              <a:gd name="T84" fmla="*/ 34 w 35"/>
              <a:gd name="T85" fmla="*/ 31 h 58"/>
              <a:gd name="T86" fmla="*/ 31 w 35"/>
              <a:gd name="T87" fmla="*/ 27 h 58"/>
              <a:gd name="T88" fmla="*/ 16 w 35"/>
              <a:gd name="T89" fmla="*/ 22 h 58"/>
              <a:gd name="T90" fmla="*/ 11 w 35"/>
              <a:gd name="T91" fmla="*/ 20 h 58"/>
              <a:gd name="T92" fmla="*/ 10 w 35"/>
              <a:gd name="T93" fmla="*/ 16 h 58"/>
              <a:gd name="T94" fmla="*/ 11 w 35"/>
              <a:gd name="T95" fmla="*/ 13 h 58"/>
              <a:gd name="T96" fmla="*/ 16 w 35"/>
              <a:gd name="T97" fmla="*/ 11 h 58"/>
              <a:gd name="T98" fmla="*/ 16 w 35"/>
              <a:gd name="T99" fmla="*/ 22 h 58"/>
              <a:gd name="T100" fmla="*/ 25 w 35"/>
              <a:gd name="T101" fmla="*/ 40 h 58"/>
              <a:gd name="T102" fmla="*/ 20 w 35"/>
              <a:gd name="T103" fmla="*/ 43 h 58"/>
              <a:gd name="T104" fmla="*/ 20 w 35"/>
              <a:gd name="T105" fmla="*/ 30 h 58"/>
              <a:gd name="T106" fmla="*/ 25 w 35"/>
              <a:gd name="T107" fmla="*/ 32 h 58"/>
              <a:gd name="T108" fmla="*/ 27 w 35"/>
              <a:gd name="T109" fmla="*/ 36 h 58"/>
              <a:gd name="T110" fmla="*/ 25 w 35"/>
              <a:gd name="T111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5" h="58">
                <a:moveTo>
                  <a:pt x="31" y="27"/>
                </a:moveTo>
                <a:cubicBezTo>
                  <a:pt x="29" y="26"/>
                  <a:pt x="28" y="25"/>
                  <a:pt x="26" y="24"/>
                </a:cubicBezTo>
                <a:cubicBezTo>
                  <a:pt x="25" y="24"/>
                  <a:pt x="23" y="23"/>
                  <a:pt x="20" y="23"/>
                </a:cubicBezTo>
                <a:cubicBezTo>
                  <a:pt x="20" y="11"/>
                  <a:pt x="20" y="11"/>
                  <a:pt x="20" y="11"/>
                </a:cubicBezTo>
                <a:cubicBezTo>
                  <a:pt x="23" y="12"/>
                  <a:pt x="24" y="13"/>
                  <a:pt x="25" y="16"/>
                </a:cubicBezTo>
                <a:cubicBezTo>
                  <a:pt x="26" y="18"/>
                  <a:pt x="27" y="19"/>
                  <a:pt x="29" y="19"/>
                </a:cubicBezTo>
                <a:cubicBezTo>
                  <a:pt x="30" y="19"/>
                  <a:pt x="31" y="18"/>
                  <a:pt x="32" y="18"/>
                </a:cubicBezTo>
                <a:cubicBezTo>
                  <a:pt x="33" y="17"/>
                  <a:pt x="33" y="16"/>
                  <a:pt x="33" y="15"/>
                </a:cubicBezTo>
                <a:cubicBezTo>
                  <a:pt x="33" y="14"/>
                  <a:pt x="33" y="13"/>
                  <a:pt x="32" y="12"/>
                </a:cubicBezTo>
                <a:cubicBezTo>
                  <a:pt x="32" y="11"/>
                  <a:pt x="31" y="10"/>
                  <a:pt x="30" y="9"/>
                </a:cubicBezTo>
                <a:cubicBezTo>
                  <a:pt x="29" y="8"/>
                  <a:pt x="27" y="7"/>
                  <a:pt x="26" y="6"/>
                </a:cubicBezTo>
                <a:cubicBezTo>
                  <a:pt x="24" y="6"/>
                  <a:pt x="22" y="5"/>
                  <a:pt x="20" y="5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16" y="0"/>
                  <a:pt x="16" y="1"/>
                  <a:pt x="16" y="2"/>
                </a:cubicBezTo>
                <a:cubicBezTo>
                  <a:pt x="16" y="5"/>
                  <a:pt x="16" y="5"/>
                  <a:pt x="16" y="5"/>
                </a:cubicBezTo>
                <a:cubicBezTo>
                  <a:pt x="11" y="6"/>
                  <a:pt x="8" y="7"/>
                  <a:pt x="5" y="9"/>
                </a:cubicBezTo>
                <a:cubicBezTo>
                  <a:pt x="3" y="11"/>
                  <a:pt x="2" y="14"/>
                  <a:pt x="2" y="17"/>
                </a:cubicBezTo>
                <a:cubicBezTo>
                  <a:pt x="2" y="19"/>
                  <a:pt x="2" y="21"/>
                  <a:pt x="3" y="23"/>
                </a:cubicBezTo>
                <a:cubicBezTo>
                  <a:pt x="5" y="25"/>
                  <a:pt x="6" y="26"/>
                  <a:pt x="8" y="27"/>
                </a:cubicBezTo>
                <a:cubicBezTo>
                  <a:pt x="10" y="28"/>
                  <a:pt x="13" y="28"/>
                  <a:pt x="16" y="29"/>
                </a:cubicBezTo>
                <a:cubicBezTo>
                  <a:pt x="16" y="42"/>
                  <a:pt x="16" y="42"/>
                  <a:pt x="16" y="42"/>
                </a:cubicBezTo>
                <a:cubicBezTo>
                  <a:pt x="14" y="42"/>
                  <a:pt x="13" y="41"/>
                  <a:pt x="12" y="41"/>
                </a:cubicBezTo>
                <a:cubicBezTo>
                  <a:pt x="11" y="40"/>
                  <a:pt x="11" y="39"/>
                  <a:pt x="10" y="39"/>
                </a:cubicBezTo>
                <a:cubicBezTo>
                  <a:pt x="10" y="38"/>
                  <a:pt x="9" y="36"/>
                  <a:pt x="9" y="35"/>
                </a:cubicBezTo>
                <a:cubicBezTo>
                  <a:pt x="8" y="34"/>
                  <a:pt x="8" y="34"/>
                  <a:pt x="7" y="33"/>
                </a:cubicBezTo>
                <a:cubicBezTo>
                  <a:pt x="6" y="33"/>
                  <a:pt x="6" y="33"/>
                  <a:pt x="5" y="33"/>
                </a:cubicBezTo>
                <a:cubicBezTo>
                  <a:pt x="3" y="33"/>
                  <a:pt x="2" y="33"/>
                  <a:pt x="2" y="34"/>
                </a:cubicBezTo>
                <a:cubicBezTo>
                  <a:pt x="1" y="34"/>
                  <a:pt x="0" y="35"/>
                  <a:pt x="0" y="36"/>
                </a:cubicBezTo>
                <a:cubicBezTo>
                  <a:pt x="0" y="37"/>
                  <a:pt x="1" y="39"/>
                  <a:pt x="1" y="40"/>
                </a:cubicBezTo>
                <a:cubicBezTo>
                  <a:pt x="2" y="41"/>
                  <a:pt x="3" y="42"/>
                  <a:pt x="4" y="44"/>
                </a:cubicBezTo>
                <a:cubicBezTo>
                  <a:pt x="5" y="45"/>
                  <a:pt x="7" y="46"/>
                  <a:pt x="9" y="47"/>
                </a:cubicBezTo>
                <a:cubicBezTo>
                  <a:pt x="11" y="47"/>
                  <a:pt x="13" y="48"/>
                  <a:pt x="16" y="48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57"/>
                  <a:pt x="16" y="57"/>
                  <a:pt x="16" y="58"/>
                </a:cubicBezTo>
                <a:cubicBezTo>
                  <a:pt x="16" y="58"/>
                  <a:pt x="17" y="58"/>
                  <a:pt x="18" y="58"/>
                </a:cubicBezTo>
                <a:cubicBezTo>
                  <a:pt x="19" y="58"/>
                  <a:pt x="19" y="58"/>
                  <a:pt x="19" y="58"/>
                </a:cubicBezTo>
                <a:cubicBezTo>
                  <a:pt x="20" y="57"/>
                  <a:pt x="20" y="56"/>
                  <a:pt x="20" y="55"/>
                </a:cubicBezTo>
                <a:cubicBezTo>
                  <a:pt x="20" y="48"/>
                  <a:pt x="20" y="48"/>
                  <a:pt x="20" y="48"/>
                </a:cubicBezTo>
                <a:cubicBezTo>
                  <a:pt x="23" y="48"/>
                  <a:pt x="26" y="47"/>
                  <a:pt x="28" y="46"/>
                </a:cubicBezTo>
                <a:cubicBezTo>
                  <a:pt x="30" y="45"/>
                  <a:pt x="32" y="43"/>
                  <a:pt x="33" y="41"/>
                </a:cubicBezTo>
                <a:cubicBezTo>
                  <a:pt x="34" y="39"/>
                  <a:pt x="35" y="37"/>
                  <a:pt x="35" y="35"/>
                </a:cubicBezTo>
                <a:cubicBezTo>
                  <a:pt x="35" y="34"/>
                  <a:pt x="35" y="32"/>
                  <a:pt x="34" y="31"/>
                </a:cubicBezTo>
                <a:cubicBezTo>
                  <a:pt x="33" y="29"/>
                  <a:pt x="32" y="28"/>
                  <a:pt x="31" y="27"/>
                </a:cubicBezTo>
                <a:close/>
                <a:moveTo>
                  <a:pt x="16" y="22"/>
                </a:moveTo>
                <a:cubicBezTo>
                  <a:pt x="14" y="21"/>
                  <a:pt x="12" y="20"/>
                  <a:pt x="11" y="20"/>
                </a:cubicBezTo>
                <a:cubicBezTo>
                  <a:pt x="10" y="19"/>
                  <a:pt x="10" y="18"/>
                  <a:pt x="10" y="16"/>
                </a:cubicBezTo>
                <a:cubicBezTo>
                  <a:pt x="10" y="15"/>
                  <a:pt x="10" y="13"/>
                  <a:pt x="11" y="13"/>
                </a:cubicBezTo>
                <a:cubicBezTo>
                  <a:pt x="12" y="12"/>
                  <a:pt x="14" y="11"/>
                  <a:pt x="16" y="11"/>
                </a:cubicBezTo>
                <a:lnTo>
                  <a:pt x="16" y="22"/>
                </a:lnTo>
                <a:close/>
                <a:moveTo>
                  <a:pt x="25" y="40"/>
                </a:moveTo>
                <a:cubicBezTo>
                  <a:pt x="24" y="41"/>
                  <a:pt x="22" y="42"/>
                  <a:pt x="20" y="43"/>
                </a:cubicBezTo>
                <a:cubicBezTo>
                  <a:pt x="20" y="30"/>
                  <a:pt x="20" y="30"/>
                  <a:pt x="20" y="30"/>
                </a:cubicBezTo>
                <a:cubicBezTo>
                  <a:pt x="22" y="31"/>
                  <a:pt x="24" y="31"/>
                  <a:pt x="25" y="32"/>
                </a:cubicBezTo>
                <a:cubicBezTo>
                  <a:pt x="26" y="33"/>
                  <a:pt x="27" y="35"/>
                  <a:pt x="27" y="36"/>
                </a:cubicBezTo>
                <a:cubicBezTo>
                  <a:pt x="27" y="38"/>
                  <a:pt x="26" y="39"/>
                  <a:pt x="25" y="40"/>
                </a:cubicBezTo>
                <a:close/>
              </a:path>
            </a:pathLst>
          </a:custGeom>
          <a:solidFill>
            <a:srgbClr val="1FAC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14" name="任意多边形 313"/>
          <p:cNvSpPr/>
          <p:nvPr>
            <p:custDataLst>
              <p:tags r:id="rId8"/>
            </p:custDataLst>
          </p:nvPr>
        </p:nvSpPr>
        <p:spPr>
          <a:xfrm rot="18900000">
            <a:off x="6209154" y="3587111"/>
            <a:ext cx="1579797" cy="1585254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5" name="任意多边形 314"/>
          <p:cNvSpPr/>
          <p:nvPr>
            <p:custDataLst>
              <p:tags r:id="rId9"/>
            </p:custDataLst>
          </p:nvPr>
        </p:nvSpPr>
        <p:spPr>
          <a:xfrm>
            <a:off x="6406970" y="2849736"/>
            <a:ext cx="761931" cy="764660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16" name="燕尾形 315"/>
          <p:cNvSpPr/>
          <p:nvPr>
            <p:custDataLst>
              <p:tags r:id="rId10"/>
            </p:custDataLst>
          </p:nvPr>
        </p:nvSpPr>
        <p:spPr>
          <a:xfrm flipH="1">
            <a:off x="4765782" y="3505938"/>
            <a:ext cx="216915" cy="216915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3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7" name="燕尾形 316"/>
          <p:cNvSpPr/>
          <p:nvPr>
            <p:custDataLst>
              <p:tags r:id="rId11"/>
            </p:custDataLst>
          </p:nvPr>
        </p:nvSpPr>
        <p:spPr>
          <a:xfrm flipH="1">
            <a:off x="4900842" y="3532541"/>
            <a:ext cx="163710" cy="163710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18" name="椭圆 317"/>
          <p:cNvSpPr/>
          <p:nvPr>
            <p:custDataLst>
              <p:tags r:id="rId12"/>
            </p:custDataLst>
          </p:nvPr>
        </p:nvSpPr>
        <p:spPr>
          <a:xfrm>
            <a:off x="4180520" y="3370196"/>
            <a:ext cx="487718" cy="487718"/>
          </a:xfrm>
          <a:prstGeom prst="ellipse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20" name="矩形 319"/>
          <p:cNvSpPr/>
          <p:nvPr>
            <p:custDataLst>
              <p:tags r:id="rId13"/>
            </p:custDataLst>
          </p:nvPr>
        </p:nvSpPr>
        <p:spPr>
          <a:xfrm>
            <a:off x="1318260" y="2867025"/>
            <a:ext cx="3349625" cy="595630"/>
          </a:xfrm>
          <a:prstGeom prst="rect">
            <a:avLst/>
          </a:prstGeom>
        </p:spPr>
        <p:txBody>
          <a:bodyPr wrap="square"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b="1" dirty="0">
                <a:solidFill>
                  <a:srgbClr val="1FAC9E"/>
                </a:solidFill>
                <a:latin typeface="Arial" panose="020B0604020202020204" pitchFamily="34" charset="0"/>
                <a:ea typeface="+mn-ea"/>
                <a:cs typeface="+mn-ea"/>
              </a:rPr>
              <a:t>2018</a:t>
            </a:r>
            <a:r>
              <a:rPr lang="zh-CN" altLang="en-US" sz="2400" b="1" dirty="0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黑体" panose="02010609060101010101" charset="-122"/>
              </a:rPr>
              <a:t>年中考考情分析</a:t>
            </a:r>
            <a:endParaRPr lang="zh-CN" altLang="en-US" sz="2400" b="1" dirty="0">
              <a:solidFill>
                <a:srgbClr val="1FAC9E"/>
              </a:solidFill>
              <a:latin typeface="Arial" panose="020B0604020202020204" pitchFamily="34" charset="0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21" name="燕尾形 320"/>
          <p:cNvSpPr/>
          <p:nvPr>
            <p:custDataLst>
              <p:tags r:id="rId14"/>
            </p:custDataLst>
          </p:nvPr>
        </p:nvSpPr>
        <p:spPr>
          <a:xfrm flipH="1">
            <a:off x="4364011" y="4761726"/>
            <a:ext cx="216915" cy="216915"/>
          </a:xfrm>
          <a:prstGeom prst="chevron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3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2" name="燕尾形 321"/>
          <p:cNvSpPr/>
          <p:nvPr>
            <p:custDataLst>
              <p:tags r:id="rId15"/>
            </p:custDataLst>
          </p:nvPr>
        </p:nvSpPr>
        <p:spPr>
          <a:xfrm flipH="1">
            <a:off x="4499072" y="4788329"/>
            <a:ext cx="163710" cy="163710"/>
          </a:xfrm>
          <a:prstGeom prst="chevron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3" name="椭圆 322"/>
          <p:cNvSpPr/>
          <p:nvPr>
            <p:custDataLst>
              <p:tags r:id="rId16"/>
            </p:custDataLst>
          </p:nvPr>
        </p:nvSpPr>
        <p:spPr>
          <a:xfrm>
            <a:off x="3778750" y="4625984"/>
            <a:ext cx="487718" cy="487718"/>
          </a:xfrm>
          <a:prstGeom prst="ellipse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25" name="矩形 324"/>
          <p:cNvSpPr/>
          <p:nvPr>
            <p:custDataLst>
              <p:tags r:id="rId17"/>
            </p:custDataLst>
          </p:nvPr>
        </p:nvSpPr>
        <p:spPr>
          <a:xfrm>
            <a:off x="74295" y="4161155"/>
            <a:ext cx="4192270" cy="791210"/>
          </a:xfrm>
          <a:prstGeom prst="rect">
            <a:avLst/>
          </a:prstGeom>
        </p:spPr>
        <p:txBody>
          <a:bodyPr wrap="square"/>
          <a:p>
            <a:pPr algn="r"/>
            <a:r>
              <a:rPr lang="en-US" sz="2400" b="1">
                <a:solidFill>
                  <a:srgbClr val="A9A9A9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2018</a:t>
            </a:r>
            <a:r>
              <a:rPr lang="zh-CN" altLang="en-US" sz="2400" b="1">
                <a:solidFill>
                  <a:srgbClr val="A9A9A9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年中考各分数段人数</a:t>
            </a:r>
            <a:endParaRPr lang="zh-CN" altLang="en-US" sz="2400" b="1">
              <a:solidFill>
                <a:srgbClr val="A9A9A9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26" name="燕尾形 325"/>
          <p:cNvSpPr/>
          <p:nvPr>
            <p:custDataLst>
              <p:tags r:id="rId18"/>
            </p:custDataLst>
          </p:nvPr>
        </p:nvSpPr>
        <p:spPr>
          <a:xfrm>
            <a:off x="7459486" y="3110989"/>
            <a:ext cx="216915" cy="216915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3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7" name="燕尾形 326"/>
          <p:cNvSpPr/>
          <p:nvPr>
            <p:custDataLst>
              <p:tags r:id="rId19"/>
            </p:custDataLst>
          </p:nvPr>
        </p:nvSpPr>
        <p:spPr>
          <a:xfrm>
            <a:off x="7377631" y="3137592"/>
            <a:ext cx="163710" cy="163710"/>
          </a:xfrm>
          <a:prstGeom prst="chevron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28" name="椭圆 327"/>
          <p:cNvSpPr/>
          <p:nvPr>
            <p:custDataLst>
              <p:tags r:id="rId20"/>
            </p:custDataLst>
          </p:nvPr>
        </p:nvSpPr>
        <p:spPr>
          <a:xfrm flipH="1">
            <a:off x="7773944" y="2975246"/>
            <a:ext cx="487718" cy="487718"/>
          </a:xfrm>
          <a:prstGeom prst="ellipse">
            <a:avLst/>
          </a:prstGeom>
          <a:solidFill>
            <a:srgbClr val="1FAC9E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30" name="矩形 329"/>
          <p:cNvSpPr/>
          <p:nvPr>
            <p:custDataLst>
              <p:tags r:id="rId21"/>
            </p:custDataLst>
          </p:nvPr>
        </p:nvSpPr>
        <p:spPr>
          <a:xfrm flipH="1">
            <a:off x="8181340" y="2722880"/>
            <a:ext cx="3023870" cy="605155"/>
          </a:xfrm>
          <a:prstGeom prst="rect">
            <a:avLst/>
          </a:prstGeom>
        </p:spPr>
        <p:txBody>
          <a:bodyPr wrap="square"/>
          <a:p>
            <a:r>
              <a:rPr lang="zh-CN" altLang="en-US" sz="2400" b="1">
                <a:solidFill>
                  <a:srgbClr val="1FAC9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中考考题特点</a:t>
            </a:r>
            <a:endParaRPr lang="zh-CN" altLang="en-US" sz="2400" b="1">
              <a:solidFill>
                <a:srgbClr val="1FAC9E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31" name="燕尾形 330"/>
          <p:cNvSpPr/>
          <p:nvPr>
            <p:custDataLst>
              <p:tags r:id="rId22"/>
            </p:custDataLst>
          </p:nvPr>
        </p:nvSpPr>
        <p:spPr>
          <a:xfrm>
            <a:off x="8099317" y="4259002"/>
            <a:ext cx="216915" cy="216915"/>
          </a:xfrm>
          <a:prstGeom prst="chevron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375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32" name="燕尾形 331"/>
          <p:cNvSpPr/>
          <p:nvPr>
            <p:custDataLst>
              <p:tags r:id="rId23"/>
            </p:custDataLst>
          </p:nvPr>
        </p:nvSpPr>
        <p:spPr>
          <a:xfrm>
            <a:off x="8017462" y="4284922"/>
            <a:ext cx="163710" cy="163710"/>
          </a:xfrm>
          <a:prstGeom prst="chevron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33" name="椭圆 332"/>
          <p:cNvSpPr/>
          <p:nvPr>
            <p:custDataLst>
              <p:tags r:id="rId24"/>
            </p:custDataLst>
          </p:nvPr>
        </p:nvSpPr>
        <p:spPr>
          <a:xfrm flipH="1">
            <a:off x="8414458" y="4123259"/>
            <a:ext cx="487718" cy="487718"/>
          </a:xfrm>
          <a:prstGeom prst="ellipse">
            <a:avLst/>
          </a:pr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 lnSpcReduction="20000"/>
          </a:bodyPr>
          <a:p>
            <a:pPr algn="ctr"/>
            <a:endParaRPr lang="zh-CN" altLang="en-US" sz="1600"/>
          </a:p>
        </p:txBody>
      </p:sp>
      <p:sp>
        <p:nvSpPr>
          <p:cNvPr id="335" name="矩形 334"/>
          <p:cNvSpPr/>
          <p:nvPr>
            <p:custDataLst>
              <p:tags r:id="rId25"/>
            </p:custDataLst>
          </p:nvPr>
        </p:nvSpPr>
        <p:spPr>
          <a:xfrm flipH="1">
            <a:off x="8821118" y="3836592"/>
            <a:ext cx="2384020" cy="426327"/>
          </a:xfrm>
          <a:prstGeom prst="rect">
            <a:avLst/>
          </a:prstGeom>
        </p:spPr>
        <p:txBody>
          <a:bodyPr wrap="square"/>
          <a:p>
            <a:r>
              <a:rPr lang="zh-CN" altLang="en-US" sz="2400" b="1">
                <a:solidFill>
                  <a:srgbClr val="A9A9A9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中考复习策略</a:t>
            </a:r>
            <a:endParaRPr lang="zh-CN" altLang="en-US" sz="2400" b="1">
              <a:solidFill>
                <a:srgbClr val="A9A9A9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sp>
        <p:nvSpPr>
          <p:cNvPr id="336" name="Freeform 143"/>
          <p:cNvSpPr>
            <a:spLocks noEditPoints="1"/>
          </p:cNvSpPr>
          <p:nvPr>
            <p:custDataLst>
              <p:tags r:id="rId26"/>
            </p:custDataLst>
          </p:nvPr>
        </p:nvSpPr>
        <p:spPr bwMode="auto">
          <a:xfrm>
            <a:off x="6679137" y="3065287"/>
            <a:ext cx="238743" cy="319916"/>
          </a:xfrm>
          <a:custGeom>
            <a:avLst/>
            <a:gdLst>
              <a:gd name="T0" fmla="*/ 34 w 262"/>
              <a:gd name="T1" fmla="*/ 0 h 351"/>
              <a:gd name="T2" fmla="*/ 0 w 262"/>
              <a:gd name="T3" fmla="*/ 266 h 351"/>
              <a:gd name="T4" fmla="*/ 34 w 262"/>
              <a:gd name="T5" fmla="*/ 351 h 351"/>
              <a:gd name="T6" fmla="*/ 262 w 262"/>
              <a:gd name="T7" fmla="*/ 316 h 351"/>
              <a:gd name="T8" fmla="*/ 262 w 262"/>
              <a:gd name="T9" fmla="*/ 34 h 351"/>
              <a:gd name="T10" fmla="*/ 21 w 262"/>
              <a:gd name="T11" fmla="*/ 154 h 351"/>
              <a:gd name="T12" fmla="*/ 135 w 262"/>
              <a:gd name="T13" fmla="*/ 174 h 351"/>
              <a:gd name="T14" fmla="*/ 150 w 262"/>
              <a:gd name="T15" fmla="*/ 154 h 351"/>
              <a:gd name="T16" fmla="*/ 170 w 262"/>
              <a:gd name="T17" fmla="*/ 154 h 351"/>
              <a:gd name="T18" fmla="*/ 170 w 262"/>
              <a:gd name="T19" fmla="*/ 144 h 351"/>
              <a:gd name="T20" fmla="*/ 150 w 262"/>
              <a:gd name="T21" fmla="*/ 144 h 351"/>
              <a:gd name="T22" fmla="*/ 135 w 262"/>
              <a:gd name="T23" fmla="*/ 126 h 351"/>
              <a:gd name="T24" fmla="*/ 21 w 262"/>
              <a:gd name="T25" fmla="*/ 144 h 351"/>
              <a:gd name="T26" fmla="*/ 46 w 262"/>
              <a:gd name="T27" fmla="*/ 98 h 351"/>
              <a:gd name="T28" fmla="*/ 66 w 262"/>
              <a:gd name="T29" fmla="*/ 98 h 351"/>
              <a:gd name="T30" fmla="*/ 91 w 262"/>
              <a:gd name="T31" fmla="*/ 119 h 351"/>
              <a:gd name="T32" fmla="*/ 212 w 262"/>
              <a:gd name="T33" fmla="*/ 98 h 351"/>
              <a:gd name="T34" fmla="*/ 232 w 262"/>
              <a:gd name="T35" fmla="*/ 98 h 351"/>
              <a:gd name="T36" fmla="*/ 241 w 262"/>
              <a:gd name="T37" fmla="*/ 144 h 351"/>
              <a:gd name="T38" fmla="*/ 181 w 262"/>
              <a:gd name="T39" fmla="*/ 126 h 351"/>
              <a:gd name="T40" fmla="*/ 170 w 262"/>
              <a:gd name="T41" fmla="*/ 149 h 351"/>
              <a:gd name="T42" fmla="*/ 181 w 262"/>
              <a:gd name="T43" fmla="*/ 173 h 351"/>
              <a:gd name="T44" fmla="*/ 241 w 262"/>
              <a:gd name="T45" fmla="*/ 154 h 351"/>
              <a:gd name="T46" fmla="*/ 21 w 262"/>
              <a:gd name="T47" fmla="*/ 205 h 351"/>
              <a:gd name="T48" fmla="*/ 21 w 262"/>
              <a:gd name="T49" fmla="*/ 57 h 351"/>
              <a:gd name="T50" fmla="*/ 212 w 262"/>
              <a:gd name="T51" fmla="*/ 28 h 351"/>
              <a:gd name="T52" fmla="*/ 241 w 262"/>
              <a:gd name="T53" fmla="*/ 88 h 351"/>
              <a:gd name="T54" fmla="*/ 222 w 262"/>
              <a:gd name="T55" fmla="*/ 72 h 351"/>
              <a:gd name="T56" fmla="*/ 101 w 262"/>
              <a:gd name="T57" fmla="*/ 88 h 351"/>
              <a:gd name="T58" fmla="*/ 81 w 262"/>
              <a:gd name="T59" fmla="*/ 88 h 351"/>
              <a:gd name="T60" fmla="*/ 56 w 262"/>
              <a:gd name="T61" fmla="*/ 70 h 351"/>
              <a:gd name="T62" fmla="*/ 21 w 262"/>
              <a:gd name="T63" fmla="*/ 88 h 351"/>
              <a:gd name="T64" fmla="*/ 241 w 262"/>
              <a:gd name="T65" fmla="*/ 294 h 351"/>
              <a:gd name="T66" fmla="*/ 49 w 262"/>
              <a:gd name="T67" fmla="*/ 322 h 351"/>
              <a:gd name="T68" fmla="*/ 21 w 262"/>
              <a:gd name="T69" fmla="*/ 271 h 351"/>
              <a:gd name="T70" fmla="*/ 56 w 262"/>
              <a:gd name="T71" fmla="*/ 285 h 351"/>
              <a:gd name="T72" fmla="*/ 67 w 262"/>
              <a:gd name="T73" fmla="*/ 261 h 351"/>
              <a:gd name="T74" fmla="*/ 46 w 262"/>
              <a:gd name="T75" fmla="*/ 261 h 351"/>
              <a:gd name="T76" fmla="*/ 21 w 262"/>
              <a:gd name="T77" fmla="*/ 215 h 351"/>
              <a:gd name="T78" fmla="*/ 241 w 262"/>
              <a:gd name="T79" fmla="*/ 261 h 351"/>
              <a:gd name="T80" fmla="*/ 225 w 262"/>
              <a:gd name="T81" fmla="*/ 242 h 351"/>
              <a:gd name="T82" fmla="*/ 116 w 262"/>
              <a:gd name="T83" fmla="*/ 261 h 351"/>
              <a:gd name="T84" fmla="*/ 96 w 262"/>
              <a:gd name="T85" fmla="*/ 261 h 351"/>
              <a:gd name="T86" fmla="*/ 81 w 262"/>
              <a:gd name="T87" fmla="*/ 237 h 351"/>
              <a:gd name="T88" fmla="*/ 71 w 262"/>
              <a:gd name="T89" fmla="*/ 271 h 351"/>
              <a:gd name="T90" fmla="*/ 90 w 262"/>
              <a:gd name="T91" fmla="*/ 271 h 351"/>
              <a:gd name="T92" fmla="*/ 106 w 262"/>
              <a:gd name="T93" fmla="*/ 285 h 351"/>
              <a:gd name="T94" fmla="*/ 215 w 262"/>
              <a:gd name="T95" fmla="*/ 271 h 351"/>
              <a:gd name="T96" fmla="*/ 235 w 262"/>
              <a:gd name="T97" fmla="*/ 271 h 351"/>
              <a:gd name="T98" fmla="*/ 241 w 262"/>
              <a:gd name="T99" fmla="*/ 294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2" h="351">
                <a:moveTo>
                  <a:pt x="228" y="0"/>
                </a:move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335"/>
                  <a:pt x="15" y="351"/>
                  <a:pt x="34" y="351"/>
                </a:cubicBezTo>
                <a:cubicBezTo>
                  <a:pt x="228" y="351"/>
                  <a:pt x="228" y="351"/>
                  <a:pt x="228" y="351"/>
                </a:cubicBezTo>
                <a:cubicBezTo>
                  <a:pt x="247" y="351"/>
                  <a:pt x="262" y="335"/>
                  <a:pt x="262" y="316"/>
                </a:cubicBezTo>
                <a:cubicBezTo>
                  <a:pt x="262" y="266"/>
                  <a:pt x="262" y="266"/>
                  <a:pt x="262" y="266"/>
                </a:cubicBezTo>
                <a:cubicBezTo>
                  <a:pt x="262" y="34"/>
                  <a:pt x="262" y="34"/>
                  <a:pt x="262" y="34"/>
                </a:cubicBezTo>
                <a:cubicBezTo>
                  <a:pt x="262" y="15"/>
                  <a:pt x="247" y="0"/>
                  <a:pt x="228" y="0"/>
                </a:cubicBezTo>
                <a:close/>
                <a:moveTo>
                  <a:pt x="21" y="154"/>
                </a:moveTo>
                <a:cubicBezTo>
                  <a:pt x="125" y="154"/>
                  <a:pt x="125" y="154"/>
                  <a:pt x="125" y="154"/>
                </a:cubicBezTo>
                <a:cubicBezTo>
                  <a:pt x="126" y="166"/>
                  <a:pt x="130" y="174"/>
                  <a:pt x="135" y="174"/>
                </a:cubicBezTo>
                <a:cubicBezTo>
                  <a:pt x="140" y="174"/>
                  <a:pt x="144" y="166"/>
                  <a:pt x="145" y="154"/>
                </a:cubicBezTo>
                <a:cubicBezTo>
                  <a:pt x="150" y="154"/>
                  <a:pt x="150" y="154"/>
                  <a:pt x="150" y="154"/>
                </a:cubicBezTo>
                <a:cubicBezTo>
                  <a:pt x="151" y="165"/>
                  <a:pt x="155" y="173"/>
                  <a:pt x="160" y="173"/>
                </a:cubicBezTo>
                <a:cubicBezTo>
                  <a:pt x="165" y="173"/>
                  <a:pt x="169" y="165"/>
                  <a:pt x="170" y="154"/>
                </a:cubicBezTo>
                <a:cubicBezTo>
                  <a:pt x="170" y="153"/>
                  <a:pt x="170" y="151"/>
                  <a:pt x="170" y="149"/>
                </a:cubicBezTo>
                <a:cubicBezTo>
                  <a:pt x="170" y="148"/>
                  <a:pt x="170" y="146"/>
                  <a:pt x="170" y="144"/>
                </a:cubicBezTo>
                <a:cubicBezTo>
                  <a:pt x="169" y="134"/>
                  <a:pt x="165" y="126"/>
                  <a:pt x="160" y="126"/>
                </a:cubicBezTo>
                <a:cubicBezTo>
                  <a:pt x="155" y="126"/>
                  <a:pt x="151" y="134"/>
                  <a:pt x="150" y="144"/>
                </a:cubicBezTo>
                <a:cubicBezTo>
                  <a:pt x="145" y="144"/>
                  <a:pt x="145" y="144"/>
                  <a:pt x="145" y="144"/>
                </a:cubicBezTo>
                <a:cubicBezTo>
                  <a:pt x="144" y="134"/>
                  <a:pt x="140" y="126"/>
                  <a:pt x="135" y="126"/>
                </a:cubicBezTo>
                <a:cubicBezTo>
                  <a:pt x="130" y="126"/>
                  <a:pt x="126" y="134"/>
                  <a:pt x="125" y="144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1" y="98"/>
                  <a:pt x="21" y="98"/>
                  <a:pt x="21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7" y="109"/>
                  <a:pt x="51" y="118"/>
                  <a:pt x="56" y="118"/>
                </a:cubicBezTo>
                <a:cubicBezTo>
                  <a:pt x="61" y="118"/>
                  <a:pt x="66" y="109"/>
                  <a:pt x="66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1" y="110"/>
                  <a:pt x="86" y="119"/>
                  <a:pt x="91" y="119"/>
                </a:cubicBezTo>
                <a:cubicBezTo>
                  <a:pt x="96" y="119"/>
                  <a:pt x="101" y="110"/>
                  <a:pt x="101" y="98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2" y="110"/>
                  <a:pt x="217" y="119"/>
                  <a:pt x="222" y="119"/>
                </a:cubicBezTo>
                <a:cubicBezTo>
                  <a:pt x="227" y="119"/>
                  <a:pt x="231" y="110"/>
                  <a:pt x="232" y="98"/>
                </a:cubicBezTo>
                <a:cubicBezTo>
                  <a:pt x="241" y="98"/>
                  <a:pt x="241" y="98"/>
                  <a:pt x="241" y="98"/>
                </a:cubicBezTo>
                <a:cubicBezTo>
                  <a:pt x="241" y="144"/>
                  <a:pt x="241" y="144"/>
                  <a:pt x="241" y="144"/>
                </a:cubicBezTo>
                <a:cubicBezTo>
                  <a:pt x="191" y="144"/>
                  <a:pt x="191" y="144"/>
                  <a:pt x="191" y="144"/>
                </a:cubicBezTo>
                <a:cubicBezTo>
                  <a:pt x="190" y="134"/>
                  <a:pt x="186" y="126"/>
                  <a:pt x="181" y="126"/>
                </a:cubicBezTo>
                <a:cubicBezTo>
                  <a:pt x="176" y="126"/>
                  <a:pt x="172" y="134"/>
                  <a:pt x="171" y="144"/>
                </a:cubicBezTo>
                <a:cubicBezTo>
                  <a:pt x="171" y="146"/>
                  <a:pt x="170" y="148"/>
                  <a:pt x="170" y="149"/>
                </a:cubicBezTo>
                <a:cubicBezTo>
                  <a:pt x="170" y="151"/>
                  <a:pt x="171" y="153"/>
                  <a:pt x="171" y="154"/>
                </a:cubicBezTo>
                <a:cubicBezTo>
                  <a:pt x="172" y="165"/>
                  <a:pt x="176" y="173"/>
                  <a:pt x="181" y="173"/>
                </a:cubicBezTo>
                <a:cubicBezTo>
                  <a:pt x="186" y="173"/>
                  <a:pt x="190" y="165"/>
                  <a:pt x="191" y="154"/>
                </a:cubicBezTo>
                <a:cubicBezTo>
                  <a:pt x="241" y="154"/>
                  <a:pt x="241" y="154"/>
                  <a:pt x="241" y="154"/>
                </a:cubicBezTo>
                <a:cubicBezTo>
                  <a:pt x="241" y="205"/>
                  <a:pt x="241" y="205"/>
                  <a:pt x="241" y="205"/>
                </a:cubicBezTo>
                <a:cubicBezTo>
                  <a:pt x="21" y="205"/>
                  <a:pt x="21" y="205"/>
                  <a:pt x="21" y="205"/>
                </a:cubicBezTo>
                <a:lnTo>
                  <a:pt x="21" y="154"/>
                </a:lnTo>
                <a:close/>
                <a:moveTo>
                  <a:pt x="21" y="57"/>
                </a:moveTo>
                <a:cubicBezTo>
                  <a:pt x="21" y="41"/>
                  <a:pt x="34" y="28"/>
                  <a:pt x="49" y="2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28" y="28"/>
                  <a:pt x="241" y="41"/>
                  <a:pt x="241" y="57"/>
                </a:cubicBezTo>
                <a:cubicBezTo>
                  <a:pt x="241" y="88"/>
                  <a:pt x="241" y="88"/>
                  <a:pt x="241" y="88"/>
                </a:cubicBezTo>
                <a:cubicBezTo>
                  <a:pt x="232" y="88"/>
                  <a:pt x="232" y="88"/>
                  <a:pt x="232" y="88"/>
                </a:cubicBezTo>
                <a:cubicBezTo>
                  <a:pt x="230" y="79"/>
                  <a:pt x="226" y="72"/>
                  <a:pt x="222" y="72"/>
                </a:cubicBezTo>
                <a:cubicBezTo>
                  <a:pt x="217" y="72"/>
                  <a:pt x="213" y="79"/>
                  <a:pt x="212" y="88"/>
                </a:cubicBezTo>
                <a:cubicBezTo>
                  <a:pt x="101" y="88"/>
                  <a:pt x="101" y="88"/>
                  <a:pt x="101" y="88"/>
                </a:cubicBezTo>
                <a:cubicBezTo>
                  <a:pt x="99" y="79"/>
                  <a:pt x="96" y="72"/>
                  <a:pt x="91" y="72"/>
                </a:cubicBezTo>
                <a:cubicBezTo>
                  <a:pt x="86" y="72"/>
                  <a:pt x="82" y="79"/>
                  <a:pt x="81" y="88"/>
                </a:cubicBezTo>
                <a:cubicBezTo>
                  <a:pt x="66" y="88"/>
                  <a:pt x="66" y="88"/>
                  <a:pt x="66" y="88"/>
                </a:cubicBezTo>
                <a:cubicBezTo>
                  <a:pt x="65" y="78"/>
                  <a:pt x="61" y="70"/>
                  <a:pt x="56" y="70"/>
                </a:cubicBezTo>
                <a:cubicBezTo>
                  <a:pt x="51" y="70"/>
                  <a:pt x="47" y="78"/>
                  <a:pt x="46" y="88"/>
                </a:cubicBezTo>
                <a:cubicBezTo>
                  <a:pt x="21" y="88"/>
                  <a:pt x="21" y="88"/>
                  <a:pt x="21" y="88"/>
                </a:cubicBezTo>
                <a:lnTo>
                  <a:pt x="21" y="57"/>
                </a:lnTo>
                <a:close/>
                <a:moveTo>
                  <a:pt x="241" y="294"/>
                </a:moveTo>
                <a:cubicBezTo>
                  <a:pt x="241" y="309"/>
                  <a:pt x="228" y="322"/>
                  <a:pt x="212" y="322"/>
                </a:cubicBezTo>
                <a:cubicBezTo>
                  <a:pt x="49" y="322"/>
                  <a:pt x="49" y="322"/>
                  <a:pt x="49" y="322"/>
                </a:cubicBezTo>
                <a:cubicBezTo>
                  <a:pt x="34" y="322"/>
                  <a:pt x="21" y="309"/>
                  <a:pt x="21" y="294"/>
                </a:cubicBezTo>
                <a:cubicBezTo>
                  <a:pt x="21" y="271"/>
                  <a:pt x="21" y="271"/>
                  <a:pt x="21" y="271"/>
                </a:cubicBezTo>
                <a:cubicBezTo>
                  <a:pt x="47" y="271"/>
                  <a:pt x="47" y="271"/>
                  <a:pt x="47" y="271"/>
                </a:cubicBezTo>
                <a:cubicBezTo>
                  <a:pt x="49" y="279"/>
                  <a:pt x="52" y="285"/>
                  <a:pt x="56" y="285"/>
                </a:cubicBezTo>
                <a:cubicBezTo>
                  <a:pt x="60" y="285"/>
                  <a:pt x="64" y="279"/>
                  <a:pt x="66" y="271"/>
                </a:cubicBezTo>
                <a:cubicBezTo>
                  <a:pt x="66" y="268"/>
                  <a:pt x="67" y="265"/>
                  <a:pt x="67" y="261"/>
                </a:cubicBezTo>
                <a:cubicBezTo>
                  <a:pt x="67" y="248"/>
                  <a:pt x="62" y="237"/>
                  <a:pt x="56" y="237"/>
                </a:cubicBezTo>
                <a:cubicBezTo>
                  <a:pt x="51" y="237"/>
                  <a:pt x="46" y="248"/>
                  <a:pt x="46" y="261"/>
                </a:cubicBezTo>
                <a:cubicBezTo>
                  <a:pt x="21" y="261"/>
                  <a:pt x="21" y="261"/>
                  <a:pt x="21" y="261"/>
                </a:cubicBezTo>
                <a:cubicBezTo>
                  <a:pt x="21" y="215"/>
                  <a:pt x="21" y="215"/>
                  <a:pt x="21" y="215"/>
                </a:cubicBezTo>
                <a:cubicBezTo>
                  <a:pt x="241" y="215"/>
                  <a:pt x="241" y="215"/>
                  <a:pt x="241" y="215"/>
                </a:cubicBezTo>
                <a:cubicBezTo>
                  <a:pt x="241" y="261"/>
                  <a:pt x="241" y="261"/>
                  <a:pt x="241" y="261"/>
                </a:cubicBezTo>
                <a:cubicBezTo>
                  <a:pt x="235" y="261"/>
                  <a:pt x="235" y="261"/>
                  <a:pt x="235" y="261"/>
                </a:cubicBezTo>
                <a:cubicBezTo>
                  <a:pt x="234" y="250"/>
                  <a:pt x="230" y="242"/>
                  <a:pt x="225" y="242"/>
                </a:cubicBezTo>
                <a:cubicBezTo>
                  <a:pt x="220" y="242"/>
                  <a:pt x="216" y="250"/>
                  <a:pt x="215" y="261"/>
                </a:cubicBezTo>
                <a:cubicBezTo>
                  <a:pt x="116" y="261"/>
                  <a:pt x="116" y="261"/>
                  <a:pt x="116" y="261"/>
                </a:cubicBezTo>
                <a:cubicBezTo>
                  <a:pt x="116" y="248"/>
                  <a:pt x="112" y="237"/>
                  <a:pt x="106" y="237"/>
                </a:cubicBezTo>
                <a:cubicBezTo>
                  <a:pt x="100" y="237"/>
                  <a:pt x="96" y="248"/>
                  <a:pt x="96" y="261"/>
                </a:cubicBezTo>
                <a:cubicBezTo>
                  <a:pt x="91" y="261"/>
                  <a:pt x="91" y="261"/>
                  <a:pt x="91" y="261"/>
                </a:cubicBezTo>
                <a:cubicBezTo>
                  <a:pt x="91" y="248"/>
                  <a:pt x="86" y="237"/>
                  <a:pt x="81" y="237"/>
                </a:cubicBezTo>
                <a:cubicBezTo>
                  <a:pt x="75" y="237"/>
                  <a:pt x="70" y="248"/>
                  <a:pt x="70" y="261"/>
                </a:cubicBezTo>
                <a:cubicBezTo>
                  <a:pt x="70" y="265"/>
                  <a:pt x="71" y="268"/>
                  <a:pt x="71" y="271"/>
                </a:cubicBezTo>
                <a:cubicBezTo>
                  <a:pt x="73" y="279"/>
                  <a:pt x="76" y="285"/>
                  <a:pt x="81" y="285"/>
                </a:cubicBezTo>
                <a:cubicBezTo>
                  <a:pt x="85" y="285"/>
                  <a:pt x="88" y="279"/>
                  <a:pt x="90" y="271"/>
                </a:cubicBezTo>
                <a:cubicBezTo>
                  <a:pt x="97" y="271"/>
                  <a:pt x="97" y="271"/>
                  <a:pt x="97" y="271"/>
                </a:cubicBezTo>
                <a:cubicBezTo>
                  <a:pt x="98" y="279"/>
                  <a:pt x="102" y="285"/>
                  <a:pt x="106" y="285"/>
                </a:cubicBezTo>
                <a:cubicBezTo>
                  <a:pt x="110" y="285"/>
                  <a:pt x="114" y="279"/>
                  <a:pt x="115" y="271"/>
                </a:cubicBezTo>
                <a:cubicBezTo>
                  <a:pt x="215" y="271"/>
                  <a:pt x="215" y="271"/>
                  <a:pt x="215" y="271"/>
                </a:cubicBezTo>
                <a:cubicBezTo>
                  <a:pt x="216" y="282"/>
                  <a:pt x="220" y="290"/>
                  <a:pt x="225" y="290"/>
                </a:cubicBezTo>
                <a:cubicBezTo>
                  <a:pt x="230" y="290"/>
                  <a:pt x="234" y="282"/>
                  <a:pt x="235" y="271"/>
                </a:cubicBezTo>
                <a:cubicBezTo>
                  <a:pt x="241" y="271"/>
                  <a:pt x="241" y="271"/>
                  <a:pt x="241" y="271"/>
                </a:cubicBezTo>
                <a:lnTo>
                  <a:pt x="241" y="294"/>
                </a:lnTo>
                <a:close/>
              </a:path>
            </a:pathLst>
          </a:custGeom>
          <a:solidFill>
            <a:srgbClr val="1FAC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82500"/>
          </a:bodyPr>
          <a:p>
            <a:endParaRPr lang="zh-CN" altLang="en-US"/>
          </a:p>
        </p:txBody>
      </p:sp>
      <p:sp>
        <p:nvSpPr>
          <p:cNvPr id="337" name="Freeform 175"/>
          <p:cNvSpPr/>
          <p:nvPr>
            <p:custDataLst>
              <p:tags r:id="rId27"/>
            </p:custDataLst>
          </p:nvPr>
        </p:nvSpPr>
        <p:spPr bwMode="auto">
          <a:xfrm>
            <a:off x="6875588" y="4453407"/>
            <a:ext cx="252386" cy="24556"/>
          </a:xfrm>
          <a:custGeom>
            <a:avLst/>
            <a:gdLst>
              <a:gd name="T0" fmla="*/ 6 w 145"/>
              <a:gd name="T1" fmla="*/ 0 h 14"/>
              <a:gd name="T2" fmla="*/ 2 w 145"/>
              <a:gd name="T3" fmla="*/ 2 h 14"/>
              <a:gd name="T4" fmla="*/ 0 w 145"/>
              <a:gd name="T5" fmla="*/ 7 h 14"/>
              <a:gd name="T6" fmla="*/ 3 w 145"/>
              <a:gd name="T7" fmla="*/ 14 h 14"/>
              <a:gd name="T8" fmla="*/ 5 w 145"/>
              <a:gd name="T9" fmla="*/ 14 h 14"/>
              <a:gd name="T10" fmla="*/ 6 w 145"/>
              <a:gd name="T11" fmla="*/ 14 h 14"/>
              <a:gd name="T12" fmla="*/ 140 w 145"/>
              <a:gd name="T13" fmla="*/ 14 h 14"/>
              <a:gd name="T14" fmla="*/ 145 w 145"/>
              <a:gd name="T15" fmla="*/ 7 h 14"/>
              <a:gd name="T16" fmla="*/ 140 w 145"/>
              <a:gd name="T17" fmla="*/ 0 h 14"/>
              <a:gd name="T18" fmla="*/ 6 w 145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14">
                <a:moveTo>
                  <a:pt x="6" y="0"/>
                </a:moveTo>
                <a:cubicBezTo>
                  <a:pt x="4" y="0"/>
                  <a:pt x="3" y="1"/>
                  <a:pt x="2" y="2"/>
                </a:cubicBezTo>
                <a:cubicBezTo>
                  <a:pt x="1" y="3"/>
                  <a:pt x="0" y="5"/>
                  <a:pt x="0" y="7"/>
                </a:cubicBezTo>
                <a:cubicBezTo>
                  <a:pt x="0" y="10"/>
                  <a:pt x="2" y="12"/>
                  <a:pt x="3" y="14"/>
                </a:cubicBezTo>
                <a:cubicBezTo>
                  <a:pt x="4" y="14"/>
                  <a:pt x="4" y="14"/>
                  <a:pt x="5" y="14"/>
                </a:cubicBezTo>
                <a:cubicBezTo>
                  <a:pt x="5" y="14"/>
                  <a:pt x="6" y="14"/>
                  <a:pt x="6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3" y="14"/>
                  <a:pt x="145" y="11"/>
                  <a:pt x="145" y="7"/>
                </a:cubicBezTo>
                <a:cubicBezTo>
                  <a:pt x="145" y="3"/>
                  <a:pt x="143" y="0"/>
                  <a:pt x="140" y="0"/>
                </a:cubicBezTo>
                <a:lnTo>
                  <a:pt x="6" y="0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38" name="Freeform 176"/>
          <p:cNvSpPr/>
          <p:nvPr>
            <p:custDataLst>
              <p:tags r:id="rId28"/>
            </p:custDataLst>
          </p:nvPr>
        </p:nvSpPr>
        <p:spPr bwMode="auto">
          <a:xfrm>
            <a:off x="6872860" y="4237856"/>
            <a:ext cx="251703" cy="24556"/>
          </a:xfrm>
          <a:custGeom>
            <a:avLst/>
            <a:gdLst>
              <a:gd name="T0" fmla="*/ 6 w 145"/>
              <a:gd name="T1" fmla="*/ 14 h 14"/>
              <a:gd name="T2" fmla="*/ 140 w 145"/>
              <a:gd name="T3" fmla="*/ 14 h 14"/>
              <a:gd name="T4" fmla="*/ 145 w 145"/>
              <a:gd name="T5" fmla="*/ 7 h 14"/>
              <a:gd name="T6" fmla="*/ 140 w 145"/>
              <a:gd name="T7" fmla="*/ 0 h 14"/>
              <a:gd name="T8" fmla="*/ 6 w 145"/>
              <a:gd name="T9" fmla="*/ 0 h 14"/>
              <a:gd name="T10" fmla="*/ 2 w 145"/>
              <a:gd name="T11" fmla="*/ 2 h 14"/>
              <a:gd name="T12" fmla="*/ 0 w 145"/>
              <a:gd name="T13" fmla="*/ 7 h 14"/>
              <a:gd name="T14" fmla="*/ 6 w 145"/>
              <a:gd name="T1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4">
                <a:moveTo>
                  <a:pt x="6" y="14"/>
                </a:moveTo>
                <a:cubicBezTo>
                  <a:pt x="140" y="14"/>
                  <a:pt x="140" y="14"/>
                  <a:pt x="140" y="14"/>
                </a:cubicBezTo>
                <a:cubicBezTo>
                  <a:pt x="143" y="14"/>
                  <a:pt x="145" y="11"/>
                  <a:pt x="145" y="7"/>
                </a:cubicBezTo>
                <a:cubicBezTo>
                  <a:pt x="145" y="3"/>
                  <a:pt x="143" y="0"/>
                  <a:pt x="140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0"/>
                  <a:pt x="2" y="2"/>
                </a:cubicBezTo>
                <a:cubicBezTo>
                  <a:pt x="1" y="3"/>
                  <a:pt x="0" y="5"/>
                  <a:pt x="0" y="7"/>
                </a:cubicBezTo>
                <a:cubicBezTo>
                  <a:pt x="0" y="11"/>
                  <a:pt x="3" y="14"/>
                  <a:pt x="6" y="14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39" name="Freeform 177"/>
          <p:cNvSpPr/>
          <p:nvPr>
            <p:custDataLst>
              <p:tags r:id="rId29"/>
            </p:custDataLst>
          </p:nvPr>
        </p:nvSpPr>
        <p:spPr bwMode="auto">
          <a:xfrm>
            <a:off x="6872860" y="4164869"/>
            <a:ext cx="251703" cy="25921"/>
          </a:xfrm>
          <a:custGeom>
            <a:avLst/>
            <a:gdLst>
              <a:gd name="T0" fmla="*/ 6 w 145"/>
              <a:gd name="T1" fmla="*/ 15 h 15"/>
              <a:gd name="T2" fmla="*/ 140 w 145"/>
              <a:gd name="T3" fmla="*/ 15 h 15"/>
              <a:gd name="T4" fmla="*/ 145 w 145"/>
              <a:gd name="T5" fmla="*/ 8 h 15"/>
              <a:gd name="T6" fmla="*/ 140 w 145"/>
              <a:gd name="T7" fmla="*/ 0 h 15"/>
              <a:gd name="T8" fmla="*/ 6 w 145"/>
              <a:gd name="T9" fmla="*/ 0 h 15"/>
              <a:gd name="T10" fmla="*/ 2 w 145"/>
              <a:gd name="T11" fmla="*/ 3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40" y="15"/>
                  <a:pt x="140" y="15"/>
                  <a:pt x="140" y="15"/>
                </a:cubicBezTo>
                <a:cubicBezTo>
                  <a:pt x="143" y="15"/>
                  <a:pt x="145" y="12"/>
                  <a:pt x="145" y="8"/>
                </a:cubicBezTo>
                <a:cubicBezTo>
                  <a:pt x="145" y="4"/>
                  <a:pt x="143" y="0"/>
                  <a:pt x="140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3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0" name="Freeform 178"/>
          <p:cNvSpPr/>
          <p:nvPr>
            <p:custDataLst>
              <p:tags r:id="rId30"/>
            </p:custDataLst>
          </p:nvPr>
        </p:nvSpPr>
        <p:spPr bwMode="auto">
          <a:xfrm>
            <a:off x="6872860" y="4377009"/>
            <a:ext cx="251703" cy="26603"/>
          </a:xfrm>
          <a:custGeom>
            <a:avLst/>
            <a:gdLst>
              <a:gd name="T0" fmla="*/ 6 w 145"/>
              <a:gd name="T1" fmla="*/ 15 h 15"/>
              <a:gd name="T2" fmla="*/ 139 w 145"/>
              <a:gd name="T3" fmla="*/ 15 h 15"/>
              <a:gd name="T4" fmla="*/ 145 w 145"/>
              <a:gd name="T5" fmla="*/ 8 h 15"/>
              <a:gd name="T6" fmla="*/ 139 w 145"/>
              <a:gd name="T7" fmla="*/ 0 h 15"/>
              <a:gd name="T8" fmla="*/ 6 w 145"/>
              <a:gd name="T9" fmla="*/ 0 h 15"/>
              <a:gd name="T10" fmla="*/ 2 w 145"/>
              <a:gd name="T11" fmla="*/ 3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39" y="15"/>
                  <a:pt x="139" y="15"/>
                  <a:pt x="139" y="15"/>
                </a:cubicBezTo>
                <a:cubicBezTo>
                  <a:pt x="142" y="15"/>
                  <a:pt x="145" y="12"/>
                  <a:pt x="145" y="8"/>
                </a:cubicBezTo>
                <a:cubicBezTo>
                  <a:pt x="145" y="4"/>
                  <a:pt x="142" y="0"/>
                  <a:pt x="139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3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1" name="Freeform 179"/>
          <p:cNvSpPr/>
          <p:nvPr>
            <p:custDataLst>
              <p:tags r:id="rId31"/>
            </p:custDataLst>
          </p:nvPr>
        </p:nvSpPr>
        <p:spPr bwMode="auto">
          <a:xfrm>
            <a:off x="6872860" y="4306068"/>
            <a:ext cx="251703" cy="26603"/>
          </a:xfrm>
          <a:custGeom>
            <a:avLst/>
            <a:gdLst>
              <a:gd name="T0" fmla="*/ 6 w 145"/>
              <a:gd name="T1" fmla="*/ 15 h 15"/>
              <a:gd name="T2" fmla="*/ 139 w 145"/>
              <a:gd name="T3" fmla="*/ 15 h 15"/>
              <a:gd name="T4" fmla="*/ 145 w 145"/>
              <a:gd name="T5" fmla="*/ 8 h 15"/>
              <a:gd name="T6" fmla="*/ 139 w 145"/>
              <a:gd name="T7" fmla="*/ 0 h 15"/>
              <a:gd name="T8" fmla="*/ 6 w 145"/>
              <a:gd name="T9" fmla="*/ 0 h 15"/>
              <a:gd name="T10" fmla="*/ 2 w 145"/>
              <a:gd name="T11" fmla="*/ 2 h 15"/>
              <a:gd name="T12" fmla="*/ 0 w 145"/>
              <a:gd name="T13" fmla="*/ 8 h 15"/>
              <a:gd name="T14" fmla="*/ 6 w 145"/>
              <a:gd name="T1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15">
                <a:moveTo>
                  <a:pt x="6" y="15"/>
                </a:moveTo>
                <a:cubicBezTo>
                  <a:pt x="139" y="15"/>
                  <a:pt x="139" y="15"/>
                  <a:pt x="139" y="15"/>
                </a:cubicBezTo>
                <a:cubicBezTo>
                  <a:pt x="142" y="15"/>
                  <a:pt x="145" y="12"/>
                  <a:pt x="145" y="8"/>
                </a:cubicBezTo>
                <a:cubicBezTo>
                  <a:pt x="145" y="4"/>
                  <a:pt x="142" y="0"/>
                  <a:pt x="139" y="0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3" y="1"/>
                  <a:pt x="2" y="2"/>
                </a:cubicBezTo>
                <a:cubicBezTo>
                  <a:pt x="1" y="4"/>
                  <a:pt x="0" y="6"/>
                  <a:pt x="0" y="8"/>
                </a:cubicBezTo>
                <a:cubicBezTo>
                  <a:pt x="0" y="12"/>
                  <a:pt x="3" y="15"/>
                  <a:pt x="6" y="15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2" name="Oval 180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810104" y="4518209"/>
            <a:ext cx="77762" cy="77762"/>
          </a:xfrm>
          <a:prstGeom prst="ellipse">
            <a:avLst/>
          </a:pr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3" name="Freeform 181"/>
          <p:cNvSpPr>
            <a:spLocks noEditPoints="1"/>
          </p:cNvSpPr>
          <p:nvPr>
            <p:custDataLst>
              <p:tags r:id="rId33"/>
            </p:custDataLst>
          </p:nvPr>
        </p:nvSpPr>
        <p:spPr bwMode="auto">
          <a:xfrm>
            <a:off x="6778727" y="4488195"/>
            <a:ext cx="139153" cy="137789"/>
          </a:xfrm>
          <a:custGeom>
            <a:avLst/>
            <a:gdLst>
              <a:gd name="T0" fmla="*/ 40 w 80"/>
              <a:gd name="T1" fmla="*/ 79 h 79"/>
              <a:gd name="T2" fmla="*/ 80 w 80"/>
              <a:gd name="T3" fmla="*/ 40 h 79"/>
              <a:gd name="T4" fmla="*/ 40 w 80"/>
              <a:gd name="T5" fmla="*/ 0 h 79"/>
              <a:gd name="T6" fmla="*/ 0 w 80"/>
              <a:gd name="T7" fmla="*/ 40 h 79"/>
              <a:gd name="T8" fmla="*/ 40 w 80"/>
              <a:gd name="T9" fmla="*/ 79 h 79"/>
              <a:gd name="T10" fmla="*/ 40 w 80"/>
              <a:gd name="T11" fmla="*/ 6 h 79"/>
              <a:gd name="T12" fmla="*/ 73 w 80"/>
              <a:gd name="T13" fmla="*/ 40 h 79"/>
              <a:gd name="T14" fmla="*/ 40 w 80"/>
              <a:gd name="T15" fmla="*/ 73 h 79"/>
              <a:gd name="T16" fmla="*/ 7 w 80"/>
              <a:gd name="T17" fmla="*/ 40 h 79"/>
              <a:gd name="T18" fmla="*/ 40 w 80"/>
              <a:gd name="T19" fmla="*/ 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0" h="79">
                <a:moveTo>
                  <a:pt x="40" y="79"/>
                </a:moveTo>
                <a:cubicBezTo>
                  <a:pt x="62" y="79"/>
                  <a:pt x="80" y="61"/>
                  <a:pt x="80" y="40"/>
                </a:cubicBezTo>
                <a:cubicBezTo>
                  <a:pt x="80" y="18"/>
                  <a:pt x="62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61"/>
                  <a:pt x="18" y="79"/>
                  <a:pt x="40" y="79"/>
                </a:cubicBezTo>
                <a:close/>
                <a:moveTo>
                  <a:pt x="40" y="6"/>
                </a:moveTo>
                <a:cubicBezTo>
                  <a:pt x="58" y="6"/>
                  <a:pt x="73" y="21"/>
                  <a:pt x="73" y="40"/>
                </a:cubicBezTo>
                <a:cubicBezTo>
                  <a:pt x="73" y="58"/>
                  <a:pt x="58" y="73"/>
                  <a:pt x="40" y="73"/>
                </a:cubicBezTo>
                <a:cubicBezTo>
                  <a:pt x="22" y="73"/>
                  <a:pt x="7" y="58"/>
                  <a:pt x="7" y="40"/>
                </a:cubicBezTo>
                <a:cubicBezTo>
                  <a:pt x="7" y="21"/>
                  <a:pt x="22" y="6"/>
                  <a:pt x="40" y="6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4" name="Freeform 182"/>
          <p:cNvSpPr>
            <a:spLocks noEditPoints="1"/>
          </p:cNvSpPr>
          <p:nvPr>
            <p:custDataLst>
              <p:tags r:id="rId34"/>
            </p:custDataLst>
          </p:nvPr>
        </p:nvSpPr>
        <p:spPr bwMode="auto">
          <a:xfrm>
            <a:off x="6745303" y="4070736"/>
            <a:ext cx="508182" cy="636421"/>
          </a:xfrm>
          <a:custGeom>
            <a:avLst/>
            <a:gdLst>
              <a:gd name="T0" fmla="*/ 292 w 292"/>
              <a:gd name="T1" fmla="*/ 0 h 366"/>
              <a:gd name="T2" fmla="*/ 0 w 292"/>
              <a:gd name="T3" fmla="*/ 0 h 366"/>
              <a:gd name="T4" fmla="*/ 0 w 292"/>
              <a:gd name="T5" fmla="*/ 351 h 366"/>
              <a:gd name="T6" fmla="*/ 11 w 292"/>
              <a:gd name="T7" fmla="*/ 351 h 366"/>
              <a:gd name="T8" fmla="*/ 23 w 292"/>
              <a:gd name="T9" fmla="*/ 351 h 366"/>
              <a:gd name="T10" fmla="*/ 26 w 292"/>
              <a:gd name="T11" fmla="*/ 351 h 366"/>
              <a:gd name="T12" fmla="*/ 26 w 292"/>
              <a:gd name="T13" fmla="*/ 351 h 366"/>
              <a:gd name="T14" fmla="*/ 43 w 292"/>
              <a:gd name="T15" fmla="*/ 366 h 366"/>
              <a:gd name="T16" fmla="*/ 43 w 292"/>
              <a:gd name="T17" fmla="*/ 351 h 366"/>
              <a:gd name="T18" fmla="*/ 59 w 292"/>
              <a:gd name="T19" fmla="*/ 351 h 366"/>
              <a:gd name="T20" fmla="*/ 59 w 292"/>
              <a:gd name="T21" fmla="*/ 366 h 366"/>
              <a:gd name="T22" fmla="*/ 70 w 292"/>
              <a:gd name="T23" fmla="*/ 351 h 366"/>
              <a:gd name="T24" fmla="*/ 71 w 292"/>
              <a:gd name="T25" fmla="*/ 351 h 366"/>
              <a:gd name="T26" fmla="*/ 71 w 292"/>
              <a:gd name="T27" fmla="*/ 351 h 366"/>
              <a:gd name="T28" fmla="*/ 90 w 292"/>
              <a:gd name="T29" fmla="*/ 366 h 366"/>
              <a:gd name="T30" fmla="*/ 86 w 292"/>
              <a:gd name="T31" fmla="*/ 351 h 366"/>
              <a:gd name="T32" fmla="*/ 292 w 292"/>
              <a:gd name="T33" fmla="*/ 351 h 366"/>
              <a:gd name="T34" fmla="*/ 292 w 292"/>
              <a:gd name="T35" fmla="*/ 0 h 366"/>
              <a:gd name="T36" fmla="*/ 272 w 292"/>
              <a:gd name="T37" fmla="*/ 333 h 366"/>
              <a:gd name="T38" fmla="*/ 81 w 292"/>
              <a:gd name="T39" fmla="*/ 333 h 366"/>
              <a:gd name="T40" fmla="*/ 79 w 292"/>
              <a:gd name="T41" fmla="*/ 325 h 366"/>
              <a:gd name="T42" fmla="*/ 59 w 292"/>
              <a:gd name="T43" fmla="*/ 329 h 366"/>
              <a:gd name="T44" fmla="*/ 59 w 292"/>
              <a:gd name="T45" fmla="*/ 333 h 366"/>
              <a:gd name="T46" fmla="*/ 43 w 292"/>
              <a:gd name="T47" fmla="*/ 333 h 366"/>
              <a:gd name="T48" fmla="*/ 43 w 292"/>
              <a:gd name="T49" fmla="*/ 327 h 366"/>
              <a:gd name="T50" fmla="*/ 29 w 292"/>
              <a:gd name="T51" fmla="*/ 319 h 366"/>
              <a:gd name="T52" fmla="*/ 21 w 292"/>
              <a:gd name="T53" fmla="*/ 333 h 366"/>
              <a:gd name="T54" fmla="*/ 19 w 292"/>
              <a:gd name="T55" fmla="*/ 333 h 366"/>
              <a:gd name="T56" fmla="*/ 19 w 292"/>
              <a:gd name="T57" fmla="*/ 309 h 366"/>
              <a:gd name="T58" fmla="*/ 9 w 292"/>
              <a:gd name="T59" fmla="*/ 280 h 366"/>
              <a:gd name="T60" fmla="*/ 19 w 292"/>
              <a:gd name="T61" fmla="*/ 250 h 366"/>
              <a:gd name="T62" fmla="*/ 19 w 292"/>
              <a:gd name="T63" fmla="*/ 17 h 366"/>
              <a:gd name="T64" fmla="*/ 272 w 292"/>
              <a:gd name="T65" fmla="*/ 17 h 366"/>
              <a:gd name="T66" fmla="*/ 272 w 292"/>
              <a:gd name="T67" fmla="*/ 333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92" h="366">
                <a:moveTo>
                  <a:pt x="2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51"/>
                  <a:pt x="0" y="351"/>
                  <a:pt x="0" y="351"/>
                </a:cubicBezTo>
                <a:cubicBezTo>
                  <a:pt x="11" y="351"/>
                  <a:pt x="11" y="351"/>
                  <a:pt x="11" y="351"/>
                </a:cubicBezTo>
                <a:cubicBezTo>
                  <a:pt x="23" y="351"/>
                  <a:pt x="23" y="351"/>
                  <a:pt x="23" y="351"/>
                </a:cubicBezTo>
                <a:cubicBezTo>
                  <a:pt x="26" y="351"/>
                  <a:pt x="26" y="351"/>
                  <a:pt x="26" y="351"/>
                </a:cubicBezTo>
                <a:cubicBezTo>
                  <a:pt x="26" y="351"/>
                  <a:pt x="26" y="351"/>
                  <a:pt x="26" y="351"/>
                </a:cubicBezTo>
                <a:cubicBezTo>
                  <a:pt x="43" y="366"/>
                  <a:pt x="43" y="366"/>
                  <a:pt x="43" y="366"/>
                </a:cubicBezTo>
                <a:cubicBezTo>
                  <a:pt x="43" y="351"/>
                  <a:pt x="43" y="351"/>
                  <a:pt x="43" y="351"/>
                </a:cubicBezTo>
                <a:cubicBezTo>
                  <a:pt x="59" y="351"/>
                  <a:pt x="59" y="351"/>
                  <a:pt x="59" y="351"/>
                </a:cubicBezTo>
                <a:cubicBezTo>
                  <a:pt x="59" y="366"/>
                  <a:pt x="59" y="366"/>
                  <a:pt x="59" y="366"/>
                </a:cubicBezTo>
                <a:cubicBezTo>
                  <a:pt x="70" y="351"/>
                  <a:pt x="70" y="351"/>
                  <a:pt x="70" y="351"/>
                </a:cubicBezTo>
                <a:cubicBezTo>
                  <a:pt x="71" y="351"/>
                  <a:pt x="71" y="351"/>
                  <a:pt x="71" y="351"/>
                </a:cubicBezTo>
                <a:cubicBezTo>
                  <a:pt x="71" y="351"/>
                  <a:pt x="71" y="351"/>
                  <a:pt x="71" y="351"/>
                </a:cubicBezTo>
                <a:cubicBezTo>
                  <a:pt x="90" y="366"/>
                  <a:pt x="90" y="366"/>
                  <a:pt x="90" y="366"/>
                </a:cubicBezTo>
                <a:cubicBezTo>
                  <a:pt x="86" y="351"/>
                  <a:pt x="86" y="351"/>
                  <a:pt x="86" y="351"/>
                </a:cubicBezTo>
                <a:cubicBezTo>
                  <a:pt x="292" y="351"/>
                  <a:pt x="292" y="351"/>
                  <a:pt x="292" y="351"/>
                </a:cubicBezTo>
                <a:lnTo>
                  <a:pt x="292" y="0"/>
                </a:lnTo>
                <a:close/>
                <a:moveTo>
                  <a:pt x="272" y="333"/>
                </a:moveTo>
                <a:cubicBezTo>
                  <a:pt x="81" y="333"/>
                  <a:pt x="81" y="333"/>
                  <a:pt x="81" y="333"/>
                </a:cubicBezTo>
                <a:cubicBezTo>
                  <a:pt x="79" y="325"/>
                  <a:pt x="79" y="325"/>
                  <a:pt x="79" y="325"/>
                </a:cubicBezTo>
                <a:cubicBezTo>
                  <a:pt x="73" y="328"/>
                  <a:pt x="66" y="329"/>
                  <a:pt x="59" y="329"/>
                </a:cubicBezTo>
                <a:cubicBezTo>
                  <a:pt x="59" y="333"/>
                  <a:pt x="59" y="333"/>
                  <a:pt x="59" y="333"/>
                </a:cubicBezTo>
                <a:cubicBezTo>
                  <a:pt x="43" y="333"/>
                  <a:pt x="43" y="333"/>
                  <a:pt x="43" y="333"/>
                </a:cubicBezTo>
                <a:cubicBezTo>
                  <a:pt x="43" y="327"/>
                  <a:pt x="43" y="327"/>
                  <a:pt x="43" y="327"/>
                </a:cubicBezTo>
                <a:cubicBezTo>
                  <a:pt x="38" y="325"/>
                  <a:pt x="33" y="322"/>
                  <a:pt x="29" y="319"/>
                </a:cubicBezTo>
                <a:cubicBezTo>
                  <a:pt x="21" y="333"/>
                  <a:pt x="21" y="333"/>
                  <a:pt x="21" y="333"/>
                </a:cubicBezTo>
                <a:cubicBezTo>
                  <a:pt x="19" y="333"/>
                  <a:pt x="19" y="333"/>
                  <a:pt x="19" y="333"/>
                </a:cubicBezTo>
                <a:cubicBezTo>
                  <a:pt x="19" y="309"/>
                  <a:pt x="19" y="309"/>
                  <a:pt x="19" y="309"/>
                </a:cubicBezTo>
                <a:cubicBezTo>
                  <a:pt x="13" y="301"/>
                  <a:pt x="9" y="291"/>
                  <a:pt x="9" y="280"/>
                </a:cubicBezTo>
                <a:cubicBezTo>
                  <a:pt x="9" y="268"/>
                  <a:pt x="13" y="258"/>
                  <a:pt x="19" y="250"/>
                </a:cubicBezTo>
                <a:cubicBezTo>
                  <a:pt x="19" y="17"/>
                  <a:pt x="19" y="17"/>
                  <a:pt x="19" y="17"/>
                </a:cubicBezTo>
                <a:cubicBezTo>
                  <a:pt x="272" y="17"/>
                  <a:pt x="272" y="17"/>
                  <a:pt x="272" y="17"/>
                </a:cubicBezTo>
                <a:lnTo>
                  <a:pt x="272" y="333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p>
            <a:endParaRPr lang="zh-CN" altLang="en-US"/>
          </a:p>
        </p:txBody>
      </p:sp>
      <p:sp>
        <p:nvSpPr>
          <p:cNvPr id="345" name="Freeform 345"/>
          <p:cNvSpPr/>
          <p:nvPr>
            <p:custDataLst>
              <p:tags r:id="rId35"/>
            </p:custDataLst>
          </p:nvPr>
        </p:nvSpPr>
        <p:spPr bwMode="auto">
          <a:xfrm>
            <a:off x="5698244" y="4856542"/>
            <a:ext cx="45702" cy="19099"/>
          </a:xfrm>
          <a:custGeom>
            <a:avLst/>
            <a:gdLst>
              <a:gd name="T0" fmla="*/ 9 w 43"/>
              <a:gd name="T1" fmla="*/ 18 h 18"/>
              <a:gd name="T2" fmla="*/ 34 w 43"/>
              <a:gd name="T3" fmla="*/ 17 h 18"/>
              <a:gd name="T4" fmla="*/ 42 w 43"/>
              <a:gd name="T5" fmla="*/ 8 h 18"/>
              <a:gd name="T6" fmla="*/ 34 w 43"/>
              <a:gd name="T7" fmla="*/ 0 h 18"/>
              <a:gd name="T8" fmla="*/ 8 w 43"/>
              <a:gd name="T9" fmla="*/ 1 h 18"/>
              <a:gd name="T10" fmla="*/ 0 w 43"/>
              <a:gd name="T11" fmla="*/ 9 h 18"/>
              <a:gd name="T12" fmla="*/ 0 w 43"/>
              <a:gd name="T13" fmla="*/ 9 h 18"/>
              <a:gd name="T14" fmla="*/ 9 w 43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18">
                <a:moveTo>
                  <a:pt x="9" y="18"/>
                </a:moveTo>
                <a:cubicBezTo>
                  <a:pt x="34" y="17"/>
                  <a:pt x="34" y="17"/>
                  <a:pt x="34" y="17"/>
                </a:cubicBezTo>
                <a:cubicBezTo>
                  <a:pt x="39" y="17"/>
                  <a:pt x="43" y="13"/>
                  <a:pt x="42" y="8"/>
                </a:cubicBezTo>
                <a:cubicBezTo>
                  <a:pt x="42" y="3"/>
                  <a:pt x="38" y="0"/>
                  <a:pt x="34" y="0"/>
                </a:cubicBezTo>
                <a:cubicBezTo>
                  <a:pt x="8" y="1"/>
                  <a:pt x="8" y="1"/>
                  <a:pt x="8" y="1"/>
                </a:cubicBezTo>
                <a:cubicBezTo>
                  <a:pt x="3" y="1"/>
                  <a:pt x="0" y="4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4"/>
                  <a:pt x="4" y="18"/>
                  <a:pt x="9" y="18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6" name="Freeform 346"/>
          <p:cNvSpPr/>
          <p:nvPr>
            <p:custDataLst>
              <p:tags r:id="rId36"/>
            </p:custDataLst>
          </p:nvPr>
        </p:nvSpPr>
        <p:spPr bwMode="auto">
          <a:xfrm>
            <a:off x="5699608" y="4730349"/>
            <a:ext cx="45020" cy="31378"/>
          </a:xfrm>
          <a:custGeom>
            <a:avLst/>
            <a:gdLst>
              <a:gd name="T0" fmla="*/ 11 w 42"/>
              <a:gd name="T1" fmla="*/ 27 h 29"/>
              <a:gd name="T2" fmla="*/ 35 w 42"/>
              <a:gd name="T3" fmla="*/ 18 h 29"/>
              <a:gd name="T4" fmla="*/ 40 w 42"/>
              <a:gd name="T5" fmla="*/ 7 h 29"/>
              <a:gd name="T6" fmla="*/ 29 w 42"/>
              <a:gd name="T7" fmla="*/ 2 h 29"/>
              <a:gd name="T8" fmla="*/ 5 w 42"/>
              <a:gd name="T9" fmla="*/ 12 h 29"/>
              <a:gd name="T10" fmla="*/ 0 w 42"/>
              <a:gd name="T11" fmla="*/ 19 h 29"/>
              <a:gd name="T12" fmla="*/ 0 w 42"/>
              <a:gd name="T13" fmla="*/ 23 h 29"/>
              <a:gd name="T14" fmla="*/ 11 w 42"/>
              <a:gd name="T15" fmla="*/ 2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29">
                <a:moveTo>
                  <a:pt x="11" y="27"/>
                </a:moveTo>
                <a:cubicBezTo>
                  <a:pt x="35" y="18"/>
                  <a:pt x="35" y="18"/>
                  <a:pt x="35" y="18"/>
                </a:cubicBezTo>
                <a:cubicBezTo>
                  <a:pt x="39" y="16"/>
                  <a:pt x="42" y="11"/>
                  <a:pt x="40" y="7"/>
                </a:cubicBezTo>
                <a:cubicBezTo>
                  <a:pt x="38" y="2"/>
                  <a:pt x="33" y="0"/>
                  <a:pt x="29" y="2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3"/>
                  <a:pt x="0" y="16"/>
                  <a:pt x="0" y="19"/>
                </a:cubicBezTo>
                <a:cubicBezTo>
                  <a:pt x="0" y="21"/>
                  <a:pt x="0" y="22"/>
                  <a:pt x="0" y="23"/>
                </a:cubicBezTo>
                <a:cubicBezTo>
                  <a:pt x="2" y="27"/>
                  <a:pt x="7" y="29"/>
                  <a:pt x="11" y="27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7" name="Freeform 347"/>
          <p:cNvSpPr/>
          <p:nvPr>
            <p:custDataLst>
              <p:tags r:id="rId37"/>
            </p:custDataLst>
          </p:nvPr>
        </p:nvSpPr>
        <p:spPr bwMode="auto">
          <a:xfrm>
            <a:off x="5699608" y="4959542"/>
            <a:ext cx="45020" cy="30696"/>
          </a:xfrm>
          <a:custGeom>
            <a:avLst/>
            <a:gdLst>
              <a:gd name="T0" fmla="*/ 35 w 42"/>
              <a:gd name="T1" fmla="*/ 11 h 29"/>
              <a:gd name="T2" fmla="*/ 11 w 42"/>
              <a:gd name="T3" fmla="*/ 2 h 29"/>
              <a:gd name="T4" fmla="*/ 0 w 42"/>
              <a:gd name="T5" fmla="*/ 6 h 29"/>
              <a:gd name="T6" fmla="*/ 0 w 42"/>
              <a:gd name="T7" fmla="*/ 10 h 29"/>
              <a:gd name="T8" fmla="*/ 5 w 42"/>
              <a:gd name="T9" fmla="*/ 17 h 29"/>
              <a:gd name="T10" fmla="*/ 29 w 42"/>
              <a:gd name="T11" fmla="*/ 27 h 29"/>
              <a:gd name="T12" fmla="*/ 40 w 42"/>
              <a:gd name="T13" fmla="*/ 22 h 29"/>
              <a:gd name="T14" fmla="*/ 35 w 42"/>
              <a:gd name="T15" fmla="*/ 1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29">
                <a:moveTo>
                  <a:pt x="35" y="11"/>
                </a:moveTo>
                <a:cubicBezTo>
                  <a:pt x="11" y="2"/>
                  <a:pt x="11" y="2"/>
                  <a:pt x="11" y="2"/>
                </a:cubicBezTo>
                <a:cubicBezTo>
                  <a:pt x="7" y="0"/>
                  <a:pt x="2" y="2"/>
                  <a:pt x="0" y="6"/>
                </a:cubicBezTo>
                <a:cubicBezTo>
                  <a:pt x="0" y="7"/>
                  <a:pt x="0" y="8"/>
                  <a:pt x="0" y="10"/>
                </a:cubicBezTo>
                <a:cubicBezTo>
                  <a:pt x="0" y="13"/>
                  <a:pt x="2" y="16"/>
                  <a:pt x="5" y="17"/>
                </a:cubicBezTo>
                <a:cubicBezTo>
                  <a:pt x="29" y="27"/>
                  <a:pt x="29" y="27"/>
                  <a:pt x="29" y="27"/>
                </a:cubicBezTo>
                <a:cubicBezTo>
                  <a:pt x="33" y="29"/>
                  <a:pt x="38" y="27"/>
                  <a:pt x="40" y="22"/>
                </a:cubicBezTo>
                <a:cubicBezTo>
                  <a:pt x="42" y="18"/>
                  <a:pt x="39" y="13"/>
                  <a:pt x="35" y="11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48" name="Freeform 348"/>
          <p:cNvSpPr/>
          <p:nvPr>
            <p:custDataLst>
              <p:tags r:id="rId38"/>
            </p:custDataLst>
          </p:nvPr>
        </p:nvSpPr>
        <p:spPr bwMode="auto">
          <a:xfrm>
            <a:off x="5621164" y="4673733"/>
            <a:ext cx="44338" cy="383353"/>
          </a:xfrm>
          <a:custGeom>
            <a:avLst/>
            <a:gdLst>
              <a:gd name="T0" fmla="*/ 20 w 41"/>
              <a:gd name="T1" fmla="*/ 0 h 357"/>
              <a:gd name="T2" fmla="*/ 0 w 41"/>
              <a:gd name="T3" fmla="*/ 23 h 357"/>
              <a:gd name="T4" fmla="*/ 0 w 41"/>
              <a:gd name="T5" fmla="*/ 335 h 357"/>
              <a:gd name="T6" fmla="*/ 6 w 41"/>
              <a:gd name="T7" fmla="*/ 351 h 357"/>
              <a:gd name="T8" fmla="*/ 20 w 41"/>
              <a:gd name="T9" fmla="*/ 357 h 357"/>
              <a:gd name="T10" fmla="*/ 41 w 41"/>
              <a:gd name="T11" fmla="*/ 335 h 357"/>
              <a:gd name="T12" fmla="*/ 41 w 41"/>
              <a:gd name="T13" fmla="*/ 23 h 357"/>
              <a:gd name="T14" fmla="*/ 35 w 41"/>
              <a:gd name="T15" fmla="*/ 7 h 357"/>
              <a:gd name="T16" fmla="*/ 20 w 41"/>
              <a:gd name="T17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57">
                <a:moveTo>
                  <a:pt x="20" y="0"/>
                </a:moveTo>
                <a:cubicBezTo>
                  <a:pt x="9" y="0"/>
                  <a:pt x="0" y="10"/>
                  <a:pt x="0" y="23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41"/>
                  <a:pt x="2" y="347"/>
                  <a:pt x="6" y="351"/>
                </a:cubicBezTo>
                <a:cubicBezTo>
                  <a:pt x="10" y="355"/>
                  <a:pt x="15" y="357"/>
                  <a:pt x="20" y="357"/>
                </a:cubicBezTo>
                <a:cubicBezTo>
                  <a:pt x="31" y="357"/>
                  <a:pt x="41" y="347"/>
                  <a:pt x="41" y="335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16"/>
                  <a:pt x="38" y="11"/>
                  <a:pt x="35" y="7"/>
                </a:cubicBezTo>
                <a:cubicBezTo>
                  <a:pt x="31" y="3"/>
                  <a:pt x="26" y="0"/>
                  <a:pt x="20" y="0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p>
            <a:endParaRPr lang="zh-CN" altLang="en-US"/>
          </a:p>
        </p:txBody>
      </p:sp>
      <p:sp>
        <p:nvSpPr>
          <p:cNvPr id="349" name="Freeform 349"/>
          <p:cNvSpPr/>
          <p:nvPr>
            <p:custDataLst>
              <p:tags r:id="rId39"/>
            </p:custDataLst>
          </p:nvPr>
        </p:nvSpPr>
        <p:spPr bwMode="auto">
          <a:xfrm>
            <a:off x="5423348" y="4692150"/>
            <a:ext cx="176670" cy="345154"/>
          </a:xfrm>
          <a:custGeom>
            <a:avLst/>
            <a:gdLst>
              <a:gd name="T0" fmla="*/ 0 w 165"/>
              <a:gd name="T1" fmla="*/ 224 h 321"/>
              <a:gd name="T2" fmla="*/ 165 w 165"/>
              <a:gd name="T3" fmla="*/ 321 h 321"/>
              <a:gd name="T4" fmla="*/ 165 w 165"/>
              <a:gd name="T5" fmla="*/ 43 h 321"/>
              <a:gd name="T6" fmla="*/ 165 w 165"/>
              <a:gd name="T7" fmla="*/ 0 h 321"/>
              <a:gd name="T8" fmla="*/ 0 w 165"/>
              <a:gd name="T9" fmla="*/ 57 h 321"/>
              <a:gd name="T10" fmla="*/ 0 w 165"/>
              <a:gd name="T11" fmla="*/ 224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321">
                <a:moveTo>
                  <a:pt x="0" y="224"/>
                </a:moveTo>
                <a:cubicBezTo>
                  <a:pt x="69" y="239"/>
                  <a:pt x="165" y="321"/>
                  <a:pt x="165" y="321"/>
                </a:cubicBezTo>
                <a:cubicBezTo>
                  <a:pt x="165" y="43"/>
                  <a:pt x="165" y="43"/>
                  <a:pt x="165" y="43"/>
                </a:cubicBezTo>
                <a:cubicBezTo>
                  <a:pt x="165" y="0"/>
                  <a:pt x="165" y="0"/>
                  <a:pt x="165" y="0"/>
                </a:cubicBezTo>
                <a:cubicBezTo>
                  <a:pt x="124" y="41"/>
                  <a:pt x="0" y="57"/>
                  <a:pt x="0" y="57"/>
                </a:cubicBezTo>
                <a:lnTo>
                  <a:pt x="0" y="224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p>
            <a:endParaRPr lang="zh-CN" altLang="en-US"/>
          </a:p>
        </p:txBody>
      </p:sp>
      <p:sp>
        <p:nvSpPr>
          <p:cNvPr id="350" name="Freeform 350"/>
          <p:cNvSpPr/>
          <p:nvPr>
            <p:custDataLst>
              <p:tags r:id="rId40"/>
            </p:custDataLst>
          </p:nvPr>
        </p:nvSpPr>
        <p:spPr bwMode="auto">
          <a:xfrm>
            <a:off x="5353772" y="4947946"/>
            <a:ext cx="97544" cy="109822"/>
          </a:xfrm>
          <a:custGeom>
            <a:avLst/>
            <a:gdLst>
              <a:gd name="T0" fmla="*/ 45 w 91"/>
              <a:gd name="T1" fmla="*/ 0 h 102"/>
              <a:gd name="T2" fmla="*/ 0 w 91"/>
              <a:gd name="T3" fmla="*/ 0 h 102"/>
              <a:gd name="T4" fmla="*/ 45 w 91"/>
              <a:gd name="T5" fmla="*/ 57 h 102"/>
              <a:gd name="T6" fmla="*/ 45 w 91"/>
              <a:gd name="T7" fmla="*/ 77 h 102"/>
              <a:gd name="T8" fmla="*/ 65 w 91"/>
              <a:gd name="T9" fmla="*/ 102 h 102"/>
              <a:gd name="T10" fmla="*/ 88 w 91"/>
              <a:gd name="T11" fmla="*/ 102 h 102"/>
              <a:gd name="T12" fmla="*/ 88 w 91"/>
              <a:gd name="T13" fmla="*/ 51 h 102"/>
              <a:gd name="T14" fmla="*/ 45 w 91"/>
              <a:gd name="T15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102">
                <a:moveTo>
                  <a:pt x="4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45" y="37"/>
                  <a:pt x="45" y="57"/>
                </a:cubicBezTo>
                <a:cubicBezTo>
                  <a:pt x="45" y="77"/>
                  <a:pt x="45" y="77"/>
                  <a:pt x="45" y="77"/>
                </a:cubicBezTo>
                <a:cubicBezTo>
                  <a:pt x="45" y="77"/>
                  <a:pt x="42" y="102"/>
                  <a:pt x="65" y="102"/>
                </a:cubicBezTo>
                <a:cubicBezTo>
                  <a:pt x="88" y="102"/>
                  <a:pt x="88" y="102"/>
                  <a:pt x="88" y="102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91" y="0"/>
                  <a:pt x="45" y="0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p>
            <a:endParaRPr lang="zh-CN" altLang="en-US"/>
          </a:p>
        </p:txBody>
      </p:sp>
      <p:sp>
        <p:nvSpPr>
          <p:cNvPr id="351" name="Freeform 351"/>
          <p:cNvSpPr/>
          <p:nvPr>
            <p:custDataLst>
              <p:tags r:id="rId41"/>
            </p:custDataLst>
          </p:nvPr>
        </p:nvSpPr>
        <p:spPr bwMode="auto">
          <a:xfrm>
            <a:off x="5320348" y="4752859"/>
            <a:ext cx="81173" cy="175988"/>
          </a:xfrm>
          <a:custGeom>
            <a:avLst/>
            <a:gdLst>
              <a:gd name="T0" fmla="*/ 76 w 76"/>
              <a:gd name="T1" fmla="*/ 164 h 164"/>
              <a:gd name="T2" fmla="*/ 76 w 76"/>
              <a:gd name="T3" fmla="*/ 0 h 164"/>
              <a:gd name="T4" fmla="*/ 42 w 76"/>
              <a:gd name="T5" fmla="*/ 0 h 164"/>
              <a:gd name="T6" fmla="*/ 0 w 76"/>
              <a:gd name="T7" fmla="*/ 31 h 164"/>
              <a:gd name="T8" fmla="*/ 0 w 76"/>
              <a:gd name="T9" fmla="*/ 122 h 164"/>
              <a:gd name="T10" fmla="*/ 31 w 76"/>
              <a:gd name="T11" fmla="*/ 164 h 164"/>
              <a:gd name="T12" fmla="*/ 76 w 76"/>
              <a:gd name="T13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" h="164">
                <a:moveTo>
                  <a:pt x="76" y="164"/>
                </a:moveTo>
                <a:cubicBezTo>
                  <a:pt x="76" y="0"/>
                  <a:pt x="76" y="0"/>
                  <a:pt x="76" y="0"/>
                </a:cubicBezTo>
                <a:cubicBezTo>
                  <a:pt x="68" y="0"/>
                  <a:pt x="57" y="0"/>
                  <a:pt x="42" y="0"/>
                </a:cubicBezTo>
                <a:cubicBezTo>
                  <a:pt x="0" y="0"/>
                  <a:pt x="0" y="30"/>
                  <a:pt x="0" y="31"/>
                </a:cubicBezTo>
                <a:cubicBezTo>
                  <a:pt x="0" y="31"/>
                  <a:pt x="0" y="82"/>
                  <a:pt x="0" y="122"/>
                </a:cubicBezTo>
                <a:cubicBezTo>
                  <a:pt x="0" y="162"/>
                  <a:pt x="31" y="164"/>
                  <a:pt x="31" y="164"/>
                </a:cubicBezTo>
                <a:cubicBezTo>
                  <a:pt x="36" y="164"/>
                  <a:pt x="49" y="164"/>
                  <a:pt x="76" y="164"/>
                </a:cubicBezTo>
                <a:close/>
              </a:path>
            </a:pathLst>
          </a:custGeom>
          <a:solidFill>
            <a:srgbClr val="A9A9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32500" lnSpcReduction="20000"/>
          </a:bodyPr>
          <a:p>
            <a:endParaRPr lang="zh-CN" altLang="en-US"/>
          </a:p>
        </p:txBody>
      </p:sp>
      <p:sp>
        <p:nvSpPr>
          <p:cNvPr id="352" name="任意多边形 351"/>
          <p:cNvSpPr/>
          <p:nvPr>
            <p:custDataLst>
              <p:tags r:id="rId42"/>
            </p:custDataLst>
          </p:nvPr>
        </p:nvSpPr>
        <p:spPr>
          <a:xfrm rot="18900000">
            <a:off x="4727583" y="4088471"/>
            <a:ext cx="1579797" cy="1585254"/>
          </a:xfrm>
          <a:custGeom>
            <a:avLst/>
            <a:gdLst>
              <a:gd name="connsiteX0" fmla="*/ 1212833 w 2425667"/>
              <a:gd name="connsiteY0" fmla="*/ 357358 h 2433979"/>
              <a:gd name="connsiteX1" fmla="*/ 353202 w 2425667"/>
              <a:gd name="connsiteY1" fmla="*/ 1216989 h 2433979"/>
              <a:gd name="connsiteX2" fmla="*/ 1212833 w 2425667"/>
              <a:gd name="connsiteY2" fmla="*/ 2076620 h 2433979"/>
              <a:gd name="connsiteX3" fmla="*/ 2072464 w 2425667"/>
              <a:gd name="connsiteY3" fmla="*/ 1216989 h 2433979"/>
              <a:gd name="connsiteX4" fmla="*/ 1212833 w 2425667"/>
              <a:gd name="connsiteY4" fmla="*/ 357358 h 2433979"/>
              <a:gd name="connsiteX5" fmla="*/ 1252831 w 2425667"/>
              <a:gd name="connsiteY5" fmla="*/ 0 h 2433979"/>
              <a:gd name="connsiteX6" fmla="*/ 1379753 w 2425667"/>
              <a:gd name="connsiteY6" fmla="*/ 10517 h 2433979"/>
              <a:gd name="connsiteX7" fmla="*/ 1406702 w 2425667"/>
              <a:gd name="connsiteY7" fmla="*/ 175096 h 2433979"/>
              <a:gd name="connsiteX8" fmla="*/ 1434174 w 2425667"/>
              <a:gd name="connsiteY8" fmla="*/ 179289 h 2433979"/>
              <a:gd name="connsiteX9" fmla="*/ 1523214 w 2425667"/>
              <a:gd name="connsiteY9" fmla="*/ 201596 h 2433979"/>
              <a:gd name="connsiteX10" fmla="*/ 1544624 w 2425667"/>
              <a:gd name="connsiteY10" fmla="*/ 208986 h 2433979"/>
              <a:gd name="connsiteX11" fmla="*/ 1645985 w 2425667"/>
              <a:gd name="connsiteY11" fmla="*/ 77936 h 2433979"/>
              <a:gd name="connsiteX12" fmla="*/ 1762616 w 2425667"/>
              <a:gd name="connsiteY12" fmla="*/ 129095 h 2433979"/>
              <a:gd name="connsiteX13" fmla="*/ 1734652 w 2425667"/>
              <a:gd name="connsiteY13" fmla="*/ 293589 h 2433979"/>
              <a:gd name="connsiteX14" fmla="*/ 1769949 w 2425667"/>
              <a:gd name="connsiteY14" fmla="*/ 311116 h 2433979"/>
              <a:gd name="connsiteX15" fmla="*/ 1854496 w 2425667"/>
              <a:gd name="connsiteY15" fmla="*/ 370090 h 2433979"/>
              <a:gd name="connsiteX16" fmla="*/ 1992531 w 2425667"/>
              <a:gd name="connsiteY16" fmla="*/ 279307 h 2433979"/>
              <a:gd name="connsiteX17" fmla="*/ 2086231 w 2425667"/>
              <a:gd name="connsiteY17" fmla="*/ 365563 h 2433979"/>
              <a:gd name="connsiteX18" fmla="*/ 2007300 w 2425667"/>
              <a:gd name="connsiteY18" fmla="*/ 510361 h 2433979"/>
              <a:gd name="connsiteX19" fmla="*/ 2065668 w 2425667"/>
              <a:gd name="connsiteY19" fmla="*/ 578155 h 2433979"/>
              <a:gd name="connsiteX20" fmla="*/ 2094617 w 2425667"/>
              <a:gd name="connsiteY20" fmla="*/ 623402 h 2433979"/>
              <a:gd name="connsiteX21" fmla="*/ 2254915 w 2425667"/>
              <a:gd name="connsiteY21" fmla="*/ 582290 h 2433979"/>
              <a:gd name="connsiteX22" fmla="*/ 2315530 w 2425667"/>
              <a:gd name="connsiteY22" fmla="*/ 694297 h 2433979"/>
              <a:gd name="connsiteX23" fmla="*/ 2193559 w 2425667"/>
              <a:gd name="connsiteY23" fmla="*/ 805896 h 2433979"/>
              <a:gd name="connsiteX24" fmla="*/ 2223226 w 2425667"/>
              <a:gd name="connsiteY24" fmla="*/ 874193 h 2433979"/>
              <a:gd name="connsiteX25" fmla="*/ 2240087 w 2425667"/>
              <a:gd name="connsiteY25" fmla="*/ 940916 h 2433979"/>
              <a:gd name="connsiteX26" fmla="*/ 2404704 w 2425667"/>
              <a:gd name="connsiteY26" fmla="*/ 954052 h 2433979"/>
              <a:gd name="connsiteX27" fmla="*/ 2425667 w 2425667"/>
              <a:gd name="connsiteY27" fmla="*/ 1079672 h 2433979"/>
              <a:gd name="connsiteX28" fmla="*/ 2274022 w 2425667"/>
              <a:gd name="connsiteY28" fmla="*/ 1145640 h 2433979"/>
              <a:gd name="connsiteX29" fmla="*/ 2279925 w 2425667"/>
              <a:gd name="connsiteY29" fmla="*/ 1216990 h 2433979"/>
              <a:gd name="connsiteX30" fmla="*/ 2276273 w 2425667"/>
              <a:gd name="connsiteY30" fmla="*/ 1289319 h 2433979"/>
              <a:gd name="connsiteX31" fmla="*/ 2425667 w 2425667"/>
              <a:gd name="connsiteY31" fmla="*/ 1354308 h 2433979"/>
              <a:gd name="connsiteX32" fmla="*/ 2404704 w 2425667"/>
              <a:gd name="connsiteY32" fmla="*/ 1479928 h 2433979"/>
              <a:gd name="connsiteX33" fmla="*/ 2242355 w 2425667"/>
              <a:gd name="connsiteY33" fmla="*/ 1492883 h 2433979"/>
              <a:gd name="connsiteX34" fmla="*/ 2232305 w 2425667"/>
              <a:gd name="connsiteY34" fmla="*/ 1531970 h 2433979"/>
              <a:gd name="connsiteX35" fmla="*/ 2193703 w 2425667"/>
              <a:gd name="connsiteY35" fmla="*/ 1628216 h 2433979"/>
              <a:gd name="connsiteX36" fmla="*/ 2315530 w 2425667"/>
              <a:gd name="connsiteY36" fmla="*/ 1739683 h 2433979"/>
              <a:gd name="connsiteX37" fmla="*/ 2254915 w 2425667"/>
              <a:gd name="connsiteY37" fmla="*/ 1851690 h 2433979"/>
              <a:gd name="connsiteX38" fmla="*/ 2096021 w 2425667"/>
              <a:gd name="connsiteY38" fmla="*/ 1810938 h 2433979"/>
              <a:gd name="connsiteX39" fmla="*/ 2084505 w 2425667"/>
              <a:gd name="connsiteY39" fmla="*/ 1830160 h 2433979"/>
              <a:gd name="connsiteX40" fmla="*/ 2008178 w 2425667"/>
              <a:gd name="connsiteY40" fmla="*/ 1925231 h 2433979"/>
              <a:gd name="connsiteX41" fmla="*/ 2086231 w 2425667"/>
              <a:gd name="connsiteY41" fmla="*/ 2068417 h 2433979"/>
              <a:gd name="connsiteX42" fmla="*/ 1992531 w 2425667"/>
              <a:gd name="connsiteY42" fmla="*/ 2154674 h 2433979"/>
              <a:gd name="connsiteX43" fmla="*/ 1854370 w 2425667"/>
              <a:gd name="connsiteY43" fmla="*/ 2063808 h 2433979"/>
              <a:gd name="connsiteX44" fmla="*/ 1820824 w 2425667"/>
              <a:gd name="connsiteY44" fmla="*/ 2089925 h 2433979"/>
              <a:gd name="connsiteX45" fmla="*/ 1734647 w 2425667"/>
              <a:gd name="connsiteY45" fmla="*/ 2140370 h 2433979"/>
              <a:gd name="connsiteX46" fmla="*/ 1762615 w 2425667"/>
              <a:gd name="connsiteY46" fmla="*/ 2304884 h 2433979"/>
              <a:gd name="connsiteX47" fmla="*/ 1645984 w 2425667"/>
              <a:gd name="connsiteY47" fmla="*/ 2356043 h 2433979"/>
              <a:gd name="connsiteX48" fmla="*/ 1544872 w 2425667"/>
              <a:gd name="connsiteY48" fmla="*/ 2225315 h 2433979"/>
              <a:gd name="connsiteX49" fmla="*/ 1540344 w 2425667"/>
              <a:gd name="connsiteY49" fmla="*/ 2227130 h 2433979"/>
              <a:gd name="connsiteX50" fmla="*/ 1406781 w 2425667"/>
              <a:gd name="connsiteY50" fmla="*/ 2258405 h 2433979"/>
              <a:gd name="connsiteX51" fmla="*/ 1379753 w 2425667"/>
              <a:gd name="connsiteY51" fmla="*/ 2423462 h 2433979"/>
              <a:gd name="connsiteX52" fmla="*/ 1252831 w 2425667"/>
              <a:gd name="connsiteY52" fmla="*/ 2433979 h 2433979"/>
              <a:gd name="connsiteX53" fmla="*/ 1198853 w 2425667"/>
              <a:gd name="connsiteY53" fmla="*/ 2275177 h 2433979"/>
              <a:gd name="connsiteX54" fmla="*/ 1119088 w 2425667"/>
              <a:gd name="connsiteY54" fmla="*/ 2271400 h 2433979"/>
              <a:gd name="connsiteX55" fmla="*/ 1058827 w 2425667"/>
              <a:gd name="connsiteY55" fmla="*/ 2262963 h 2433979"/>
              <a:gd name="connsiteX56" fmla="*/ 979133 w 2425667"/>
              <a:gd name="connsiteY56" fmla="*/ 2411301 h 2433979"/>
              <a:gd name="connsiteX57" fmla="*/ 855673 w 2425667"/>
              <a:gd name="connsiteY57" fmla="*/ 2380036 h 2433979"/>
              <a:gd name="connsiteX58" fmla="*/ 856198 w 2425667"/>
              <a:gd name="connsiteY58" fmla="*/ 2207641 h 2433979"/>
              <a:gd name="connsiteX59" fmla="*/ 765835 w 2425667"/>
              <a:gd name="connsiteY59" fmla="*/ 2173843 h 2433979"/>
              <a:gd name="connsiteX60" fmla="*/ 729526 w 2425667"/>
              <a:gd name="connsiteY60" fmla="*/ 2153611 h 2433979"/>
              <a:gd name="connsiteX61" fmla="*/ 604169 w 2425667"/>
              <a:gd name="connsiteY61" fmla="*/ 2269716 h 2433979"/>
              <a:gd name="connsiteX62" fmla="*/ 497550 w 2425667"/>
              <a:gd name="connsiteY62" fmla="*/ 2200058 h 2433979"/>
              <a:gd name="connsiteX63" fmla="*/ 553549 w 2425667"/>
              <a:gd name="connsiteY63" fmla="*/ 2038541 h 2433979"/>
              <a:gd name="connsiteX64" fmla="*/ 539917 w 2425667"/>
              <a:gd name="connsiteY64" fmla="*/ 2028489 h 2433979"/>
              <a:gd name="connsiteX65" fmla="*/ 455838 w 2425667"/>
              <a:gd name="connsiteY65" fmla="*/ 1943138 h 2433979"/>
              <a:gd name="connsiteX66" fmla="*/ 295494 w 2425667"/>
              <a:gd name="connsiteY66" fmla="*/ 2014053 h 2433979"/>
              <a:gd name="connsiteX67" fmla="*/ 217270 w 2425667"/>
              <a:gd name="connsiteY67" fmla="*/ 1913551 h 2433979"/>
              <a:gd name="connsiteX68" fmla="*/ 323355 w 2425667"/>
              <a:gd name="connsiteY68" fmla="*/ 1778105 h 2433979"/>
              <a:gd name="connsiteX69" fmla="*/ 287137 w 2425667"/>
              <a:gd name="connsiteY69" fmla="*/ 1717827 h 2433979"/>
              <a:gd name="connsiteX70" fmla="*/ 258246 w 2425667"/>
              <a:gd name="connsiteY70" fmla="*/ 1657262 h 2433979"/>
              <a:gd name="connsiteX71" fmla="*/ 86557 w 2425667"/>
              <a:gd name="connsiteY71" fmla="*/ 1672014 h 2433979"/>
              <a:gd name="connsiteX72" fmla="*/ 45204 w 2425667"/>
              <a:gd name="connsiteY72" fmla="*/ 1551558 h 2433979"/>
              <a:gd name="connsiteX73" fmla="*/ 189990 w 2425667"/>
              <a:gd name="connsiteY73" fmla="*/ 1457592 h 2433979"/>
              <a:gd name="connsiteX74" fmla="*/ 182766 w 2425667"/>
              <a:gd name="connsiteY74" fmla="*/ 1429299 h 2433979"/>
              <a:gd name="connsiteX75" fmla="*/ 166952 w 2425667"/>
              <a:gd name="connsiteY75" fmla="*/ 1325289 h 2433979"/>
              <a:gd name="connsiteX76" fmla="*/ 166804 w 2425667"/>
              <a:gd name="connsiteY76" fmla="*/ 1322370 h 2433979"/>
              <a:gd name="connsiteX77" fmla="*/ 0 w 2425667"/>
              <a:gd name="connsiteY77" fmla="*/ 1280669 h 2433979"/>
              <a:gd name="connsiteX78" fmla="*/ 0 w 2425667"/>
              <a:gd name="connsiteY78" fmla="*/ 1153312 h 2433979"/>
              <a:gd name="connsiteX79" fmla="*/ 166804 w 2425667"/>
              <a:gd name="connsiteY79" fmla="*/ 1111611 h 2433979"/>
              <a:gd name="connsiteX80" fmla="*/ 166952 w 2425667"/>
              <a:gd name="connsiteY80" fmla="*/ 1108691 h 2433979"/>
              <a:gd name="connsiteX81" fmla="*/ 181700 w 2425667"/>
              <a:gd name="connsiteY81" fmla="*/ 1009992 h 2433979"/>
              <a:gd name="connsiteX82" fmla="*/ 190004 w 2425667"/>
              <a:gd name="connsiteY82" fmla="*/ 976396 h 2433979"/>
              <a:gd name="connsiteX83" fmla="*/ 45204 w 2425667"/>
              <a:gd name="connsiteY83" fmla="*/ 882421 h 2433979"/>
              <a:gd name="connsiteX84" fmla="*/ 86557 w 2425667"/>
              <a:gd name="connsiteY84" fmla="*/ 761965 h 2433979"/>
              <a:gd name="connsiteX85" fmla="*/ 258250 w 2425667"/>
              <a:gd name="connsiteY85" fmla="*/ 776718 h 2433979"/>
              <a:gd name="connsiteX86" fmla="*/ 277361 w 2425667"/>
              <a:gd name="connsiteY86" fmla="*/ 734778 h 2433979"/>
              <a:gd name="connsiteX87" fmla="*/ 324173 w 2425667"/>
              <a:gd name="connsiteY87" fmla="*/ 656919 h 2433979"/>
              <a:gd name="connsiteX88" fmla="*/ 217270 w 2425667"/>
              <a:gd name="connsiteY88" fmla="*/ 520430 h 2433979"/>
              <a:gd name="connsiteX89" fmla="*/ 295494 w 2425667"/>
              <a:gd name="connsiteY89" fmla="*/ 419927 h 2433979"/>
              <a:gd name="connsiteX90" fmla="*/ 452318 w 2425667"/>
              <a:gd name="connsiteY90" fmla="*/ 489286 h 2433979"/>
              <a:gd name="connsiteX91" fmla="*/ 544492 w 2425667"/>
              <a:gd name="connsiteY91" fmla="*/ 401671 h 2433979"/>
              <a:gd name="connsiteX92" fmla="*/ 553527 w 2425667"/>
              <a:gd name="connsiteY92" fmla="*/ 395375 h 2433979"/>
              <a:gd name="connsiteX93" fmla="*/ 497550 w 2425667"/>
              <a:gd name="connsiteY93" fmla="*/ 233922 h 2433979"/>
              <a:gd name="connsiteX94" fmla="*/ 604169 w 2425667"/>
              <a:gd name="connsiteY94" fmla="*/ 164264 h 2433979"/>
              <a:gd name="connsiteX95" fmla="*/ 730281 w 2425667"/>
              <a:gd name="connsiteY95" fmla="*/ 281069 h 2433979"/>
              <a:gd name="connsiteX96" fmla="*/ 854988 w 2425667"/>
              <a:gd name="connsiteY96" fmla="*/ 222600 h 2433979"/>
              <a:gd name="connsiteX97" fmla="*/ 856185 w 2425667"/>
              <a:gd name="connsiteY97" fmla="*/ 222218 h 2433979"/>
              <a:gd name="connsiteX98" fmla="*/ 855673 w 2425667"/>
              <a:gd name="connsiteY98" fmla="*/ 53944 h 2433979"/>
              <a:gd name="connsiteX99" fmla="*/ 979133 w 2425667"/>
              <a:gd name="connsiteY99" fmla="*/ 22680 h 2433979"/>
              <a:gd name="connsiteX100" fmla="*/ 1058776 w 2425667"/>
              <a:gd name="connsiteY100" fmla="*/ 170924 h 2433979"/>
              <a:gd name="connsiteX101" fmla="*/ 1125364 w 2425667"/>
              <a:gd name="connsiteY101" fmla="*/ 162002 h 2433979"/>
              <a:gd name="connsiteX102" fmla="*/ 1198875 w 2425667"/>
              <a:gd name="connsiteY102" fmla="*/ 158738 h 243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425667" h="2433979">
                <a:moveTo>
                  <a:pt x="1212833" y="357358"/>
                </a:moveTo>
                <a:cubicBezTo>
                  <a:pt x="738072" y="357358"/>
                  <a:pt x="353202" y="742228"/>
                  <a:pt x="353202" y="1216989"/>
                </a:cubicBezTo>
                <a:cubicBezTo>
                  <a:pt x="353202" y="1691750"/>
                  <a:pt x="738072" y="2076620"/>
                  <a:pt x="1212833" y="2076620"/>
                </a:cubicBezTo>
                <a:cubicBezTo>
                  <a:pt x="1687594" y="2076620"/>
                  <a:pt x="2072464" y="1691750"/>
                  <a:pt x="2072464" y="1216989"/>
                </a:cubicBezTo>
                <a:cubicBezTo>
                  <a:pt x="2072464" y="742228"/>
                  <a:pt x="1687594" y="357358"/>
                  <a:pt x="1212833" y="357358"/>
                </a:cubicBezTo>
                <a:close/>
                <a:moveTo>
                  <a:pt x="1252831" y="0"/>
                </a:moveTo>
                <a:lnTo>
                  <a:pt x="1379753" y="10517"/>
                </a:lnTo>
                <a:lnTo>
                  <a:pt x="1406702" y="175096"/>
                </a:lnTo>
                <a:lnTo>
                  <a:pt x="1434174" y="179289"/>
                </a:lnTo>
                <a:cubicBezTo>
                  <a:pt x="1464341" y="185462"/>
                  <a:pt x="1494041" y="192917"/>
                  <a:pt x="1523214" y="201596"/>
                </a:cubicBezTo>
                <a:lnTo>
                  <a:pt x="1544624" y="208986"/>
                </a:lnTo>
                <a:lnTo>
                  <a:pt x="1645985" y="77936"/>
                </a:lnTo>
                <a:lnTo>
                  <a:pt x="1762616" y="129095"/>
                </a:lnTo>
                <a:lnTo>
                  <a:pt x="1734652" y="293589"/>
                </a:lnTo>
                <a:lnTo>
                  <a:pt x="1769949" y="311116"/>
                </a:lnTo>
                <a:lnTo>
                  <a:pt x="1854496" y="370090"/>
                </a:lnTo>
                <a:lnTo>
                  <a:pt x="1992531" y="279307"/>
                </a:lnTo>
                <a:lnTo>
                  <a:pt x="2086231" y="365563"/>
                </a:lnTo>
                <a:lnTo>
                  <a:pt x="2007300" y="510361"/>
                </a:lnTo>
                <a:lnTo>
                  <a:pt x="2065668" y="578155"/>
                </a:lnTo>
                <a:lnTo>
                  <a:pt x="2094617" y="623402"/>
                </a:lnTo>
                <a:lnTo>
                  <a:pt x="2254915" y="582290"/>
                </a:lnTo>
                <a:lnTo>
                  <a:pt x="2315530" y="694297"/>
                </a:lnTo>
                <a:lnTo>
                  <a:pt x="2193559" y="805896"/>
                </a:lnTo>
                <a:lnTo>
                  <a:pt x="2223226" y="874193"/>
                </a:lnTo>
                <a:lnTo>
                  <a:pt x="2240087" y="940916"/>
                </a:lnTo>
                <a:lnTo>
                  <a:pt x="2404704" y="954052"/>
                </a:lnTo>
                <a:lnTo>
                  <a:pt x="2425667" y="1079672"/>
                </a:lnTo>
                <a:lnTo>
                  <a:pt x="2274022" y="1145640"/>
                </a:lnTo>
                <a:lnTo>
                  <a:pt x="2279925" y="1216990"/>
                </a:lnTo>
                <a:lnTo>
                  <a:pt x="2276273" y="1289319"/>
                </a:lnTo>
                <a:lnTo>
                  <a:pt x="2425667" y="1354308"/>
                </a:lnTo>
                <a:lnTo>
                  <a:pt x="2404704" y="1479928"/>
                </a:lnTo>
                <a:lnTo>
                  <a:pt x="2242355" y="1492883"/>
                </a:lnTo>
                <a:lnTo>
                  <a:pt x="2232305" y="1531970"/>
                </a:lnTo>
                <a:lnTo>
                  <a:pt x="2193703" y="1628216"/>
                </a:lnTo>
                <a:lnTo>
                  <a:pt x="2315530" y="1739683"/>
                </a:lnTo>
                <a:lnTo>
                  <a:pt x="2254915" y="1851690"/>
                </a:lnTo>
                <a:lnTo>
                  <a:pt x="2096021" y="1810938"/>
                </a:lnTo>
                <a:lnTo>
                  <a:pt x="2084505" y="1830160"/>
                </a:lnTo>
                <a:lnTo>
                  <a:pt x="2008178" y="1925231"/>
                </a:lnTo>
                <a:lnTo>
                  <a:pt x="2086231" y="2068417"/>
                </a:lnTo>
                <a:lnTo>
                  <a:pt x="1992531" y="2154674"/>
                </a:lnTo>
                <a:lnTo>
                  <a:pt x="1854370" y="2063808"/>
                </a:lnTo>
                <a:lnTo>
                  <a:pt x="1820824" y="2089925"/>
                </a:lnTo>
                <a:lnTo>
                  <a:pt x="1734647" y="2140370"/>
                </a:lnTo>
                <a:lnTo>
                  <a:pt x="1762615" y="2304884"/>
                </a:lnTo>
                <a:lnTo>
                  <a:pt x="1645984" y="2356043"/>
                </a:lnTo>
                <a:lnTo>
                  <a:pt x="1544872" y="2225315"/>
                </a:lnTo>
                <a:lnTo>
                  <a:pt x="1540344" y="2227130"/>
                </a:lnTo>
                <a:lnTo>
                  <a:pt x="1406781" y="2258405"/>
                </a:lnTo>
                <a:lnTo>
                  <a:pt x="1379753" y="2423462"/>
                </a:lnTo>
                <a:lnTo>
                  <a:pt x="1252831" y="2433979"/>
                </a:lnTo>
                <a:lnTo>
                  <a:pt x="1198853" y="2275177"/>
                </a:lnTo>
                <a:lnTo>
                  <a:pt x="1119088" y="2271400"/>
                </a:lnTo>
                <a:lnTo>
                  <a:pt x="1058827" y="2262963"/>
                </a:lnTo>
                <a:lnTo>
                  <a:pt x="979133" y="2411301"/>
                </a:lnTo>
                <a:lnTo>
                  <a:pt x="855673" y="2380036"/>
                </a:lnTo>
                <a:lnTo>
                  <a:pt x="856198" y="2207641"/>
                </a:lnTo>
                <a:lnTo>
                  <a:pt x="765835" y="2173843"/>
                </a:lnTo>
                <a:lnTo>
                  <a:pt x="729526" y="2153611"/>
                </a:lnTo>
                <a:lnTo>
                  <a:pt x="604169" y="2269716"/>
                </a:lnTo>
                <a:lnTo>
                  <a:pt x="497550" y="2200058"/>
                </a:lnTo>
                <a:lnTo>
                  <a:pt x="553549" y="2038541"/>
                </a:lnTo>
                <a:lnTo>
                  <a:pt x="539917" y="2028489"/>
                </a:lnTo>
                <a:lnTo>
                  <a:pt x="455838" y="1943138"/>
                </a:lnTo>
                <a:lnTo>
                  <a:pt x="295494" y="2014053"/>
                </a:lnTo>
                <a:lnTo>
                  <a:pt x="217270" y="1913551"/>
                </a:lnTo>
                <a:lnTo>
                  <a:pt x="323355" y="1778105"/>
                </a:lnTo>
                <a:lnTo>
                  <a:pt x="287137" y="1717827"/>
                </a:lnTo>
                <a:lnTo>
                  <a:pt x="258246" y="1657262"/>
                </a:lnTo>
                <a:lnTo>
                  <a:pt x="86557" y="1672014"/>
                </a:lnTo>
                <a:lnTo>
                  <a:pt x="45204" y="1551558"/>
                </a:lnTo>
                <a:lnTo>
                  <a:pt x="189990" y="1457592"/>
                </a:lnTo>
                <a:lnTo>
                  <a:pt x="182766" y="1429299"/>
                </a:lnTo>
                <a:cubicBezTo>
                  <a:pt x="175827" y="1395196"/>
                  <a:pt x="170527" y="1360497"/>
                  <a:pt x="166952" y="1325289"/>
                </a:cubicBezTo>
                <a:lnTo>
                  <a:pt x="166804" y="1322370"/>
                </a:lnTo>
                <a:lnTo>
                  <a:pt x="0" y="1280669"/>
                </a:lnTo>
                <a:lnTo>
                  <a:pt x="0" y="1153312"/>
                </a:lnTo>
                <a:lnTo>
                  <a:pt x="166804" y="1111611"/>
                </a:lnTo>
                <a:lnTo>
                  <a:pt x="166952" y="1108691"/>
                </a:lnTo>
                <a:cubicBezTo>
                  <a:pt x="170342" y="1075308"/>
                  <a:pt x="175282" y="1042384"/>
                  <a:pt x="181700" y="1009992"/>
                </a:cubicBezTo>
                <a:lnTo>
                  <a:pt x="190004" y="976396"/>
                </a:lnTo>
                <a:lnTo>
                  <a:pt x="45204" y="882421"/>
                </a:lnTo>
                <a:lnTo>
                  <a:pt x="86557" y="761965"/>
                </a:lnTo>
                <a:lnTo>
                  <a:pt x="258250" y="776718"/>
                </a:lnTo>
                <a:lnTo>
                  <a:pt x="277361" y="734778"/>
                </a:lnTo>
                <a:lnTo>
                  <a:pt x="324173" y="656919"/>
                </a:lnTo>
                <a:lnTo>
                  <a:pt x="217270" y="520430"/>
                </a:lnTo>
                <a:lnTo>
                  <a:pt x="295494" y="419927"/>
                </a:lnTo>
                <a:lnTo>
                  <a:pt x="452318" y="489286"/>
                </a:lnTo>
                <a:lnTo>
                  <a:pt x="544492" y="401671"/>
                </a:lnTo>
                <a:lnTo>
                  <a:pt x="553527" y="395375"/>
                </a:lnTo>
                <a:lnTo>
                  <a:pt x="497550" y="233922"/>
                </a:lnTo>
                <a:lnTo>
                  <a:pt x="604169" y="164264"/>
                </a:lnTo>
                <a:lnTo>
                  <a:pt x="730281" y="281069"/>
                </a:lnTo>
                <a:lnTo>
                  <a:pt x="854988" y="222600"/>
                </a:lnTo>
                <a:lnTo>
                  <a:pt x="856185" y="222218"/>
                </a:lnTo>
                <a:lnTo>
                  <a:pt x="855673" y="53944"/>
                </a:lnTo>
                <a:lnTo>
                  <a:pt x="979133" y="22680"/>
                </a:lnTo>
                <a:lnTo>
                  <a:pt x="1058776" y="170924"/>
                </a:lnTo>
                <a:lnTo>
                  <a:pt x="1125364" y="162002"/>
                </a:lnTo>
                <a:lnTo>
                  <a:pt x="1198875" y="158738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</p:spPr>
        <p:style>
          <a:lnRef idx="2">
            <a:srgbClr val="1FAC9E">
              <a:shade val="50000"/>
            </a:srgbClr>
          </a:lnRef>
          <a:fillRef idx="1">
            <a:srgbClr val="1FAC9E"/>
          </a:fillRef>
          <a:effectRef idx="0">
            <a:srgbClr val="1FAC9E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/>
          </a:p>
        </p:txBody>
      </p:sp>
    </p:spTree>
    <p:custDataLst>
      <p:tags r:id="rId4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 flipV="1">
            <a:off x="-34241" y="-37210"/>
            <a:ext cx="12192003" cy="2769280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  <a:gd name="connsiteX0-737" fmla="*/ 0 w 6216319"/>
              <a:gd name="connsiteY0-738" fmla="*/ 57561 h 1359765"/>
              <a:gd name="connsiteX1-739" fmla="*/ 574189 w 6216319"/>
              <a:gd name="connsiteY1-740" fmla="*/ 379355 h 1359765"/>
              <a:gd name="connsiteX2-741" fmla="*/ 2265770 w 6216319"/>
              <a:gd name="connsiteY2-742" fmla="*/ 566088 h 1359765"/>
              <a:gd name="connsiteX3-743" fmla="*/ 3244906 w 6216319"/>
              <a:gd name="connsiteY3-744" fmla="*/ 549904 h 1359765"/>
              <a:gd name="connsiteX4-745" fmla="*/ 4628644 w 6216319"/>
              <a:gd name="connsiteY4-746" fmla="*/ 1092071 h 1359765"/>
              <a:gd name="connsiteX5-747" fmla="*/ 5356927 w 6216319"/>
              <a:gd name="connsiteY5-748" fmla="*/ 1245819 h 1359765"/>
              <a:gd name="connsiteX6-749" fmla="*/ 6216319 w 6216319"/>
              <a:gd name="connsiteY6-750" fmla="*/ 1359765 h 1359765"/>
              <a:gd name="connsiteX7-751" fmla="*/ 0 w 6216319"/>
              <a:gd name="connsiteY7-752" fmla="*/ 1359765 h 1359765"/>
              <a:gd name="connsiteX8-753" fmla="*/ 0 w 6216319"/>
              <a:gd name="connsiteY8-754" fmla="*/ 57561 h 1359765"/>
              <a:gd name="connsiteX0-755" fmla="*/ 0 w 6216319"/>
              <a:gd name="connsiteY0-756" fmla="*/ 55201 h 1357405"/>
              <a:gd name="connsiteX1-757" fmla="*/ 574189 w 6216319"/>
              <a:gd name="connsiteY1-758" fmla="*/ 376995 h 1357405"/>
              <a:gd name="connsiteX2-759" fmla="*/ 2244895 w 6216319"/>
              <a:gd name="connsiteY2-760" fmla="*/ 570887 h 1357405"/>
              <a:gd name="connsiteX3-761" fmla="*/ 3244906 w 6216319"/>
              <a:gd name="connsiteY3-762" fmla="*/ 547544 h 1357405"/>
              <a:gd name="connsiteX4-763" fmla="*/ 4628644 w 6216319"/>
              <a:gd name="connsiteY4-764" fmla="*/ 1089711 h 1357405"/>
              <a:gd name="connsiteX5-765" fmla="*/ 5356927 w 6216319"/>
              <a:gd name="connsiteY5-766" fmla="*/ 1243459 h 1357405"/>
              <a:gd name="connsiteX6-767" fmla="*/ 6216319 w 6216319"/>
              <a:gd name="connsiteY6-768" fmla="*/ 1357405 h 1357405"/>
              <a:gd name="connsiteX7-769" fmla="*/ 0 w 6216319"/>
              <a:gd name="connsiteY7-770" fmla="*/ 1357405 h 1357405"/>
              <a:gd name="connsiteX8-771" fmla="*/ 0 w 6216319"/>
              <a:gd name="connsiteY8-772" fmla="*/ 55201 h 1357405"/>
              <a:gd name="connsiteX0-773" fmla="*/ 0 w 6216319"/>
              <a:gd name="connsiteY0-774" fmla="*/ 49067 h 1351271"/>
              <a:gd name="connsiteX1-775" fmla="*/ 574189 w 6216319"/>
              <a:gd name="connsiteY1-776" fmla="*/ 370861 h 1351271"/>
              <a:gd name="connsiteX2-777" fmla="*/ 1217749 w 6216319"/>
              <a:gd name="connsiteY2-778" fmla="*/ 1887 h 1351271"/>
              <a:gd name="connsiteX3-779" fmla="*/ 2244895 w 6216319"/>
              <a:gd name="connsiteY3-780" fmla="*/ 564753 h 1351271"/>
              <a:gd name="connsiteX4-781" fmla="*/ 3244906 w 6216319"/>
              <a:gd name="connsiteY4-782" fmla="*/ 541410 h 1351271"/>
              <a:gd name="connsiteX5-783" fmla="*/ 4628644 w 6216319"/>
              <a:gd name="connsiteY5-784" fmla="*/ 1083577 h 1351271"/>
              <a:gd name="connsiteX6-785" fmla="*/ 5356927 w 6216319"/>
              <a:gd name="connsiteY6-786" fmla="*/ 1237325 h 1351271"/>
              <a:gd name="connsiteX7-787" fmla="*/ 6216319 w 6216319"/>
              <a:gd name="connsiteY7-788" fmla="*/ 1351271 h 1351271"/>
              <a:gd name="connsiteX8-789" fmla="*/ 0 w 6216319"/>
              <a:gd name="connsiteY8-790" fmla="*/ 1351271 h 1351271"/>
              <a:gd name="connsiteX9-791" fmla="*/ 0 w 6216319"/>
              <a:gd name="connsiteY9-792" fmla="*/ 49067 h 1351271"/>
              <a:gd name="connsiteX0-793" fmla="*/ 0 w 6216319"/>
              <a:gd name="connsiteY0-794" fmla="*/ 22 h 1302226"/>
              <a:gd name="connsiteX1-795" fmla="*/ 574189 w 6216319"/>
              <a:gd name="connsiteY1-796" fmla="*/ 321816 h 1302226"/>
              <a:gd name="connsiteX2-797" fmla="*/ 1015951 w 6216319"/>
              <a:gd name="connsiteY2-798" fmla="*/ 346561 h 1302226"/>
              <a:gd name="connsiteX3-799" fmla="*/ 2244895 w 6216319"/>
              <a:gd name="connsiteY3-800" fmla="*/ 515708 h 1302226"/>
              <a:gd name="connsiteX4-801" fmla="*/ 3244906 w 6216319"/>
              <a:gd name="connsiteY4-802" fmla="*/ 492365 h 1302226"/>
              <a:gd name="connsiteX5-803" fmla="*/ 4628644 w 6216319"/>
              <a:gd name="connsiteY5-804" fmla="*/ 1034532 h 1302226"/>
              <a:gd name="connsiteX6-805" fmla="*/ 5356927 w 6216319"/>
              <a:gd name="connsiteY6-806" fmla="*/ 1188280 h 1302226"/>
              <a:gd name="connsiteX7-807" fmla="*/ 6216319 w 6216319"/>
              <a:gd name="connsiteY7-808" fmla="*/ 1302226 h 1302226"/>
              <a:gd name="connsiteX8-809" fmla="*/ 0 w 6216319"/>
              <a:gd name="connsiteY8-810" fmla="*/ 1302226 h 1302226"/>
              <a:gd name="connsiteX9-811" fmla="*/ 0 w 6216319"/>
              <a:gd name="connsiteY9-812" fmla="*/ 22 h 1302226"/>
              <a:gd name="connsiteX0-813" fmla="*/ 0 w 6216319"/>
              <a:gd name="connsiteY0-814" fmla="*/ 22 h 1302226"/>
              <a:gd name="connsiteX1-815" fmla="*/ 574189 w 6216319"/>
              <a:gd name="connsiteY1-816" fmla="*/ 321816 h 1302226"/>
              <a:gd name="connsiteX2-817" fmla="*/ 1015951 w 6216319"/>
              <a:gd name="connsiteY2-818" fmla="*/ 346561 h 1302226"/>
              <a:gd name="connsiteX3-819" fmla="*/ 2244895 w 6216319"/>
              <a:gd name="connsiteY3-820" fmla="*/ 515708 h 1302226"/>
              <a:gd name="connsiteX4-821" fmla="*/ 3244906 w 6216319"/>
              <a:gd name="connsiteY4-822" fmla="*/ 492365 h 1302226"/>
              <a:gd name="connsiteX5-823" fmla="*/ 4628644 w 6216319"/>
              <a:gd name="connsiteY5-824" fmla="*/ 1034532 h 1302226"/>
              <a:gd name="connsiteX6-825" fmla="*/ 5356927 w 6216319"/>
              <a:gd name="connsiteY6-826" fmla="*/ 1188280 h 1302226"/>
              <a:gd name="connsiteX7-827" fmla="*/ 6216319 w 6216319"/>
              <a:gd name="connsiteY7-828" fmla="*/ 1302226 h 1302226"/>
              <a:gd name="connsiteX8-829" fmla="*/ 0 w 6216319"/>
              <a:gd name="connsiteY8-830" fmla="*/ 1302226 h 1302226"/>
              <a:gd name="connsiteX9-831" fmla="*/ 0 w 6216319"/>
              <a:gd name="connsiteY9-832" fmla="*/ 22 h 1302226"/>
              <a:gd name="connsiteX0-833" fmla="*/ 0 w 6216319"/>
              <a:gd name="connsiteY0-834" fmla="*/ 22 h 1302226"/>
              <a:gd name="connsiteX1-835" fmla="*/ 574189 w 6216319"/>
              <a:gd name="connsiteY1-836" fmla="*/ 321816 h 1302226"/>
              <a:gd name="connsiteX2-837" fmla="*/ 1015951 w 6216319"/>
              <a:gd name="connsiteY2-838" fmla="*/ 346561 h 1302226"/>
              <a:gd name="connsiteX3-839" fmla="*/ 2244895 w 6216319"/>
              <a:gd name="connsiteY3-840" fmla="*/ 515708 h 1302226"/>
              <a:gd name="connsiteX4-841" fmla="*/ 3244906 w 6216319"/>
              <a:gd name="connsiteY4-842" fmla="*/ 492365 h 1302226"/>
              <a:gd name="connsiteX5-843" fmla="*/ 4628644 w 6216319"/>
              <a:gd name="connsiteY5-844" fmla="*/ 1034532 h 1302226"/>
              <a:gd name="connsiteX6-845" fmla="*/ 5356927 w 6216319"/>
              <a:gd name="connsiteY6-846" fmla="*/ 1188280 h 1302226"/>
              <a:gd name="connsiteX7-847" fmla="*/ 6216319 w 6216319"/>
              <a:gd name="connsiteY7-848" fmla="*/ 1302226 h 1302226"/>
              <a:gd name="connsiteX8-849" fmla="*/ 0 w 6216319"/>
              <a:gd name="connsiteY8-850" fmla="*/ 1302226 h 1302226"/>
              <a:gd name="connsiteX9-851" fmla="*/ 0 w 6216319"/>
              <a:gd name="connsiteY9-852" fmla="*/ 22 h 1302226"/>
              <a:gd name="connsiteX0-853" fmla="*/ 0 w 6216319"/>
              <a:gd name="connsiteY0-854" fmla="*/ 22 h 1302226"/>
              <a:gd name="connsiteX1-855" fmla="*/ 574189 w 6216319"/>
              <a:gd name="connsiteY1-856" fmla="*/ 321816 h 1302226"/>
              <a:gd name="connsiteX2-857" fmla="*/ 1015951 w 6216319"/>
              <a:gd name="connsiteY2-858" fmla="*/ 346561 h 1302226"/>
              <a:gd name="connsiteX3-859" fmla="*/ 2244895 w 6216319"/>
              <a:gd name="connsiteY3-860" fmla="*/ 515708 h 1302226"/>
              <a:gd name="connsiteX4-861" fmla="*/ 3244906 w 6216319"/>
              <a:gd name="connsiteY4-862" fmla="*/ 492365 h 1302226"/>
              <a:gd name="connsiteX5-863" fmla="*/ 4628644 w 6216319"/>
              <a:gd name="connsiteY5-864" fmla="*/ 1034532 h 1302226"/>
              <a:gd name="connsiteX6-865" fmla="*/ 5356927 w 6216319"/>
              <a:gd name="connsiteY6-866" fmla="*/ 1188280 h 1302226"/>
              <a:gd name="connsiteX7-867" fmla="*/ 6216319 w 6216319"/>
              <a:gd name="connsiteY7-868" fmla="*/ 1302226 h 1302226"/>
              <a:gd name="connsiteX8-869" fmla="*/ 0 w 6216319"/>
              <a:gd name="connsiteY8-870" fmla="*/ 1302226 h 1302226"/>
              <a:gd name="connsiteX9-871" fmla="*/ 0 w 6216319"/>
              <a:gd name="connsiteY9-872" fmla="*/ 22 h 1302226"/>
              <a:gd name="connsiteX0-873" fmla="*/ 0 w 6216319"/>
              <a:gd name="connsiteY0-874" fmla="*/ 22 h 1302226"/>
              <a:gd name="connsiteX1-875" fmla="*/ 574189 w 6216319"/>
              <a:gd name="connsiteY1-876" fmla="*/ 321816 h 1302226"/>
              <a:gd name="connsiteX2-877" fmla="*/ 1015951 w 6216319"/>
              <a:gd name="connsiteY2-878" fmla="*/ 346561 h 1302226"/>
              <a:gd name="connsiteX3-879" fmla="*/ 1704848 w 6216319"/>
              <a:gd name="connsiteY3-880" fmla="*/ 296453 h 1302226"/>
              <a:gd name="connsiteX4-881" fmla="*/ 2244895 w 6216319"/>
              <a:gd name="connsiteY4-882" fmla="*/ 515708 h 1302226"/>
              <a:gd name="connsiteX5-883" fmla="*/ 3244906 w 6216319"/>
              <a:gd name="connsiteY5-884" fmla="*/ 492365 h 1302226"/>
              <a:gd name="connsiteX6-885" fmla="*/ 4628644 w 6216319"/>
              <a:gd name="connsiteY6-886" fmla="*/ 1034532 h 1302226"/>
              <a:gd name="connsiteX7-887" fmla="*/ 5356927 w 6216319"/>
              <a:gd name="connsiteY7-888" fmla="*/ 1188280 h 1302226"/>
              <a:gd name="connsiteX8-889" fmla="*/ 6216319 w 6216319"/>
              <a:gd name="connsiteY8-890" fmla="*/ 1302226 h 1302226"/>
              <a:gd name="connsiteX9-891" fmla="*/ 0 w 6216319"/>
              <a:gd name="connsiteY9-892" fmla="*/ 1302226 h 1302226"/>
              <a:gd name="connsiteX10" fmla="*/ 0 w 6216319"/>
              <a:gd name="connsiteY10" fmla="*/ 22 h 1302226"/>
              <a:gd name="connsiteX0-893" fmla="*/ 0 w 6216319"/>
              <a:gd name="connsiteY0-894" fmla="*/ 22 h 1302226"/>
              <a:gd name="connsiteX1-895" fmla="*/ 574189 w 6216319"/>
              <a:gd name="connsiteY1-896" fmla="*/ 321816 h 1302226"/>
              <a:gd name="connsiteX2-897" fmla="*/ 1015951 w 6216319"/>
              <a:gd name="connsiteY2-898" fmla="*/ 346561 h 1302226"/>
              <a:gd name="connsiteX3-899" fmla="*/ 1732682 w 6216319"/>
              <a:gd name="connsiteY3-900" fmla="*/ 368038 h 1302226"/>
              <a:gd name="connsiteX4-901" fmla="*/ 2244895 w 6216319"/>
              <a:gd name="connsiteY4-902" fmla="*/ 515708 h 1302226"/>
              <a:gd name="connsiteX5-903" fmla="*/ 3244906 w 6216319"/>
              <a:gd name="connsiteY5-904" fmla="*/ 492365 h 1302226"/>
              <a:gd name="connsiteX6-905" fmla="*/ 4628644 w 6216319"/>
              <a:gd name="connsiteY6-906" fmla="*/ 1034532 h 1302226"/>
              <a:gd name="connsiteX7-907" fmla="*/ 5356927 w 6216319"/>
              <a:gd name="connsiteY7-908" fmla="*/ 1188280 h 1302226"/>
              <a:gd name="connsiteX8-909" fmla="*/ 6216319 w 6216319"/>
              <a:gd name="connsiteY8-910" fmla="*/ 1302226 h 1302226"/>
              <a:gd name="connsiteX9-911" fmla="*/ 0 w 6216319"/>
              <a:gd name="connsiteY9-912" fmla="*/ 1302226 h 1302226"/>
              <a:gd name="connsiteX10-913" fmla="*/ 0 w 6216319"/>
              <a:gd name="connsiteY10-914" fmla="*/ 22 h 1302226"/>
              <a:gd name="connsiteX0-915" fmla="*/ 0 w 6216319"/>
              <a:gd name="connsiteY0-916" fmla="*/ 22 h 1302226"/>
              <a:gd name="connsiteX1-917" fmla="*/ 574189 w 6216319"/>
              <a:gd name="connsiteY1-918" fmla="*/ 321816 h 1302226"/>
              <a:gd name="connsiteX2-919" fmla="*/ 1015951 w 6216319"/>
              <a:gd name="connsiteY2-920" fmla="*/ 346561 h 1302226"/>
              <a:gd name="connsiteX3-921" fmla="*/ 1732682 w 6216319"/>
              <a:gd name="connsiteY3-922" fmla="*/ 368038 h 1302226"/>
              <a:gd name="connsiteX4-923" fmla="*/ 2244895 w 6216319"/>
              <a:gd name="connsiteY4-924" fmla="*/ 515708 h 1302226"/>
              <a:gd name="connsiteX5-925" fmla="*/ 3244906 w 6216319"/>
              <a:gd name="connsiteY5-926" fmla="*/ 492365 h 1302226"/>
              <a:gd name="connsiteX6-927" fmla="*/ 4628644 w 6216319"/>
              <a:gd name="connsiteY6-928" fmla="*/ 1034532 h 1302226"/>
              <a:gd name="connsiteX7-929" fmla="*/ 5356927 w 6216319"/>
              <a:gd name="connsiteY7-930" fmla="*/ 1188280 h 1302226"/>
              <a:gd name="connsiteX8-931" fmla="*/ 6216319 w 6216319"/>
              <a:gd name="connsiteY8-932" fmla="*/ 1302226 h 1302226"/>
              <a:gd name="connsiteX9-933" fmla="*/ 0 w 6216319"/>
              <a:gd name="connsiteY9-934" fmla="*/ 1302226 h 1302226"/>
              <a:gd name="connsiteX10-935" fmla="*/ 0 w 6216319"/>
              <a:gd name="connsiteY10-936" fmla="*/ 22 h 1302226"/>
              <a:gd name="connsiteX0-937" fmla="*/ 0 w 6216319"/>
              <a:gd name="connsiteY0-938" fmla="*/ 22 h 1302226"/>
              <a:gd name="connsiteX1-939" fmla="*/ 574189 w 6216319"/>
              <a:gd name="connsiteY1-940" fmla="*/ 321816 h 1302226"/>
              <a:gd name="connsiteX2-941" fmla="*/ 1015951 w 6216319"/>
              <a:gd name="connsiteY2-942" fmla="*/ 346561 h 1302226"/>
              <a:gd name="connsiteX3-943" fmla="*/ 1732682 w 6216319"/>
              <a:gd name="connsiteY3-944" fmla="*/ 368038 h 1302226"/>
              <a:gd name="connsiteX4-945" fmla="*/ 2244895 w 6216319"/>
              <a:gd name="connsiteY4-946" fmla="*/ 515708 h 1302226"/>
              <a:gd name="connsiteX5-947" fmla="*/ 3244906 w 6216319"/>
              <a:gd name="connsiteY5-948" fmla="*/ 492365 h 1302226"/>
              <a:gd name="connsiteX6-949" fmla="*/ 4628644 w 6216319"/>
              <a:gd name="connsiteY6-950" fmla="*/ 1034532 h 1302226"/>
              <a:gd name="connsiteX7-951" fmla="*/ 5356927 w 6216319"/>
              <a:gd name="connsiteY7-952" fmla="*/ 1188280 h 1302226"/>
              <a:gd name="connsiteX8-953" fmla="*/ 6216319 w 6216319"/>
              <a:gd name="connsiteY8-954" fmla="*/ 1302226 h 1302226"/>
              <a:gd name="connsiteX9-955" fmla="*/ 0 w 6216319"/>
              <a:gd name="connsiteY9-956" fmla="*/ 1302226 h 1302226"/>
              <a:gd name="connsiteX10-957" fmla="*/ 0 w 6216319"/>
              <a:gd name="connsiteY10-958" fmla="*/ 22 h 1302226"/>
              <a:gd name="connsiteX0-959" fmla="*/ 0 w 6216319"/>
              <a:gd name="connsiteY0-960" fmla="*/ 22 h 1302226"/>
              <a:gd name="connsiteX1-961" fmla="*/ 574189 w 6216319"/>
              <a:gd name="connsiteY1-962" fmla="*/ 321816 h 1302226"/>
              <a:gd name="connsiteX2-963" fmla="*/ 1015951 w 6216319"/>
              <a:gd name="connsiteY2-964" fmla="*/ 346561 h 1302226"/>
              <a:gd name="connsiteX3-965" fmla="*/ 1732682 w 6216319"/>
              <a:gd name="connsiteY3-966" fmla="*/ 368038 h 1302226"/>
              <a:gd name="connsiteX4-967" fmla="*/ 2244895 w 6216319"/>
              <a:gd name="connsiteY4-968" fmla="*/ 515708 h 1302226"/>
              <a:gd name="connsiteX5-969" fmla="*/ 3244906 w 6216319"/>
              <a:gd name="connsiteY5-970" fmla="*/ 492365 h 1302226"/>
              <a:gd name="connsiteX6-971" fmla="*/ 4628644 w 6216319"/>
              <a:gd name="connsiteY6-972" fmla="*/ 1034532 h 1302226"/>
              <a:gd name="connsiteX7-973" fmla="*/ 5356927 w 6216319"/>
              <a:gd name="connsiteY7-974" fmla="*/ 1188280 h 1302226"/>
              <a:gd name="connsiteX8-975" fmla="*/ 6216319 w 6216319"/>
              <a:gd name="connsiteY8-976" fmla="*/ 1302226 h 1302226"/>
              <a:gd name="connsiteX9-977" fmla="*/ 0 w 6216319"/>
              <a:gd name="connsiteY9-978" fmla="*/ 1302226 h 1302226"/>
              <a:gd name="connsiteX10-979" fmla="*/ 0 w 6216319"/>
              <a:gd name="connsiteY10-980" fmla="*/ 22 h 1302226"/>
              <a:gd name="connsiteX0-981" fmla="*/ 0 w 6216319"/>
              <a:gd name="connsiteY0-982" fmla="*/ 22 h 1302226"/>
              <a:gd name="connsiteX1-983" fmla="*/ 574189 w 6216319"/>
              <a:gd name="connsiteY1-984" fmla="*/ 321816 h 1302226"/>
              <a:gd name="connsiteX2-985" fmla="*/ 1015951 w 6216319"/>
              <a:gd name="connsiteY2-986" fmla="*/ 346561 h 1302226"/>
              <a:gd name="connsiteX3-987" fmla="*/ 1732682 w 6216319"/>
              <a:gd name="connsiteY3-988" fmla="*/ 368038 h 1302226"/>
              <a:gd name="connsiteX4-989" fmla="*/ 2244895 w 6216319"/>
              <a:gd name="connsiteY4-990" fmla="*/ 515708 h 1302226"/>
              <a:gd name="connsiteX5-991" fmla="*/ 3244906 w 6216319"/>
              <a:gd name="connsiteY5-992" fmla="*/ 492365 h 1302226"/>
              <a:gd name="connsiteX6-993" fmla="*/ 4628644 w 6216319"/>
              <a:gd name="connsiteY6-994" fmla="*/ 1034532 h 1302226"/>
              <a:gd name="connsiteX7-995" fmla="*/ 5356927 w 6216319"/>
              <a:gd name="connsiteY7-996" fmla="*/ 1188280 h 1302226"/>
              <a:gd name="connsiteX8-997" fmla="*/ 6216319 w 6216319"/>
              <a:gd name="connsiteY8-998" fmla="*/ 1302226 h 1302226"/>
              <a:gd name="connsiteX9-999" fmla="*/ 0 w 6216319"/>
              <a:gd name="connsiteY9-1000" fmla="*/ 1302226 h 1302226"/>
              <a:gd name="connsiteX10-1001" fmla="*/ 0 w 6216319"/>
              <a:gd name="connsiteY10-1002" fmla="*/ 22 h 1302226"/>
              <a:gd name="connsiteX0-1003" fmla="*/ 0 w 6216319"/>
              <a:gd name="connsiteY0-1004" fmla="*/ 22 h 1302226"/>
              <a:gd name="connsiteX1-1005" fmla="*/ 574189 w 6216319"/>
              <a:gd name="connsiteY1-1006" fmla="*/ 321816 h 1302226"/>
              <a:gd name="connsiteX2-1007" fmla="*/ 1015951 w 6216319"/>
              <a:gd name="connsiteY2-1008" fmla="*/ 346561 h 1302226"/>
              <a:gd name="connsiteX3-1009" fmla="*/ 1732682 w 6216319"/>
              <a:gd name="connsiteY3-1010" fmla="*/ 368038 h 1302226"/>
              <a:gd name="connsiteX4-1011" fmla="*/ 2147475 w 6216319"/>
              <a:gd name="connsiteY4-1012" fmla="*/ 479915 h 1302226"/>
              <a:gd name="connsiteX5-1013" fmla="*/ 3244906 w 6216319"/>
              <a:gd name="connsiteY5-1014" fmla="*/ 492365 h 1302226"/>
              <a:gd name="connsiteX6-1015" fmla="*/ 4628644 w 6216319"/>
              <a:gd name="connsiteY6-1016" fmla="*/ 1034532 h 1302226"/>
              <a:gd name="connsiteX7-1017" fmla="*/ 5356927 w 6216319"/>
              <a:gd name="connsiteY7-1018" fmla="*/ 1188280 h 1302226"/>
              <a:gd name="connsiteX8-1019" fmla="*/ 6216319 w 6216319"/>
              <a:gd name="connsiteY8-1020" fmla="*/ 1302226 h 1302226"/>
              <a:gd name="connsiteX9-1021" fmla="*/ 0 w 6216319"/>
              <a:gd name="connsiteY9-1022" fmla="*/ 1302226 h 1302226"/>
              <a:gd name="connsiteX10-1023" fmla="*/ 0 w 6216319"/>
              <a:gd name="connsiteY10-1024" fmla="*/ 22 h 1302226"/>
              <a:gd name="connsiteX0-1025" fmla="*/ 0 w 6216319"/>
              <a:gd name="connsiteY0-1026" fmla="*/ 22 h 1302226"/>
              <a:gd name="connsiteX1-1027" fmla="*/ 574189 w 6216319"/>
              <a:gd name="connsiteY1-1028" fmla="*/ 321816 h 1302226"/>
              <a:gd name="connsiteX2-1029" fmla="*/ 1015951 w 6216319"/>
              <a:gd name="connsiteY2-1030" fmla="*/ 346561 h 1302226"/>
              <a:gd name="connsiteX3-1031" fmla="*/ 1732682 w 6216319"/>
              <a:gd name="connsiteY3-1032" fmla="*/ 368038 h 1302226"/>
              <a:gd name="connsiteX4-1033" fmla="*/ 2147475 w 6216319"/>
              <a:gd name="connsiteY4-1034" fmla="*/ 479915 h 1302226"/>
              <a:gd name="connsiteX5-1035" fmla="*/ 3244906 w 6216319"/>
              <a:gd name="connsiteY5-1036" fmla="*/ 492365 h 1302226"/>
              <a:gd name="connsiteX6-1037" fmla="*/ 4628644 w 6216319"/>
              <a:gd name="connsiteY6-1038" fmla="*/ 1034532 h 1302226"/>
              <a:gd name="connsiteX7-1039" fmla="*/ 5356927 w 6216319"/>
              <a:gd name="connsiteY7-1040" fmla="*/ 1188280 h 1302226"/>
              <a:gd name="connsiteX8-1041" fmla="*/ 6216319 w 6216319"/>
              <a:gd name="connsiteY8-1042" fmla="*/ 1302226 h 1302226"/>
              <a:gd name="connsiteX9-1043" fmla="*/ 0 w 6216319"/>
              <a:gd name="connsiteY9-1044" fmla="*/ 1302226 h 1302226"/>
              <a:gd name="connsiteX10-1045" fmla="*/ 0 w 6216319"/>
              <a:gd name="connsiteY10-1046" fmla="*/ 22 h 1302226"/>
              <a:gd name="connsiteX0-1047" fmla="*/ 0 w 6216319"/>
              <a:gd name="connsiteY0-1048" fmla="*/ 22 h 1302226"/>
              <a:gd name="connsiteX1-1049" fmla="*/ 574189 w 6216319"/>
              <a:gd name="connsiteY1-1050" fmla="*/ 321816 h 1302226"/>
              <a:gd name="connsiteX2-1051" fmla="*/ 1015951 w 6216319"/>
              <a:gd name="connsiteY2-1052" fmla="*/ 346561 h 1302226"/>
              <a:gd name="connsiteX3-1053" fmla="*/ 1732682 w 6216319"/>
              <a:gd name="connsiteY3-1054" fmla="*/ 368038 h 1302226"/>
              <a:gd name="connsiteX4-1055" fmla="*/ 2147475 w 6216319"/>
              <a:gd name="connsiteY4-1056" fmla="*/ 479915 h 1302226"/>
              <a:gd name="connsiteX5-1057" fmla="*/ 3244906 w 6216319"/>
              <a:gd name="connsiteY5-1058" fmla="*/ 492365 h 1302226"/>
              <a:gd name="connsiteX6-1059" fmla="*/ 4628644 w 6216319"/>
              <a:gd name="connsiteY6-1060" fmla="*/ 1034532 h 1302226"/>
              <a:gd name="connsiteX7-1061" fmla="*/ 5356927 w 6216319"/>
              <a:gd name="connsiteY7-1062" fmla="*/ 1188280 h 1302226"/>
              <a:gd name="connsiteX8-1063" fmla="*/ 6216319 w 6216319"/>
              <a:gd name="connsiteY8-1064" fmla="*/ 1302226 h 1302226"/>
              <a:gd name="connsiteX9-1065" fmla="*/ 0 w 6216319"/>
              <a:gd name="connsiteY9-1066" fmla="*/ 1302226 h 1302226"/>
              <a:gd name="connsiteX10-1067" fmla="*/ 0 w 6216319"/>
              <a:gd name="connsiteY10-1068" fmla="*/ 22 h 1302226"/>
              <a:gd name="connsiteX0-1069" fmla="*/ 0 w 6216319"/>
              <a:gd name="connsiteY0-1070" fmla="*/ 22 h 1302226"/>
              <a:gd name="connsiteX1-1071" fmla="*/ 574189 w 6216319"/>
              <a:gd name="connsiteY1-1072" fmla="*/ 321816 h 1302226"/>
              <a:gd name="connsiteX2-1073" fmla="*/ 1015951 w 6216319"/>
              <a:gd name="connsiteY2-1074" fmla="*/ 346561 h 1302226"/>
              <a:gd name="connsiteX3-1075" fmla="*/ 1732682 w 6216319"/>
              <a:gd name="connsiteY3-1076" fmla="*/ 368038 h 1302226"/>
              <a:gd name="connsiteX4-1077" fmla="*/ 2147475 w 6216319"/>
              <a:gd name="connsiteY4-1078" fmla="*/ 479915 h 1302226"/>
              <a:gd name="connsiteX5-1079" fmla="*/ 3043108 w 6216319"/>
              <a:gd name="connsiteY5-1080" fmla="*/ 549633 h 1302226"/>
              <a:gd name="connsiteX6-1081" fmla="*/ 4628644 w 6216319"/>
              <a:gd name="connsiteY6-1082" fmla="*/ 1034532 h 1302226"/>
              <a:gd name="connsiteX7-1083" fmla="*/ 5356927 w 6216319"/>
              <a:gd name="connsiteY7-1084" fmla="*/ 1188280 h 1302226"/>
              <a:gd name="connsiteX8-1085" fmla="*/ 6216319 w 6216319"/>
              <a:gd name="connsiteY8-1086" fmla="*/ 1302226 h 1302226"/>
              <a:gd name="connsiteX9-1087" fmla="*/ 0 w 6216319"/>
              <a:gd name="connsiteY9-1088" fmla="*/ 1302226 h 1302226"/>
              <a:gd name="connsiteX10-1089" fmla="*/ 0 w 6216319"/>
              <a:gd name="connsiteY10-1090" fmla="*/ 22 h 1302226"/>
              <a:gd name="connsiteX0-1091" fmla="*/ 0 w 6216319"/>
              <a:gd name="connsiteY0-1092" fmla="*/ 22 h 1302226"/>
              <a:gd name="connsiteX1-1093" fmla="*/ 574189 w 6216319"/>
              <a:gd name="connsiteY1-1094" fmla="*/ 321816 h 1302226"/>
              <a:gd name="connsiteX2-1095" fmla="*/ 1015951 w 6216319"/>
              <a:gd name="connsiteY2-1096" fmla="*/ 346561 h 1302226"/>
              <a:gd name="connsiteX3-1097" fmla="*/ 1732682 w 6216319"/>
              <a:gd name="connsiteY3-1098" fmla="*/ 368038 h 1302226"/>
              <a:gd name="connsiteX4-1099" fmla="*/ 2147475 w 6216319"/>
              <a:gd name="connsiteY4-1100" fmla="*/ 479915 h 1302226"/>
              <a:gd name="connsiteX5-1101" fmla="*/ 3043108 w 6216319"/>
              <a:gd name="connsiteY5-1102" fmla="*/ 549633 h 1302226"/>
              <a:gd name="connsiteX6-1103" fmla="*/ 4628644 w 6216319"/>
              <a:gd name="connsiteY6-1104" fmla="*/ 1034532 h 1302226"/>
              <a:gd name="connsiteX7-1105" fmla="*/ 5356927 w 6216319"/>
              <a:gd name="connsiteY7-1106" fmla="*/ 1188280 h 1302226"/>
              <a:gd name="connsiteX8-1107" fmla="*/ 6216319 w 6216319"/>
              <a:gd name="connsiteY8-1108" fmla="*/ 1302226 h 1302226"/>
              <a:gd name="connsiteX9-1109" fmla="*/ 0 w 6216319"/>
              <a:gd name="connsiteY9-1110" fmla="*/ 1302226 h 1302226"/>
              <a:gd name="connsiteX10-1111" fmla="*/ 0 w 6216319"/>
              <a:gd name="connsiteY10-1112" fmla="*/ 22 h 1302226"/>
              <a:gd name="connsiteX0-1113" fmla="*/ 0 w 6216319"/>
              <a:gd name="connsiteY0-1114" fmla="*/ 22 h 1302226"/>
              <a:gd name="connsiteX1-1115" fmla="*/ 574189 w 6216319"/>
              <a:gd name="connsiteY1-1116" fmla="*/ 321816 h 1302226"/>
              <a:gd name="connsiteX2-1117" fmla="*/ 1015951 w 6216319"/>
              <a:gd name="connsiteY2-1118" fmla="*/ 346561 h 1302226"/>
              <a:gd name="connsiteX3-1119" fmla="*/ 1732682 w 6216319"/>
              <a:gd name="connsiteY3-1120" fmla="*/ 368038 h 1302226"/>
              <a:gd name="connsiteX4-1121" fmla="*/ 2147475 w 6216319"/>
              <a:gd name="connsiteY4-1122" fmla="*/ 479915 h 1302226"/>
              <a:gd name="connsiteX5-1123" fmla="*/ 3043108 w 6216319"/>
              <a:gd name="connsiteY5-1124" fmla="*/ 549633 h 1302226"/>
              <a:gd name="connsiteX6-1125" fmla="*/ 3889839 w 6216319"/>
              <a:gd name="connsiteY6-1126" fmla="*/ 317928 h 1302226"/>
              <a:gd name="connsiteX7-1127" fmla="*/ 4628644 w 6216319"/>
              <a:gd name="connsiteY7-1128" fmla="*/ 1034532 h 1302226"/>
              <a:gd name="connsiteX8-1129" fmla="*/ 5356927 w 6216319"/>
              <a:gd name="connsiteY8-1130" fmla="*/ 1188280 h 1302226"/>
              <a:gd name="connsiteX9-1131" fmla="*/ 6216319 w 6216319"/>
              <a:gd name="connsiteY9-1132" fmla="*/ 1302226 h 1302226"/>
              <a:gd name="connsiteX10-1133" fmla="*/ 0 w 6216319"/>
              <a:gd name="connsiteY10-1134" fmla="*/ 1302226 h 1302226"/>
              <a:gd name="connsiteX11" fmla="*/ 0 w 6216319"/>
              <a:gd name="connsiteY11" fmla="*/ 22 h 1302226"/>
              <a:gd name="connsiteX0-1135" fmla="*/ 0 w 6216319"/>
              <a:gd name="connsiteY0-1136" fmla="*/ 22 h 1302226"/>
              <a:gd name="connsiteX1-1137" fmla="*/ 574189 w 6216319"/>
              <a:gd name="connsiteY1-1138" fmla="*/ 321816 h 1302226"/>
              <a:gd name="connsiteX2-1139" fmla="*/ 1015951 w 6216319"/>
              <a:gd name="connsiteY2-1140" fmla="*/ 346561 h 1302226"/>
              <a:gd name="connsiteX3-1141" fmla="*/ 1732682 w 6216319"/>
              <a:gd name="connsiteY3-1142" fmla="*/ 368038 h 1302226"/>
              <a:gd name="connsiteX4-1143" fmla="*/ 2147475 w 6216319"/>
              <a:gd name="connsiteY4-1144" fmla="*/ 479915 h 1302226"/>
              <a:gd name="connsiteX5-1145" fmla="*/ 3043108 w 6216319"/>
              <a:gd name="connsiteY5-1146" fmla="*/ 549633 h 1302226"/>
              <a:gd name="connsiteX6-1147" fmla="*/ 3548869 w 6216319"/>
              <a:gd name="connsiteY6-1148" fmla="*/ 761757 h 1302226"/>
              <a:gd name="connsiteX7-1149" fmla="*/ 4628644 w 6216319"/>
              <a:gd name="connsiteY7-1150" fmla="*/ 1034532 h 1302226"/>
              <a:gd name="connsiteX8-1151" fmla="*/ 5356927 w 6216319"/>
              <a:gd name="connsiteY8-1152" fmla="*/ 1188280 h 1302226"/>
              <a:gd name="connsiteX9-1153" fmla="*/ 6216319 w 6216319"/>
              <a:gd name="connsiteY9-1154" fmla="*/ 1302226 h 1302226"/>
              <a:gd name="connsiteX10-1155" fmla="*/ 0 w 6216319"/>
              <a:gd name="connsiteY10-1156" fmla="*/ 1302226 h 1302226"/>
              <a:gd name="connsiteX11-1157" fmla="*/ 0 w 6216319"/>
              <a:gd name="connsiteY11-1158" fmla="*/ 22 h 1302226"/>
              <a:gd name="connsiteX0-1159" fmla="*/ 0 w 6216319"/>
              <a:gd name="connsiteY0-1160" fmla="*/ 22 h 1302226"/>
              <a:gd name="connsiteX1-1161" fmla="*/ 574189 w 6216319"/>
              <a:gd name="connsiteY1-1162" fmla="*/ 321816 h 1302226"/>
              <a:gd name="connsiteX2-1163" fmla="*/ 1015951 w 6216319"/>
              <a:gd name="connsiteY2-1164" fmla="*/ 346561 h 1302226"/>
              <a:gd name="connsiteX3-1165" fmla="*/ 1732682 w 6216319"/>
              <a:gd name="connsiteY3-1166" fmla="*/ 368038 h 1302226"/>
              <a:gd name="connsiteX4-1167" fmla="*/ 2147475 w 6216319"/>
              <a:gd name="connsiteY4-1168" fmla="*/ 479915 h 1302226"/>
              <a:gd name="connsiteX5-1169" fmla="*/ 3043108 w 6216319"/>
              <a:gd name="connsiteY5-1170" fmla="*/ 549633 h 1302226"/>
              <a:gd name="connsiteX6-1171" fmla="*/ 3548869 w 6216319"/>
              <a:gd name="connsiteY6-1172" fmla="*/ 761757 h 1302226"/>
              <a:gd name="connsiteX7-1173" fmla="*/ 4628644 w 6216319"/>
              <a:gd name="connsiteY7-1174" fmla="*/ 1034532 h 1302226"/>
              <a:gd name="connsiteX8-1175" fmla="*/ 5356927 w 6216319"/>
              <a:gd name="connsiteY8-1176" fmla="*/ 1188280 h 1302226"/>
              <a:gd name="connsiteX9-1177" fmla="*/ 6216319 w 6216319"/>
              <a:gd name="connsiteY9-1178" fmla="*/ 1302226 h 1302226"/>
              <a:gd name="connsiteX10-1179" fmla="*/ 0 w 6216319"/>
              <a:gd name="connsiteY10-1180" fmla="*/ 1302226 h 1302226"/>
              <a:gd name="connsiteX11-1181" fmla="*/ 0 w 6216319"/>
              <a:gd name="connsiteY11-1182" fmla="*/ 22 h 1302226"/>
              <a:gd name="connsiteX0-1183" fmla="*/ 0 w 6216319"/>
              <a:gd name="connsiteY0-1184" fmla="*/ 22 h 1302226"/>
              <a:gd name="connsiteX1-1185" fmla="*/ 574189 w 6216319"/>
              <a:gd name="connsiteY1-1186" fmla="*/ 321816 h 1302226"/>
              <a:gd name="connsiteX2-1187" fmla="*/ 1015951 w 6216319"/>
              <a:gd name="connsiteY2-1188" fmla="*/ 346561 h 1302226"/>
              <a:gd name="connsiteX3-1189" fmla="*/ 1732682 w 6216319"/>
              <a:gd name="connsiteY3-1190" fmla="*/ 368038 h 1302226"/>
              <a:gd name="connsiteX4-1191" fmla="*/ 2147475 w 6216319"/>
              <a:gd name="connsiteY4-1192" fmla="*/ 479915 h 1302226"/>
              <a:gd name="connsiteX5-1193" fmla="*/ 3043108 w 6216319"/>
              <a:gd name="connsiteY5-1194" fmla="*/ 549633 h 1302226"/>
              <a:gd name="connsiteX6-1195" fmla="*/ 3548869 w 6216319"/>
              <a:gd name="connsiteY6-1196" fmla="*/ 761757 h 1302226"/>
              <a:gd name="connsiteX7-1197" fmla="*/ 4628644 w 6216319"/>
              <a:gd name="connsiteY7-1198" fmla="*/ 1034532 h 1302226"/>
              <a:gd name="connsiteX8-1199" fmla="*/ 5356927 w 6216319"/>
              <a:gd name="connsiteY8-1200" fmla="*/ 1188280 h 1302226"/>
              <a:gd name="connsiteX9-1201" fmla="*/ 6216319 w 6216319"/>
              <a:gd name="connsiteY9-1202" fmla="*/ 1302226 h 1302226"/>
              <a:gd name="connsiteX10-1203" fmla="*/ 0 w 6216319"/>
              <a:gd name="connsiteY10-1204" fmla="*/ 1302226 h 1302226"/>
              <a:gd name="connsiteX11-1205" fmla="*/ 0 w 6216319"/>
              <a:gd name="connsiteY11-1206" fmla="*/ 22 h 1302226"/>
              <a:gd name="connsiteX0-1207" fmla="*/ 0 w 6216319"/>
              <a:gd name="connsiteY0-1208" fmla="*/ 22 h 1302226"/>
              <a:gd name="connsiteX1-1209" fmla="*/ 574189 w 6216319"/>
              <a:gd name="connsiteY1-1210" fmla="*/ 321816 h 1302226"/>
              <a:gd name="connsiteX2-1211" fmla="*/ 1015951 w 6216319"/>
              <a:gd name="connsiteY2-1212" fmla="*/ 346561 h 1302226"/>
              <a:gd name="connsiteX3-1213" fmla="*/ 1732682 w 6216319"/>
              <a:gd name="connsiteY3-1214" fmla="*/ 368038 h 1302226"/>
              <a:gd name="connsiteX4-1215" fmla="*/ 2147475 w 6216319"/>
              <a:gd name="connsiteY4-1216" fmla="*/ 479915 h 1302226"/>
              <a:gd name="connsiteX5-1217" fmla="*/ 3043108 w 6216319"/>
              <a:gd name="connsiteY5-1218" fmla="*/ 549633 h 1302226"/>
              <a:gd name="connsiteX6-1219" fmla="*/ 3562786 w 6216319"/>
              <a:gd name="connsiteY6-1220" fmla="*/ 790391 h 1302226"/>
              <a:gd name="connsiteX7-1221" fmla="*/ 4628644 w 6216319"/>
              <a:gd name="connsiteY7-1222" fmla="*/ 1034532 h 1302226"/>
              <a:gd name="connsiteX8-1223" fmla="*/ 5356927 w 6216319"/>
              <a:gd name="connsiteY8-1224" fmla="*/ 1188280 h 1302226"/>
              <a:gd name="connsiteX9-1225" fmla="*/ 6216319 w 6216319"/>
              <a:gd name="connsiteY9-1226" fmla="*/ 1302226 h 1302226"/>
              <a:gd name="connsiteX10-1227" fmla="*/ 0 w 6216319"/>
              <a:gd name="connsiteY10-1228" fmla="*/ 1302226 h 1302226"/>
              <a:gd name="connsiteX11-1229" fmla="*/ 0 w 6216319"/>
              <a:gd name="connsiteY11-1230" fmla="*/ 22 h 1302226"/>
              <a:gd name="connsiteX0-1231" fmla="*/ 0 w 6216319"/>
              <a:gd name="connsiteY0-1232" fmla="*/ 22 h 1302226"/>
              <a:gd name="connsiteX1-1233" fmla="*/ 574189 w 6216319"/>
              <a:gd name="connsiteY1-1234" fmla="*/ 321816 h 1302226"/>
              <a:gd name="connsiteX2-1235" fmla="*/ 1015951 w 6216319"/>
              <a:gd name="connsiteY2-1236" fmla="*/ 346561 h 1302226"/>
              <a:gd name="connsiteX3-1237" fmla="*/ 1732682 w 6216319"/>
              <a:gd name="connsiteY3-1238" fmla="*/ 368038 h 1302226"/>
              <a:gd name="connsiteX4-1239" fmla="*/ 2147475 w 6216319"/>
              <a:gd name="connsiteY4-1240" fmla="*/ 479915 h 1302226"/>
              <a:gd name="connsiteX5-1241" fmla="*/ 3043108 w 6216319"/>
              <a:gd name="connsiteY5-1242" fmla="*/ 549633 h 1302226"/>
              <a:gd name="connsiteX6-1243" fmla="*/ 3562786 w 6216319"/>
              <a:gd name="connsiteY6-1244" fmla="*/ 790391 h 1302226"/>
              <a:gd name="connsiteX7-1245" fmla="*/ 4628644 w 6216319"/>
              <a:gd name="connsiteY7-1246" fmla="*/ 1034532 h 1302226"/>
              <a:gd name="connsiteX8-1247" fmla="*/ 5356927 w 6216319"/>
              <a:gd name="connsiteY8-1248" fmla="*/ 1188280 h 1302226"/>
              <a:gd name="connsiteX9-1249" fmla="*/ 6216319 w 6216319"/>
              <a:gd name="connsiteY9-1250" fmla="*/ 1302226 h 1302226"/>
              <a:gd name="connsiteX10-1251" fmla="*/ 0 w 6216319"/>
              <a:gd name="connsiteY10-1252" fmla="*/ 1302226 h 1302226"/>
              <a:gd name="connsiteX11-1253" fmla="*/ 0 w 6216319"/>
              <a:gd name="connsiteY11-1254" fmla="*/ 22 h 1302226"/>
              <a:gd name="connsiteX0-1255" fmla="*/ 0 w 6216319"/>
              <a:gd name="connsiteY0-1256" fmla="*/ 22 h 1302226"/>
              <a:gd name="connsiteX1-1257" fmla="*/ 574189 w 6216319"/>
              <a:gd name="connsiteY1-1258" fmla="*/ 321816 h 1302226"/>
              <a:gd name="connsiteX2-1259" fmla="*/ 1015951 w 6216319"/>
              <a:gd name="connsiteY2-1260" fmla="*/ 346561 h 1302226"/>
              <a:gd name="connsiteX3-1261" fmla="*/ 1732682 w 6216319"/>
              <a:gd name="connsiteY3-1262" fmla="*/ 368038 h 1302226"/>
              <a:gd name="connsiteX4-1263" fmla="*/ 2147475 w 6216319"/>
              <a:gd name="connsiteY4-1264" fmla="*/ 479915 h 1302226"/>
              <a:gd name="connsiteX5-1265" fmla="*/ 3043108 w 6216319"/>
              <a:gd name="connsiteY5-1266" fmla="*/ 549633 h 1302226"/>
              <a:gd name="connsiteX6-1267" fmla="*/ 3562786 w 6216319"/>
              <a:gd name="connsiteY6-1268" fmla="*/ 790391 h 1302226"/>
              <a:gd name="connsiteX7-1269" fmla="*/ 4628644 w 6216319"/>
              <a:gd name="connsiteY7-1270" fmla="*/ 1034532 h 1302226"/>
              <a:gd name="connsiteX8-1271" fmla="*/ 5356927 w 6216319"/>
              <a:gd name="connsiteY8-1272" fmla="*/ 1188280 h 1302226"/>
              <a:gd name="connsiteX9-1273" fmla="*/ 6216319 w 6216319"/>
              <a:gd name="connsiteY9-1274" fmla="*/ 1302226 h 1302226"/>
              <a:gd name="connsiteX10-1275" fmla="*/ 0 w 6216319"/>
              <a:gd name="connsiteY10-1276" fmla="*/ 1302226 h 1302226"/>
              <a:gd name="connsiteX11-1277" fmla="*/ 0 w 6216319"/>
              <a:gd name="connsiteY11-1278" fmla="*/ 22 h 1302226"/>
              <a:gd name="connsiteX0-1279" fmla="*/ 0 w 6216319"/>
              <a:gd name="connsiteY0-1280" fmla="*/ 22 h 1302226"/>
              <a:gd name="connsiteX1-1281" fmla="*/ 574189 w 6216319"/>
              <a:gd name="connsiteY1-1282" fmla="*/ 321816 h 1302226"/>
              <a:gd name="connsiteX2-1283" fmla="*/ 1015951 w 6216319"/>
              <a:gd name="connsiteY2-1284" fmla="*/ 346561 h 1302226"/>
              <a:gd name="connsiteX3-1285" fmla="*/ 1732682 w 6216319"/>
              <a:gd name="connsiteY3-1286" fmla="*/ 368038 h 1302226"/>
              <a:gd name="connsiteX4-1287" fmla="*/ 2147475 w 6216319"/>
              <a:gd name="connsiteY4-1288" fmla="*/ 479915 h 1302226"/>
              <a:gd name="connsiteX5-1289" fmla="*/ 3043108 w 6216319"/>
              <a:gd name="connsiteY5-1290" fmla="*/ 549633 h 1302226"/>
              <a:gd name="connsiteX6-1291" fmla="*/ 3562786 w 6216319"/>
              <a:gd name="connsiteY6-1292" fmla="*/ 790391 h 1302226"/>
              <a:gd name="connsiteX7-1293" fmla="*/ 4684312 w 6216319"/>
              <a:gd name="connsiteY7-1294" fmla="*/ 1156227 h 1302226"/>
              <a:gd name="connsiteX8-1295" fmla="*/ 5356927 w 6216319"/>
              <a:gd name="connsiteY8-1296" fmla="*/ 1188280 h 1302226"/>
              <a:gd name="connsiteX9-1297" fmla="*/ 6216319 w 6216319"/>
              <a:gd name="connsiteY9-1298" fmla="*/ 1302226 h 1302226"/>
              <a:gd name="connsiteX10-1299" fmla="*/ 0 w 6216319"/>
              <a:gd name="connsiteY10-1300" fmla="*/ 1302226 h 1302226"/>
              <a:gd name="connsiteX11-1301" fmla="*/ 0 w 6216319"/>
              <a:gd name="connsiteY11-1302" fmla="*/ 22 h 1302226"/>
              <a:gd name="connsiteX0-1303" fmla="*/ 0 w 6216319"/>
              <a:gd name="connsiteY0-1304" fmla="*/ 22 h 1302226"/>
              <a:gd name="connsiteX1-1305" fmla="*/ 574189 w 6216319"/>
              <a:gd name="connsiteY1-1306" fmla="*/ 321816 h 1302226"/>
              <a:gd name="connsiteX2-1307" fmla="*/ 1015951 w 6216319"/>
              <a:gd name="connsiteY2-1308" fmla="*/ 346561 h 1302226"/>
              <a:gd name="connsiteX3-1309" fmla="*/ 1732682 w 6216319"/>
              <a:gd name="connsiteY3-1310" fmla="*/ 368038 h 1302226"/>
              <a:gd name="connsiteX4-1311" fmla="*/ 2147475 w 6216319"/>
              <a:gd name="connsiteY4-1312" fmla="*/ 479915 h 1302226"/>
              <a:gd name="connsiteX5-1313" fmla="*/ 3043108 w 6216319"/>
              <a:gd name="connsiteY5-1314" fmla="*/ 549633 h 1302226"/>
              <a:gd name="connsiteX6-1315" fmla="*/ 3562786 w 6216319"/>
              <a:gd name="connsiteY6-1316" fmla="*/ 790391 h 1302226"/>
              <a:gd name="connsiteX7-1317" fmla="*/ 4684312 w 6216319"/>
              <a:gd name="connsiteY7-1318" fmla="*/ 1156227 h 1302226"/>
              <a:gd name="connsiteX8-1319" fmla="*/ 5356927 w 6216319"/>
              <a:gd name="connsiteY8-1320" fmla="*/ 1188280 h 1302226"/>
              <a:gd name="connsiteX9-1321" fmla="*/ 6216319 w 6216319"/>
              <a:gd name="connsiteY9-1322" fmla="*/ 1302226 h 1302226"/>
              <a:gd name="connsiteX10-1323" fmla="*/ 0 w 6216319"/>
              <a:gd name="connsiteY10-1324" fmla="*/ 1302226 h 1302226"/>
              <a:gd name="connsiteX11-1325" fmla="*/ 0 w 6216319"/>
              <a:gd name="connsiteY11-1326" fmla="*/ 22 h 1302226"/>
              <a:gd name="connsiteX0-1327" fmla="*/ 0 w 6216319"/>
              <a:gd name="connsiteY0-1328" fmla="*/ 22 h 1302226"/>
              <a:gd name="connsiteX1-1329" fmla="*/ 574189 w 6216319"/>
              <a:gd name="connsiteY1-1330" fmla="*/ 321816 h 1302226"/>
              <a:gd name="connsiteX2-1331" fmla="*/ 1015951 w 6216319"/>
              <a:gd name="connsiteY2-1332" fmla="*/ 346561 h 1302226"/>
              <a:gd name="connsiteX3-1333" fmla="*/ 1732682 w 6216319"/>
              <a:gd name="connsiteY3-1334" fmla="*/ 368038 h 1302226"/>
              <a:gd name="connsiteX4-1335" fmla="*/ 2147475 w 6216319"/>
              <a:gd name="connsiteY4-1336" fmla="*/ 479915 h 1302226"/>
              <a:gd name="connsiteX5-1337" fmla="*/ 3043108 w 6216319"/>
              <a:gd name="connsiteY5-1338" fmla="*/ 549633 h 1302226"/>
              <a:gd name="connsiteX6-1339" fmla="*/ 3562786 w 6216319"/>
              <a:gd name="connsiteY6-1340" fmla="*/ 790391 h 1302226"/>
              <a:gd name="connsiteX7-1341" fmla="*/ 4684312 w 6216319"/>
              <a:gd name="connsiteY7-1342" fmla="*/ 1156227 h 1302226"/>
              <a:gd name="connsiteX8-1343" fmla="*/ 5356927 w 6216319"/>
              <a:gd name="connsiteY8-1344" fmla="*/ 1188280 h 1302226"/>
              <a:gd name="connsiteX9-1345" fmla="*/ 6216319 w 6216319"/>
              <a:gd name="connsiteY9-1346" fmla="*/ 1302226 h 1302226"/>
              <a:gd name="connsiteX10-1347" fmla="*/ 0 w 6216319"/>
              <a:gd name="connsiteY10-1348" fmla="*/ 1302226 h 1302226"/>
              <a:gd name="connsiteX11-1349" fmla="*/ 0 w 6216319"/>
              <a:gd name="connsiteY11-1350" fmla="*/ 22 h 1302226"/>
              <a:gd name="connsiteX0-1351" fmla="*/ 0 w 6216319"/>
              <a:gd name="connsiteY0-1352" fmla="*/ 22 h 1302226"/>
              <a:gd name="connsiteX1-1353" fmla="*/ 574189 w 6216319"/>
              <a:gd name="connsiteY1-1354" fmla="*/ 321816 h 1302226"/>
              <a:gd name="connsiteX2-1355" fmla="*/ 1015951 w 6216319"/>
              <a:gd name="connsiteY2-1356" fmla="*/ 346561 h 1302226"/>
              <a:gd name="connsiteX3-1357" fmla="*/ 1732682 w 6216319"/>
              <a:gd name="connsiteY3-1358" fmla="*/ 368038 h 1302226"/>
              <a:gd name="connsiteX4-1359" fmla="*/ 2147475 w 6216319"/>
              <a:gd name="connsiteY4-1360" fmla="*/ 479915 h 1302226"/>
              <a:gd name="connsiteX5-1361" fmla="*/ 3043108 w 6216319"/>
              <a:gd name="connsiteY5-1362" fmla="*/ 549633 h 1302226"/>
              <a:gd name="connsiteX6-1363" fmla="*/ 3562786 w 6216319"/>
              <a:gd name="connsiteY6-1364" fmla="*/ 790391 h 1302226"/>
              <a:gd name="connsiteX7-1365" fmla="*/ 4684312 w 6216319"/>
              <a:gd name="connsiteY7-1366" fmla="*/ 1156227 h 1302226"/>
              <a:gd name="connsiteX8-1367" fmla="*/ 5092502 w 6216319"/>
              <a:gd name="connsiteY8-1368" fmla="*/ 1188280 h 1302226"/>
              <a:gd name="connsiteX9-1369" fmla="*/ 6216319 w 6216319"/>
              <a:gd name="connsiteY9-1370" fmla="*/ 1302226 h 1302226"/>
              <a:gd name="connsiteX10-1371" fmla="*/ 0 w 6216319"/>
              <a:gd name="connsiteY10-1372" fmla="*/ 1302226 h 1302226"/>
              <a:gd name="connsiteX11-1373" fmla="*/ 0 w 6216319"/>
              <a:gd name="connsiteY11-1374" fmla="*/ 22 h 1302226"/>
              <a:gd name="connsiteX0-1375" fmla="*/ 0 w 6216319"/>
              <a:gd name="connsiteY0-1376" fmla="*/ 22 h 1302226"/>
              <a:gd name="connsiteX1-1377" fmla="*/ 574189 w 6216319"/>
              <a:gd name="connsiteY1-1378" fmla="*/ 321816 h 1302226"/>
              <a:gd name="connsiteX2-1379" fmla="*/ 1015951 w 6216319"/>
              <a:gd name="connsiteY2-1380" fmla="*/ 346561 h 1302226"/>
              <a:gd name="connsiteX3-1381" fmla="*/ 1732682 w 6216319"/>
              <a:gd name="connsiteY3-1382" fmla="*/ 368038 h 1302226"/>
              <a:gd name="connsiteX4-1383" fmla="*/ 2147475 w 6216319"/>
              <a:gd name="connsiteY4-1384" fmla="*/ 479915 h 1302226"/>
              <a:gd name="connsiteX5-1385" fmla="*/ 3043108 w 6216319"/>
              <a:gd name="connsiteY5-1386" fmla="*/ 549633 h 1302226"/>
              <a:gd name="connsiteX6-1387" fmla="*/ 3562786 w 6216319"/>
              <a:gd name="connsiteY6-1388" fmla="*/ 790391 h 1302226"/>
              <a:gd name="connsiteX7-1389" fmla="*/ 4684312 w 6216319"/>
              <a:gd name="connsiteY7-1390" fmla="*/ 1156227 h 1302226"/>
              <a:gd name="connsiteX8-1391" fmla="*/ 5092502 w 6216319"/>
              <a:gd name="connsiteY8-1392" fmla="*/ 1188280 h 1302226"/>
              <a:gd name="connsiteX9-1393" fmla="*/ 6216319 w 6216319"/>
              <a:gd name="connsiteY9-1394" fmla="*/ 1302226 h 1302226"/>
              <a:gd name="connsiteX10-1395" fmla="*/ 0 w 6216319"/>
              <a:gd name="connsiteY10-1396" fmla="*/ 1302226 h 1302226"/>
              <a:gd name="connsiteX11-1397" fmla="*/ 0 w 6216319"/>
              <a:gd name="connsiteY11-1398" fmla="*/ 22 h 1302226"/>
              <a:gd name="connsiteX0-1399" fmla="*/ 0 w 6216319"/>
              <a:gd name="connsiteY0-1400" fmla="*/ 22 h 1302226"/>
              <a:gd name="connsiteX1-1401" fmla="*/ 574189 w 6216319"/>
              <a:gd name="connsiteY1-1402" fmla="*/ 321816 h 1302226"/>
              <a:gd name="connsiteX2-1403" fmla="*/ 1015951 w 6216319"/>
              <a:gd name="connsiteY2-1404" fmla="*/ 346561 h 1302226"/>
              <a:gd name="connsiteX3-1405" fmla="*/ 1732682 w 6216319"/>
              <a:gd name="connsiteY3-1406" fmla="*/ 368038 h 1302226"/>
              <a:gd name="connsiteX4-1407" fmla="*/ 2147475 w 6216319"/>
              <a:gd name="connsiteY4-1408" fmla="*/ 479915 h 1302226"/>
              <a:gd name="connsiteX5-1409" fmla="*/ 3043108 w 6216319"/>
              <a:gd name="connsiteY5-1410" fmla="*/ 549633 h 1302226"/>
              <a:gd name="connsiteX6-1411" fmla="*/ 3562786 w 6216319"/>
              <a:gd name="connsiteY6-1412" fmla="*/ 790391 h 1302226"/>
              <a:gd name="connsiteX7-1413" fmla="*/ 4684312 w 6216319"/>
              <a:gd name="connsiteY7-1414" fmla="*/ 1156227 h 1302226"/>
              <a:gd name="connsiteX8-1415" fmla="*/ 5092502 w 6216319"/>
              <a:gd name="connsiteY8-1416" fmla="*/ 1188280 h 1302226"/>
              <a:gd name="connsiteX9-1417" fmla="*/ 6216319 w 6216319"/>
              <a:gd name="connsiteY9-1418" fmla="*/ 1302226 h 1302226"/>
              <a:gd name="connsiteX10-1419" fmla="*/ 0 w 6216319"/>
              <a:gd name="connsiteY10-1420" fmla="*/ 1302226 h 1302226"/>
              <a:gd name="connsiteX11-1421" fmla="*/ 0 w 6216319"/>
              <a:gd name="connsiteY11-1422" fmla="*/ 22 h 1302226"/>
              <a:gd name="connsiteX0-1423" fmla="*/ 0 w 6613304"/>
              <a:gd name="connsiteY0-1424" fmla="*/ 22 h 1302226"/>
              <a:gd name="connsiteX1-1425" fmla="*/ 574189 w 6613304"/>
              <a:gd name="connsiteY1-1426" fmla="*/ 321816 h 1302226"/>
              <a:gd name="connsiteX2-1427" fmla="*/ 1015951 w 6613304"/>
              <a:gd name="connsiteY2-1428" fmla="*/ 346561 h 1302226"/>
              <a:gd name="connsiteX3-1429" fmla="*/ 1732682 w 6613304"/>
              <a:gd name="connsiteY3-1430" fmla="*/ 368038 h 1302226"/>
              <a:gd name="connsiteX4-1431" fmla="*/ 2147475 w 6613304"/>
              <a:gd name="connsiteY4-1432" fmla="*/ 479915 h 1302226"/>
              <a:gd name="connsiteX5-1433" fmla="*/ 3043108 w 6613304"/>
              <a:gd name="connsiteY5-1434" fmla="*/ 549633 h 1302226"/>
              <a:gd name="connsiteX6-1435" fmla="*/ 3562786 w 6613304"/>
              <a:gd name="connsiteY6-1436" fmla="*/ 790391 h 1302226"/>
              <a:gd name="connsiteX7-1437" fmla="*/ 4684312 w 6613304"/>
              <a:gd name="connsiteY7-1438" fmla="*/ 1156227 h 1302226"/>
              <a:gd name="connsiteX8-1439" fmla="*/ 5092502 w 6613304"/>
              <a:gd name="connsiteY8-1440" fmla="*/ 1188280 h 1302226"/>
              <a:gd name="connsiteX9-1441" fmla="*/ 5886947 w 6613304"/>
              <a:gd name="connsiteY9-1442" fmla="*/ 1005147 h 1302226"/>
              <a:gd name="connsiteX10-1443" fmla="*/ 6216319 w 6613304"/>
              <a:gd name="connsiteY10-1444" fmla="*/ 1302226 h 1302226"/>
              <a:gd name="connsiteX11-1445" fmla="*/ 0 w 6613304"/>
              <a:gd name="connsiteY11-1446" fmla="*/ 1302226 h 1302226"/>
              <a:gd name="connsiteX12" fmla="*/ 0 w 6613304"/>
              <a:gd name="connsiteY12" fmla="*/ 22 h 1302226"/>
              <a:gd name="connsiteX0-1447" fmla="*/ 0 w 6597699"/>
              <a:gd name="connsiteY0-1448" fmla="*/ 22 h 1302226"/>
              <a:gd name="connsiteX1-1449" fmla="*/ 574189 w 6597699"/>
              <a:gd name="connsiteY1-1450" fmla="*/ 321816 h 1302226"/>
              <a:gd name="connsiteX2-1451" fmla="*/ 1015951 w 6597699"/>
              <a:gd name="connsiteY2-1452" fmla="*/ 346561 h 1302226"/>
              <a:gd name="connsiteX3-1453" fmla="*/ 1732682 w 6597699"/>
              <a:gd name="connsiteY3-1454" fmla="*/ 368038 h 1302226"/>
              <a:gd name="connsiteX4-1455" fmla="*/ 2147475 w 6597699"/>
              <a:gd name="connsiteY4-1456" fmla="*/ 479915 h 1302226"/>
              <a:gd name="connsiteX5-1457" fmla="*/ 3043108 w 6597699"/>
              <a:gd name="connsiteY5-1458" fmla="*/ 549633 h 1302226"/>
              <a:gd name="connsiteX6-1459" fmla="*/ 3562786 w 6597699"/>
              <a:gd name="connsiteY6-1460" fmla="*/ 790391 h 1302226"/>
              <a:gd name="connsiteX7-1461" fmla="*/ 4684312 w 6597699"/>
              <a:gd name="connsiteY7-1462" fmla="*/ 1156227 h 1302226"/>
              <a:gd name="connsiteX8-1463" fmla="*/ 5092502 w 6597699"/>
              <a:gd name="connsiteY8-1464" fmla="*/ 1188280 h 1302226"/>
              <a:gd name="connsiteX9-1465" fmla="*/ 5810403 w 6597699"/>
              <a:gd name="connsiteY9-1466" fmla="*/ 1184110 h 1302226"/>
              <a:gd name="connsiteX10-1467" fmla="*/ 6216319 w 6597699"/>
              <a:gd name="connsiteY10-1468" fmla="*/ 1302226 h 1302226"/>
              <a:gd name="connsiteX11-1469" fmla="*/ 0 w 6597699"/>
              <a:gd name="connsiteY11-1470" fmla="*/ 1302226 h 1302226"/>
              <a:gd name="connsiteX12-1471" fmla="*/ 0 w 6597699"/>
              <a:gd name="connsiteY12-1472" fmla="*/ 22 h 1302226"/>
              <a:gd name="connsiteX0-1473" fmla="*/ 0 w 6597699"/>
              <a:gd name="connsiteY0-1474" fmla="*/ 22 h 1302226"/>
              <a:gd name="connsiteX1-1475" fmla="*/ 574189 w 6597699"/>
              <a:gd name="connsiteY1-1476" fmla="*/ 321816 h 1302226"/>
              <a:gd name="connsiteX2-1477" fmla="*/ 1015951 w 6597699"/>
              <a:gd name="connsiteY2-1478" fmla="*/ 346561 h 1302226"/>
              <a:gd name="connsiteX3-1479" fmla="*/ 1732682 w 6597699"/>
              <a:gd name="connsiteY3-1480" fmla="*/ 368038 h 1302226"/>
              <a:gd name="connsiteX4-1481" fmla="*/ 2147475 w 6597699"/>
              <a:gd name="connsiteY4-1482" fmla="*/ 479915 h 1302226"/>
              <a:gd name="connsiteX5-1483" fmla="*/ 3043108 w 6597699"/>
              <a:gd name="connsiteY5-1484" fmla="*/ 549633 h 1302226"/>
              <a:gd name="connsiteX6-1485" fmla="*/ 3562786 w 6597699"/>
              <a:gd name="connsiteY6-1486" fmla="*/ 790391 h 1302226"/>
              <a:gd name="connsiteX7-1487" fmla="*/ 4684312 w 6597699"/>
              <a:gd name="connsiteY7-1488" fmla="*/ 1156227 h 1302226"/>
              <a:gd name="connsiteX8-1489" fmla="*/ 5092502 w 6597699"/>
              <a:gd name="connsiteY8-1490" fmla="*/ 1188280 h 1302226"/>
              <a:gd name="connsiteX9-1491" fmla="*/ 5810403 w 6597699"/>
              <a:gd name="connsiteY9-1492" fmla="*/ 1184110 h 1302226"/>
              <a:gd name="connsiteX10-1493" fmla="*/ 6216319 w 6597699"/>
              <a:gd name="connsiteY10-1494" fmla="*/ 1302226 h 1302226"/>
              <a:gd name="connsiteX11-1495" fmla="*/ 0 w 6597699"/>
              <a:gd name="connsiteY11-1496" fmla="*/ 1302226 h 1302226"/>
              <a:gd name="connsiteX12-1497" fmla="*/ 0 w 6597699"/>
              <a:gd name="connsiteY12-1498" fmla="*/ 22 h 1302226"/>
              <a:gd name="connsiteX0-1499" fmla="*/ 0 w 6597699"/>
              <a:gd name="connsiteY0-1500" fmla="*/ 22 h 1302226"/>
              <a:gd name="connsiteX1-1501" fmla="*/ 574189 w 6597699"/>
              <a:gd name="connsiteY1-1502" fmla="*/ 321816 h 1302226"/>
              <a:gd name="connsiteX2-1503" fmla="*/ 1015951 w 6597699"/>
              <a:gd name="connsiteY2-1504" fmla="*/ 346561 h 1302226"/>
              <a:gd name="connsiteX3-1505" fmla="*/ 1732682 w 6597699"/>
              <a:gd name="connsiteY3-1506" fmla="*/ 368038 h 1302226"/>
              <a:gd name="connsiteX4-1507" fmla="*/ 2147475 w 6597699"/>
              <a:gd name="connsiteY4-1508" fmla="*/ 479915 h 1302226"/>
              <a:gd name="connsiteX5-1509" fmla="*/ 3043108 w 6597699"/>
              <a:gd name="connsiteY5-1510" fmla="*/ 549633 h 1302226"/>
              <a:gd name="connsiteX6-1511" fmla="*/ 3562786 w 6597699"/>
              <a:gd name="connsiteY6-1512" fmla="*/ 790391 h 1302226"/>
              <a:gd name="connsiteX7-1513" fmla="*/ 4684312 w 6597699"/>
              <a:gd name="connsiteY7-1514" fmla="*/ 1156227 h 1302226"/>
              <a:gd name="connsiteX8-1515" fmla="*/ 5092502 w 6597699"/>
              <a:gd name="connsiteY8-1516" fmla="*/ 1188280 h 1302226"/>
              <a:gd name="connsiteX9-1517" fmla="*/ 5810403 w 6597699"/>
              <a:gd name="connsiteY9-1518" fmla="*/ 1184110 h 1302226"/>
              <a:gd name="connsiteX10-1519" fmla="*/ 6216319 w 6597699"/>
              <a:gd name="connsiteY10-1520" fmla="*/ 1302226 h 1302226"/>
              <a:gd name="connsiteX11-1521" fmla="*/ 0 w 6597699"/>
              <a:gd name="connsiteY11-1522" fmla="*/ 1302226 h 1302226"/>
              <a:gd name="connsiteX12-1523" fmla="*/ 0 w 6597699"/>
              <a:gd name="connsiteY12-1524" fmla="*/ 22 h 1302226"/>
              <a:gd name="connsiteX0-1525" fmla="*/ 0 w 6590574"/>
              <a:gd name="connsiteY0-1526" fmla="*/ 22 h 1302226"/>
              <a:gd name="connsiteX1-1527" fmla="*/ 574189 w 6590574"/>
              <a:gd name="connsiteY1-1528" fmla="*/ 321816 h 1302226"/>
              <a:gd name="connsiteX2-1529" fmla="*/ 1015951 w 6590574"/>
              <a:gd name="connsiteY2-1530" fmla="*/ 346561 h 1302226"/>
              <a:gd name="connsiteX3-1531" fmla="*/ 1732682 w 6590574"/>
              <a:gd name="connsiteY3-1532" fmla="*/ 368038 h 1302226"/>
              <a:gd name="connsiteX4-1533" fmla="*/ 2147475 w 6590574"/>
              <a:gd name="connsiteY4-1534" fmla="*/ 479915 h 1302226"/>
              <a:gd name="connsiteX5-1535" fmla="*/ 3043108 w 6590574"/>
              <a:gd name="connsiteY5-1536" fmla="*/ 549633 h 1302226"/>
              <a:gd name="connsiteX6-1537" fmla="*/ 3562786 w 6590574"/>
              <a:gd name="connsiteY6-1538" fmla="*/ 790391 h 1302226"/>
              <a:gd name="connsiteX7-1539" fmla="*/ 4684312 w 6590574"/>
              <a:gd name="connsiteY7-1540" fmla="*/ 1156227 h 1302226"/>
              <a:gd name="connsiteX8-1541" fmla="*/ 5092502 w 6590574"/>
              <a:gd name="connsiteY8-1542" fmla="*/ 1188280 h 1302226"/>
              <a:gd name="connsiteX9-1543" fmla="*/ 5810403 w 6590574"/>
              <a:gd name="connsiteY9-1544" fmla="*/ 1184110 h 1302226"/>
              <a:gd name="connsiteX10-1545" fmla="*/ 6216319 w 6590574"/>
              <a:gd name="connsiteY10-1546" fmla="*/ 1302226 h 1302226"/>
              <a:gd name="connsiteX11-1547" fmla="*/ 0 w 6590574"/>
              <a:gd name="connsiteY11-1548" fmla="*/ 1302226 h 1302226"/>
              <a:gd name="connsiteX12-1549" fmla="*/ 0 w 6590574"/>
              <a:gd name="connsiteY12-1550" fmla="*/ 22 h 1302226"/>
              <a:gd name="connsiteX0-1551" fmla="*/ 0 w 6216319"/>
              <a:gd name="connsiteY0-1552" fmla="*/ 22 h 1302226"/>
              <a:gd name="connsiteX1-1553" fmla="*/ 574189 w 6216319"/>
              <a:gd name="connsiteY1-1554" fmla="*/ 321816 h 1302226"/>
              <a:gd name="connsiteX2-1555" fmla="*/ 1015951 w 6216319"/>
              <a:gd name="connsiteY2-1556" fmla="*/ 346561 h 1302226"/>
              <a:gd name="connsiteX3-1557" fmla="*/ 1732682 w 6216319"/>
              <a:gd name="connsiteY3-1558" fmla="*/ 368038 h 1302226"/>
              <a:gd name="connsiteX4-1559" fmla="*/ 2147475 w 6216319"/>
              <a:gd name="connsiteY4-1560" fmla="*/ 479915 h 1302226"/>
              <a:gd name="connsiteX5-1561" fmla="*/ 3043108 w 6216319"/>
              <a:gd name="connsiteY5-1562" fmla="*/ 549633 h 1302226"/>
              <a:gd name="connsiteX6-1563" fmla="*/ 3562786 w 6216319"/>
              <a:gd name="connsiteY6-1564" fmla="*/ 790391 h 1302226"/>
              <a:gd name="connsiteX7-1565" fmla="*/ 4684312 w 6216319"/>
              <a:gd name="connsiteY7-1566" fmla="*/ 1156227 h 1302226"/>
              <a:gd name="connsiteX8-1567" fmla="*/ 5092502 w 6216319"/>
              <a:gd name="connsiteY8-1568" fmla="*/ 1188280 h 1302226"/>
              <a:gd name="connsiteX9-1569" fmla="*/ 5810403 w 6216319"/>
              <a:gd name="connsiteY9-1570" fmla="*/ 1184110 h 1302226"/>
              <a:gd name="connsiteX10-1571" fmla="*/ 6216319 w 6216319"/>
              <a:gd name="connsiteY10-1572" fmla="*/ 1302226 h 1302226"/>
              <a:gd name="connsiteX11-1573" fmla="*/ 0 w 6216319"/>
              <a:gd name="connsiteY11-1574" fmla="*/ 1302226 h 1302226"/>
              <a:gd name="connsiteX12-1575" fmla="*/ 0 w 6216319"/>
              <a:gd name="connsiteY12-1576" fmla="*/ 22 h 1302226"/>
              <a:gd name="connsiteX0-1577" fmla="*/ 0 w 6216319"/>
              <a:gd name="connsiteY0-1578" fmla="*/ 10 h 1452543"/>
              <a:gd name="connsiteX1-1579" fmla="*/ 574189 w 6216319"/>
              <a:gd name="connsiteY1-1580" fmla="*/ 472133 h 1452543"/>
              <a:gd name="connsiteX2-1581" fmla="*/ 1015951 w 6216319"/>
              <a:gd name="connsiteY2-1582" fmla="*/ 496878 h 1452543"/>
              <a:gd name="connsiteX3-1583" fmla="*/ 1732682 w 6216319"/>
              <a:gd name="connsiteY3-1584" fmla="*/ 518355 h 1452543"/>
              <a:gd name="connsiteX4-1585" fmla="*/ 2147475 w 6216319"/>
              <a:gd name="connsiteY4-1586" fmla="*/ 630232 h 1452543"/>
              <a:gd name="connsiteX5-1587" fmla="*/ 3043108 w 6216319"/>
              <a:gd name="connsiteY5-1588" fmla="*/ 699950 h 1452543"/>
              <a:gd name="connsiteX6-1589" fmla="*/ 3562786 w 6216319"/>
              <a:gd name="connsiteY6-1590" fmla="*/ 940708 h 1452543"/>
              <a:gd name="connsiteX7-1591" fmla="*/ 4684312 w 6216319"/>
              <a:gd name="connsiteY7-1592" fmla="*/ 1306544 h 1452543"/>
              <a:gd name="connsiteX8-1593" fmla="*/ 5092502 w 6216319"/>
              <a:gd name="connsiteY8-1594" fmla="*/ 1338597 h 1452543"/>
              <a:gd name="connsiteX9-1595" fmla="*/ 5810403 w 6216319"/>
              <a:gd name="connsiteY9-1596" fmla="*/ 1334427 h 1452543"/>
              <a:gd name="connsiteX10-1597" fmla="*/ 6216319 w 6216319"/>
              <a:gd name="connsiteY10-1598" fmla="*/ 1452543 h 1452543"/>
              <a:gd name="connsiteX11-1599" fmla="*/ 0 w 6216319"/>
              <a:gd name="connsiteY11-1600" fmla="*/ 1452543 h 1452543"/>
              <a:gd name="connsiteX12-1601" fmla="*/ 0 w 6216319"/>
              <a:gd name="connsiteY12-1602" fmla="*/ 10 h 14525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  <a:cxn ang="0">
                <a:pos x="connsiteX9-161" y="connsiteY9-162"/>
              </a:cxn>
              <a:cxn ang="0">
                <a:pos x="connsiteX10-913" y="connsiteY10-914"/>
              </a:cxn>
              <a:cxn ang="0">
                <a:pos x="connsiteX11-1157" y="connsiteY11-1158"/>
              </a:cxn>
              <a:cxn ang="0">
                <a:pos x="connsiteX12-1471" y="connsiteY12-1472"/>
              </a:cxn>
            </a:cxnLst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 flipH="1" flipV="1">
            <a:off x="5945256" y="3107"/>
            <a:ext cx="6216321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 flipH="1">
            <a:off x="5101781" y="5866985"/>
            <a:ext cx="7102293" cy="1014301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5" name="任意多边形 4"/>
          <p:cNvSpPr/>
          <p:nvPr>
            <p:custDataLst>
              <p:tags r:id="rId4"/>
            </p:custDataLst>
          </p:nvPr>
        </p:nvSpPr>
        <p:spPr bwMode="auto">
          <a:xfrm rot="607256">
            <a:off x="156135" y="3450362"/>
            <a:ext cx="5587376" cy="3547626"/>
          </a:xfrm>
          <a:custGeom>
            <a:avLst/>
            <a:gdLst>
              <a:gd name="T0" fmla="*/ 0 w 1296"/>
              <a:gd name="T1" fmla="*/ 421 h 439"/>
              <a:gd name="T2" fmla="*/ 61 w 1296"/>
              <a:gd name="T3" fmla="*/ 427 h 439"/>
              <a:gd name="T4" fmla="*/ 221 w 1296"/>
              <a:gd name="T5" fmla="*/ 433 h 439"/>
              <a:gd name="T6" fmla="*/ 447 w 1296"/>
              <a:gd name="T7" fmla="*/ 422 h 439"/>
              <a:gd name="T8" fmla="*/ 573 w 1296"/>
              <a:gd name="T9" fmla="*/ 404 h 439"/>
              <a:gd name="T10" fmla="*/ 702 w 1296"/>
              <a:gd name="T11" fmla="*/ 377 h 439"/>
              <a:gd name="T12" fmla="*/ 828 w 1296"/>
              <a:gd name="T13" fmla="*/ 338 h 439"/>
              <a:gd name="T14" fmla="*/ 944 w 1296"/>
              <a:gd name="T15" fmla="*/ 288 h 439"/>
              <a:gd name="T16" fmla="*/ 1047 w 1296"/>
              <a:gd name="T17" fmla="*/ 229 h 439"/>
              <a:gd name="T18" fmla="*/ 1131 w 1296"/>
              <a:gd name="T19" fmla="*/ 165 h 439"/>
              <a:gd name="T20" fmla="*/ 1195 w 1296"/>
              <a:gd name="T21" fmla="*/ 102 h 439"/>
              <a:gd name="T22" fmla="*/ 1219 w 1296"/>
              <a:gd name="T23" fmla="*/ 74 h 439"/>
              <a:gd name="T24" fmla="*/ 1239 w 1296"/>
              <a:gd name="T25" fmla="*/ 50 h 439"/>
              <a:gd name="T26" fmla="*/ 1253 w 1296"/>
              <a:gd name="T27" fmla="*/ 29 h 439"/>
              <a:gd name="T28" fmla="*/ 1264 w 1296"/>
              <a:gd name="T29" fmla="*/ 13 h 439"/>
              <a:gd name="T30" fmla="*/ 1272 w 1296"/>
              <a:gd name="T31" fmla="*/ 0 h 439"/>
              <a:gd name="T32" fmla="*/ 1296 w 1296"/>
              <a:gd name="T33" fmla="*/ 16 h 439"/>
              <a:gd name="T34" fmla="*/ 1287 w 1296"/>
              <a:gd name="T35" fmla="*/ 29 h 439"/>
              <a:gd name="T36" fmla="*/ 1276 w 1296"/>
              <a:gd name="T37" fmla="*/ 45 h 439"/>
              <a:gd name="T38" fmla="*/ 1260 w 1296"/>
              <a:gd name="T39" fmla="*/ 66 h 439"/>
              <a:gd name="T40" fmla="*/ 1239 w 1296"/>
              <a:gd name="T41" fmla="*/ 91 h 439"/>
              <a:gd name="T42" fmla="*/ 1213 w 1296"/>
              <a:gd name="T43" fmla="*/ 120 h 439"/>
              <a:gd name="T44" fmla="*/ 1146 w 1296"/>
              <a:gd name="T45" fmla="*/ 183 h 439"/>
              <a:gd name="T46" fmla="*/ 1058 w 1296"/>
              <a:gd name="T47" fmla="*/ 247 h 439"/>
              <a:gd name="T48" fmla="*/ 953 w 1296"/>
              <a:gd name="T49" fmla="*/ 305 h 439"/>
              <a:gd name="T50" fmla="*/ 833 w 1296"/>
              <a:gd name="T51" fmla="*/ 354 h 439"/>
              <a:gd name="T52" fmla="*/ 706 w 1296"/>
              <a:gd name="T53" fmla="*/ 390 h 439"/>
              <a:gd name="T54" fmla="*/ 575 w 1296"/>
              <a:gd name="T55" fmla="*/ 415 h 439"/>
              <a:gd name="T56" fmla="*/ 448 w 1296"/>
              <a:gd name="T57" fmla="*/ 430 h 439"/>
              <a:gd name="T58" fmla="*/ 221 w 1296"/>
              <a:gd name="T59" fmla="*/ 437 h 439"/>
              <a:gd name="T60" fmla="*/ 60 w 1296"/>
              <a:gd name="T61" fmla="*/ 428 h 439"/>
              <a:gd name="T62" fmla="*/ 0 w 1296"/>
              <a:gd name="T63" fmla="*/ 421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7" name="任意多边形 6"/>
          <p:cNvSpPr/>
          <p:nvPr>
            <p:custDataLst>
              <p:tags r:id="rId5"/>
            </p:custDataLst>
          </p:nvPr>
        </p:nvSpPr>
        <p:spPr bwMode="auto">
          <a:xfrm rot="607256">
            <a:off x="5146929" y="4085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 bwMode="auto">
          <a:xfrm rot="607256">
            <a:off x="5146929" y="4085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9" name="任意多边形 8"/>
          <p:cNvSpPr/>
          <p:nvPr>
            <p:custDataLst>
              <p:tags r:id="rId7"/>
            </p:custDataLst>
          </p:nvPr>
        </p:nvSpPr>
        <p:spPr bwMode="auto">
          <a:xfrm rot="607256">
            <a:off x="4547994" y="3064064"/>
            <a:ext cx="1022062" cy="1104193"/>
          </a:xfrm>
          <a:custGeom>
            <a:avLst/>
            <a:gdLst>
              <a:gd name="T0" fmla="*/ 95 w 95"/>
              <a:gd name="T1" fmla="*/ 26 h 102"/>
              <a:gd name="T2" fmla="*/ 82 w 95"/>
              <a:gd name="T3" fmla="*/ 0 h 102"/>
              <a:gd name="T4" fmla="*/ 0 w 95"/>
              <a:gd name="T5" fmla="*/ 102 h 102"/>
              <a:gd name="T6" fmla="*/ 82 w 95"/>
              <a:gd name="T7" fmla="*/ 67 h 102"/>
              <a:gd name="T8" fmla="*/ 95 w 95"/>
              <a:gd name="T9" fmla="*/ 2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02">
                <a:moveTo>
                  <a:pt x="95" y="26"/>
                </a:moveTo>
                <a:cubicBezTo>
                  <a:pt x="95" y="26"/>
                  <a:pt x="79" y="15"/>
                  <a:pt x="82" y="0"/>
                </a:cubicBezTo>
                <a:cubicBezTo>
                  <a:pt x="82" y="0"/>
                  <a:pt x="16" y="28"/>
                  <a:pt x="0" y="102"/>
                </a:cubicBezTo>
                <a:cubicBezTo>
                  <a:pt x="0" y="102"/>
                  <a:pt x="46" y="60"/>
                  <a:pt x="82" y="67"/>
                </a:cubicBezTo>
                <a:lnTo>
                  <a:pt x="95" y="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0" name="任意多边形 9"/>
          <p:cNvSpPr/>
          <p:nvPr>
            <p:custDataLst>
              <p:tags r:id="rId8"/>
            </p:custDataLst>
          </p:nvPr>
        </p:nvSpPr>
        <p:spPr bwMode="auto">
          <a:xfrm rot="607256">
            <a:off x="5799012" y="4211915"/>
            <a:ext cx="775673" cy="1231949"/>
          </a:xfrm>
          <a:custGeom>
            <a:avLst/>
            <a:gdLst>
              <a:gd name="T0" fmla="*/ 44 w 72"/>
              <a:gd name="T1" fmla="*/ 0 h 114"/>
              <a:gd name="T2" fmla="*/ 72 w 72"/>
              <a:gd name="T3" fmla="*/ 4 h 114"/>
              <a:gd name="T4" fmla="*/ 0 w 72"/>
              <a:gd name="T5" fmla="*/ 114 h 114"/>
              <a:gd name="T6" fmla="*/ 8 w 72"/>
              <a:gd name="T7" fmla="*/ 25 h 114"/>
              <a:gd name="T8" fmla="*/ 44 w 72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14">
                <a:moveTo>
                  <a:pt x="44" y="0"/>
                </a:moveTo>
                <a:cubicBezTo>
                  <a:pt x="44" y="0"/>
                  <a:pt x="58" y="12"/>
                  <a:pt x="72" y="4"/>
                </a:cubicBezTo>
                <a:cubicBezTo>
                  <a:pt x="72" y="4"/>
                  <a:pt x="66" y="76"/>
                  <a:pt x="0" y="114"/>
                </a:cubicBezTo>
                <a:cubicBezTo>
                  <a:pt x="0" y="114"/>
                  <a:pt x="26" y="57"/>
                  <a:pt x="8" y="25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1" name="任意多边形 10"/>
          <p:cNvSpPr/>
          <p:nvPr>
            <p:custDataLst>
              <p:tags r:id="rId9"/>
            </p:custDataLst>
          </p:nvPr>
        </p:nvSpPr>
        <p:spPr bwMode="auto">
          <a:xfrm rot="607256">
            <a:off x="5433719" y="1958380"/>
            <a:ext cx="2094316" cy="2678351"/>
          </a:xfrm>
          <a:custGeom>
            <a:avLst/>
            <a:gdLst>
              <a:gd name="T0" fmla="*/ 50 w 194"/>
              <a:gd name="T1" fmla="*/ 248 h 248"/>
              <a:gd name="T2" fmla="*/ 140 w 194"/>
              <a:gd name="T3" fmla="*/ 167 h 248"/>
              <a:gd name="T4" fmla="*/ 193 w 194"/>
              <a:gd name="T5" fmla="*/ 0 h 248"/>
              <a:gd name="T6" fmla="*/ 50 w 194"/>
              <a:gd name="T7" fmla="*/ 101 h 248"/>
              <a:gd name="T8" fmla="*/ 0 w 194"/>
              <a:gd name="T9" fmla="*/ 212 h 248"/>
              <a:gd name="T10" fmla="*/ 50 w 194"/>
              <a:gd name="T1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" h="248">
                <a:moveTo>
                  <a:pt x="50" y="248"/>
                </a:moveTo>
                <a:cubicBezTo>
                  <a:pt x="80" y="233"/>
                  <a:pt x="106" y="213"/>
                  <a:pt x="140" y="167"/>
                </a:cubicBezTo>
                <a:cubicBezTo>
                  <a:pt x="194" y="92"/>
                  <a:pt x="193" y="0"/>
                  <a:pt x="193" y="0"/>
                </a:cubicBezTo>
                <a:cubicBezTo>
                  <a:pt x="193" y="0"/>
                  <a:pt x="105" y="27"/>
                  <a:pt x="50" y="101"/>
                </a:cubicBezTo>
                <a:cubicBezTo>
                  <a:pt x="17" y="148"/>
                  <a:pt x="6" y="179"/>
                  <a:pt x="0" y="212"/>
                </a:cubicBezTo>
                <a:cubicBezTo>
                  <a:pt x="50" y="248"/>
                  <a:pt x="50" y="248"/>
                  <a:pt x="50" y="24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2" name="任意多边形 11"/>
          <p:cNvSpPr/>
          <p:nvPr>
            <p:custDataLst>
              <p:tags r:id="rId10"/>
            </p:custDataLst>
          </p:nvPr>
        </p:nvSpPr>
        <p:spPr bwMode="auto">
          <a:xfrm rot="607256">
            <a:off x="5257397" y="3949542"/>
            <a:ext cx="693542" cy="547533"/>
          </a:xfrm>
          <a:custGeom>
            <a:avLst/>
            <a:gdLst>
              <a:gd name="T0" fmla="*/ 3 w 64"/>
              <a:gd name="T1" fmla="*/ 0 h 51"/>
              <a:gd name="T2" fmla="*/ 0 w 64"/>
              <a:gd name="T3" fmla="*/ 15 h 51"/>
              <a:gd name="T4" fmla="*/ 50 w 64"/>
              <a:gd name="T5" fmla="*/ 51 h 51"/>
              <a:gd name="T6" fmla="*/ 64 w 64"/>
              <a:gd name="T7" fmla="*/ 44 h 51"/>
              <a:gd name="T8" fmla="*/ 3 w 64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51">
                <a:moveTo>
                  <a:pt x="3" y="0"/>
                </a:moveTo>
                <a:cubicBezTo>
                  <a:pt x="2" y="5"/>
                  <a:pt x="1" y="10"/>
                  <a:pt x="0" y="15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49"/>
                  <a:pt x="59" y="46"/>
                  <a:pt x="64" y="4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3" name="任意多边形 12"/>
          <p:cNvSpPr/>
          <p:nvPr>
            <p:custDataLst>
              <p:tags r:id="rId11"/>
            </p:custDataLst>
          </p:nvPr>
        </p:nvSpPr>
        <p:spPr bwMode="auto">
          <a:xfrm rot="607256">
            <a:off x="6912720" y="2089348"/>
            <a:ext cx="766547" cy="839551"/>
          </a:xfrm>
          <a:custGeom>
            <a:avLst/>
            <a:gdLst>
              <a:gd name="T0" fmla="*/ 59 w 71"/>
              <a:gd name="T1" fmla="*/ 78 h 78"/>
              <a:gd name="T2" fmla="*/ 70 w 71"/>
              <a:gd name="T3" fmla="*/ 0 h 78"/>
              <a:gd name="T4" fmla="*/ 0 w 71"/>
              <a:gd name="T5" fmla="*/ 34 h 78"/>
              <a:gd name="T6" fmla="*/ 59 w 71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78">
                <a:moveTo>
                  <a:pt x="59" y="78"/>
                </a:moveTo>
                <a:cubicBezTo>
                  <a:pt x="71" y="34"/>
                  <a:pt x="70" y="0"/>
                  <a:pt x="70" y="0"/>
                </a:cubicBezTo>
                <a:cubicBezTo>
                  <a:pt x="70" y="0"/>
                  <a:pt x="37" y="10"/>
                  <a:pt x="0" y="34"/>
                </a:cubicBezTo>
                <a:cubicBezTo>
                  <a:pt x="59" y="78"/>
                  <a:pt x="59" y="78"/>
                  <a:pt x="59" y="78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 bwMode="auto">
          <a:xfrm rot="607256">
            <a:off x="5171506" y="3634781"/>
            <a:ext cx="866927" cy="1168071"/>
          </a:xfrm>
          <a:custGeom>
            <a:avLst/>
            <a:gdLst>
              <a:gd name="T0" fmla="*/ 33 w 80"/>
              <a:gd name="T1" fmla="*/ 52 h 108"/>
              <a:gd name="T2" fmla="*/ 0 w 80"/>
              <a:gd name="T3" fmla="*/ 108 h 108"/>
              <a:gd name="T4" fmla="*/ 43 w 80"/>
              <a:gd name="T5" fmla="*/ 59 h 108"/>
              <a:gd name="T6" fmla="*/ 77 w 80"/>
              <a:gd name="T7" fmla="*/ 2 h 108"/>
              <a:gd name="T8" fmla="*/ 33 w 80"/>
              <a:gd name="T9" fmla="*/ 5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8">
                <a:moveTo>
                  <a:pt x="33" y="52"/>
                </a:moveTo>
                <a:cubicBezTo>
                  <a:pt x="12" y="81"/>
                  <a:pt x="0" y="108"/>
                  <a:pt x="0" y="108"/>
                </a:cubicBezTo>
                <a:cubicBezTo>
                  <a:pt x="0" y="108"/>
                  <a:pt x="22" y="88"/>
                  <a:pt x="43" y="59"/>
                </a:cubicBezTo>
                <a:cubicBezTo>
                  <a:pt x="65" y="30"/>
                  <a:pt x="80" y="4"/>
                  <a:pt x="77" y="2"/>
                </a:cubicBezTo>
                <a:cubicBezTo>
                  <a:pt x="74" y="0"/>
                  <a:pt x="55" y="22"/>
                  <a:pt x="33" y="5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5" name="任意多边形 14"/>
          <p:cNvSpPr/>
          <p:nvPr>
            <p:custDataLst>
              <p:tags r:id="rId13"/>
            </p:custDataLst>
          </p:nvPr>
        </p:nvSpPr>
        <p:spPr bwMode="auto">
          <a:xfrm rot="607256">
            <a:off x="6435634" y="2779945"/>
            <a:ext cx="647914" cy="638789"/>
          </a:xfrm>
          <a:custGeom>
            <a:avLst/>
            <a:gdLst>
              <a:gd name="T0" fmla="*/ 51 w 60"/>
              <a:gd name="T1" fmla="*/ 45 h 59"/>
              <a:gd name="T2" fmla="*/ 15 w 60"/>
              <a:gd name="T3" fmla="*/ 51 h 59"/>
              <a:gd name="T4" fmla="*/ 9 w 60"/>
              <a:gd name="T5" fmla="*/ 14 h 59"/>
              <a:gd name="T6" fmla="*/ 45 w 60"/>
              <a:gd name="T7" fmla="*/ 8 h 59"/>
              <a:gd name="T8" fmla="*/ 51 w 60"/>
              <a:gd name="T9" fmla="*/ 4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59">
                <a:moveTo>
                  <a:pt x="51" y="45"/>
                </a:moveTo>
                <a:cubicBezTo>
                  <a:pt x="43" y="57"/>
                  <a:pt x="26" y="59"/>
                  <a:pt x="15" y="51"/>
                </a:cubicBezTo>
                <a:cubicBezTo>
                  <a:pt x="3" y="42"/>
                  <a:pt x="0" y="26"/>
                  <a:pt x="9" y="14"/>
                </a:cubicBezTo>
                <a:cubicBezTo>
                  <a:pt x="17" y="2"/>
                  <a:pt x="34" y="0"/>
                  <a:pt x="45" y="8"/>
                </a:cubicBezTo>
                <a:cubicBezTo>
                  <a:pt x="57" y="17"/>
                  <a:pt x="60" y="33"/>
                  <a:pt x="51" y="4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6" name="任意多边形 15"/>
          <p:cNvSpPr/>
          <p:nvPr>
            <p:custDataLst>
              <p:tags r:id="rId14"/>
            </p:custDataLst>
          </p:nvPr>
        </p:nvSpPr>
        <p:spPr bwMode="auto">
          <a:xfrm rot="607256">
            <a:off x="6522329" y="2866639"/>
            <a:ext cx="474529" cy="465403"/>
          </a:xfrm>
          <a:custGeom>
            <a:avLst/>
            <a:gdLst>
              <a:gd name="T0" fmla="*/ 38 w 44"/>
              <a:gd name="T1" fmla="*/ 33 h 43"/>
              <a:gd name="T2" fmla="*/ 11 w 44"/>
              <a:gd name="T3" fmla="*/ 37 h 43"/>
              <a:gd name="T4" fmla="*/ 6 w 44"/>
              <a:gd name="T5" fmla="*/ 10 h 43"/>
              <a:gd name="T6" fmla="*/ 33 w 44"/>
              <a:gd name="T7" fmla="*/ 6 h 43"/>
              <a:gd name="T8" fmla="*/ 38 w 44"/>
              <a:gd name="T9" fmla="*/ 3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38" y="33"/>
                </a:moveTo>
                <a:cubicBezTo>
                  <a:pt x="31" y="41"/>
                  <a:pt x="19" y="43"/>
                  <a:pt x="11" y="37"/>
                </a:cubicBezTo>
                <a:cubicBezTo>
                  <a:pt x="2" y="31"/>
                  <a:pt x="0" y="19"/>
                  <a:pt x="6" y="10"/>
                </a:cubicBezTo>
                <a:cubicBezTo>
                  <a:pt x="13" y="2"/>
                  <a:pt x="25" y="0"/>
                  <a:pt x="33" y="6"/>
                </a:cubicBezTo>
                <a:cubicBezTo>
                  <a:pt x="42" y="12"/>
                  <a:pt x="44" y="24"/>
                  <a:pt x="38" y="3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7" name="任意多边形 16"/>
          <p:cNvSpPr/>
          <p:nvPr>
            <p:custDataLst>
              <p:tags r:id="rId15"/>
            </p:custDataLst>
          </p:nvPr>
        </p:nvSpPr>
        <p:spPr bwMode="auto">
          <a:xfrm rot="607256">
            <a:off x="5596686" y="4394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8" name="任意多边形 17"/>
          <p:cNvSpPr/>
          <p:nvPr>
            <p:custDataLst>
              <p:tags r:id="rId16"/>
            </p:custDataLst>
          </p:nvPr>
        </p:nvSpPr>
        <p:spPr bwMode="auto">
          <a:xfrm rot="607256">
            <a:off x="5596686" y="4394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9" name="任意多边形 18"/>
          <p:cNvSpPr/>
          <p:nvPr>
            <p:custDataLst>
              <p:tags r:id="rId17"/>
            </p:custDataLst>
          </p:nvPr>
        </p:nvSpPr>
        <p:spPr bwMode="auto">
          <a:xfrm rot="607256">
            <a:off x="5447520" y="4349602"/>
            <a:ext cx="301144" cy="282893"/>
          </a:xfrm>
          <a:custGeom>
            <a:avLst/>
            <a:gdLst>
              <a:gd name="T0" fmla="*/ 8 w 28"/>
              <a:gd name="T1" fmla="*/ 0 h 26"/>
              <a:gd name="T2" fmla="*/ 3 w 28"/>
              <a:gd name="T3" fmla="*/ 7 h 26"/>
              <a:gd name="T4" fmla="*/ 0 w 28"/>
              <a:gd name="T5" fmla="*/ 11 h 26"/>
              <a:gd name="T6" fmla="*/ 20 w 28"/>
              <a:gd name="T7" fmla="*/ 26 h 26"/>
              <a:gd name="T8" fmla="*/ 28 w 28"/>
              <a:gd name="T9" fmla="*/ 14 h 26"/>
              <a:gd name="T10" fmla="*/ 13 w 28"/>
              <a:gd name="T11" fmla="*/ 3 h 26"/>
              <a:gd name="T12" fmla="*/ 8 w 28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6">
                <a:moveTo>
                  <a:pt x="8" y="0"/>
                </a:moveTo>
                <a:cubicBezTo>
                  <a:pt x="6" y="2"/>
                  <a:pt x="5" y="5"/>
                  <a:pt x="3" y="7"/>
                </a:cubicBezTo>
                <a:cubicBezTo>
                  <a:pt x="2" y="8"/>
                  <a:pt x="1" y="9"/>
                  <a:pt x="0" y="11"/>
                </a:cubicBezTo>
                <a:cubicBezTo>
                  <a:pt x="20" y="26"/>
                  <a:pt x="20" y="26"/>
                  <a:pt x="20" y="26"/>
                </a:cubicBezTo>
                <a:cubicBezTo>
                  <a:pt x="28" y="14"/>
                  <a:pt x="28" y="14"/>
                  <a:pt x="28" y="14"/>
                </a:cubicBezTo>
                <a:cubicBezTo>
                  <a:pt x="13" y="3"/>
                  <a:pt x="13" y="3"/>
                  <a:pt x="13" y="3"/>
                </a:cubicBezTo>
                <a:cubicBezTo>
                  <a:pt x="8" y="0"/>
                  <a:pt x="8" y="0"/>
                  <a:pt x="8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5000" lnSpcReduction="20000"/>
          </a:bodyPr>
          <a:lstStyle/>
          <a:p>
            <a:pPr algn="ctr"/>
          </a:p>
        </p:txBody>
      </p:sp>
      <p:sp>
        <p:nvSpPr>
          <p:cNvPr id="20" name="任意多边形 19"/>
          <p:cNvSpPr/>
          <p:nvPr>
            <p:custDataLst>
              <p:tags r:id="rId18"/>
            </p:custDataLst>
          </p:nvPr>
        </p:nvSpPr>
        <p:spPr bwMode="auto">
          <a:xfrm rot="607256">
            <a:off x="5545233" y="4357446"/>
            <a:ext cx="205324" cy="150572"/>
          </a:xfrm>
          <a:custGeom>
            <a:avLst/>
            <a:gdLst>
              <a:gd name="T0" fmla="*/ 0 w 19"/>
              <a:gd name="T1" fmla="*/ 0 h 14"/>
              <a:gd name="T2" fmla="*/ 0 w 19"/>
              <a:gd name="T3" fmla="*/ 0 h 14"/>
              <a:gd name="T4" fmla="*/ 19 w 19"/>
              <a:gd name="T5" fmla="*/ 14 h 14"/>
              <a:gd name="T6" fmla="*/ 0 w 19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9" y="14"/>
                  <a:pt x="19" y="14"/>
                  <a:pt x="19" y="1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1" name="任意多边形 20"/>
          <p:cNvSpPr/>
          <p:nvPr>
            <p:custDataLst>
              <p:tags r:id="rId19"/>
            </p:custDataLst>
          </p:nvPr>
        </p:nvSpPr>
        <p:spPr bwMode="auto">
          <a:xfrm rot="607256">
            <a:off x="5498919" y="4335163"/>
            <a:ext cx="54752" cy="77567"/>
          </a:xfrm>
          <a:custGeom>
            <a:avLst/>
            <a:gdLst>
              <a:gd name="T0" fmla="*/ 5 w 5"/>
              <a:gd name="T1" fmla="*/ 0 h 7"/>
              <a:gd name="T2" fmla="*/ 0 w 5"/>
              <a:gd name="T3" fmla="*/ 7 h 7"/>
              <a:gd name="T4" fmla="*/ 5 w 5"/>
              <a:gd name="T5" fmla="*/ 0 h 7"/>
              <a:gd name="T6" fmla="*/ 5 w 5"/>
              <a:gd name="T7" fmla="*/ 0 h 7"/>
              <a:gd name="T8" fmla="*/ 5 w 5"/>
              <a:gd name="T9" fmla="*/ 0 h 7"/>
              <a:gd name="T10" fmla="*/ 5 w 5"/>
              <a:gd name="T11" fmla="*/ 0 h 7"/>
              <a:gd name="T12" fmla="*/ 5 w 5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7">
                <a:moveTo>
                  <a:pt x="5" y="0"/>
                </a:moveTo>
                <a:cubicBezTo>
                  <a:pt x="3" y="2"/>
                  <a:pt x="2" y="5"/>
                  <a:pt x="0" y="7"/>
                </a:cubicBezTo>
                <a:cubicBezTo>
                  <a:pt x="2" y="5"/>
                  <a:pt x="3" y="2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2" name="矩形 21"/>
          <p:cNvSpPr/>
          <p:nvPr>
            <p:custDataLst>
              <p:tags r:id="rId20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3" name="任意多边形 22"/>
          <p:cNvSpPr/>
          <p:nvPr>
            <p:custDataLst>
              <p:tags r:id="rId2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4" name="矩形 23"/>
          <p:cNvSpPr/>
          <p:nvPr>
            <p:custDataLst>
              <p:tags r:id="rId22"/>
            </p:custDataLst>
          </p:nvPr>
        </p:nvSpPr>
        <p:spPr bwMode="auto">
          <a:xfrm rot="607256">
            <a:off x="7737248" y="2161959"/>
            <a:ext cx="4562" cy="9126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5" name="矩形 24"/>
          <p:cNvSpPr/>
          <p:nvPr>
            <p:custDataLst>
              <p:tags r:id="rId23"/>
            </p:custDataLst>
          </p:nvPr>
        </p:nvSpPr>
        <p:spPr bwMode="auto">
          <a:xfrm rot="607256">
            <a:off x="7737248" y="2161959"/>
            <a:ext cx="4562" cy="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6" name="矩形 25"/>
          <p:cNvSpPr/>
          <p:nvPr>
            <p:custDataLst>
              <p:tags r:id="rId24"/>
            </p:custDataLst>
          </p:nvPr>
        </p:nvSpPr>
        <p:spPr bwMode="auto">
          <a:xfrm rot="607256">
            <a:off x="7736045" y="2170977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7" name="任意多边形 26"/>
          <p:cNvSpPr/>
          <p:nvPr>
            <p:custDataLst>
              <p:tags r:id="rId25"/>
            </p:custDataLst>
          </p:nvPr>
        </p:nvSpPr>
        <p:spPr bwMode="auto">
          <a:xfrm rot="607256">
            <a:off x="7736482" y="21706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8" name="矩形 27"/>
          <p:cNvSpPr/>
          <p:nvPr>
            <p:custDataLst>
              <p:tags r:id="rId26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29" name="任意多边形 28"/>
          <p:cNvSpPr/>
          <p:nvPr>
            <p:custDataLst>
              <p:tags r:id="rId27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30" name="矩形 29"/>
          <p:cNvSpPr/>
          <p:nvPr>
            <p:custDataLst>
              <p:tags r:id="rId28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31" name="矩形 30"/>
          <p:cNvSpPr/>
          <p:nvPr>
            <p:custDataLst>
              <p:tags r:id="rId29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32" name="矩形 31"/>
          <p:cNvSpPr/>
          <p:nvPr>
            <p:custDataLst>
              <p:tags r:id="rId30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33" name="任意多边形 32"/>
          <p:cNvSpPr/>
          <p:nvPr>
            <p:custDataLst>
              <p:tags r:id="rId3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34" name="任意多边形 33"/>
          <p:cNvSpPr/>
          <p:nvPr>
            <p:custDataLst>
              <p:tags r:id="rId32"/>
            </p:custDataLst>
          </p:nvPr>
        </p:nvSpPr>
        <p:spPr bwMode="auto">
          <a:xfrm rot="607256">
            <a:off x="7006201" y="2169822"/>
            <a:ext cx="570347" cy="1742980"/>
          </a:xfrm>
          <a:custGeom>
            <a:avLst/>
            <a:gdLst>
              <a:gd name="T0" fmla="*/ 0 w 53"/>
              <a:gd name="T1" fmla="*/ 161 h 161"/>
              <a:gd name="T2" fmla="*/ 0 w 53"/>
              <a:gd name="T3" fmla="*/ 161 h 161"/>
              <a:gd name="T4" fmla="*/ 0 w 53"/>
              <a:gd name="T5" fmla="*/ 161 h 161"/>
              <a:gd name="T6" fmla="*/ 0 w 53"/>
              <a:gd name="T7" fmla="*/ 160 h 161"/>
              <a:gd name="T8" fmla="*/ 0 w 53"/>
              <a:gd name="T9" fmla="*/ 160 h 161"/>
              <a:gd name="T10" fmla="*/ 0 w 53"/>
              <a:gd name="T11" fmla="*/ 160 h 161"/>
              <a:gd name="T12" fmla="*/ 0 w 53"/>
              <a:gd name="T13" fmla="*/ 160 h 161"/>
              <a:gd name="T14" fmla="*/ 0 w 53"/>
              <a:gd name="T15" fmla="*/ 160 h 161"/>
              <a:gd name="T16" fmla="*/ 0 w 53"/>
              <a:gd name="T17" fmla="*/ 160 h 161"/>
              <a:gd name="T18" fmla="*/ 0 w 53"/>
              <a:gd name="T19" fmla="*/ 160 h 161"/>
              <a:gd name="T20" fmla="*/ 0 w 53"/>
              <a:gd name="T21" fmla="*/ 160 h 161"/>
              <a:gd name="T22" fmla="*/ 0 w 53"/>
              <a:gd name="T23" fmla="*/ 160 h 161"/>
              <a:gd name="T24" fmla="*/ 0 w 53"/>
              <a:gd name="T25" fmla="*/ 160 h 161"/>
              <a:gd name="T26" fmla="*/ 0 w 53"/>
              <a:gd name="T27" fmla="*/ 160 h 161"/>
              <a:gd name="T28" fmla="*/ 0 w 53"/>
              <a:gd name="T29" fmla="*/ 160 h 161"/>
              <a:gd name="T30" fmla="*/ 1 w 53"/>
              <a:gd name="T31" fmla="*/ 159 h 161"/>
              <a:gd name="T32" fmla="*/ 1 w 53"/>
              <a:gd name="T33" fmla="*/ 159 h 161"/>
              <a:gd name="T34" fmla="*/ 1 w 53"/>
              <a:gd name="T35" fmla="*/ 159 h 161"/>
              <a:gd name="T36" fmla="*/ 7 w 53"/>
              <a:gd name="T37" fmla="*/ 150 h 161"/>
              <a:gd name="T38" fmla="*/ 7 w 53"/>
              <a:gd name="T39" fmla="*/ 150 h 161"/>
              <a:gd name="T40" fmla="*/ 7 w 53"/>
              <a:gd name="T41" fmla="*/ 150 h 161"/>
              <a:gd name="T42" fmla="*/ 7 w 53"/>
              <a:gd name="T43" fmla="*/ 149 h 161"/>
              <a:gd name="T44" fmla="*/ 7 w 53"/>
              <a:gd name="T45" fmla="*/ 149 h 161"/>
              <a:gd name="T46" fmla="*/ 7 w 53"/>
              <a:gd name="T47" fmla="*/ 149 h 161"/>
              <a:gd name="T48" fmla="*/ 8 w 53"/>
              <a:gd name="T49" fmla="*/ 149 h 161"/>
              <a:gd name="T50" fmla="*/ 8 w 53"/>
              <a:gd name="T51" fmla="*/ 149 h 161"/>
              <a:gd name="T52" fmla="*/ 8 w 53"/>
              <a:gd name="T53" fmla="*/ 149 h 161"/>
              <a:gd name="T54" fmla="*/ 8 w 53"/>
              <a:gd name="T55" fmla="*/ 149 h 161"/>
              <a:gd name="T56" fmla="*/ 8 w 53"/>
              <a:gd name="T57" fmla="*/ 149 h 161"/>
              <a:gd name="T58" fmla="*/ 8 w 53"/>
              <a:gd name="T59" fmla="*/ 149 h 161"/>
              <a:gd name="T60" fmla="*/ 8 w 53"/>
              <a:gd name="T61" fmla="*/ 149 h 161"/>
              <a:gd name="T62" fmla="*/ 8 w 53"/>
              <a:gd name="T63" fmla="*/ 149 h 161"/>
              <a:gd name="T64" fmla="*/ 8 w 53"/>
              <a:gd name="T65" fmla="*/ 149 h 161"/>
              <a:gd name="T66" fmla="*/ 8 w 53"/>
              <a:gd name="T67" fmla="*/ 148 h 161"/>
              <a:gd name="T68" fmla="*/ 8 w 53"/>
              <a:gd name="T69" fmla="*/ 148 h 161"/>
              <a:gd name="T70" fmla="*/ 8 w 53"/>
              <a:gd name="T71" fmla="*/ 148 h 161"/>
              <a:gd name="T72" fmla="*/ 53 w 53"/>
              <a:gd name="T73" fmla="*/ 0 h 161"/>
              <a:gd name="T74" fmla="*/ 8 w 53"/>
              <a:gd name="T75" fmla="*/ 148 h 161"/>
              <a:gd name="T76" fmla="*/ 53 w 53"/>
              <a:gd name="T77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3" h="161">
                <a:moveTo>
                  <a:pt x="0" y="161"/>
                </a:moveTo>
                <a:cubicBezTo>
                  <a:pt x="0" y="161"/>
                  <a:pt x="0" y="161"/>
                  <a:pt x="0" y="161"/>
                </a:cubicBezTo>
                <a:cubicBezTo>
                  <a:pt x="0" y="161"/>
                  <a:pt x="0" y="161"/>
                  <a:pt x="0" y="161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1" y="159"/>
                </a:move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59"/>
                </a:cubicBezTo>
                <a:moveTo>
                  <a:pt x="7" y="150"/>
                </a:moveTo>
                <a:cubicBezTo>
                  <a:pt x="7" y="150"/>
                  <a:pt x="7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moveTo>
                  <a:pt x="7" y="149"/>
                </a:moveTo>
                <a:cubicBezTo>
                  <a:pt x="7" y="149"/>
                  <a:pt x="7" y="149"/>
                  <a:pt x="7" y="149"/>
                </a:cubicBezTo>
                <a:cubicBezTo>
                  <a:pt x="7" y="149"/>
                  <a:pt x="7" y="149"/>
                  <a:pt x="7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8"/>
                </a:move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moveTo>
                  <a:pt x="53" y="0"/>
                </a:moveTo>
                <a:cubicBezTo>
                  <a:pt x="52" y="21"/>
                  <a:pt x="46" y="89"/>
                  <a:pt x="8" y="148"/>
                </a:cubicBezTo>
                <a:cubicBezTo>
                  <a:pt x="46" y="89"/>
                  <a:pt x="52" y="21"/>
                  <a:pt x="53" y="0"/>
                </a:cubicBezTo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5" name="任意多边形 34"/>
          <p:cNvSpPr/>
          <p:nvPr>
            <p:custDataLst>
              <p:tags r:id="rId33"/>
            </p:custDataLst>
          </p:nvPr>
        </p:nvSpPr>
        <p:spPr bwMode="auto">
          <a:xfrm rot="607256">
            <a:off x="5853908" y="2026720"/>
            <a:ext cx="1665414" cy="2573407"/>
          </a:xfrm>
          <a:custGeom>
            <a:avLst/>
            <a:gdLst>
              <a:gd name="T0" fmla="*/ 154 w 154"/>
              <a:gd name="T1" fmla="*/ 9 h 238"/>
              <a:gd name="T2" fmla="*/ 154 w 154"/>
              <a:gd name="T3" fmla="*/ 9 h 238"/>
              <a:gd name="T4" fmla="*/ 152 w 154"/>
              <a:gd name="T5" fmla="*/ 27 h 238"/>
              <a:gd name="T6" fmla="*/ 152 w 154"/>
              <a:gd name="T7" fmla="*/ 27 h 238"/>
              <a:gd name="T8" fmla="*/ 152 w 154"/>
              <a:gd name="T9" fmla="*/ 27 h 238"/>
              <a:gd name="T10" fmla="*/ 152 w 154"/>
              <a:gd name="T11" fmla="*/ 28 h 238"/>
              <a:gd name="T12" fmla="*/ 143 w 154"/>
              <a:gd name="T13" fmla="*/ 74 h 238"/>
              <a:gd name="T14" fmla="*/ 143 w 154"/>
              <a:gd name="T15" fmla="*/ 74 h 238"/>
              <a:gd name="T16" fmla="*/ 143 w 154"/>
              <a:gd name="T17" fmla="*/ 74 h 238"/>
              <a:gd name="T18" fmla="*/ 143 w 154"/>
              <a:gd name="T19" fmla="*/ 75 h 238"/>
              <a:gd name="T20" fmla="*/ 95 w 154"/>
              <a:gd name="T21" fmla="*/ 77 h 238"/>
              <a:gd name="T22" fmla="*/ 106 w 154"/>
              <a:gd name="T23" fmla="*/ 98 h 238"/>
              <a:gd name="T24" fmla="*/ 101 w 154"/>
              <a:gd name="T25" fmla="*/ 114 h 238"/>
              <a:gd name="T26" fmla="*/ 101 w 154"/>
              <a:gd name="T27" fmla="*/ 114 h 238"/>
              <a:gd name="T28" fmla="*/ 80 w 154"/>
              <a:gd name="T29" fmla="*/ 125 h 238"/>
              <a:gd name="T30" fmla="*/ 80 w 154"/>
              <a:gd name="T31" fmla="*/ 125 h 238"/>
              <a:gd name="T32" fmla="*/ 65 w 154"/>
              <a:gd name="T33" fmla="*/ 120 h 238"/>
              <a:gd name="T34" fmla="*/ 65 w 154"/>
              <a:gd name="T35" fmla="*/ 120 h 238"/>
              <a:gd name="T36" fmla="*/ 30 w 154"/>
              <a:gd name="T37" fmla="*/ 167 h 238"/>
              <a:gd name="T38" fmla="*/ 30 w 154"/>
              <a:gd name="T39" fmla="*/ 167 h 238"/>
              <a:gd name="T40" fmla="*/ 30 w 154"/>
              <a:gd name="T41" fmla="*/ 167 h 238"/>
              <a:gd name="T42" fmla="*/ 30 w 154"/>
              <a:gd name="T43" fmla="*/ 167 h 238"/>
              <a:gd name="T44" fmla="*/ 30 w 154"/>
              <a:gd name="T45" fmla="*/ 167 h 238"/>
              <a:gd name="T46" fmla="*/ 30 w 154"/>
              <a:gd name="T47" fmla="*/ 167 h 238"/>
              <a:gd name="T48" fmla="*/ 30 w 154"/>
              <a:gd name="T49" fmla="*/ 167 h 238"/>
              <a:gd name="T50" fmla="*/ 30 w 154"/>
              <a:gd name="T51" fmla="*/ 167 h 238"/>
              <a:gd name="T52" fmla="*/ 30 w 154"/>
              <a:gd name="T53" fmla="*/ 167 h 238"/>
              <a:gd name="T54" fmla="*/ 30 w 154"/>
              <a:gd name="T55" fmla="*/ 167 h 238"/>
              <a:gd name="T56" fmla="*/ 30 w 154"/>
              <a:gd name="T57" fmla="*/ 167 h 238"/>
              <a:gd name="T58" fmla="*/ 30 w 154"/>
              <a:gd name="T59" fmla="*/ 167 h 238"/>
              <a:gd name="T60" fmla="*/ 30 w 154"/>
              <a:gd name="T61" fmla="*/ 167 h 238"/>
              <a:gd name="T62" fmla="*/ 30 w 154"/>
              <a:gd name="T63" fmla="*/ 167 h 238"/>
              <a:gd name="T64" fmla="*/ 20 w 154"/>
              <a:gd name="T65" fmla="*/ 189 h 238"/>
              <a:gd name="T66" fmla="*/ 20 w 154"/>
              <a:gd name="T67" fmla="*/ 189 h 238"/>
              <a:gd name="T68" fmla="*/ 20 w 154"/>
              <a:gd name="T69" fmla="*/ 190 h 238"/>
              <a:gd name="T70" fmla="*/ 9 w 154"/>
              <a:gd name="T71" fmla="*/ 206 h 238"/>
              <a:gd name="T72" fmla="*/ 9 w 154"/>
              <a:gd name="T73" fmla="*/ 206 h 238"/>
              <a:gd name="T74" fmla="*/ 9 w 154"/>
              <a:gd name="T75" fmla="*/ 206 h 238"/>
              <a:gd name="T76" fmla="*/ 25 w 154"/>
              <a:gd name="T77" fmla="*/ 238 h 238"/>
              <a:gd name="T78" fmla="*/ 64 w 154"/>
              <a:gd name="T79" fmla="*/ 208 h 238"/>
              <a:gd name="T80" fmla="*/ 101 w 154"/>
              <a:gd name="T81" fmla="*/ 165 h 238"/>
              <a:gd name="T82" fmla="*/ 101 w 154"/>
              <a:gd name="T83" fmla="*/ 164 h 238"/>
              <a:gd name="T84" fmla="*/ 101 w 154"/>
              <a:gd name="T85" fmla="*/ 164 h 238"/>
              <a:gd name="T86" fmla="*/ 101 w 154"/>
              <a:gd name="T87" fmla="*/ 164 h 238"/>
              <a:gd name="T88" fmla="*/ 101 w 154"/>
              <a:gd name="T89" fmla="*/ 164 h 238"/>
              <a:gd name="T90" fmla="*/ 102 w 154"/>
              <a:gd name="T91" fmla="*/ 163 h 238"/>
              <a:gd name="T92" fmla="*/ 108 w 154"/>
              <a:gd name="T93" fmla="*/ 154 h 238"/>
              <a:gd name="T94" fmla="*/ 108 w 154"/>
              <a:gd name="T95" fmla="*/ 153 h 238"/>
              <a:gd name="T96" fmla="*/ 109 w 154"/>
              <a:gd name="T97" fmla="*/ 153 h 238"/>
              <a:gd name="T98" fmla="*/ 109 w 154"/>
              <a:gd name="T99" fmla="*/ 153 h 238"/>
              <a:gd name="T100" fmla="*/ 109 w 154"/>
              <a:gd name="T101" fmla="*/ 153 h 238"/>
              <a:gd name="T102" fmla="*/ 109 w 154"/>
              <a:gd name="T103" fmla="*/ 152 h 238"/>
              <a:gd name="T104" fmla="*/ 109 w 154"/>
              <a:gd name="T105" fmla="*/ 152 h 238"/>
              <a:gd name="T106" fmla="*/ 154 w 154"/>
              <a:gd name="T10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238">
                <a:moveTo>
                  <a:pt x="154" y="0"/>
                </a:moveTo>
                <a:cubicBezTo>
                  <a:pt x="154" y="2"/>
                  <a:pt x="154" y="5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3" y="14"/>
                  <a:pt x="153" y="20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8"/>
                  <a:pt x="152" y="28"/>
                </a:cubicBezTo>
                <a:cubicBezTo>
                  <a:pt x="152" y="28"/>
                  <a:pt x="152" y="28"/>
                  <a:pt x="152" y="28"/>
                </a:cubicBezTo>
                <a:cubicBezTo>
                  <a:pt x="150" y="40"/>
                  <a:pt x="148" y="56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95" y="77"/>
                  <a:pt x="95" y="77"/>
                  <a:pt x="95" y="77"/>
                </a:cubicBezTo>
                <a:cubicBezTo>
                  <a:pt x="102" y="82"/>
                  <a:pt x="106" y="90"/>
                  <a:pt x="106" y="98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6" y="104"/>
                  <a:pt x="105" y="109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96" y="121"/>
                  <a:pt x="88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5" y="125"/>
                  <a:pt x="69" y="123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1" y="169"/>
                  <a:pt x="27" y="177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90"/>
                  <a:pt x="20" y="190"/>
                </a:cubicBezTo>
                <a:cubicBezTo>
                  <a:pt x="20" y="190"/>
                  <a:pt x="20" y="190"/>
                  <a:pt x="20" y="190"/>
                </a:cubicBezTo>
                <a:cubicBezTo>
                  <a:pt x="17" y="195"/>
                  <a:pt x="13" y="200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6" y="210"/>
                  <a:pt x="3" y="215"/>
                  <a:pt x="0" y="219"/>
                </a:cubicBezTo>
                <a:cubicBezTo>
                  <a:pt x="25" y="238"/>
                  <a:pt x="25" y="238"/>
                  <a:pt x="25" y="238"/>
                </a:cubicBezTo>
                <a:cubicBezTo>
                  <a:pt x="26" y="237"/>
                  <a:pt x="28" y="236"/>
                  <a:pt x="29" y="235"/>
                </a:cubicBezTo>
                <a:cubicBezTo>
                  <a:pt x="41" y="228"/>
                  <a:pt x="52" y="219"/>
                  <a:pt x="64" y="208"/>
                </a:cubicBezTo>
                <a:cubicBezTo>
                  <a:pt x="75" y="197"/>
                  <a:pt x="87" y="183"/>
                  <a:pt x="101" y="165"/>
                </a:cubicBezTo>
                <a:cubicBezTo>
                  <a:pt x="101" y="165"/>
                  <a:pt x="101" y="165"/>
                  <a:pt x="101" y="165"/>
                </a:cubicBezTo>
                <a:cubicBezTo>
                  <a:pt x="101" y="165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3"/>
                  <a:pt x="101" y="163"/>
                  <a:pt x="102" y="163"/>
                </a:cubicBezTo>
                <a:cubicBezTo>
                  <a:pt x="102" y="163"/>
                  <a:pt x="102" y="163"/>
                  <a:pt x="102" y="163"/>
                </a:cubicBezTo>
                <a:cubicBezTo>
                  <a:pt x="104" y="160"/>
                  <a:pt x="106" y="157"/>
                  <a:pt x="108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47" y="93"/>
                  <a:pt x="153" y="25"/>
                  <a:pt x="154" y="4"/>
                </a:cubicBezTo>
                <a:cubicBezTo>
                  <a:pt x="154" y="2"/>
                  <a:pt x="154" y="1"/>
                  <a:pt x="15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6" name="任意多边形 35"/>
          <p:cNvSpPr/>
          <p:nvPr>
            <p:custDataLst>
              <p:tags r:id="rId34"/>
            </p:custDataLst>
          </p:nvPr>
        </p:nvSpPr>
        <p:spPr bwMode="auto">
          <a:xfrm rot="607256">
            <a:off x="7535384" y="2271437"/>
            <a:ext cx="118633" cy="711793"/>
          </a:xfrm>
          <a:custGeom>
            <a:avLst/>
            <a:gdLst>
              <a:gd name="T0" fmla="*/ 0 w 11"/>
              <a:gd name="T1" fmla="*/ 65 h 66"/>
              <a:gd name="T2" fmla="*/ 0 w 11"/>
              <a:gd name="T3" fmla="*/ 66 h 66"/>
              <a:gd name="T4" fmla="*/ 0 w 11"/>
              <a:gd name="T5" fmla="*/ 66 h 66"/>
              <a:gd name="T6" fmla="*/ 0 w 11"/>
              <a:gd name="T7" fmla="*/ 65 h 66"/>
              <a:gd name="T8" fmla="*/ 0 w 11"/>
              <a:gd name="T9" fmla="*/ 65 h 66"/>
              <a:gd name="T10" fmla="*/ 0 w 11"/>
              <a:gd name="T11" fmla="*/ 65 h 66"/>
              <a:gd name="T12" fmla="*/ 0 w 11"/>
              <a:gd name="T13" fmla="*/ 65 h 66"/>
              <a:gd name="T14" fmla="*/ 0 w 11"/>
              <a:gd name="T15" fmla="*/ 65 h 66"/>
              <a:gd name="T16" fmla="*/ 0 w 11"/>
              <a:gd name="T17" fmla="*/ 65 h 66"/>
              <a:gd name="T18" fmla="*/ 0 w 11"/>
              <a:gd name="T19" fmla="*/ 65 h 66"/>
              <a:gd name="T20" fmla="*/ 9 w 11"/>
              <a:gd name="T21" fmla="*/ 19 h 66"/>
              <a:gd name="T22" fmla="*/ 9 w 11"/>
              <a:gd name="T23" fmla="*/ 19 h 66"/>
              <a:gd name="T24" fmla="*/ 9 w 11"/>
              <a:gd name="T25" fmla="*/ 19 h 66"/>
              <a:gd name="T26" fmla="*/ 9 w 11"/>
              <a:gd name="T27" fmla="*/ 18 h 66"/>
              <a:gd name="T28" fmla="*/ 9 w 11"/>
              <a:gd name="T29" fmla="*/ 18 h 66"/>
              <a:gd name="T30" fmla="*/ 9 w 11"/>
              <a:gd name="T31" fmla="*/ 18 h 66"/>
              <a:gd name="T32" fmla="*/ 9 w 11"/>
              <a:gd name="T33" fmla="*/ 18 h 66"/>
              <a:gd name="T34" fmla="*/ 9 w 11"/>
              <a:gd name="T35" fmla="*/ 18 h 66"/>
              <a:gd name="T36" fmla="*/ 9 w 11"/>
              <a:gd name="T37" fmla="*/ 18 h 66"/>
              <a:gd name="T38" fmla="*/ 9 w 11"/>
              <a:gd name="T39" fmla="*/ 18 h 66"/>
              <a:gd name="T40" fmla="*/ 9 w 11"/>
              <a:gd name="T41" fmla="*/ 18 h 66"/>
              <a:gd name="T42" fmla="*/ 9 w 11"/>
              <a:gd name="T43" fmla="*/ 18 h 66"/>
              <a:gd name="T44" fmla="*/ 11 w 11"/>
              <a:gd name="T45" fmla="*/ 0 h 66"/>
              <a:gd name="T46" fmla="*/ 9 w 11"/>
              <a:gd name="T47" fmla="*/ 18 h 66"/>
              <a:gd name="T48" fmla="*/ 11 w 11"/>
              <a:gd name="T49" fmla="*/ 0 h 66"/>
              <a:gd name="T50" fmla="*/ 11 w 11"/>
              <a:gd name="T51" fmla="*/ 0 h 66"/>
              <a:gd name="T52" fmla="*/ 11 w 11"/>
              <a:gd name="T53" fmla="*/ 0 h 66"/>
              <a:gd name="T54" fmla="*/ 11 w 11"/>
              <a:gd name="T5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" h="66">
                <a:moveTo>
                  <a:pt x="0" y="65"/>
                </a:moveTo>
                <a:cubicBezTo>
                  <a:pt x="0" y="65"/>
                  <a:pt x="0" y="65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9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19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11" y="0"/>
                </a:moveTo>
                <a:cubicBezTo>
                  <a:pt x="10" y="5"/>
                  <a:pt x="10" y="11"/>
                  <a:pt x="9" y="18"/>
                </a:cubicBezTo>
                <a:cubicBezTo>
                  <a:pt x="10" y="11"/>
                  <a:pt x="10" y="5"/>
                  <a:pt x="11" y="0"/>
                </a:cubicBezTo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7" name="任意多边形 36"/>
          <p:cNvSpPr/>
          <p:nvPr>
            <p:custDataLst>
              <p:tags r:id="rId35"/>
            </p:custDataLst>
          </p:nvPr>
        </p:nvSpPr>
        <p:spPr bwMode="auto">
          <a:xfrm rot="607256">
            <a:off x="5835656" y="3713174"/>
            <a:ext cx="223576" cy="419777"/>
          </a:xfrm>
          <a:custGeom>
            <a:avLst/>
            <a:gdLst>
              <a:gd name="T0" fmla="*/ 0 w 21"/>
              <a:gd name="T1" fmla="*/ 39 h 39"/>
              <a:gd name="T2" fmla="*/ 0 w 21"/>
              <a:gd name="T3" fmla="*/ 39 h 39"/>
              <a:gd name="T4" fmla="*/ 0 w 21"/>
              <a:gd name="T5" fmla="*/ 39 h 39"/>
              <a:gd name="T6" fmla="*/ 0 w 21"/>
              <a:gd name="T7" fmla="*/ 39 h 39"/>
              <a:gd name="T8" fmla="*/ 0 w 21"/>
              <a:gd name="T9" fmla="*/ 39 h 39"/>
              <a:gd name="T10" fmla="*/ 0 w 21"/>
              <a:gd name="T11" fmla="*/ 39 h 39"/>
              <a:gd name="T12" fmla="*/ 11 w 21"/>
              <a:gd name="T13" fmla="*/ 23 h 39"/>
              <a:gd name="T14" fmla="*/ 0 w 21"/>
              <a:gd name="T15" fmla="*/ 39 h 39"/>
              <a:gd name="T16" fmla="*/ 11 w 21"/>
              <a:gd name="T17" fmla="*/ 23 h 39"/>
              <a:gd name="T18" fmla="*/ 11 w 21"/>
              <a:gd name="T19" fmla="*/ 22 h 39"/>
              <a:gd name="T20" fmla="*/ 11 w 21"/>
              <a:gd name="T21" fmla="*/ 23 h 39"/>
              <a:gd name="T22" fmla="*/ 11 w 21"/>
              <a:gd name="T23" fmla="*/ 22 h 39"/>
              <a:gd name="T24" fmla="*/ 11 w 21"/>
              <a:gd name="T25" fmla="*/ 22 h 39"/>
              <a:gd name="T26" fmla="*/ 11 w 21"/>
              <a:gd name="T27" fmla="*/ 22 h 39"/>
              <a:gd name="T28" fmla="*/ 11 w 21"/>
              <a:gd name="T29" fmla="*/ 22 h 39"/>
              <a:gd name="T30" fmla="*/ 11 w 21"/>
              <a:gd name="T31" fmla="*/ 22 h 39"/>
              <a:gd name="T32" fmla="*/ 11 w 21"/>
              <a:gd name="T33" fmla="*/ 22 h 39"/>
              <a:gd name="T34" fmla="*/ 11 w 21"/>
              <a:gd name="T35" fmla="*/ 22 h 39"/>
              <a:gd name="T36" fmla="*/ 21 w 21"/>
              <a:gd name="T37" fmla="*/ 0 h 39"/>
              <a:gd name="T38" fmla="*/ 21 w 21"/>
              <a:gd name="T39" fmla="*/ 0 h 39"/>
              <a:gd name="T40" fmla="*/ 21 w 21"/>
              <a:gd name="T41" fmla="*/ 0 h 39"/>
              <a:gd name="T42" fmla="*/ 21 w 21"/>
              <a:gd name="T43" fmla="*/ 0 h 39"/>
              <a:gd name="T44" fmla="*/ 21 w 21"/>
              <a:gd name="T45" fmla="*/ 0 h 39"/>
              <a:gd name="T46" fmla="*/ 21 w 21"/>
              <a:gd name="T47" fmla="*/ 0 h 39"/>
              <a:gd name="T48" fmla="*/ 21 w 21"/>
              <a:gd name="T49" fmla="*/ 0 h 39"/>
              <a:gd name="T50" fmla="*/ 21 w 21"/>
              <a:gd name="T51" fmla="*/ 0 h 39"/>
              <a:gd name="T52" fmla="*/ 21 w 21"/>
              <a:gd name="T53" fmla="*/ 0 h 39"/>
              <a:gd name="T54" fmla="*/ 21 w 21"/>
              <a:gd name="T55" fmla="*/ 0 h 39"/>
              <a:gd name="T56" fmla="*/ 21 w 21"/>
              <a:gd name="T57" fmla="*/ 0 h 39"/>
              <a:gd name="T58" fmla="*/ 21 w 21"/>
              <a:gd name="T59" fmla="*/ 0 h 39"/>
              <a:gd name="T60" fmla="*/ 21 w 21"/>
              <a:gd name="T61" fmla="*/ 0 h 39"/>
              <a:gd name="T62" fmla="*/ 21 w 21"/>
              <a:gd name="T63" fmla="*/ 0 h 39"/>
              <a:gd name="T64" fmla="*/ 21 w 21"/>
              <a:gd name="T65" fmla="*/ 0 h 39"/>
              <a:gd name="T66" fmla="*/ 21 w 21"/>
              <a:gd name="T67" fmla="*/ 0 h 39"/>
              <a:gd name="T68" fmla="*/ 21 w 21"/>
              <a:gd name="T69" fmla="*/ 0 h 39"/>
              <a:gd name="T70" fmla="*/ 21 w 21"/>
              <a:gd name="T71" fmla="*/ 0 h 39"/>
              <a:gd name="T72" fmla="*/ 21 w 21"/>
              <a:gd name="T73" fmla="*/ 0 h 39"/>
              <a:gd name="T74" fmla="*/ 21 w 21"/>
              <a:gd name="T75" fmla="*/ 0 h 39"/>
              <a:gd name="T76" fmla="*/ 21 w 21"/>
              <a:gd name="T77" fmla="*/ 0 h 39"/>
              <a:gd name="T78" fmla="*/ 21 w 21"/>
              <a:gd name="T79" fmla="*/ 0 h 39"/>
              <a:gd name="T80" fmla="*/ 21 w 21"/>
              <a:gd name="T81" fmla="*/ 0 h 39"/>
              <a:gd name="T82" fmla="*/ 21 w 21"/>
              <a:gd name="T83" fmla="*/ 0 h 39"/>
              <a:gd name="T84" fmla="*/ 21 w 21"/>
              <a:gd name="T85" fmla="*/ 0 h 39"/>
              <a:gd name="T86" fmla="*/ 21 w 21"/>
              <a:gd name="T87" fmla="*/ 0 h 39"/>
              <a:gd name="T88" fmla="*/ 21 w 21"/>
              <a:gd name="T89" fmla="*/ 0 h 39"/>
              <a:gd name="T90" fmla="*/ 21 w 21"/>
              <a:gd name="T91" fmla="*/ 0 h 39"/>
              <a:gd name="T92" fmla="*/ 21 w 21"/>
              <a:gd name="T93" fmla="*/ 0 h 39"/>
              <a:gd name="T94" fmla="*/ 21 w 21"/>
              <a:gd name="T95" fmla="*/ 0 h 39"/>
              <a:gd name="T96" fmla="*/ 21 w 21"/>
              <a:gd name="T97" fmla="*/ 0 h 39"/>
              <a:gd name="T98" fmla="*/ 21 w 21"/>
              <a:gd name="T99" fmla="*/ 0 h 39"/>
              <a:gd name="T100" fmla="*/ 21 w 21"/>
              <a:gd name="T101" fmla="*/ 0 h 39"/>
              <a:gd name="T102" fmla="*/ 21 w 21"/>
              <a:gd name="T103" fmla="*/ 0 h 39"/>
              <a:gd name="T104" fmla="*/ 21 w 21"/>
              <a:gd name="T105" fmla="*/ 0 h 39"/>
              <a:gd name="T106" fmla="*/ 21 w 21"/>
              <a:gd name="T107" fmla="*/ 0 h 39"/>
              <a:gd name="T108" fmla="*/ 21 w 21"/>
              <a:gd name="T109" fmla="*/ 0 h 39"/>
              <a:gd name="T110" fmla="*/ 21 w 21"/>
              <a:gd name="T111" fmla="*/ 0 h 39"/>
              <a:gd name="T112" fmla="*/ 21 w 21"/>
              <a:gd name="T11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" h="39"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11" y="23"/>
                </a:moveTo>
                <a:cubicBezTo>
                  <a:pt x="8" y="28"/>
                  <a:pt x="4" y="33"/>
                  <a:pt x="0" y="39"/>
                </a:cubicBezTo>
                <a:cubicBezTo>
                  <a:pt x="4" y="33"/>
                  <a:pt x="8" y="28"/>
                  <a:pt x="11" y="23"/>
                </a:cubicBezTo>
                <a:moveTo>
                  <a:pt x="11" y="22"/>
                </a:moveTo>
                <a:cubicBezTo>
                  <a:pt x="11" y="22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5F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38" name="任意多边形 37"/>
          <p:cNvSpPr/>
          <p:nvPr>
            <p:custDataLst>
              <p:tags r:id="rId36"/>
            </p:custDataLst>
          </p:nvPr>
        </p:nvSpPr>
        <p:spPr bwMode="auto">
          <a:xfrm rot="607256">
            <a:off x="5744610" y="4527694"/>
            <a:ext cx="1368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39" name="任意多边形 38"/>
          <p:cNvSpPr/>
          <p:nvPr>
            <p:custDataLst>
              <p:tags r:id="rId37"/>
            </p:custDataLst>
          </p:nvPr>
        </p:nvSpPr>
        <p:spPr bwMode="auto">
          <a:xfrm rot="607256">
            <a:off x="5746919" y="4501616"/>
            <a:ext cx="77567" cy="31939"/>
          </a:xfrm>
          <a:custGeom>
            <a:avLst/>
            <a:gdLst>
              <a:gd name="T0" fmla="*/ 7 w 7"/>
              <a:gd name="T1" fmla="*/ 0 h 3"/>
              <a:gd name="T2" fmla="*/ 0 w 7"/>
              <a:gd name="T3" fmla="*/ 3 h 3"/>
              <a:gd name="T4" fmla="*/ 0 w 7"/>
              <a:gd name="T5" fmla="*/ 3 h 3"/>
              <a:gd name="T6" fmla="*/ 1 w 7"/>
              <a:gd name="T7" fmla="*/ 3 h 3"/>
              <a:gd name="T8" fmla="*/ 7 w 7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">
                <a:moveTo>
                  <a:pt x="7" y="0"/>
                </a:moveTo>
                <a:cubicBezTo>
                  <a:pt x="5" y="1"/>
                  <a:pt x="2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3"/>
                  <a:pt x="1" y="3"/>
                  <a:pt x="1" y="3"/>
                </a:cubicBezTo>
                <a:cubicBezTo>
                  <a:pt x="3" y="2"/>
                  <a:pt x="5" y="1"/>
                  <a:pt x="7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0" name="任意多边形 39"/>
          <p:cNvSpPr/>
          <p:nvPr>
            <p:custDataLst>
              <p:tags r:id="rId38"/>
            </p:custDataLst>
          </p:nvPr>
        </p:nvSpPr>
        <p:spPr bwMode="auto">
          <a:xfrm rot="607256">
            <a:off x="5895880" y="4480611"/>
            <a:ext cx="13688" cy="9126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0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1" name="任意多边形 40"/>
          <p:cNvSpPr/>
          <p:nvPr>
            <p:custDataLst>
              <p:tags r:id="rId39"/>
            </p:custDataLst>
          </p:nvPr>
        </p:nvSpPr>
        <p:spPr bwMode="auto">
          <a:xfrm rot="607256">
            <a:off x="5886130" y="4487661"/>
            <a:ext cx="9126" cy="0"/>
          </a:xfrm>
          <a:custGeom>
            <a:avLst/>
            <a:gdLst>
              <a:gd name="T0" fmla="*/ 1 w 1"/>
              <a:gd name="T1" fmla="*/ 0 w 1"/>
              <a:gd name="T2" fmla="*/ 0 w 1"/>
              <a:gd name="T3" fmla="*/ 1 w 1"/>
              <a:gd name="T4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2" name="任意多边形 41"/>
          <p:cNvSpPr/>
          <p:nvPr>
            <p:custDataLst>
              <p:tags r:id="rId40"/>
            </p:custDataLst>
          </p:nvPr>
        </p:nvSpPr>
        <p:spPr bwMode="auto">
          <a:xfrm rot="607256">
            <a:off x="5829069" y="4481801"/>
            <a:ext cx="54752" cy="31939"/>
          </a:xfrm>
          <a:custGeom>
            <a:avLst/>
            <a:gdLst>
              <a:gd name="T0" fmla="*/ 5 w 5"/>
              <a:gd name="T1" fmla="*/ 0 h 3"/>
              <a:gd name="T2" fmla="*/ 0 w 5"/>
              <a:gd name="T3" fmla="*/ 3 h 3"/>
              <a:gd name="T4" fmla="*/ 5 w 5"/>
              <a:gd name="T5" fmla="*/ 0 h 3"/>
              <a:gd name="T6" fmla="*/ 5 w 5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5" y="0"/>
                </a:moveTo>
                <a:cubicBezTo>
                  <a:pt x="3" y="1"/>
                  <a:pt x="2" y="2"/>
                  <a:pt x="0" y="3"/>
                </a:cubicBezTo>
                <a:cubicBezTo>
                  <a:pt x="2" y="2"/>
                  <a:pt x="3" y="1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3" name="任意多边形 42"/>
          <p:cNvSpPr/>
          <p:nvPr>
            <p:custDataLst>
              <p:tags r:id="rId4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A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任意多边形 43"/>
          <p:cNvSpPr/>
          <p:nvPr>
            <p:custDataLst>
              <p:tags r:id="rId42"/>
            </p:custDataLst>
          </p:nvPr>
        </p:nvSpPr>
        <p:spPr bwMode="auto">
          <a:xfrm rot="607256">
            <a:off x="7225173" y="2116208"/>
            <a:ext cx="442590" cy="839551"/>
          </a:xfrm>
          <a:custGeom>
            <a:avLst/>
            <a:gdLst>
              <a:gd name="T0" fmla="*/ 30 w 41"/>
              <a:gd name="T1" fmla="*/ 77 h 78"/>
              <a:gd name="T2" fmla="*/ 30 w 41"/>
              <a:gd name="T3" fmla="*/ 77 h 78"/>
              <a:gd name="T4" fmla="*/ 30 w 41"/>
              <a:gd name="T5" fmla="*/ 77 h 78"/>
              <a:gd name="T6" fmla="*/ 30 w 41"/>
              <a:gd name="T7" fmla="*/ 77 h 78"/>
              <a:gd name="T8" fmla="*/ 30 w 41"/>
              <a:gd name="T9" fmla="*/ 77 h 78"/>
              <a:gd name="T10" fmla="*/ 30 w 41"/>
              <a:gd name="T11" fmla="*/ 77 h 78"/>
              <a:gd name="T12" fmla="*/ 0 w 41"/>
              <a:gd name="T13" fmla="*/ 56 h 78"/>
              <a:gd name="T14" fmla="*/ 0 w 41"/>
              <a:gd name="T15" fmla="*/ 56 h 78"/>
              <a:gd name="T16" fmla="*/ 30 w 41"/>
              <a:gd name="T17" fmla="*/ 78 h 78"/>
              <a:gd name="T18" fmla="*/ 0 w 41"/>
              <a:gd name="T19" fmla="*/ 56 h 78"/>
              <a:gd name="T20" fmla="*/ 39 w 41"/>
              <a:gd name="T21" fmla="*/ 31 h 78"/>
              <a:gd name="T22" fmla="*/ 30 w 41"/>
              <a:gd name="T23" fmla="*/ 77 h 78"/>
              <a:gd name="T24" fmla="*/ 39 w 41"/>
              <a:gd name="T25" fmla="*/ 31 h 78"/>
              <a:gd name="T26" fmla="*/ 39 w 41"/>
              <a:gd name="T27" fmla="*/ 30 h 78"/>
              <a:gd name="T28" fmla="*/ 39 w 41"/>
              <a:gd name="T29" fmla="*/ 31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39 w 41"/>
              <a:gd name="T39" fmla="*/ 30 h 78"/>
              <a:gd name="T40" fmla="*/ 39 w 41"/>
              <a:gd name="T41" fmla="*/ 30 h 78"/>
              <a:gd name="T42" fmla="*/ 39 w 41"/>
              <a:gd name="T43" fmla="*/ 30 h 78"/>
              <a:gd name="T44" fmla="*/ 39 w 41"/>
              <a:gd name="T45" fmla="*/ 30 h 78"/>
              <a:gd name="T46" fmla="*/ 39 w 41"/>
              <a:gd name="T47" fmla="*/ 30 h 78"/>
              <a:gd name="T48" fmla="*/ 39 w 41"/>
              <a:gd name="T49" fmla="*/ 30 h 78"/>
              <a:gd name="T50" fmla="*/ 41 w 41"/>
              <a:gd name="T51" fmla="*/ 12 h 78"/>
              <a:gd name="T52" fmla="*/ 41 w 41"/>
              <a:gd name="T53" fmla="*/ 12 h 78"/>
              <a:gd name="T54" fmla="*/ 41 w 41"/>
              <a:gd name="T55" fmla="*/ 12 h 78"/>
              <a:gd name="T56" fmla="*/ 41 w 41"/>
              <a:gd name="T57" fmla="*/ 2 h 78"/>
              <a:gd name="T58" fmla="*/ 41 w 41"/>
              <a:gd name="T59" fmla="*/ 12 h 78"/>
              <a:gd name="T60" fmla="*/ 41 w 41"/>
              <a:gd name="T61" fmla="*/ 3 h 78"/>
              <a:gd name="T62" fmla="*/ 41 w 41"/>
              <a:gd name="T63" fmla="*/ 3 h 78"/>
              <a:gd name="T64" fmla="*/ 41 w 41"/>
              <a:gd name="T65" fmla="*/ 3 h 78"/>
              <a:gd name="T66" fmla="*/ 41 w 41"/>
              <a:gd name="T67" fmla="*/ 2 h 78"/>
              <a:gd name="T68" fmla="*/ 41 w 41"/>
              <a:gd name="T69" fmla="*/ 0 h 78"/>
              <a:gd name="T70" fmla="*/ 41 w 41"/>
              <a:gd name="T71" fmla="*/ 1 h 78"/>
              <a:gd name="T72" fmla="*/ 41 w 41"/>
              <a:gd name="T73" fmla="*/ 0 h 78"/>
              <a:gd name="T74" fmla="*/ 41 w 41"/>
              <a:gd name="T75" fmla="*/ 0 h 78"/>
              <a:gd name="T76" fmla="*/ 41 w 41"/>
              <a:gd name="T77" fmla="*/ 0 h 78"/>
              <a:gd name="T78" fmla="*/ 41 w 41"/>
              <a:gd name="T79" fmla="*/ 0 h 78"/>
              <a:gd name="T80" fmla="*/ 41 w 41"/>
              <a:gd name="T81" fmla="*/ 0 h 78"/>
              <a:gd name="T82" fmla="*/ 41 w 41"/>
              <a:gd name="T83" fmla="*/ 0 h 78"/>
              <a:gd name="T84" fmla="*/ 41 w 41"/>
              <a:gd name="T85" fmla="*/ 0 h 78"/>
              <a:gd name="T86" fmla="*/ 41 w 41"/>
              <a:gd name="T87" fmla="*/ 0 h 78"/>
              <a:gd name="T88" fmla="*/ 41 w 41"/>
              <a:gd name="T89" fmla="*/ 0 h 78"/>
              <a:gd name="T90" fmla="*/ 41 w 41"/>
              <a:gd name="T91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" h="78"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0" y="56"/>
                  <a:pt x="0" y="56"/>
                  <a:pt x="0" y="56"/>
                </a:cubicBezTo>
                <a:moveTo>
                  <a:pt x="39" y="31"/>
                </a:moveTo>
                <a:cubicBezTo>
                  <a:pt x="37" y="43"/>
                  <a:pt x="35" y="59"/>
                  <a:pt x="30" y="77"/>
                </a:cubicBezTo>
                <a:cubicBezTo>
                  <a:pt x="35" y="59"/>
                  <a:pt x="37" y="43"/>
                  <a:pt x="39" y="31"/>
                </a:cubicBezTo>
                <a:moveTo>
                  <a:pt x="39" y="30"/>
                </a:moveTo>
                <a:cubicBezTo>
                  <a:pt x="39" y="30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41" y="12"/>
                </a:move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moveTo>
                  <a:pt x="41" y="2"/>
                </a:moveTo>
                <a:cubicBezTo>
                  <a:pt x="41" y="4"/>
                  <a:pt x="41" y="7"/>
                  <a:pt x="41" y="12"/>
                </a:cubicBezTo>
                <a:cubicBezTo>
                  <a:pt x="41" y="8"/>
                  <a:pt x="41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2"/>
                  <a:pt x="41" y="2"/>
                </a:cubicBezTo>
                <a:moveTo>
                  <a:pt x="41" y="0"/>
                </a:moveTo>
                <a:cubicBezTo>
                  <a:pt x="41" y="0"/>
                  <a:pt x="41" y="0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45" name="任意多边形 44"/>
          <p:cNvSpPr/>
          <p:nvPr>
            <p:custDataLst>
              <p:tags r:id="rId43"/>
            </p:custDataLst>
          </p:nvPr>
        </p:nvSpPr>
        <p:spPr bwMode="auto">
          <a:xfrm rot="607256">
            <a:off x="7225173" y="2116208"/>
            <a:ext cx="442590" cy="839551"/>
          </a:xfrm>
          <a:custGeom>
            <a:avLst/>
            <a:gdLst>
              <a:gd name="T0" fmla="*/ 41 w 41"/>
              <a:gd name="T1" fmla="*/ 0 h 78"/>
              <a:gd name="T2" fmla="*/ 41 w 41"/>
              <a:gd name="T3" fmla="*/ 0 h 78"/>
              <a:gd name="T4" fmla="*/ 41 w 41"/>
              <a:gd name="T5" fmla="*/ 0 h 78"/>
              <a:gd name="T6" fmla="*/ 0 w 41"/>
              <a:gd name="T7" fmla="*/ 56 h 78"/>
              <a:gd name="T8" fmla="*/ 30 w 41"/>
              <a:gd name="T9" fmla="*/ 78 h 78"/>
              <a:gd name="T10" fmla="*/ 30 w 41"/>
              <a:gd name="T11" fmla="*/ 77 h 78"/>
              <a:gd name="T12" fmla="*/ 30 w 41"/>
              <a:gd name="T13" fmla="*/ 77 h 78"/>
              <a:gd name="T14" fmla="*/ 30 w 41"/>
              <a:gd name="T15" fmla="*/ 77 h 78"/>
              <a:gd name="T16" fmla="*/ 30 w 41"/>
              <a:gd name="T17" fmla="*/ 77 h 78"/>
              <a:gd name="T18" fmla="*/ 30 w 41"/>
              <a:gd name="T19" fmla="*/ 77 h 78"/>
              <a:gd name="T20" fmla="*/ 39 w 41"/>
              <a:gd name="T21" fmla="*/ 31 h 78"/>
              <a:gd name="T22" fmla="*/ 39 w 41"/>
              <a:gd name="T23" fmla="*/ 31 h 78"/>
              <a:gd name="T24" fmla="*/ 39 w 41"/>
              <a:gd name="T25" fmla="*/ 30 h 78"/>
              <a:gd name="T26" fmla="*/ 39 w 41"/>
              <a:gd name="T27" fmla="*/ 30 h 78"/>
              <a:gd name="T28" fmla="*/ 39 w 41"/>
              <a:gd name="T29" fmla="*/ 30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41 w 41"/>
              <a:gd name="T39" fmla="*/ 12 h 78"/>
              <a:gd name="T40" fmla="*/ 41 w 41"/>
              <a:gd name="T41" fmla="*/ 12 h 78"/>
              <a:gd name="T42" fmla="*/ 41 w 41"/>
              <a:gd name="T43" fmla="*/ 12 h 78"/>
              <a:gd name="T44" fmla="*/ 41 w 41"/>
              <a:gd name="T45" fmla="*/ 2 h 78"/>
              <a:gd name="T46" fmla="*/ 41 w 41"/>
              <a:gd name="T47" fmla="*/ 1 h 78"/>
              <a:gd name="T48" fmla="*/ 41 w 41"/>
              <a:gd name="T49" fmla="*/ 1 h 78"/>
              <a:gd name="T50" fmla="*/ 41 w 41"/>
              <a:gd name="T51" fmla="*/ 1 h 78"/>
              <a:gd name="T52" fmla="*/ 41 w 41"/>
              <a:gd name="T53" fmla="*/ 1 h 78"/>
              <a:gd name="T54" fmla="*/ 41 w 41"/>
              <a:gd name="T55" fmla="*/ 0 h 78"/>
              <a:gd name="T56" fmla="*/ 41 w 41"/>
              <a:gd name="T57" fmla="*/ 0 h 78"/>
              <a:gd name="T58" fmla="*/ 41 w 41"/>
              <a:gd name="T59" fmla="*/ 0 h 78"/>
              <a:gd name="T60" fmla="*/ 41 w 41"/>
              <a:gd name="T61" fmla="*/ 0 h 78"/>
              <a:gd name="T62" fmla="*/ 41 w 41"/>
              <a:gd name="T63" fmla="*/ 0 h 78"/>
              <a:gd name="T64" fmla="*/ 41 w 41"/>
              <a:gd name="T65" fmla="*/ 0 h 78"/>
              <a:gd name="T66" fmla="*/ 41 w 41"/>
              <a:gd name="T6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" h="78"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5" y="59"/>
                  <a:pt x="37" y="43"/>
                  <a:pt x="39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23"/>
                  <a:pt x="40" y="17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7"/>
                  <a:pt x="41" y="4"/>
                  <a:pt x="41" y="2"/>
                </a:cubicBezTo>
                <a:cubicBezTo>
                  <a:pt x="41" y="2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46" name="任意多边形 45"/>
          <p:cNvSpPr/>
          <p:nvPr>
            <p:custDataLst>
              <p:tags r:id="rId44"/>
            </p:custDataLst>
          </p:nvPr>
        </p:nvSpPr>
        <p:spPr bwMode="auto">
          <a:xfrm rot="607256">
            <a:off x="6554745" y="3270225"/>
            <a:ext cx="392398" cy="118633"/>
          </a:xfrm>
          <a:custGeom>
            <a:avLst/>
            <a:gdLst>
              <a:gd name="T0" fmla="*/ 15 w 36"/>
              <a:gd name="T1" fmla="*/ 11 h 11"/>
              <a:gd name="T2" fmla="*/ 15 w 36"/>
              <a:gd name="T3" fmla="*/ 11 h 11"/>
              <a:gd name="T4" fmla="*/ 15 w 36"/>
              <a:gd name="T5" fmla="*/ 11 h 11"/>
              <a:gd name="T6" fmla="*/ 15 w 36"/>
              <a:gd name="T7" fmla="*/ 11 h 11"/>
              <a:gd name="T8" fmla="*/ 0 w 36"/>
              <a:gd name="T9" fmla="*/ 6 h 11"/>
              <a:gd name="T10" fmla="*/ 0 w 36"/>
              <a:gd name="T11" fmla="*/ 6 h 11"/>
              <a:gd name="T12" fmla="*/ 0 w 36"/>
              <a:gd name="T13" fmla="*/ 6 h 11"/>
              <a:gd name="T14" fmla="*/ 36 w 36"/>
              <a:gd name="T15" fmla="*/ 0 h 11"/>
              <a:gd name="T16" fmla="*/ 15 w 36"/>
              <a:gd name="T17" fmla="*/ 11 h 11"/>
              <a:gd name="T18" fmla="*/ 36 w 36"/>
              <a:gd name="T19" fmla="*/ 0 h 11"/>
              <a:gd name="T20" fmla="*/ 36 w 36"/>
              <a:gd name="T21" fmla="*/ 0 h 11"/>
              <a:gd name="T22" fmla="*/ 36 w 36"/>
              <a:gd name="T23" fmla="*/ 0 h 11"/>
              <a:gd name="T24" fmla="*/ 36 w 36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11">
                <a:moveTo>
                  <a:pt x="15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36" y="0"/>
                </a:moveTo>
                <a:cubicBezTo>
                  <a:pt x="31" y="7"/>
                  <a:pt x="23" y="11"/>
                  <a:pt x="15" y="11"/>
                </a:cubicBezTo>
                <a:cubicBezTo>
                  <a:pt x="23" y="11"/>
                  <a:pt x="31" y="7"/>
                  <a:pt x="36" y="0"/>
                </a:cubicBezTo>
                <a:moveTo>
                  <a:pt x="36" y="0"/>
                </a:move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7" name="任意多边形 46"/>
          <p:cNvSpPr/>
          <p:nvPr>
            <p:custDataLst>
              <p:tags r:id="rId45"/>
            </p:custDataLst>
          </p:nvPr>
        </p:nvSpPr>
        <p:spPr bwMode="auto">
          <a:xfrm rot="607256">
            <a:off x="6589634" y="2876234"/>
            <a:ext cx="442590" cy="520157"/>
          </a:xfrm>
          <a:custGeom>
            <a:avLst/>
            <a:gdLst>
              <a:gd name="T0" fmla="*/ 30 w 41"/>
              <a:gd name="T1" fmla="*/ 0 h 48"/>
              <a:gd name="T2" fmla="*/ 26 w 41"/>
              <a:gd name="T3" fmla="*/ 6 h 48"/>
              <a:gd name="T4" fmla="*/ 34 w 41"/>
              <a:gd name="T5" fmla="*/ 21 h 48"/>
              <a:gd name="T6" fmla="*/ 31 w 41"/>
              <a:gd name="T7" fmla="*/ 33 h 48"/>
              <a:gd name="T8" fmla="*/ 15 w 41"/>
              <a:gd name="T9" fmla="*/ 41 h 48"/>
              <a:gd name="T10" fmla="*/ 4 w 41"/>
              <a:gd name="T11" fmla="*/ 37 h 48"/>
              <a:gd name="T12" fmla="*/ 4 w 41"/>
              <a:gd name="T13" fmla="*/ 37 h 48"/>
              <a:gd name="T14" fmla="*/ 0 w 41"/>
              <a:gd name="T15" fmla="*/ 43 h 48"/>
              <a:gd name="T16" fmla="*/ 0 w 41"/>
              <a:gd name="T17" fmla="*/ 43 h 48"/>
              <a:gd name="T18" fmla="*/ 0 w 41"/>
              <a:gd name="T19" fmla="*/ 43 h 48"/>
              <a:gd name="T20" fmla="*/ 0 w 41"/>
              <a:gd name="T21" fmla="*/ 43 h 48"/>
              <a:gd name="T22" fmla="*/ 0 w 41"/>
              <a:gd name="T23" fmla="*/ 43 h 48"/>
              <a:gd name="T24" fmla="*/ 15 w 41"/>
              <a:gd name="T25" fmla="*/ 48 h 48"/>
              <a:gd name="T26" fmla="*/ 15 w 41"/>
              <a:gd name="T27" fmla="*/ 48 h 48"/>
              <a:gd name="T28" fmla="*/ 15 w 41"/>
              <a:gd name="T29" fmla="*/ 48 h 48"/>
              <a:gd name="T30" fmla="*/ 15 w 41"/>
              <a:gd name="T31" fmla="*/ 48 h 48"/>
              <a:gd name="T32" fmla="*/ 15 w 41"/>
              <a:gd name="T33" fmla="*/ 48 h 48"/>
              <a:gd name="T34" fmla="*/ 15 w 41"/>
              <a:gd name="T35" fmla="*/ 48 h 48"/>
              <a:gd name="T36" fmla="*/ 36 w 41"/>
              <a:gd name="T37" fmla="*/ 37 h 48"/>
              <a:gd name="T38" fmla="*/ 36 w 41"/>
              <a:gd name="T39" fmla="*/ 37 h 48"/>
              <a:gd name="T40" fmla="*/ 36 w 41"/>
              <a:gd name="T41" fmla="*/ 37 h 48"/>
              <a:gd name="T42" fmla="*/ 36 w 41"/>
              <a:gd name="T43" fmla="*/ 37 h 48"/>
              <a:gd name="T44" fmla="*/ 36 w 41"/>
              <a:gd name="T45" fmla="*/ 37 h 48"/>
              <a:gd name="T46" fmla="*/ 36 w 41"/>
              <a:gd name="T47" fmla="*/ 37 h 48"/>
              <a:gd name="T48" fmla="*/ 36 w 41"/>
              <a:gd name="T49" fmla="*/ 37 h 48"/>
              <a:gd name="T50" fmla="*/ 41 w 41"/>
              <a:gd name="T51" fmla="*/ 21 h 48"/>
              <a:gd name="T52" fmla="*/ 30 w 41"/>
              <a:gd name="T53" fmla="*/ 0 h 48"/>
              <a:gd name="T54" fmla="*/ 30 w 41"/>
              <a:gd name="T5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8">
                <a:moveTo>
                  <a:pt x="30" y="0"/>
                </a:moveTo>
                <a:cubicBezTo>
                  <a:pt x="26" y="6"/>
                  <a:pt x="26" y="6"/>
                  <a:pt x="26" y="6"/>
                </a:cubicBezTo>
                <a:cubicBezTo>
                  <a:pt x="32" y="10"/>
                  <a:pt x="34" y="16"/>
                  <a:pt x="34" y="21"/>
                </a:cubicBezTo>
                <a:cubicBezTo>
                  <a:pt x="34" y="25"/>
                  <a:pt x="33" y="29"/>
                  <a:pt x="31" y="33"/>
                </a:cubicBezTo>
                <a:cubicBezTo>
                  <a:pt x="27" y="38"/>
                  <a:pt x="21" y="41"/>
                  <a:pt x="15" y="41"/>
                </a:cubicBezTo>
                <a:cubicBezTo>
                  <a:pt x="11" y="41"/>
                  <a:pt x="7" y="40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4" y="46"/>
                  <a:pt x="10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23" y="48"/>
                  <a:pt x="31" y="44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40" y="32"/>
                  <a:pt x="41" y="27"/>
                  <a:pt x="41" y="21"/>
                </a:cubicBezTo>
                <a:cubicBezTo>
                  <a:pt x="41" y="13"/>
                  <a:pt x="37" y="5"/>
                  <a:pt x="30" y="0"/>
                </a:cubicBezTo>
                <a:cubicBezTo>
                  <a:pt x="30" y="0"/>
                  <a:pt x="30" y="0"/>
                  <a:pt x="3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49" name="文本框 48"/>
          <p:cNvSpPr txBox="1"/>
          <p:nvPr>
            <p:custDataLst>
              <p:tags r:id="rId46"/>
            </p:custDataLst>
          </p:nvPr>
        </p:nvSpPr>
        <p:spPr>
          <a:xfrm>
            <a:off x="279400" y="4249420"/>
            <a:ext cx="4443730" cy="982345"/>
          </a:xfrm>
          <a:prstGeom prst="rect">
            <a:avLst/>
          </a:prstGeom>
          <a:noFill/>
        </p:spPr>
        <p:txBody>
          <a:bodyPr wrap="square" lIns="91440" tIns="0" rIns="91440" bIns="45720"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要明确必考知识点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对各个考点考查的深度、广度、难度以及可能的考试题型都要做到胸有成竹。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1" name="任意多边形 50"/>
          <p:cNvSpPr/>
          <p:nvPr>
            <p:custDataLst>
              <p:tags r:id="rId47"/>
            </p:custDataLst>
          </p:nvPr>
        </p:nvSpPr>
        <p:spPr bwMode="auto">
          <a:xfrm>
            <a:off x="3776933" y="3492552"/>
            <a:ext cx="280735" cy="255914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60000" lnSpcReduction="20000"/>
          </a:bodyPr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>
            <p:custDataLst>
              <p:tags r:id="rId48"/>
            </p:custDataLst>
          </p:nvPr>
        </p:nvSpPr>
        <p:spPr>
          <a:xfrm>
            <a:off x="7898765" y="2567305"/>
            <a:ext cx="4179570" cy="515620"/>
          </a:xfrm>
          <a:prstGeom prst="rect">
            <a:avLst/>
          </a:prstGeom>
          <a:noFill/>
        </p:spPr>
        <p:txBody>
          <a:bodyPr wrap="square" lIns="91440" tIns="0" rIns="91440" bIns="45720"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基于教材，夯实基础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，全面细致地复习和梳理整个初中的知识概念。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>
            <p:custDataLst>
              <p:tags r:id="rId49"/>
            </p:custDataLst>
          </p:nvPr>
        </p:nvSpPr>
        <p:spPr>
          <a:xfrm>
            <a:off x="8025130" y="1953895"/>
            <a:ext cx="3638550" cy="520700"/>
          </a:xfrm>
          <a:prstGeom prst="rect">
            <a:avLst/>
          </a:prstGeom>
          <a:solidFill>
            <a:srgbClr val="FFBA21"/>
          </a:solidFill>
        </p:spPr>
        <p:txBody>
          <a:bodyPr wrap="square" lIns="91440" tIns="45720" rIns="91440" bIns="4572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第二点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7" name="任意多边形 56"/>
          <p:cNvSpPr/>
          <p:nvPr>
            <p:custDataLst>
              <p:tags r:id="rId50"/>
            </p:custDataLst>
          </p:nvPr>
        </p:nvSpPr>
        <p:spPr bwMode="auto">
          <a:xfrm>
            <a:off x="11168380" y="2084070"/>
            <a:ext cx="413385" cy="34861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90000"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07135" y="695960"/>
            <a:ext cx="8504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2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物理的复习要注意五点，即能实现从“量变”成为“质变”。</a:t>
            </a:r>
            <a:endParaRPr lang="zh-CN" altLang="en-US" sz="2400">
              <a:solidFill>
                <a:schemeClr val="accent2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8" name="图片 47" descr="3481816"/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51130" y="-154305"/>
            <a:ext cx="1310640" cy="1310640"/>
          </a:xfrm>
          <a:prstGeom prst="rect">
            <a:avLst/>
          </a:prstGeom>
        </p:spPr>
      </p:pic>
      <p:sp>
        <p:nvSpPr>
          <p:cNvPr id="137" name="矩形 136"/>
          <p:cNvSpPr/>
          <p:nvPr>
            <p:custDataLst>
              <p:tags r:id="rId53"/>
            </p:custDataLst>
          </p:nvPr>
        </p:nvSpPr>
        <p:spPr>
          <a:xfrm>
            <a:off x="438150" y="3641090"/>
            <a:ext cx="3916680" cy="563880"/>
          </a:xfrm>
          <a:prstGeom prst="rect">
            <a:avLst/>
          </a:prstGeom>
          <a:solidFill>
            <a:srgbClr val="30506A"/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第一点：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0" name="任意多边形 49"/>
          <p:cNvSpPr/>
          <p:nvPr>
            <p:custDataLst>
              <p:tags r:id="rId54"/>
            </p:custDataLst>
          </p:nvPr>
        </p:nvSpPr>
        <p:spPr bwMode="auto">
          <a:xfrm>
            <a:off x="3876040" y="3773170"/>
            <a:ext cx="400050" cy="30035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80000" lnSpcReduction="20000"/>
          </a:bodyPr>
          <a:p>
            <a:endParaRPr lang="zh-CN" altLang="en-US"/>
          </a:p>
        </p:txBody>
      </p:sp>
    </p:spTree>
    <p:custDataLst>
      <p:tags r:id="rId5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 73"/>
          <p:cNvSpPr/>
          <p:nvPr>
            <p:custDataLst>
              <p:tags r:id="rId1"/>
            </p:custDataLst>
          </p:nvPr>
        </p:nvSpPr>
        <p:spPr>
          <a:xfrm flipV="1">
            <a:off x="-34241" y="-37210"/>
            <a:ext cx="12192003" cy="2769280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  <a:gd name="connsiteX0-737" fmla="*/ 0 w 6216319"/>
              <a:gd name="connsiteY0-738" fmla="*/ 57561 h 1359765"/>
              <a:gd name="connsiteX1-739" fmla="*/ 574189 w 6216319"/>
              <a:gd name="connsiteY1-740" fmla="*/ 379355 h 1359765"/>
              <a:gd name="connsiteX2-741" fmla="*/ 2265770 w 6216319"/>
              <a:gd name="connsiteY2-742" fmla="*/ 566088 h 1359765"/>
              <a:gd name="connsiteX3-743" fmla="*/ 3244906 w 6216319"/>
              <a:gd name="connsiteY3-744" fmla="*/ 549904 h 1359765"/>
              <a:gd name="connsiteX4-745" fmla="*/ 4628644 w 6216319"/>
              <a:gd name="connsiteY4-746" fmla="*/ 1092071 h 1359765"/>
              <a:gd name="connsiteX5-747" fmla="*/ 5356927 w 6216319"/>
              <a:gd name="connsiteY5-748" fmla="*/ 1245819 h 1359765"/>
              <a:gd name="connsiteX6-749" fmla="*/ 6216319 w 6216319"/>
              <a:gd name="connsiteY6-750" fmla="*/ 1359765 h 1359765"/>
              <a:gd name="connsiteX7-751" fmla="*/ 0 w 6216319"/>
              <a:gd name="connsiteY7-752" fmla="*/ 1359765 h 1359765"/>
              <a:gd name="connsiteX8-753" fmla="*/ 0 w 6216319"/>
              <a:gd name="connsiteY8-754" fmla="*/ 57561 h 1359765"/>
              <a:gd name="connsiteX0-755" fmla="*/ 0 w 6216319"/>
              <a:gd name="connsiteY0-756" fmla="*/ 55201 h 1357405"/>
              <a:gd name="connsiteX1-757" fmla="*/ 574189 w 6216319"/>
              <a:gd name="connsiteY1-758" fmla="*/ 376995 h 1357405"/>
              <a:gd name="connsiteX2-759" fmla="*/ 2244895 w 6216319"/>
              <a:gd name="connsiteY2-760" fmla="*/ 570887 h 1357405"/>
              <a:gd name="connsiteX3-761" fmla="*/ 3244906 w 6216319"/>
              <a:gd name="connsiteY3-762" fmla="*/ 547544 h 1357405"/>
              <a:gd name="connsiteX4-763" fmla="*/ 4628644 w 6216319"/>
              <a:gd name="connsiteY4-764" fmla="*/ 1089711 h 1357405"/>
              <a:gd name="connsiteX5-765" fmla="*/ 5356927 w 6216319"/>
              <a:gd name="connsiteY5-766" fmla="*/ 1243459 h 1357405"/>
              <a:gd name="connsiteX6-767" fmla="*/ 6216319 w 6216319"/>
              <a:gd name="connsiteY6-768" fmla="*/ 1357405 h 1357405"/>
              <a:gd name="connsiteX7-769" fmla="*/ 0 w 6216319"/>
              <a:gd name="connsiteY7-770" fmla="*/ 1357405 h 1357405"/>
              <a:gd name="connsiteX8-771" fmla="*/ 0 w 6216319"/>
              <a:gd name="connsiteY8-772" fmla="*/ 55201 h 1357405"/>
              <a:gd name="connsiteX0-773" fmla="*/ 0 w 6216319"/>
              <a:gd name="connsiteY0-774" fmla="*/ 49067 h 1351271"/>
              <a:gd name="connsiteX1-775" fmla="*/ 574189 w 6216319"/>
              <a:gd name="connsiteY1-776" fmla="*/ 370861 h 1351271"/>
              <a:gd name="connsiteX2-777" fmla="*/ 1217749 w 6216319"/>
              <a:gd name="connsiteY2-778" fmla="*/ 1887 h 1351271"/>
              <a:gd name="connsiteX3-779" fmla="*/ 2244895 w 6216319"/>
              <a:gd name="connsiteY3-780" fmla="*/ 564753 h 1351271"/>
              <a:gd name="connsiteX4-781" fmla="*/ 3244906 w 6216319"/>
              <a:gd name="connsiteY4-782" fmla="*/ 541410 h 1351271"/>
              <a:gd name="connsiteX5-783" fmla="*/ 4628644 w 6216319"/>
              <a:gd name="connsiteY5-784" fmla="*/ 1083577 h 1351271"/>
              <a:gd name="connsiteX6-785" fmla="*/ 5356927 w 6216319"/>
              <a:gd name="connsiteY6-786" fmla="*/ 1237325 h 1351271"/>
              <a:gd name="connsiteX7-787" fmla="*/ 6216319 w 6216319"/>
              <a:gd name="connsiteY7-788" fmla="*/ 1351271 h 1351271"/>
              <a:gd name="connsiteX8-789" fmla="*/ 0 w 6216319"/>
              <a:gd name="connsiteY8-790" fmla="*/ 1351271 h 1351271"/>
              <a:gd name="connsiteX9-791" fmla="*/ 0 w 6216319"/>
              <a:gd name="connsiteY9-792" fmla="*/ 49067 h 1351271"/>
              <a:gd name="connsiteX0-793" fmla="*/ 0 w 6216319"/>
              <a:gd name="connsiteY0-794" fmla="*/ 22 h 1302226"/>
              <a:gd name="connsiteX1-795" fmla="*/ 574189 w 6216319"/>
              <a:gd name="connsiteY1-796" fmla="*/ 321816 h 1302226"/>
              <a:gd name="connsiteX2-797" fmla="*/ 1015951 w 6216319"/>
              <a:gd name="connsiteY2-798" fmla="*/ 346561 h 1302226"/>
              <a:gd name="connsiteX3-799" fmla="*/ 2244895 w 6216319"/>
              <a:gd name="connsiteY3-800" fmla="*/ 515708 h 1302226"/>
              <a:gd name="connsiteX4-801" fmla="*/ 3244906 w 6216319"/>
              <a:gd name="connsiteY4-802" fmla="*/ 492365 h 1302226"/>
              <a:gd name="connsiteX5-803" fmla="*/ 4628644 w 6216319"/>
              <a:gd name="connsiteY5-804" fmla="*/ 1034532 h 1302226"/>
              <a:gd name="connsiteX6-805" fmla="*/ 5356927 w 6216319"/>
              <a:gd name="connsiteY6-806" fmla="*/ 1188280 h 1302226"/>
              <a:gd name="connsiteX7-807" fmla="*/ 6216319 w 6216319"/>
              <a:gd name="connsiteY7-808" fmla="*/ 1302226 h 1302226"/>
              <a:gd name="connsiteX8-809" fmla="*/ 0 w 6216319"/>
              <a:gd name="connsiteY8-810" fmla="*/ 1302226 h 1302226"/>
              <a:gd name="connsiteX9-811" fmla="*/ 0 w 6216319"/>
              <a:gd name="connsiteY9-812" fmla="*/ 22 h 1302226"/>
              <a:gd name="connsiteX0-813" fmla="*/ 0 w 6216319"/>
              <a:gd name="connsiteY0-814" fmla="*/ 22 h 1302226"/>
              <a:gd name="connsiteX1-815" fmla="*/ 574189 w 6216319"/>
              <a:gd name="connsiteY1-816" fmla="*/ 321816 h 1302226"/>
              <a:gd name="connsiteX2-817" fmla="*/ 1015951 w 6216319"/>
              <a:gd name="connsiteY2-818" fmla="*/ 346561 h 1302226"/>
              <a:gd name="connsiteX3-819" fmla="*/ 2244895 w 6216319"/>
              <a:gd name="connsiteY3-820" fmla="*/ 515708 h 1302226"/>
              <a:gd name="connsiteX4-821" fmla="*/ 3244906 w 6216319"/>
              <a:gd name="connsiteY4-822" fmla="*/ 492365 h 1302226"/>
              <a:gd name="connsiteX5-823" fmla="*/ 4628644 w 6216319"/>
              <a:gd name="connsiteY5-824" fmla="*/ 1034532 h 1302226"/>
              <a:gd name="connsiteX6-825" fmla="*/ 5356927 w 6216319"/>
              <a:gd name="connsiteY6-826" fmla="*/ 1188280 h 1302226"/>
              <a:gd name="connsiteX7-827" fmla="*/ 6216319 w 6216319"/>
              <a:gd name="connsiteY7-828" fmla="*/ 1302226 h 1302226"/>
              <a:gd name="connsiteX8-829" fmla="*/ 0 w 6216319"/>
              <a:gd name="connsiteY8-830" fmla="*/ 1302226 h 1302226"/>
              <a:gd name="connsiteX9-831" fmla="*/ 0 w 6216319"/>
              <a:gd name="connsiteY9-832" fmla="*/ 22 h 1302226"/>
              <a:gd name="connsiteX0-833" fmla="*/ 0 w 6216319"/>
              <a:gd name="connsiteY0-834" fmla="*/ 22 h 1302226"/>
              <a:gd name="connsiteX1-835" fmla="*/ 574189 w 6216319"/>
              <a:gd name="connsiteY1-836" fmla="*/ 321816 h 1302226"/>
              <a:gd name="connsiteX2-837" fmla="*/ 1015951 w 6216319"/>
              <a:gd name="connsiteY2-838" fmla="*/ 346561 h 1302226"/>
              <a:gd name="connsiteX3-839" fmla="*/ 2244895 w 6216319"/>
              <a:gd name="connsiteY3-840" fmla="*/ 515708 h 1302226"/>
              <a:gd name="connsiteX4-841" fmla="*/ 3244906 w 6216319"/>
              <a:gd name="connsiteY4-842" fmla="*/ 492365 h 1302226"/>
              <a:gd name="connsiteX5-843" fmla="*/ 4628644 w 6216319"/>
              <a:gd name="connsiteY5-844" fmla="*/ 1034532 h 1302226"/>
              <a:gd name="connsiteX6-845" fmla="*/ 5356927 w 6216319"/>
              <a:gd name="connsiteY6-846" fmla="*/ 1188280 h 1302226"/>
              <a:gd name="connsiteX7-847" fmla="*/ 6216319 w 6216319"/>
              <a:gd name="connsiteY7-848" fmla="*/ 1302226 h 1302226"/>
              <a:gd name="connsiteX8-849" fmla="*/ 0 w 6216319"/>
              <a:gd name="connsiteY8-850" fmla="*/ 1302226 h 1302226"/>
              <a:gd name="connsiteX9-851" fmla="*/ 0 w 6216319"/>
              <a:gd name="connsiteY9-852" fmla="*/ 22 h 1302226"/>
              <a:gd name="connsiteX0-853" fmla="*/ 0 w 6216319"/>
              <a:gd name="connsiteY0-854" fmla="*/ 22 h 1302226"/>
              <a:gd name="connsiteX1-855" fmla="*/ 574189 w 6216319"/>
              <a:gd name="connsiteY1-856" fmla="*/ 321816 h 1302226"/>
              <a:gd name="connsiteX2-857" fmla="*/ 1015951 w 6216319"/>
              <a:gd name="connsiteY2-858" fmla="*/ 346561 h 1302226"/>
              <a:gd name="connsiteX3-859" fmla="*/ 2244895 w 6216319"/>
              <a:gd name="connsiteY3-860" fmla="*/ 515708 h 1302226"/>
              <a:gd name="connsiteX4-861" fmla="*/ 3244906 w 6216319"/>
              <a:gd name="connsiteY4-862" fmla="*/ 492365 h 1302226"/>
              <a:gd name="connsiteX5-863" fmla="*/ 4628644 w 6216319"/>
              <a:gd name="connsiteY5-864" fmla="*/ 1034532 h 1302226"/>
              <a:gd name="connsiteX6-865" fmla="*/ 5356927 w 6216319"/>
              <a:gd name="connsiteY6-866" fmla="*/ 1188280 h 1302226"/>
              <a:gd name="connsiteX7-867" fmla="*/ 6216319 w 6216319"/>
              <a:gd name="connsiteY7-868" fmla="*/ 1302226 h 1302226"/>
              <a:gd name="connsiteX8-869" fmla="*/ 0 w 6216319"/>
              <a:gd name="connsiteY8-870" fmla="*/ 1302226 h 1302226"/>
              <a:gd name="connsiteX9-871" fmla="*/ 0 w 6216319"/>
              <a:gd name="connsiteY9-872" fmla="*/ 22 h 1302226"/>
              <a:gd name="connsiteX0-873" fmla="*/ 0 w 6216319"/>
              <a:gd name="connsiteY0-874" fmla="*/ 22 h 1302226"/>
              <a:gd name="connsiteX1-875" fmla="*/ 574189 w 6216319"/>
              <a:gd name="connsiteY1-876" fmla="*/ 321816 h 1302226"/>
              <a:gd name="connsiteX2-877" fmla="*/ 1015951 w 6216319"/>
              <a:gd name="connsiteY2-878" fmla="*/ 346561 h 1302226"/>
              <a:gd name="connsiteX3-879" fmla="*/ 1704848 w 6216319"/>
              <a:gd name="connsiteY3-880" fmla="*/ 296453 h 1302226"/>
              <a:gd name="connsiteX4-881" fmla="*/ 2244895 w 6216319"/>
              <a:gd name="connsiteY4-882" fmla="*/ 515708 h 1302226"/>
              <a:gd name="connsiteX5-883" fmla="*/ 3244906 w 6216319"/>
              <a:gd name="connsiteY5-884" fmla="*/ 492365 h 1302226"/>
              <a:gd name="connsiteX6-885" fmla="*/ 4628644 w 6216319"/>
              <a:gd name="connsiteY6-886" fmla="*/ 1034532 h 1302226"/>
              <a:gd name="connsiteX7-887" fmla="*/ 5356927 w 6216319"/>
              <a:gd name="connsiteY7-888" fmla="*/ 1188280 h 1302226"/>
              <a:gd name="connsiteX8-889" fmla="*/ 6216319 w 6216319"/>
              <a:gd name="connsiteY8-890" fmla="*/ 1302226 h 1302226"/>
              <a:gd name="connsiteX9-891" fmla="*/ 0 w 6216319"/>
              <a:gd name="connsiteY9-892" fmla="*/ 1302226 h 1302226"/>
              <a:gd name="connsiteX10" fmla="*/ 0 w 6216319"/>
              <a:gd name="connsiteY10" fmla="*/ 22 h 1302226"/>
              <a:gd name="connsiteX0-893" fmla="*/ 0 w 6216319"/>
              <a:gd name="connsiteY0-894" fmla="*/ 22 h 1302226"/>
              <a:gd name="connsiteX1-895" fmla="*/ 574189 w 6216319"/>
              <a:gd name="connsiteY1-896" fmla="*/ 321816 h 1302226"/>
              <a:gd name="connsiteX2-897" fmla="*/ 1015951 w 6216319"/>
              <a:gd name="connsiteY2-898" fmla="*/ 346561 h 1302226"/>
              <a:gd name="connsiteX3-899" fmla="*/ 1732682 w 6216319"/>
              <a:gd name="connsiteY3-900" fmla="*/ 368038 h 1302226"/>
              <a:gd name="connsiteX4-901" fmla="*/ 2244895 w 6216319"/>
              <a:gd name="connsiteY4-902" fmla="*/ 515708 h 1302226"/>
              <a:gd name="connsiteX5-903" fmla="*/ 3244906 w 6216319"/>
              <a:gd name="connsiteY5-904" fmla="*/ 492365 h 1302226"/>
              <a:gd name="connsiteX6-905" fmla="*/ 4628644 w 6216319"/>
              <a:gd name="connsiteY6-906" fmla="*/ 1034532 h 1302226"/>
              <a:gd name="connsiteX7-907" fmla="*/ 5356927 w 6216319"/>
              <a:gd name="connsiteY7-908" fmla="*/ 1188280 h 1302226"/>
              <a:gd name="connsiteX8-909" fmla="*/ 6216319 w 6216319"/>
              <a:gd name="connsiteY8-910" fmla="*/ 1302226 h 1302226"/>
              <a:gd name="connsiteX9-911" fmla="*/ 0 w 6216319"/>
              <a:gd name="connsiteY9-912" fmla="*/ 1302226 h 1302226"/>
              <a:gd name="connsiteX10-913" fmla="*/ 0 w 6216319"/>
              <a:gd name="connsiteY10-914" fmla="*/ 22 h 1302226"/>
              <a:gd name="connsiteX0-915" fmla="*/ 0 w 6216319"/>
              <a:gd name="connsiteY0-916" fmla="*/ 22 h 1302226"/>
              <a:gd name="connsiteX1-917" fmla="*/ 574189 w 6216319"/>
              <a:gd name="connsiteY1-918" fmla="*/ 321816 h 1302226"/>
              <a:gd name="connsiteX2-919" fmla="*/ 1015951 w 6216319"/>
              <a:gd name="connsiteY2-920" fmla="*/ 346561 h 1302226"/>
              <a:gd name="connsiteX3-921" fmla="*/ 1732682 w 6216319"/>
              <a:gd name="connsiteY3-922" fmla="*/ 368038 h 1302226"/>
              <a:gd name="connsiteX4-923" fmla="*/ 2244895 w 6216319"/>
              <a:gd name="connsiteY4-924" fmla="*/ 515708 h 1302226"/>
              <a:gd name="connsiteX5-925" fmla="*/ 3244906 w 6216319"/>
              <a:gd name="connsiteY5-926" fmla="*/ 492365 h 1302226"/>
              <a:gd name="connsiteX6-927" fmla="*/ 4628644 w 6216319"/>
              <a:gd name="connsiteY6-928" fmla="*/ 1034532 h 1302226"/>
              <a:gd name="connsiteX7-929" fmla="*/ 5356927 w 6216319"/>
              <a:gd name="connsiteY7-930" fmla="*/ 1188280 h 1302226"/>
              <a:gd name="connsiteX8-931" fmla="*/ 6216319 w 6216319"/>
              <a:gd name="connsiteY8-932" fmla="*/ 1302226 h 1302226"/>
              <a:gd name="connsiteX9-933" fmla="*/ 0 w 6216319"/>
              <a:gd name="connsiteY9-934" fmla="*/ 1302226 h 1302226"/>
              <a:gd name="connsiteX10-935" fmla="*/ 0 w 6216319"/>
              <a:gd name="connsiteY10-936" fmla="*/ 22 h 1302226"/>
              <a:gd name="connsiteX0-937" fmla="*/ 0 w 6216319"/>
              <a:gd name="connsiteY0-938" fmla="*/ 22 h 1302226"/>
              <a:gd name="connsiteX1-939" fmla="*/ 574189 w 6216319"/>
              <a:gd name="connsiteY1-940" fmla="*/ 321816 h 1302226"/>
              <a:gd name="connsiteX2-941" fmla="*/ 1015951 w 6216319"/>
              <a:gd name="connsiteY2-942" fmla="*/ 346561 h 1302226"/>
              <a:gd name="connsiteX3-943" fmla="*/ 1732682 w 6216319"/>
              <a:gd name="connsiteY3-944" fmla="*/ 368038 h 1302226"/>
              <a:gd name="connsiteX4-945" fmla="*/ 2244895 w 6216319"/>
              <a:gd name="connsiteY4-946" fmla="*/ 515708 h 1302226"/>
              <a:gd name="connsiteX5-947" fmla="*/ 3244906 w 6216319"/>
              <a:gd name="connsiteY5-948" fmla="*/ 492365 h 1302226"/>
              <a:gd name="connsiteX6-949" fmla="*/ 4628644 w 6216319"/>
              <a:gd name="connsiteY6-950" fmla="*/ 1034532 h 1302226"/>
              <a:gd name="connsiteX7-951" fmla="*/ 5356927 w 6216319"/>
              <a:gd name="connsiteY7-952" fmla="*/ 1188280 h 1302226"/>
              <a:gd name="connsiteX8-953" fmla="*/ 6216319 w 6216319"/>
              <a:gd name="connsiteY8-954" fmla="*/ 1302226 h 1302226"/>
              <a:gd name="connsiteX9-955" fmla="*/ 0 w 6216319"/>
              <a:gd name="connsiteY9-956" fmla="*/ 1302226 h 1302226"/>
              <a:gd name="connsiteX10-957" fmla="*/ 0 w 6216319"/>
              <a:gd name="connsiteY10-958" fmla="*/ 22 h 1302226"/>
              <a:gd name="connsiteX0-959" fmla="*/ 0 w 6216319"/>
              <a:gd name="connsiteY0-960" fmla="*/ 22 h 1302226"/>
              <a:gd name="connsiteX1-961" fmla="*/ 574189 w 6216319"/>
              <a:gd name="connsiteY1-962" fmla="*/ 321816 h 1302226"/>
              <a:gd name="connsiteX2-963" fmla="*/ 1015951 w 6216319"/>
              <a:gd name="connsiteY2-964" fmla="*/ 346561 h 1302226"/>
              <a:gd name="connsiteX3-965" fmla="*/ 1732682 w 6216319"/>
              <a:gd name="connsiteY3-966" fmla="*/ 368038 h 1302226"/>
              <a:gd name="connsiteX4-967" fmla="*/ 2244895 w 6216319"/>
              <a:gd name="connsiteY4-968" fmla="*/ 515708 h 1302226"/>
              <a:gd name="connsiteX5-969" fmla="*/ 3244906 w 6216319"/>
              <a:gd name="connsiteY5-970" fmla="*/ 492365 h 1302226"/>
              <a:gd name="connsiteX6-971" fmla="*/ 4628644 w 6216319"/>
              <a:gd name="connsiteY6-972" fmla="*/ 1034532 h 1302226"/>
              <a:gd name="connsiteX7-973" fmla="*/ 5356927 w 6216319"/>
              <a:gd name="connsiteY7-974" fmla="*/ 1188280 h 1302226"/>
              <a:gd name="connsiteX8-975" fmla="*/ 6216319 w 6216319"/>
              <a:gd name="connsiteY8-976" fmla="*/ 1302226 h 1302226"/>
              <a:gd name="connsiteX9-977" fmla="*/ 0 w 6216319"/>
              <a:gd name="connsiteY9-978" fmla="*/ 1302226 h 1302226"/>
              <a:gd name="connsiteX10-979" fmla="*/ 0 w 6216319"/>
              <a:gd name="connsiteY10-980" fmla="*/ 22 h 1302226"/>
              <a:gd name="connsiteX0-981" fmla="*/ 0 w 6216319"/>
              <a:gd name="connsiteY0-982" fmla="*/ 22 h 1302226"/>
              <a:gd name="connsiteX1-983" fmla="*/ 574189 w 6216319"/>
              <a:gd name="connsiteY1-984" fmla="*/ 321816 h 1302226"/>
              <a:gd name="connsiteX2-985" fmla="*/ 1015951 w 6216319"/>
              <a:gd name="connsiteY2-986" fmla="*/ 346561 h 1302226"/>
              <a:gd name="connsiteX3-987" fmla="*/ 1732682 w 6216319"/>
              <a:gd name="connsiteY3-988" fmla="*/ 368038 h 1302226"/>
              <a:gd name="connsiteX4-989" fmla="*/ 2244895 w 6216319"/>
              <a:gd name="connsiteY4-990" fmla="*/ 515708 h 1302226"/>
              <a:gd name="connsiteX5-991" fmla="*/ 3244906 w 6216319"/>
              <a:gd name="connsiteY5-992" fmla="*/ 492365 h 1302226"/>
              <a:gd name="connsiteX6-993" fmla="*/ 4628644 w 6216319"/>
              <a:gd name="connsiteY6-994" fmla="*/ 1034532 h 1302226"/>
              <a:gd name="connsiteX7-995" fmla="*/ 5356927 w 6216319"/>
              <a:gd name="connsiteY7-996" fmla="*/ 1188280 h 1302226"/>
              <a:gd name="connsiteX8-997" fmla="*/ 6216319 w 6216319"/>
              <a:gd name="connsiteY8-998" fmla="*/ 1302226 h 1302226"/>
              <a:gd name="connsiteX9-999" fmla="*/ 0 w 6216319"/>
              <a:gd name="connsiteY9-1000" fmla="*/ 1302226 h 1302226"/>
              <a:gd name="connsiteX10-1001" fmla="*/ 0 w 6216319"/>
              <a:gd name="connsiteY10-1002" fmla="*/ 22 h 1302226"/>
              <a:gd name="connsiteX0-1003" fmla="*/ 0 w 6216319"/>
              <a:gd name="connsiteY0-1004" fmla="*/ 22 h 1302226"/>
              <a:gd name="connsiteX1-1005" fmla="*/ 574189 w 6216319"/>
              <a:gd name="connsiteY1-1006" fmla="*/ 321816 h 1302226"/>
              <a:gd name="connsiteX2-1007" fmla="*/ 1015951 w 6216319"/>
              <a:gd name="connsiteY2-1008" fmla="*/ 346561 h 1302226"/>
              <a:gd name="connsiteX3-1009" fmla="*/ 1732682 w 6216319"/>
              <a:gd name="connsiteY3-1010" fmla="*/ 368038 h 1302226"/>
              <a:gd name="connsiteX4-1011" fmla="*/ 2147475 w 6216319"/>
              <a:gd name="connsiteY4-1012" fmla="*/ 479915 h 1302226"/>
              <a:gd name="connsiteX5-1013" fmla="*/ 3244906 w 6216319"/>
              <a:gd name="connsiteY5-1014" fmla="*/ 492365 h 1302226"/>
              <a:gd name="connsiteX6-1015" fmla="*/ 4628644 w 6216319"/>
              <a:gd name="connsiteY6-1016" fmla="*/ 1034532 h 1302226"/>
              <a:gd name="connsiteX7-1017" fmla="*/ 5356927 w 6216319"/>
              <a:gd name="connsiteY7-1018" fmla="*/ 1188280 h 1302226"/>
              <a:gd name="connsiteX8-1019" fmla="*/ 6216319 w 6216319"/>
              <a:gd name="connsiteY8-1020" fmla="*/ 1302226 h 1302226"/>
              <a:gd name="connsiteX9-1021" fmla="*/ 0 w 6216319"/>
              <a:gd name="connsiteY9-1022" fmla="*/ 1302226 h 1302226"/>
              <a:gd name="connsiteX10-1023" fmla="*/ 0 w 6216319"/>
              <a:gd name="connsiteY10-1024" fmla="*/ 22 h 1302226"/>
              <a:gd name="connsiteX0-1025" fmla="*/ 0 w 6216319"/>
              <a:gd name="connsiteY0-1026" fmla="*/ 22 h 1302226"/>
              <a:gd name="connsiteX1-1027" fmla="*/ 574189 w 6216319"/>
              <a:gd name="connsiteY1-1028" fmla="*/ 321816 h 1302226"/>
              <a:gd name="connsiteX2-1029" fmla="*/ 1015951 w 6216319"/>
              <a:gd name="connsiteY2-1030" fmla="*/ 346561 h 1302226"/>
              <a:gd name="connsiteX3-1031" fmla="*/ 1732682 w 6216319"/>
              <a:gd name="connsiteY3-1032" fmla="*/ 368038 h 1302226"/>
              <a:gd name="connsiteX4-1033" fmla="*/ 2147475 w 6216319"/>
              <a:gd name="connsiteY4-1034" fmla="*/ 479915 h 1302226"/>
              <a:gd name="connsiteX5-1035" fmla="*/ 3244906 w 6216319"/>
              <a:gd name="connsiteY5-1036" fmla="*/ 492365 h 1302226"/>
              <a:gd name="connsiteX6-1037" fmla="*/ 4628644 w 6216319"/>
              <a:gd name="connsiteY6-1038" fmla="*/ 1034532 h 1302226"/>
              <a:gd name="connsiteX7-1039" fmla="*/ 5356927 w 6216319"/>
              <a:gd name="connsiteY7-1040" fmla="*/ 1188280 h 1302226"/>
              <a:gd name="connsiteX8-1041" fmla="*/ 6216319 w 6216319"/>
              <a:gd name="connsiteY8-1042" fmla="*/ 1302226 h 1302226"/>
              <a:gd name="connsiteX9-1043" fmla="*/ 0 w 6216319"/>
              <a:gd name="connsiteY9-1044" fmla="*/ 1302226 h 1302226"/>
              <a:gd name="connsiteX10-1045" fmla="*/ 0 w 6216319"/>
              <a:gd name="connsiteY10-1046" fmla="*/ 22 h 1302226"/>
              <a:gd name="connsiteX0-1047" fmla="*/ 0 w 6216319"/>
              <a:gd name="connsiteY0-1048" fmla="*/ 22 h 1302226"/>
              <a:gd name="connsiteX1-1049" fmla="*/ 574189 w 6216319"/>
              <a:gd name="connsiteY1-1050" fmla="*/ 321816 h 1302226"/>
              <a:gd name="connsiteX2-1051" fmla="*/ 1015951 w 6216319"/>
              <a:gd name="connsiteY2-1052" fmla="*/ 346561 h 1302226"/>
              <a:gd name="connsiteX3-1053" fmla="*/ 1732682 w 6216319"/>
              <a:gd name="connsiteY3-1054" fmla="*/ 368038 h 1302226"/>
              <a:gd name="connsiteX4-1055" fmla="*/ 2147475 w 6216319"/>
              <a:gd name="connsiteY4-1056" fmla="*/ 479915 h 1302226"/>
              <a:gd name="connsiteX5-1057" fmla="*/ 3244906 w 6216319"/>
              <a:gd name="connsiteY5-1058" fmla="*/ 492365 h 1302226"/>
              <a:gd name="connsiteX6-1059" fmla="*/ 4628644 w 6216319"/>
              <a:gd name="connsiteY6-1060" fmla="*/ 1034532 h 1302226"/>
              <a:gd name="connsiteX7-1061" fmla="*/ 5356927 w 6216319"/>
              <a:gd name="connsiteY7-1062" fmla="*/ 1188280 h 1302226"/>
              <a:gd name="connsiteX8-1063" fmla="*/ 6216319 w 6216319"/>
              <a:gd name="connsiteY8-1064" fmla="*/ 1302226 h 1302226"/>
              <a:gd name="connsiteX9-1065" fmla="*/ 0 w 6216319"/>
              <a:gd name="connsiteY9-1066" fmla="*/ 1302226 h 1302226"/>
              <a:gd name="connsiteX10-1067" fmla="*/ 0 w 6216319"/>
              <a:gd name="connsiteY10-1068" fmla="*/ 22 h 1302226"/>
              <a:gd name="connsiteX0-1069" fmla="*/ 0 w 6216319"/>
              <a:gd name="connsiteY0-1070" fmla="*/ 22 h 1302226"/>
              <a:gd name="connsiteX1-1071" fmla="*/ 574189 w 6216319"/>
              <a:gd name="connsiteY1-1072" fmla="*/ 321816 h 1302226"/>
              <a:gd name="connsiteX2-1073" fmla="*/ 1015951 w 6216319"/>
              <a:gd name="connsiteY2-1074" fmla="*/ 346561 h 1302226"/>
              <a:gd name="connsiteX3-1075" fmla="*/ 1732682 w 6216319"/>
              <a:gd name="connsiteY3-1076" fmla="*/ 368038 h 1302226"/>
              <a:gd name="connsiteX4-1077" fmla="*/ 2147475 w 6216319"/>
              <a:gd name="connsiteY4-1078" fmla="*/ 479915 h 1302226"/>
              <a:gd name="connsiteX5-1079" fmla="*/ 3043108 w 6216319"/>
              <a:gd name="connsiteY5-1080" fmla="*/ 549633 h 1302226"/>
              <a:gd name="connsiteX6-1081" fmla="*/ 4628644 w 6216319"/>
              <a:gd name="connsiteY6-1082" fmla="*/ 1034532 h 1302226"/>
              <a:gd name="connsiteX7-1083" fmla="*/ 5356927 w 6216319"/>
              <a:gd name="connsiteY7-1084" fmla="*/ 1188280 h 1302226"/>
              <a:gd name="connsiteX8-1085" fmla="*/ 6216319 w 6216319"/>
              <a:gd name="connsiteY8-1086" fmla="*/ 1302226 h 1302226"/>
              <a:gd name="connsiteX9-1087" fmla="*/ 0 w 6216319"/>
              <a:gd name="connsiteY9-1088" fmla="*/ 1302226 h 1302226"/>
              <a:gd name="connsiteX10-1089" fmla="*/ 0 w 6216319"/>
              <a:gd name="connsiteY10-1090" fmla="*/ 22 h 1302226"/>
              <a:gd name="connsiteX0-1091" fmla="*/ 0 w 6216319"/>
              <a:gd name="connsiteY0-1092" fmla="*/ 22 h 1302226"/>
              <a:gd name="connsiteX1-1093" fmla="*/ 574189 w 6216319"/>
              <a:gd name="connsiteY1-1094" fmla="*/ 321816 h 1302226"/>
              <a:gd name="connsiteX2-1095" fmla="*/ 1015951 w 6216319"/>
              <a:gd name="connsiteY2-1096" fmla="*/ 346561 h 1302226"/>
              <a:gd name="connsiteX3-1097" fmla="*/ 1732682 w 6216319"/>
              <a:gd name="connsiteY3-1098" fmla="*/ 368038 h 1302226"/>
              <a:gd name="connsiteX4-1099" fmla="*/ 2147475 w 6216319"/>
              <a:gd name="connsiteY4-1100" fmla="*/ 479915 h 1302226"/>
              <a:gd name="connsiteX5-1101" fmla="*/ 3043108 w 6216319"/>
              <a:gd name="connsiteY5-1102" fmla="*/ 549633 h 1302226"/>
              <a:gd name="connsiteX6-1103" fmla="*/ 4628644 w 6216319"/>
              <a:gd name="connsiteY6-1104" fmla="*/ 1034532 h 1302226"/>
              <a:gd name="connsiteX7-1105" fmla="*/ 5356927 w 6216319"/>
              <a:gd name="connsiteY7-1106" fmla="*/ 1188280 h 1302226"/>
              <a:gd name="connsiteX8-1107" fmla="*/ 6216319 w 6216319"/>
              <a:gd name="connsiteY8-1108" fmla="*/ 1302226 h 1302226"/>
              <a:gd name="connsiteX9-1109" fmla="*/ 0 w 6216319"/>
              <a:gd name="connsiteY9-1110" fmla="*/ 1302226 h 1302226"/>
              <a:gd name="connsiteX10-1111" fmla="*/ 0 w 6216319"/>
              <a:gd name="connsiteY10-1112" fmla="*/ 22 h 1302226"/>
              <a:gd name="connsiteX0-1113" fmla="*/ 0 w 6216319"/>
              <a:gd name="connsiteY0-1114" fmla="*/ 22 h 1302226"/>
              <a:gd name="connsiteX1-1115" fmla="*/ 574189 w 6216319"/>
              <a:gd name="connsiteY1-1116" fmla="*/ 321816 h 1302226"/>
              <a:gd name="connsiteX2-1117" fmla="*/ 1015951 w 6216319"/>
              <a:gd name="connsiteY2-1118" fmla="*/ 346561 h 1302226"/>
              <a:gd name="connsiteX3-1119" fmla="*/ 1732682 w 6216319"/>
              <a:gd name="connsiteY3-1120" fmla="*/ 368038 h 1302226"/>
              <a:gd name="connsiteX4-1121" fmla="*/ 2147475 w 6216319"/>
              <a:gd name="connsiteY4-1122" fmla="*/ 479915 h 1302226"/>
              <a:gd name="connsiteX5-1123" fmla="*/ 3043108 w 6216319"/>
              <a:gd name="connsiteY5-1124" fmla="*/ 549633 h 1302226"/>
              <a:gd name="connsiteX6-1125" fmla="*/ 3889839 w 6216319"/>
              <a:gd name="connsiteY6-1126" fmla="*/ 317928 h 1302226"/>
              <a:gd name="connsiteX7-1127" fmla="*/ 4628644 w 6216319"/>
              <a:gd name="connsiteY7-1128" fmla="*/ 1034532 h 1302226"/>
              <a:gd name="connsiteX8-1129" fmla="*/ 5356927 w 6216319"/>
              <a:gd name="connsiteY8-1130" fmla="*/ 1188280 h 1302226"/>
              <a:gd name="connsiteX9-1131" fmla="*/ 6216319 w 6216319"/>
              <a:gd name="connsiteY9-1132" fmla="*/ 1302226 h 1302226"/>
              <a:gd name="connsiteX10-1133" fmla="*/ 0 w 6216319"/>
              <a:gd name="connsiteY10-1134" fmla="*/ 1302226 h 1302226"/>
              <a:gd name="connsiteX11" fmla="*/ 0 w 6216319"/>
              <a:gd name="connsiteY11" fmla="*/ 22 h 1302226"/>
              <a:gd name="connsiteX0-1135" fmla="*/ 0 w 6216319"/>
              <a:gd name="connsiteY0-1136" fmla="*/ 22 h 1302226"/>
              <a:gd name="connsiteX1-1137" fmla="*/ 574189 w 6216319"/>
              <a:gd name="connsiteY1-1138" fmla="*/ 321816 h 1302226"/>
              <a:gd name="connsiteX2-1139" fmla="*/ 1015951 w 6216319"/>
              <a:gd name="connsiteY2-1140" fmla="*/ 346561 h 1302226"/>
              <a:gd name="connsiteX3-1141" fmla="*/ 1732682 w 6216319"/>
              <a:gd name="connsiteY3-1142" fmla="*/ 368038 h 1302226"/>
              <a:gd name="connsiteX4-1143" fmla="*/ 2147475 w 6216319"/>
              <a:gd name="connsiteY4-1144" fmla="*/ 479915 h 1302226"/>
              <a:gd name="connsiteX5-1145" fmla="*/ 3043108 w 6216319"/>
              <a:gd name="connsiteY5-1146" fmla="*/ 549633 h 1302226"/>
              <a:gd name="connsiteX6-1147" fmla="*/ 3548869 w 6216319"/>
              <a:gd name="connsiteY6-1148" fmla="*/ 761757 h 1302226"/>
              <a:gd name="connsiteX7-1149" fmla="*/ 4628644 w 6216319"/>
              <a:gd name="connsiteY7-1150" fmla="*/ 1034532 h 1302226"/>
              <a:gd name="connsiteX8-1151" fmla="*/ 5356927 w 6216319"/>
              <a:gd name="connsiteY8-1152" fmla="*/ 1188280 h 1302226"/>
              <a:gd name="connsiteX9-1153" fmla="*/ 6216319 w 6216319"/>
              <a:gd name="connsiteY9-1154" fmla="*/ 1302226 h 1302226"/>
              <a:gd name="connsiteX10-1155" fmla="*/ 0 w 6216319"/>
              <a:gd name="connsiteY10-1156" fmla="*/ 1302226 h 1302226"/>
              <a:gd name="connsiteX11-1157" fmla="*/ 0 w 6216319"/>
              <a:gd name="connsiteY11-1158" fmla="*/ 22 h 1302226"/>
              <a:gd name="connsiteX0-1159" fmla="*/ 0 w 6216319"/>
              <a:gd name="connsiteY0-1160" fmla="*/ 22 h 1302226"/>
              <a:gd name="connsiteX1-1161" fmla="*/ 574189 w 6216319"/>
              <a:gd name="connsiteY1-1162" fmla="*/ 321816 h 1302226"/>
              <a:gd name="connsiteX2-1163" fmla="*/ 1015951 w 6216319"/>
              <a:gd name="connsiteY2-1164" fmla="*/ 346561 h 1302226"/>
              <a:gd name="connsiteX3-1165" fmla="*/ 1732682 w 6216319"/>
              <a:gd name="connsiteY3-1166" fmla="*/ 368038 h 1302226"/>
              <a:gd name="connsiteX4-1167" fmla="*/ 2147475 w 6216319"/>
              <a:gd name="connsiteY4-1168" fmla="*/ 479915 h 1302226"/>
              <a:gd name="connsiteX5-1169" fmla="*/ 3043108 w 6216319"/>
              <a:gd name="connsiteY5-1170" fmla="*/ 549633 h 1302226"/>
              <a:gd name="connsiteX6-1171" fmla="*/ 3548869 w 6216319"/>
              <a:gd name="connsiteY6-1172" fmla="*/ 761757 h 1302226"/>
              <a:gd name="connsiteX7-1173" fmla="*/ 4628644 w 6216319"/>
              <a:gd name="connsiteY7-1174" fmla="*/ 1034532 h 1302226"/>
              <a:gd name="connsiteX8-1175" fmla="*/ 5356927 w 6216319"/>
              <a:gd name="connsiteY8-1176" fmla="*/ 1188280 h 1302226"/>
              <a:gd name="connsiteX9-1177" fmla="*/ 6216319 w 6216319"/>
              <a:gd name="connsiteY9-1178" fmla="*/ 1302226 h 1302226"/>
              <a:gd name="connsiteX10-1179" fmla="*/ 0 w 6216319"/>
              <a:gd name="connsiteY10-1180" fmla="*/ 1302226 h 1302226"/>
              <a:gd name="connsiteX11-1181" fmla="*/ 0 w 6216319"/>
              <a:gd name="connsiteY11-1182" fmla="*/ 22 h 1302226"/>
              <a:gd name="connsiteX0-1183" fmla="*/ 0 w 6216319"/>
              <a:gd name="connsiteY0-1184" fmla="*/ 22 h 1302226"/>
              <a:gd name="connsiteX1-1185" fmla="*/ 574189 w 6216319"/>
              <a:gd name="connsiteY1-1186" fmla="*/ 321816 h 1302226"/>
              <a:gd name="connsiteX2-1187" fmla="*/ 1015951 w 6216319"/>
              <a:gd name="connsiteY2-1188" fmla="*/ 346561 h 1302226"/>
              <a:gd name="connsiteX3-1189" fmla="*/ 1732682 w 6216319"/>
              <a:gd name="connsiteY3-1190" fmla="*/ 368038 h 1302226"/>
              <a:gd name="connsiteX4-1191" fmla="*/ 2147475 w 6216319"/>
              <a:gd name="connsiteY4-1192" fmla="*/ 479915 h 1302226"/>
              <a:gd name="connsiteX5-1193" fmla="*/ 3043108 w 6216319"/>
              <a:gd name="connsiteY5-1194" fmla="*/ 549633 h 1302226"/>
              <a:gd name="connsiteX6-1195" fmla="*/ 3548869 w 6216319"/>
              <a:gd name="connsiteY6-1196" fmla="*/ 761757 h 1302226"/>
              <a:gd name="connsiteX7-1197" fmla="*/ 4628644 w 6216319"/>
              <a:gd name="connsiteY7-1198" fmla="*/ 1034532 h 1302226"/>
              <a:gd name="connsiteX8-1199" fmla="*/ 5356927 w 6216319"/>
              <a:gd name="connsiteY8-1200" fmla="*/ 1188280 h 1302226"/>
              <a:gd name="connsiteX9-1201" fmla="*/ 6216319 w 6216319"/>
              <a:gd name="connsiteY9-1202" fmla="*/ 1302226 h 1302226"/>
              <a:gd name="connsiteX10-1203" fmla="*/ 0 w 6216319"/>
              <a:gd name="connsiteY10-1204" fmla="*/ 1302226 h 1302226"/>
              <a:gd name="connsiteX11-1205" fmla="*/ 0 w 6216319"/>
              <a:gd name="connsiteY11-1206" fmla="*/ 22 h 1302226"/>
              <a:gd name="connsiteX0-1207" fmla="*/ 0 w 6216319"/>
              <a:gd name="connsiteY0-1208" fmla="*/ 22 h 1302226"/>
              <a:gd name="connsiteX1-1209" fmla="*/ 574189 w 6216319"/>
              <a:gd name="connsiteY1-1210" fmla="*/ 321816 h 1302226"/>
              <a:gd name="connsiteX2-1211" fmla="*/ 1015951 w 6216319"/>
              <a:gd name="connsiteY2-1212" fmla="*/ 346561 h 1302226"/>
              <a:gd name="connsiteX3-1213" fmla="*/ 1732682 w 6216319"/>
              <a:gd name="connsiteY3-1214" fmla="*/ 368038 h 1302226"/>
              <a:gd name="connsiteX4-1215" fmla="*/ 2147475 w 6216319"/>
              <a:gd name="connsiteY4-1216" fmla="*/ 479915 h 1302226"/>
              <a:gd name="connsiteX5-1217" fmla="*/ 3043108 w 6216319"/>
              <a:gd name="connsiteY5-1218" fmla="*/ 549633 h 1302226"/>
              <a:gd name="connsiteX6-1219" fmla="*/ 3562786 w 6216319"/>
              <a:gd name="connsiteY6-1220" fmla="*/ 790391 h 1302226"/>
              <a:gd name="connsiteX7-1221" fmla="*/ 4628644 w 6216319"/>
              <a:gd name="connsiteY7-1222" fmla="*/ 1034532 h 1302226"/>
              <a:gd name="connsiteX8-1223" fmla="*/ 5356927 w 6216319"/>
              <a:gd name="connsiteY8-1224" fmla="*/ 1188280 h 1302226"/>
              <a:gd name="connsiteX9-1225" fmla="*/ 6216319 w 6216319"/>
              <a:gd name="connsiteY9-1226" fmla="*/ 1302226 h 1302226"/>
              <a:gd name="connsiteX10-1227" fmla="*/ 0 w 6216319"/>
              <a:gd name="connsiteY10-1228" fmla="*/ 1302226 h 1302226"/>
              <a:gd name="connsiteX11-1229" fmla="*/ 0 w 6216319"/>
              <a:gd name="connsiteY11-1230" fmla="*/ 22 h 1302226"/>
              <a:gd name="connsiteX0-1231" fmla="*/ 0 w 6216319"/>
              <a:gd name="connsiteY0-1232" fmla="*/ 22 h 1302226"/>
              <a:gd name="connsiteX1-1233" fmla="*/ 574189 w 6216319"/>
              <a:gd name="connsiteY1-1234" fmla="*/ 321816 h 1302226"/>
              <a:gd name="connsiteX2-1235" fmla="*/ 1015951 w 6216319"/>
              <a:gd name="connsiteY2-1236" fmla="*/ 346561 h 1302226"/>
              <a:gd name="connsiteX3-1237" fmla="*/ 1732682 w 6216319"/>
              <a:gd name="connsiteY3-1238" fmla="*/ 368038 h 1302226"/>
              <a:gd name="connsiteX4-1239" fmla="*/ 2147475 w 6216319"/>
              <a:gd name="connsiteY4-1240" fmla="*/ 479915 h 1302226"/>
              <a:gd name="connsiteX5-1241" fmla="*/ 3043108 w 6216319"/>
              <a:gd name="connsiteY5-1242" fmla="*/ 549633 h 1302226"/>
              <a:gd name="connsiteX6-1243" fmla="*/ 3562786 w 6216319"/>
              <a:gd name="connsiteY6-1244" fmla="*/ 790391 h 1302226"/>
              <a:gd name="connsiteX7-1245" fmla="*/ 4628644 w 6216319"/>
              <a:gd name="connsiteY7-1246" fmla="*/ 1034532 h 1302226"/>
              <a:gd name="connsiteX8-1247" fmla="*/ 5356927 w 6216319"/>
              <a:gd name="connsiteY8-1248" fmla="*/ 1188280 h 1302226"/>
              <a:gd name="connsiteX9-1249" fmla="*/ 6216319 w 6216319"/>
              <a:gd name="connsiteY9-1250" fmla="*/ 1302226 h 1302226"/>
              <a:gd name="connsiteX10-1251" fmla="*/ 0 w 6216319"/>
              <a:gd name="connsiteY10-1252" fmla="*/ 1302226 h 1302226"/>
              <a:gd name="connsiteX11-1253" fmla="*/ 0 w 6216319"/>
              <a:gd name="connsiteY11-1254" fmla="*/ 22 h 1302226"/>
              <a:gd name="connsiteX0-1255" fmla="*/ 0 w 6216319"/>
              <a:gd name="connsiteY0-1256" fmla="*/ 22 h 1302226"/>
              <a:gd name="connsiteX1-1257" fmla="*/ 574189 w 6216319"/>
              <a:gd name="connsiteY1-1258" fmla="*/ 321816 h 1302226"/>
              <a:gd name="connsiteX2-1259" fmla="*/ 1015951 w 6216319"/>
              <a:gd name="connsiteY2-1260" fmla="*/ 346561 h 1302226"/>
              <a:gd name="connsiteX3-1261" fmla="*/ 1732682 w 6216319"/>
              <a:gd name="connsiteY3-1262" fmla="*/ 368038 h 1302226"/>
              <a:gd name="connsiteX4-1263" fmla="*/ 2147475 w 6216319"/>
              <a:gd name="connsiteY4-1264" fmla="*/ 479915 h 1302226"/>
              <a:gd name="connsiteX5-1265" fmla="*/ 3043108 w 6216319"/>
              <a:gd name="connsiteY5-1266" fmla="*/ 549633 h 1302226"/>
              <a:gd name="connsiteX6-1267" fmla="*/ 3562786 w 6216319"/>
              <a:gd name="connsiteY6-1268" fmla="*/ 790391 h 1302226"/>
              <a:gd name="connsiteX7-1269" fmla="*/ 4628644 w 6216319"/>
              <a:gd name="connsiteY7-1270" fmla="*/ 1034532 h 1302226"/>
              <a:gd name="connsiteX8-1271" fmla="*/ 5356927 w 6216319"/>
              <a:gd name="connsiteY8-1272" fmla="*/ 1188280 h 1302226"/>
              <a:gd name="connsiteX9-1273" fmla="*/ 6216319 w 6216319"/>
              <a:gd name="connsiteY9-1274" fmla="*/ 1302226 h 1302226"/>
              <a:gd name="connsiteX10-1275" fmla="*/ 0 w 6216319"/>
              <a:gd name="connsiteY10-1276" fmla="*/ 1302226 h 1302226"/>
              <a:gd name="connsiteX11-1277" fmla="*/ 0 w 6216319"/>
              <a:gd name="connsiteY11-1278" fmla="*/ 22 h 1302226"/>
              <a:gd name="connsiteX0-1279" fmla="*/ 0 w 6216319"/>
              <a:gd name="connsiteY0-1280" fmla="*/ 22 h 1302226"/>
              <a:gd name="connsiteX1-1281" fmla="*/ 574189 w 6216319"/>
              <a:gd name="connsiteY1-1282" fmla="*/ 321816 h 1302226"/>
              <a:gd name="connsiteX2-1283" fmla="*/ 1015951 w 6216319"/>
              <a:gd name="connsiteY2-1284" fmla="*/ 346561 h 1302226"/>
              <a:gd name="connsiteX3-1285" fmla="*/ 1732682 w 6216319"/>
              <a:gd name="connsiteY3-1286" fmla="*/ 368038 h 1302226"/>
              <a:gd name="connsiteX4-1287" fmla="*/ 2147475 w 6216319"/>
              <a:gd name="connsiteY4-1288" fmla="*/ 479915 h 1302226"/>
              <a:gd name="connsiteX5-1289" fmla="*/ 3043108 w 6216319"/>
              <a:gd name="connsiteY5-1290" fmla="*/ 549633 h 1302226"/>
              <a:gd name="connsiteX6-1291" fmla="*/ 3562786 w 6216319"/>
              <a:gd name="connsiteY6-1292" fmla="*/ 790391 h 1302226"/>
              <a:gd name="connsiteX7-1293" fmla="*/ 4684312 w 6216319"/>
              <a:gd name="connsiteY7-1294" fmla="*/ 1156227 h 1302226"/>
              <a:gd name="connsiteX8-1295" fmla="*/ 5356927 w 6216319"/>
              <a:gd name="connsiteY8-1296" fmla="*/ 1188280 h 1302226"/>
              <a:gd name="connsiteX9-1297" fmla="*/ 6216319 w 6216319"/>
              <a:gd name="connsiteY9-1298" fmla="*/ 1302226 h 1302226"/>
              <a:gd name="connsiteX10-1299" fmla="*/ 0 w 6216319"/>
              <a:gd name="connsiteY10-1300" fmla="*/ 1302226 h 1302226"/>
              <a:gd name="connsiteX11-1301" fmla="*/ 0 w 6216319"/>
              <a:gd name="connsiteY11-1302" fmla="*/ 22 h 1302226"/>
              <a:gd name="connsiteX0-1303" fmla="*/ 0 w 6216319"/>
              <a:gd name="connsiteY0-1304" fmla="*/ 22 h 1302226"/>
              <a:gd name="connsiteX1-1305" fmla="*/ 574189 w 6216319"/>
              <a:gd name="connsiteY1-1306" fmla="*/ 321816 h 1302226"/>
              <a:gd name="connsiteX2-1307" fmla="*/ 1015951 w 6216319"/>
              <a:gd name="connsiteY2-1308" fmla="*/ 346561 h 1302226"/>
              <a:gd name="connsiteX3-1309" fmla="*/ 1732682 w 6216319"/>
              <a:gd name="connsiteY3-1310" fmla="*/ 368038 h 1302226"/>
              <a:gd name="connsiteX4-1311" fmla="*/ 2147475 w 6216319"/>
              <a:gd name="connsiteY4-1312" fmla="*/ 479915 h 1302226"/>
              <a:gd name="connsiteX5-1313" fmla="*/ 3043108 w 6216319"/>
              <a:gd name="connsiteY5-1314" fmla="*/ 549633 h 1302226"/>
              <a:gd name="connsiteX6-1315" fmla="*/ 3562786 w 6216319"/>
              <a:gd name="connsiteY6-1316" fmla="*/ 790391 h 1302226"/>
              <a:gd name="connsiteX7-1317" fmla="*/ 4684312 w 6216319"/>
              <a:gd name="connsiteY7-1318" fmla="*/ 1156227 h 1302226"/>
              <a:gd name="connsiteX8-1319" fmla="*/ 5356927 w 6216319"/>
              <a:gd name="connsiteY8-1320" fmla="*/ 1188280 h 1302226"/>
              <a:gd name="connsiteX9-1321" fmla="*/ 6216319 w 6216319"/>
              <a:gd name="connsiteY9-1322" fmla="*/ 1302226 h 1302226"/>
              <a:gd name="connsiteX10-1323" fmla="*/ 0 w 6216319"/>
              <a:gd name="connsiteY10-1324" fmla="*/ 1302226 h 1302226"/>
              <a:gd name="connsiteX11-1325" fmla="*/ 0 w 6216319"/>
              <a:gd name="connsiteY11-1326" fmla="*/ 22 h 1302226"/>
              <a:gd name="connsiteX0-1327" fmla="*/ 0 w 6216319"/>
              <a:gd name="connsiteY0-1328" fmla="*/ 22 h 1302226"/>
              <a:gd name="connsiteX1-1329" fmla="*/ 574189 w 6216319"/>
              <a:gd name="connsiteY1-1330" fmla="*/ 321816 h 1302226"/>
              <a:gd name="connsiteX2-1331" fmla="*/ 1015951 w 6216319"/>
              <a:gd name="connsiteY2-1332" fmla="*/ 346561 h 1302226"/>
              <a:gd name="connsiteX3-1333" fmla="*/ 1732682 w 6216319"/>
              <a:gd name="connsiteY3-1334" fmla="*/ 368038 h 1302226"/>
              <a:gd name="connsiteX4-1335" fmla="*/ 2147475 w 6216319"/>
              <a:gd name="connsiteY4-1336" fmla="*/ 479915 h 1302226"/>
              <a:gd name="connsiteX5-1337" fmla="*/ 3043108 w 6216319"/>
              <a:gd name="connsiteY5-1338" fmla="*/ 549633 h 1302226"/>
              <a:gd name="connsiteX6-1339" fmla="*/ 3562786 w 6216319"/>
              <a:gd name="connsiteY6-1340" fmla="*/ 790391 h 1302226"/>
              <a:gd name="connsiteX7-1341" fmla="*/ 4684312 w 6216319"/>
              <a:gd name="connsiteY7-1342" fmla="*/ 1156227 h 1302226"/>
              <a:gd name="connsiteX8-1343" fmla="*/ 5356927 w 6216319"/>
              <a:gd name="connsiteY8-1344" fmla="*/ 1188280 h 1302226"/>
              <a:gd name="connsiteX9-1345" fmla="*/ 6216319 w 6216319"/>
              <a:gd name="connsiteY9-1346" fmla="*/ 1302226 h 1302226"/>
              <a:gd name="connsiteX10-1347" fmla="*/ 0 w 6216319"/>
              <a:gd name="connsiteY10-1348" fmla="*/ 1302226 h 1302226"/>
              <a:gd name="connsiteX11-1349" fmla="*/ 0 w 6216319"/>
              <a:gd name="connsiteY11-1350" fmla="*/ 22 h 1302226"/>
              <a:gd name="connsiteX0-1351" fmla="*/ 0 w 6216319"/>
              <a:gd name="connsiteY0-1352" fmla="*/ 22 h 1302226"/>
              <a:gd name="connsiteX1-1353" fmla="*/ 574189 w 6216319"/>
              <a:gd name="connsiteY1-1354" fmla="*/ 321816 h 1302226"/>
              <a:gd name="connsiteX2-1355" fmla="*/ 1015951 w 6216319"/>
              <a:gd name="connsiteY2-1356" fmla="*/ 346561 h 1302226"/>
              <a:gd name="connsiteX3-1357" fmla="*/ 1732682 w 6216319"/>
              <a:gd name="connsiteY3-1358" fmla="*/ 368038 h 1302226"/>
              <a:gd name="connsiteX4-1359" fmla="*/ 2147475 w 6216319"/>
              <a:gd name="connsiteY4-1360" fmla="*/ 479915 h 1302226"/>
              <a:gd name="connsiteX5-1361" fmla="*/ 3043108 w 6216319"/>
              <a:gd name="connsiteY5-1362" fmla="*/ 549633 h 1302226"/>
              <a:gd name="connsiteX6-1363" fmla="*/ 3562786 w 6216319"/>
              <a:gd name="connsiteY6-1364" fmla="*/ 790391 h 1302226"/>
              <a:gd name="connsiteX7-1365" fmla="*/ 4684312 w 6216319"/>
              <a:gd name="connsiteY7-1366" fmla="*/ 1156227 h 1302226"/>
              <a:gd name="connsiteX8-1367" fmla="*/ 5092502 w 6216319"/>
              <a:gd name="connsiteY8-1368" fmla="*/ 1188280 h 1302226"/>
              <a:gd name="connsiteX9-1369" fmla="*/ 6216319 w 6216319"/>
              <a:gd name="connsiteY9-1370" fmla="*/ 1302226 h 1302226"/>
              <a:gd name="connsiteX10-1371" fmla="*/ 0 w 6216319"/>
              <a:gd name="connsiteY10-1372" fmla="*/ 1302226 h 1302226"/>
              <a:gd name="connsiteX11-1373" fmla="*/ 0 w 6216319"/>
              <a:gd name="connsiteY11-1374" fmla="*/ 22 h 1302226"/>
              <a:gd name="connsiteX0-1375" fmla="*/ 0 w 6216319"/>
              <a:gd name="connsiteY0-1376" fmla="*/ 22 h 1302226"/>
              <a:gd name="connsiteX1-1377" fmla="*/ 574189 w 6216319"/>
              <a:gd name="connsiteY1-1378" fmla="*/ 321816 h 1302226"/>
              <a:gd name="connsiteX2-1379" fmla="*/ 1015951 w 6216319"/>
              <a:gd name="connsiteY2-1380" fmla="*/ 346561 h 1302226"/>
              <a:gd name="connsiteX3-1381" fmla="*/ 1732682 w 6216319"/>
              <a:gd name="connsiteY3-1382" fmla="*/ 368038 h 1302226"/>
              <a:gd name="connsiteX4-1383" fmla="*/ 2147475 w 6216319"/>
              <a:gd name="connsiteY4-1384" fmla="*/ 479915 h 1302226"/>
              <a:gd name="connsiteX5-1385" fmla="*/ 3043108 w 6216319"/>
              <a:gd name="connsiteY5-1386" fmla="*/ 549633 h 1302226"/>
              <a:gd name="connsiteX6-1387" fmla="*/ 3562786 w 6216319"/>
              <a:gd name="connsiteY6-1388" fmla="*/ 790391 h 1302226"/>
              <a:gd name="connsiteX7-1389" fmla="*/ 4684312 w 6216319"/>
              <a:gd name="connsiteY7-1390" fmla="*/ 1156227 h 1302226"/>
              <a:gd name="connsiteX8-1391" fmla="*/ 5092502 w 6216319"/>
              <a:gd name="connsiteY8-1392" fmla="*/ 1188280 h 1302226"/>
              <a:gd name="connsiteX9-1393" fmla="*/ 6216319 w 6216319"/>
              <a:gd name="connsiteY9-1394" fmla="*/ 1302226 h 1302226"/>
              <a:gd name="connsiteX10-1395" fmla="*/ 0 w 6216319"/>
              <a:gd name="connsiteY10-1396" fmla="*/ 1302226 h 1302226"/>
              <a:gd name="connsiteX11-1397" fmla="*/ 0 w 6216319"/>
              <a:gd name="connsiteY11-1398" fmla="*/ 22 h 1302226"/>
              <a:gd name="connsiteX0-1399" fmla="*/ 0 w 6216319"/>
              <a:gd name="connsiteY0-1400" fmla="*/ 22 h 1302226"/>
              <a:gd name="connsiteX1-1401" fmla="*/ 574189 w 6216319"/>
              <a:gd name="connsiteY1-1402" fmla="*/ 321816 h 1302226"/>
              <a:gd name="connsiteX2-1403" fmla="*/ 1015951 w 6216319"/>
              <a:gd name="connsiteY2-1404" fmla="*/ 346561 h 1302226"/>
              <a:gd name="connsiteX3-1405" fmla="*/ 1732682 w 6216319"/>
              <a:gd name="connsiteY3-1406" fmla="*/ 368038 h 1302226"/>
              <a:gd name="connsiteX4-1407" fmla="*/ 2147475 w 6216319"/>
              <a:gd name="connsiteY4-1408" fmla="*/ 479915 h 1302226"/>
              <a:gd name="connsiteX5-1409" fmla="*/ 3043108 w 6216319"/>
              <a:gd name="connsiteY5-1410" fmla="*/ 549633 h 1302226"/>
              <a:gd name="connsiteX6-1411" fmla="*/ 3562786 w 6216319"/>
              <a:gd name="connsiteY6-1412" fmla="*/ 790391 h 1302226"/>
              <a:gd name="connsiteX7-1413" fmla="*/ 4684312 w 6216319"/>
              <a:gd name="connsiteY7-1414" fmla="*/ 1156227 h 1302226"/>
              <a:gd name="connsiteX8-1415" fmla="*/ 5092502 w 6216319"/>
              <a:gd name="connsiteY8-1416" fmla="*/ 1188280 h 1302226"/>
              <a:gd name="connsiteX9-1417" fmla="*/ 6216319 w 6216319"/>
              <a:gd name="connsiteY9-1418" fmla="*/ 1302226 h 1302226"/>
              <a:gd name="connsiteX10-1419" fmla="*/ 0 w 6216319"/>
              <a:gd name="connsiteY10-1420" fmla="*/ 1302226 h 1302226"/>
              <a:gd name="connsiteX11-1421" fmla="*/ 0 w 6216319"/>
              <a:gd name="connsiteY11-1422" fmla="*/ 22 h 1302226"/>
              <a:gd name="connsiteX0-1423" fmla="*/ 0 w 6613304"/>
              <a:gd name="connsiteY0-1424" fmla="*/ 22 h 1302226"/>
              <a:gd name="connsiteX1-1425" fmla="*/ 574189 w 6613304"/>
              <a:gd name="connsiteY1-1426" fmla="*/ 321816 h 1302226"/>
              <a:gd name="connsiteX2-1427" fmla="*/ 1015951 w 6613304"/>
              <a:gd name="connsiteY2-1428" fmla="*/ 346561 h 1302226"/>
              <a:gd name="connsiteX3-1429" fmla="*/ 1732682 w 6613304"/>
              <a:gd name="connsiteY3-1430" fmla="*/ 368038 h 1302226"/>
              <a:gd name="connsiteX4-1431" fmla="*/ 2147475 w 6613304"/>
              <a:gd name="connsiteY4-1432" fmla="*/ 479915 h 1302226"/>
              <a:gd name="connsiteX5-1433" fmla="*/ 3043108 w 6613304"/>
              <a:gd name="connsiteY5-1434" fmla="*/ 549633 h 1302226"/>
              <a:gd name="connsiteX6-1435" fmla="*/ 3562786 w 6613304"/>
              <a:gd name="connsiteY6-1436" fmla="*/ 790391 h 1302226"/>
              <a:gd name="connsiteX7-1437" fmla="*/ 4684312 w 6613304"/>
              <a:gd name="connsiteY7-1438" fmla="*/ 1156227 h 1302226"/>
              <a:gd name="connsiteX8-1439" fmla="*/ 5092502 w 6613304"/>
              <a:gd name="connsiteY8-1440" fmla="*/ 1188280 h 1302226"/>
              <a:gd name="connsiteX9-1441" fmla="*/ 5886947 w 6613304"/>
              <a:gd name="connsiteY9-1442" fmla="*/ 1005147 h 1302226"/>
              <a:gd name="connsiteX10-1443" fmla="*/ 6216319 w 6613304"/>
              <a:gd name="connsiteY10-1444" fmla="*/ 1302226 h 1302226"/>
              <a:gd name="connsiteX11-1445" fmla="*/ 0 w 6613304"/>
              <a:gd name="connsiteY11-1446" fmla="*/ 1302226 h 1302226"/>
              <a:gd name="connsiteX12" fmla="*/ 0 w 6613304"/>
              <a:gd name="connsiteY12" fmla="*/ 22 h 1302226"/>
              <a:gd name="connsiteX0-1447" fmla="*/ 0 w 6597699"/>
              <a:gd name="connsiteY0-1448" fmla="*/ 22 h 1302226"/>
              <a:gd name="connsiteX1-1449" fmla="*/ 574189 w 6597699"/>
              <a:gd name="connsiteY1-1450" fmla="*/ 321816 h 1302226"/>
              <a:gd name="connsiteX2-1451" fmla="*/ 1015951 w 6597699"/>
              <a:gd name="connsiteY2-1452" fmla="*/ 346561 h 1302226"/>
              <a:gd name="connsiteX3-1453" fmla="*/ 1732682 w 6597699"/>
              <a:gd name="connsiteY3-1454" fmla="*/ 368038 h 1302226"/>
              <a:gd name="connsiteX4-1455" fmla="*/ 2147475 w 6597699"/>
              <a:gd name="connsiteY4-1456" fmla="*/ 479915 h 1302226"/>
              <a:gd name="connsiteX5-1457" fmla="*/ 3043108 w 6597699"/>
              <a:gd name="connsiteY5-1458" fmla="*/ 549633 h 1302226"/>
              <a:gd name="connsiteX6-1459" fmla="*/ 3562786 w 6597699"/>
              <a:gd name="connsiteY6-1460" fmla="*/ 790391 h 1302226"/>
              <a:gd name="connsiteX7-1461" fmla="*/ 4684312 w 6597699"/>
              <a:gd name="connsiteY7-1462" fmla="*/ 1156227 h 1302226"/>
              <a:gd name="connsiteX8-1463" fmla="*/ 5092502 w 6597699"/>
              <a:gd name="connsiteY8-1464" fmla="*/ 1188280 h 1302226"/>
              <a:gd name="connsiteX9-1465" fmla="*/ 5810403 w 6597699"/>
              <a:gd name="connsiteY9-1466" fmla="*/ 1184110 h 1302226"/>
              <a:gd name="connsiteX10-1467" fmla="*/ 6216319 w 6597699"/>
              <a:gd name="connsiteY10-1468" fmla="*/ 1302226 h 1302226"/>
              <a:gd name="connsiteX11-1469" fmla="*/ 0 w 6597699"/>
              <a:gd name="connsiteY11-1470" fmla="*/ 1302226 h 1302226"/>
              <a:gd name="connsiteX12-1471" fmla="*/ 0 w 6597699"/>
              <a:gd name="connsiteY12-1472" fmla="*/ 22 h 1302226"/>
              <a:gd name="connsiteX0-1473" fmla="*/ 0 w 6597699"/>
              <a:gd name="connsiteY0-1474" fmla="*/ 22 h 1302226"/>
              <a:gd name="connsiteX1-1475" fmla="*/ 574189 w 6597699"/>
              <a:gd name="connsiteY1-1476" fmla="*/ 321816 h 1302226"/>
              <a:gd name="connsiteX2-1477" fmla="*/ 1015951 w 6597699"/>
              <a:gd name="connsiteY2-1478" fmla="*/ 346561 h 1302226"/>
              <a:gd name="connsiteX3-1479" fmla="*/ 1732682 w 6597699"/>
              <a:gd name="connsiteY3-1480" fmla="*/ 368038 h 1302226"/>
              <a:gd name="connsiteX4-1481" fmla="*/ 2147475 w 6597699"/>
              <a:gd name="connsiteY4-1482" fmla="*/ 479915 h 1302226"/>
              <a:gd name="connsiteX5-1483" fmla="*/ 3043108 w 6597699"/>
              <a:gd name="connsiteY5-1484" fmla="*/ 549633 h 1302226"/>
              <a:gd name="connsiteX6-1485" fmla="*/ 3562786 w 6597699"/>
              <a:gd name="connsiteY6-1486" fmla="*/ 790391 h 1302226"/>
              <a:gd name="connsiteX7-1487" fmla="*/ 4684312 w 6597699"/>
              <a:gd name="connsiteY7-1488" fmla="*/ 1156227 h 1302226"/>
              <a:gd name="connsiteX8-1489" fmla="*/ 5092502 w 6597699"/>
              <a:gd name="connsiteY8-1490" fmla="*/ 1188280 h 1302226"/>
              <a:gd name="connsiteX9-1491" fmla="*/ 5810403 w 6597699"/>
              <a:gd name="connsiteY9-1492" fmla="*/ 1184110 h 1302226"/>
              <a:gd name="connsiteX10-1493" fmla="*/ 6216319 w 6597699"/>
              <a:gd name="connsiteY10-1494" fmla="*/ 1302226 h 1302226"/>
              <a:gd name="connsiteX11-1495" fmla="*/ 0 w 6597699"/>
              <a:gd name="connsiteY11-1496" fmla="*/ 1302226 h 1302226"/>
              <a:gd name="connsiteX12-1497" fmla="*/ 0 w 6597699"/>
              <a:gd name="connsiteY12-1498" fmla="*/ 22 h 1302226"/>
              <a:gd name="connsiteX0-1499" fmla="*/ 0 w 6597699"/>
              <a:gd name="connsiteY0-1500" fmla="*/ 22 h 1302226"/>
              <a:gd name="connsiteX1-1501" fmla="*/ 574189 w 6597699"/>
              <a:gd name="connsiteY1-1502" fmla="*/ 321816 h 1302226"/>
              <a:gd name="connsiteX2-1503" fmla="*/ 1015951 w 6597699"/>
              <a:gd name="connsiteY2-1504" fmla="*/ 346561 h 1302226"/>
              <a:gd name="connsiteX3-1505" fmla="*/ 1732682 w 6597699"/>
              <a:gd name="connsiteY3-1506" fmla="*/ 368038 h 1302226"/>
              <a:gd name="connsiteX4-1507" fmla="*/ 2147475 w 6597699"/>
              <a:gd name="connsiteY4-1508" fmla="*/ 479915 h 1302226"/>
              <a:gd name="connsiteX5-1509" fmla="*/ 3043108 w 6597699"/>
              <a:gd name="connsiteY5-1510" fmla="*/ 549633 h 1302226"/>
              <a:gd name="connsiteX6-1511" fmla="*/ 3562786 w 6597699"/>
              <a:gd name="connsiteY6-1512" fmla="*/ 790391 h 1302226"/>
              <a:gd name="connsiteX7-1513" fmla="*/ 4684312 w 6597699"/>
              <a:gd name="connsiteY7-1514" fmla="*/ 1156227 h 1302226"/>
              <a:gd name="connsiteX8-1515" fmla="*/ 5092502 w 6597699"/>
              <a:gd name="connsiteY8-1516" fmla="*/ 1188280 h 1302226"/>
              <a:gd name="connsiteX9-1517" fmla="*/ 5810403 w 6597699"/>
              <a:gd name="connsiteY9-1518" fmla="*/ 1184110 h 1302226"/>
              <a:gd name="connsiteX10-1519" fmla="*/ 6216319 w 6597699"/>
              <a:gd name="connsiteY10-1520" fmla="*/ 1302226 h 1302226"/>
              <a:gd name="connsiteX11-1521" fmla="*/ 0 w 6597699"/>
              <a:gd name="connsiteY11-1522" fmla="*/ 1302226 h 1302226"/>
              <a:gd name="connsiteX12-1523" fmla="*/ 0 w 6597699"/>
              <a:gd name="connsiteY12-1524" fmla="*/ 22 h 1302226"/>
              <a:gd name="connsiteX0-1525" fmla="*/ 0 w 6590574"/>
              <a:gd name="connsiteY0-1526" fmla="*/ 22 h 1302226"/>
              <a:gd name="connsiteX1-1527" fmla="*/ 574189 w 6590574"/>
              <a:gd name="connsiteY1-1528" fmla="*/ 321816 h 1302226"/>
              <a:gd name="connsiteX2-1529" fmla="*/ 1015951 w 6590574"/>
              <a:gd name="connsiteY2-1530" fmla="*/ 346561 h 1302226"/>
              <a:gd name="connsiteX3-1531" fmla="*/ 1732682 w 6590574"/>
              <a:gd name="connsiteY3-1532" fmla="*/ 368038 h 1302226"/>
              <a:gd name="connsiteX4-1533" fmla="*/ 2147475 w 6590574"/>
              <a:gd name="connsiteY4-1534" fmla="*/ 479915 h 1302226"/>
              <a:gd name="connsiteX5-1535" fmla="*/ 3043108 w 6590574"/>
              <a:gd name="connsiteY5-1536" fmla="*/ 549633 h 1302226"/>
              <a:gd name="connsiteX6-1537" fmla="*/ 3562786 w 6590574"/>
              <a:gd name="connsiteY6-1538" fmla="*/ 790391 h 1302226"/>
              <a:gd name="connsiteX7-1539" fmla="*/ 4684312 w 6590574"/>
              <a:gd name="connsiteY7-1540" fmla="*/ 1156227 h 1302226"/>
              <a:gd name="connsiteX8-1541" fmla="*/ 5092502 w 6590574"/>
              <a:gd name="connsiteY8-1542" fmla="*/ 1188280 h 1302226"/>
              <a:gd name="connsiteX9-1543" fmla="*/ 5810403 w 6590574"/>
              <a:gd name="connsiteY9-1544" fmla="*/ 1184110 h 1302226"/>
              <a:gd name="connsiteX10-1545" fmla="*/ 6216319 w 6590574"/>
              <a:gd name="connsiteY10-1546" fmla="*/ 1302226 h 1302226"/>
              <a:gd name="connsiteX11-1547" fmla="*/ 0 w 6590574"/>
              <a:gd name="connsiteY11-1548" fmla="*/ 1302226 h 1302226"/>
              <a:gd name="connsiteX12-1549" fmla="*/ 0 w 6590574"/>
              <a:gd name="connsiteY12-1550" fmla="*/ 22 h 1302226"/>
              <a:gd name="connsiteX0-1551" fmla="*/ 0 w 6216319"/>
              <a:gd name="connsiteY0-1552" fmla="*/ 22 h 1302226"/>
              <a:gd name="connsiteX1-1553" fmla="*/ 574189 w 6216319"/>
              <a:gd name="connsiteY1-1554" fmla="*/ 321816 h 1302226"/>
              <a:gd name="connsiteX2-1555" fmla="*/ 1015951 w 6216319"/>
              <a:gd name="connsiteY2-1556" fmla="*/ 346561 h 1302226"/>
              <a:gd name="connsiteX3-1557" fmla="*/ 1732682 w 6216319"/>
              <a:gd name="connsiteY3-1558" fmla="*/ 368038 h 1302226"/>
              <a:gd name="connsiteX4-1559" fmla="*/ 2147475 w 6216319"/>
              <a:gd name="connsiteY4-1560" fmla="*/ 479915 h 1302226"/>
              <a:gd name="connsiteX5-1561" fmla="*/ 3043108 w 6216319"/>
              <a:gd name="connsiteY5-1562" fmla="*/ 549633 h 1302226"/>
              <a:gd name="connsiteX6-1563" fmla="*/ 3562786 w 6216319"/>
              <a:gd name="connsiteY6-1564" fmla="*/ 790391 h 1302226"/>
              <a:gd name="connsiteX7-1565" fmla="*/ 4684312 w 6216319"/>
              <a:gd name="connsiteY7-1566" fmla="*/ 1156227 h 1302226"/>
              <a:gd name="connsiteX8-1567" fmla="*/ 5092502 w 6216319"/>
              <a:gd name="connsiteY8-1568" fmla="*/ 1188280 h 1302226"/>
              <a:gd name="connsiteX9-1569" fmla="*/ 5810403 w 6216319"/>
              <a:gd name="connsiteY9-1570" fmla="*/ 1184110 h 1302226"/>
              <a:gd name="connsiteX10-1571" fmla="*/ 6216319 w 6216319"/>
              <a:gd name="connsiteY10-1572" fmla="*/ 1302226 h 1302226"/>
              <a:gd name="connsiteX11-1573" fmla="*/ 0 w 6216319"/>
              <a:gd name="connsiteY11-1574" fmla="*/ 1302226 h 1302226"/>
              <a:gd name="connsiteX12-1575" fmla="*/ 0 w 6216319"/>
              <a:gd name="connsiteY12-1576" fmla="*/ 22 h 1302226"/>
              <a:gd name="connsiteX0-1577" fmla="*/ 0 w 6216319"/>
              <a:gd name="connsiteY0-1578" fmla="*/ 10 h 1452543"/>
              <a:gd name="connsiteX1-1579" fmla="*/ 574189 w 6216319"/>
              <a:gd name="connsiteY1-1580" fmla="*/ 472133 h 1452543"/>
              <a:gd name="connsiteX2-1581" fmla="*/ 1015951 w 6216319"/>
              <a:gd name="connsiteY2-1582" fmla="*/ 496878 h 1452543"/>
              <a:gd name="connsiteX3-1583" fmla="*/ 1732682 w 6216319"/>
              <a:gd name="connsiteY3-1584" fmla="*/ 518355 h 1452543"/>
              <a:gd name="connsiteX4-1585" fmla="*/ 2147475 w 6216319"/>
              <a:gd name="connsiteY4-1586" fmla="*/ 630232 h 1452543"/>
              <a:gd name="connsiteX5-1587" fmla="*/ 3043108 w 6216319"/>
              <a:gd name="connsiteY5-1588" fmla="*/ 699950 h 1452543"/>
              <a:gd name="connsiteX6-1589" fmla="*/ 3562786 w 6216319"/>
              <a:gd name="connsiteY6-1590" fmla="*/ 940708 h 1452543"/>
              <a:gd name="connsiteX7-1591" fmla="*/ 4684312 w 6216319"/>
              <a:gd name="connsiteY7-1592" fmla="*/ 1306544 h 1452543"/>
              <a:gd name="connsiteX8-1593" fmla="*/ 5092502 w 6216319"/>
              <a:gd name="connsiteY8-1594" fmla="*/ 1338597 h 1452543"/>
              <a:gd name="connsiteX9-1595" fmla="*/ 5810403 w 6216319"/>
              <a:gd name="connsiteY9-1596" fmla="*/ 1334427 h 1452543"/>
              <a:gd name="connsiteX10-1597" fmla="*/ 6216319 w 6216319"/>
              <a:gd name="connsiteY10-1598" fmla="*/ 1452543 h 1452543"/>
              <a:gd name="connsiteX11-1599" fmla="*/ 0 w 6216319"/>
              <a:gd name="connsiteY11-1600" fmla="*/ 1452543 h 1452543"/>
              <a:gd name="connsiteX12-1601" fmla="*/ 0 w 6216319"/>
              <a:gd name="connsiteY12-1602" fmla="*/ 10 h 14525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  <a:cxn ang="0">
                <a:pos x="connsiteX9-161" y="connsiteY9-162"/>
              </a:cxn>
              <a:cxn ang="0">
                <a:pos x="connsiteX10-913" y="connsiteY10-914"/>
              </a:cxn>
              <a:cxn ang="0">
                <a:pos x="connsiteX11-1157" y="connsiteY11-1158"/>
              </a:cxn>
              <a:cxn ang="0">
                <a:pos x="connsiteX12-1471" y="connsiteY12-1472"/>
              </a:cxn>
            </a:cxnLst>
            <a:rect l="l" t="t" r="r" b="b"/>
            <a:pathLst>
              <a:path w="6216319" h="1452543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8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75" name="任意多边形 74"/>
          <p:cNvSpPr/>
          <p:nvPr>
            <p:custDataLst>
              <p:tags r:id="rId2"/>
            </p:custDataLst>
          </p:nvPr>
        </p:nvSpPr>
        <p:spPr>
          <a:xfrm flipH="1" flipV="1">
            <a:off x="5945256" y="3107"/>
            <a:ext cx="6216321" cy="1449603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8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76" name="任意多边形 75"/>
          <p:cNvSpPr/>
          <p:nvPr>
            <p:custDataLst>
              <p:tags r:id="rId3"/>
            </p:custDataLst>
          </p:nvPr>
        </p:nvSpPr>
        <p:spPr>
          <a:xfrm flipH="1">
            <a:off x="5101781" y="5866985"/>
            <a:ext cx="7102293" cy="1014301"/>
          </a:xfrm>
          <a:custGeom>
            <a:avLst/>
            <a:gdLst>
              <a:gd name="connsiteX0" fmla="*/ 0 w 6216319"/>
              <a:gd name="connsiteY0" fmla="*/ 0 h 1302204"/>
              <a:gd name="connsiteX1" fmla="*/ 6216319 w 6216319"/>
              <a:gd name="connsiteY1" fmla="*/ 0 h 1302204"/>
              <a:gd name="connsiteX2" fmla="*/ 6216319 w 6216319"/>
              <a:gd name="connsiteY2" fmla="*/ 1302204 h 1302204"/>
              <a:gd name="connsiteX3" fmla="*/ 0 w 6216319"/>
              <a:gd name="connsiteY3" fmla="*/ 1302204 h 1302204"/>
              <a:gd name="connsiteX4" fmla="*/ 0 w 6216319"/>
              <a:gd name="connsiteY4" fmla="*/ 0 h 1302204"/>
              <a:gd name="connsiteX0-1" fmla="*/ 0 w 6216319"/>
              <a:gd name="connsiteY0-2" fmla="*/ 9364 h 1311568"/>
              <a:gd name="connsiteX1-3" fmla="*/ 339865 w 6216319"/>
              <a:gd name="connsiteY1-4" fmla="*/ 0 h 1311568"/>
              <a:gd name="connsiteX2-5" fmla="*/ 6216319 w 6216319"/>
              <a:gd name="connsiteY2-6" fmla="*/ 9364 h 1311568"/>
              <a:gd name="connsiteX3-7" fmla="*/ 6216319 w 6216319"/>
              <a:gd name="connsiteY3-8" fmla="*/ 1311568 h 1311568"/>
              <a:gd name="connsiteX4-9" fmla="*/ 0 w 6216319"/>
              <a:gd name="connsiteY4-10" fmla="*/ 1311568 h 1311568"/>
              <a:gd name="connsiteX5" fmla="*/ 0 w 6216319"/>
              <a:gd name="connsiteY5" fmla="*/ 9364 h 1311568"/>
              <a:gd name="connsiteX0-11" fmla="*/ 0 w 6216319"/>
              <a:gd name="connsiteY0-12" fmla="*/ 0 h 1302204"/>
              <a:gd name="connsiteX1-13" fmla="*/ 339865 w 6216319"/>
              <a:gd name="connsiteY1-14" fmla="*/ 184845 h 1302204"/>
              <a:gd name="connsiteX2-15" fmla="*/ 6216319 w 6216319"/>
              <a:gd name="connsiteY2-16" fmla="*/ 0 h 1302204"/>
              <a:gd name="connsiteX3-17" fmla="*/ 6216319 w 6216319"/>
              <a:gd name="connsiteY3-18" fmla="*/ 1302204 h 1302204"/>
              <a:gd name="connsiteX4-19" fmla="*/ 0 w 6216319"/>
              <a:gd name="connsiteY4-20" fmla="*/ 1302204 h 1302204"/>
              <a:gd name="connsiteX5-21" fmla="*/ 0 w 6216319"/>
              <a:gd name="connsiteY5-22" fmla="*/ 0 h 1302204"/>
              <a:gd name="connsiteX0-23" fmla="*/ 0 w 6216319"/>
              <a:gd name="connsiteY0-24" fmla="*/ 0 h 1302204"/>
              <a:gd name="connsiteX1-25" fmla="*/ 339865 w 6216319"/>
              <a:gd name="connsiteY1-26" fmla="*/ 184845 h 1302204"/>
              <a:gd name="connsiteX2-27" fmla="*/ 6216319 w 6216319"/>
              <a:gd name="connsiteY2-28" fmla="*/ 0 h 1302204"/>
              <a:gd name="connsiteX3-29" fmla="*/ 6216319 w 6216319"/>
              <a:gd name="connsiteY3-30" fmla="*/ 1302204 h 1302204"/>
              <a:gd name="connsiteX4-31" fmla="*/ 0 w 6216319"/>
              <a:gd name="connsiteY4-32" fmla="*/ 1302204 h 1302204"/>
              <a:gd name="connsiteX5-33" fmla="*/ 0 w 6216319"/>
              <a:gd name="connsiteY5-34" fmla="*/ 0 h 1302204"/>
              <a:gd name="connsiteX0-35" fmla="*/ 0 w 6216319"/>
              <a:gd name="connsiteY0-36" fmla="*/ 47249 h 1349453"/>
              <a:gd name="connsiteX1-37" fmla="*/ 339865 w 6216319"/>
              <a:gd name="connsiteY1-38" fmla="*/ 232094 h 1349453"/>
              <a:gd name="connsiteX2-39" fmla="*/ 2273862 w 6216319"/>
              <a:gd name="connsiteY2-40" fmla="*/ 280646 h 1349453"/>
              <a:gd name="connsiteX3-41" fmla="*/ 6216319 w 6216319"/>
              <a:gd name="connsiteY3-42" fmla="*/ 47249 h 1349453"/>
              <a:gd name="connsiteX4-43" fmla="*/ 6216319 w 6216319"/>
              <a:gd name="connsiteY4-44" fmla="*/ 1349453 h 1349453"/>
              <a:gd name="connsiteX5-45" fmla="*/ 0 w 6216319"/>
              <a:gd name="connsiteY5-46" fmla="*/ 1349453 h 1349453"/>
              <a:gd name="connsiteX6" fmla="*/ 0 w 6216319"/>
              <a:gd name="connsiteY6" fmla="*/ 47249 h 1349453"/>
              <a:gd name="connsiteX0-47" fmla="*/ 0 w 6216319"/>
              <a:gd name="connsiteY0-48" fmla="*/ 30623 h 1332827"/>
              <a:gd name="connsiteX1-49" fmla="*/ 339865 w 6216319"/>
              <a:gd name="connsiteY1-50" fmla="*/ 215468 h 1332827"/>
              <a:gd name="connsiteX2-51" fmla="*/ 2265770 w 6216319"/>
              <a:gd name="connsiteY2-52" fmla="*/ 539150 h 1332827"/>
              <a:gd name="connsiteX3-53" fmla="*/ 6216319 w 6216319"/>
              <a:gd name="connsiteY3-54" fmla="*/ 30623 h 1332827"/>
              <a:gd name="connsiteX4-55" fmla="*/ 6216319 w 6216319"/>
              <a:gd name="connsiteY4-56" fmla="*/ 1332827 h 1332827"/>
              <a:gd name="connsiteX5-57" fmla="*/ 0 w 6216319"/>
              <a:gd name="connsiteY5-58" fmla="*/ 1332827 h 1332827"/>
              <a:gd name="connsiteX6-59" fmla="*/ 0 w 6216319"/>
              <a:gd name="connsiteY6-60" fmla="*/ 30623 h 1332827"/>
              <a:gd name="connsiteX0-61" fmla="*/ 0 w 6216319"/>
              <a:gd name="connsiteY0-62" fmla="*/ 31024 h 1333228"/>
              <a:gd name="connsiteX1-63" fmla="*/ 339865 w 6216319"/>
              <a:gd name="connsiteY1-64" fmla="*/ 215869 h 1333228"/>
              <a:gd name="connsiteX2-65" fmla="*/ 2265770 w 6216319"/>
              <a:gd name="connsiteY2-66" fmla="*/ 539551 h 1333228"/>
              <a:gd name="connsiteX3-67" fmla="*/ 3269182 w 6216319"/>
              <a:gd name="connsiteY3-68" fmla="*/ 418171 h 1333228"/>
              <a:gd name="connsiteX4-69" fmla="*/ 6216319 w 6216319"/>
              <a:gd name="connsiteY4-70" fmla="*/ 31024 h 1333228"/>
              <a:gd name="connsiteX5-71" fmla="*/ 6216319 w 6216319"/>
              <a:gd name="connsiteY5-72" fmla="*/ 1333228 h 1333228"/>
              <a:gd name="connsiteX6-73" fmla="*/ 0 w 6216319"/>
              <a:gd name="connsiteY6-74" fmla="*/ 1333228 h 1333228"/>
              <a:gd name="connsiteX7" fmla="*/ 0 w 6216319"/>
              <a:gd name="connsiteY7" fmla="*/ 31024 h 1333228"/>
              <a:gd name="connsiteX0-75" fmla="*/ 0 w 6216319"/>
              <a:gd name="connsiteY0-76" fmla="*/ 26175 h 1328379"/>
              <a:gd name="connsiteX1-77" fmla="*/ 339865 w 6216319"/>
              <a:gd name="connsiteY1-78" fmla="*/ 211020 h 1328379"/>
              <a:gd name="connsiteX2-79" fmla="*/ 2265770 w 6216319"/>
              <a:gd name="connsiteY2-80" fmla="*/ 534702 h 1328379"/>
              <a:gd name="connsiteX3-81" fmla="*/ 3244906 w 6216319"/>
              <a:gd name="connsiteY3-82" fmla="*/ 518518 h 1328379"/>
              <a:gd name="connsiteX4-83" fmla="*/ 6216319 w 6216319"/>
              <a:gd name="connsiteY4-84" fmla="*/ 26175 h 1328379"/>
              <a:gd name="connsiteX5-85" fmla="*/ 6216319 w 6216319"/>
              <a:gd name="connsiteY5-86" fmla="*/ 1328379 h 1328379"/>
              <a:gd name="connsiteX6-87" fmla="*/ 0 w 6216319"/>
              <a:gd name="connsiteY6-88" fmla="*/ 1328379 h 1328379"/>
              <a:gd name="connsiteX7-89" fmla="*/ 0 w 6216319"/>
              <a:gd name="connsiteY7-90" fmla="*/ 26175 h 1328379"/>
              <a:gd name="connsiteX0-91" fmla="*/ 0 w 6216319"/>
              <a:gd name="connsiteY0-92" fmla="*/ 63128 h 1365332"/>
              <a:gd name="connsiteX1-93" fmla="*/ 339865 w 6216319"/>
              <a:gd name="connsiteY1-94" fmla="*/ 247973 h 1365332"/>
              <a:gd name="connsiteX2-95" fmla="*/ 2265770 w 6216319"/>
              <a:gd name="connsiteY2-96" fmla="*/ 571655 h 1365332"/>
              <a:gd name="connsiteX3-97" fmla="*/ 3244906 w 6216319"/>
              <a:gd name="connsiteY3-98" fmla="*/ 555471 h 1365332"/>
              <a:gd name="connsiteX4-99" fmla="*/ 4725749 w 6216319"/>
              <a:gd name="connsiteY4-100" fmla="*/ 239882 h 1365332"/>
              <a:gd name="connsiteX5-101" fmla="*/ 6216319 w 6216319"/>
              <a:gd name="connsiteY5-102" fmla="*/ 63128 h 1365332"/>
              <a:gd name="connsiteX6-103" fmla="*/ 6216319 w 6216319"/>
              <a:gd name="connsiteY6-104" fmla="*/ 1365332 h 1365332"/>
              <a:gd name="connsiteX7-105" fmla="*/ 0 w 6216319"/>
              <a:gd name="connsiteY7-106" fmla="*/ 1365332 h 1365332"/>
              <a:gd name="connsiteX8" fmla="*/ 0 w 6216319"/>
              <a:gd name="connsiteY8" fmla="*/ 63128 h 1365332"/>
              <a:gd name="connsiteX0-107" fmla="*/ 0 w 6216319"/>
              <a:gd name="connsiteY0-108" fmla="*/ 20810 h 1323014"/>
              <a:gd name="connsiteX1-109" fmla="*/ 339865 w 6216319"/>
              <a:gd name="connsiteY1-110" fmla="*/ 205655 h 1323014"/>
              <a:gd name="connsiteX2-111" fmla="*/ 2265770 w 6216319"/>
              <a:gd name="connsiteY2-112" fmla="*/ 529337 h 1323014"/>
              <a:gd name="connsiteX3-113" fmla="*/ 3244906 w 6216319"/>
              <a:gd name="connsiteY3-114" fmla="*/ 513153 h 1323014"/>
              <a:gd name="connsiteX4-115" fmla="*/ 4628644 w 6216319"/>
              <a:gd name="connsiteY4-116" fmla="*/ 1055320 h 1323014"/>
              <a:gd name="connsiteX5-117" fmla="*/ 6216319 w 6216319"/>
              <a:gd name="connsiteY5-118" fmla="*/ 20810 h 1323014"/>
              <a:gd name="connsiteX6-119" fmla="*/ 6216319 w 6216319"/>
              <a:gd name="connsiteY6-120" fmla="*/ 1323014 h 1323014"/>
              <a:gd name="connsiteX7-121" fmla="*/ 0 w 6216319"/>
              <a:gd name="connsiteY7-122" fmla="*/ 1323014 h 1323014"/>
              <a:gd name="connsiteX8-123" fmla="*/ 0 w 6216319"/>
              <a:gd name="connsiteY8-124" fmla="*/ 20810 h 1323014"/>
              <a:gd name="connsiteX0-125" fmla="*/ 0 w 6216319"/>
              <a:gd name="connsiteY0-126" fmla="*/ 32243 h 1334447"/>
              <a:gd name="connsiteX1-127" fmla="*/ 339865 w 6216319"/>
              <a:gd name="connsiteY1-128" fmla="*/ 217088 h 1334447"/>
              <a:gd name="connsiteX2-129" fmla="*/ 2265770 w 6216319"/>
              <a:gd name="connsiteY2-130" fmla="*/ 540770 h 1334447"/>
              <a:gd name="connsiteX3-131" fmla="*/ 3244906 w 6216319"/>
              <a:gd name="connsiteY3-132" fmla="*/ 524586 h 1334447"/>
              <a:gd name="connsiteX4-133" fmla="*/ 4628644 w 6216319"/>
              <a:gd name="connsiteY4-134" fmla="*/ 1066753 h 1334447"/>
              <a:gd name="connsiteX5-135" fmla="*/ 5526860 w 6216319"/>
              <a:gd name="connsiteY5-136" fmla="*/ 451758 h 1334447"/>
              <a:gd name="connsiteX6-137" fmla="*/ 6216319 w 6216319"/>
              <a:gd name="connsiteY6-138" fmla="*/ 32243 h 1334447"/>
              <a:gd name="connsiteX7-139" fmla="*/ 6216319 w 6216319"/>
              <a:gd name="connsiteY7-140" fmla="*/ 1334447 h 1334447"/>
              <a:gd name="connsiteX8-141" fmla="*/ 0 w 6216319"/>
              <a:gd name="connsiteY8-142" fmla="*/ 1334447 h 1334447"/>
              <a:gd name="connsiteX9" fmla="*/ 0 w 6216319"/>
              <a:gd name="connsiteY9" fmla="*/ 32243 h 1334447"/>
              <a:gd name="connsiteX0-143" fmla="*/ 0 w 6216319"/>
              <a:gd name="connsiteY0-144" fmla="*/ 12831 h 1315035"/>
              <a:gd name="connsiteX1-145" fmla="*/ 339865 w 6216319"/>
              <a:gd name="connsiteY1-146" fmla="*/ 197676 h 1315035"/>
              <a:gd name="connsiteX2-147" fmla="*/ 2265770 w 6216319"/>
              <a:gd name="connsiteY2-148" fmla="*/ 521358 h 1315035"/>
              <a:gd name="connsiteX3-149" fmla="*/ 3244906 w 6216319"/>
              <a:gd name="connsiteY3-150" fmla="*/ 505174 h 1315035"/>
              <a:gd name="connsiteX4-151" fmla="*/ 4628644 w 6216319"/>
              <a:gd name="connsiteY4-152" fmla="*/ 1047341 h 1315035"/>
              <a:gd name="connsiteX5-153" fmla="*/ 5356927 w 6216319"/>
              <a:gd name="connsiteY5-154" fmla="*/ 1201089 h 1315035"/>
              <a:gd name="connsiteX6-155" fmla="*/ 6216319 w 6216319"/>
              <a:gd name="connsiteY6-156" fmla="*/ 12831 h 1315035"/>
              <a:gd name="connsiteX7-157" fmla="*/ 6216319 w 6216319"/>
              <a:gd name="connsiteY7-158" fmla="*/ 1315035 h 1315035"/>
              <a:gd name="connsiteX8-159" fmla="*/ 0 w 6216319"/>
              <a:gd name="connsiteY8-160" fmla="*/ 1315035 h 1315035"/>
              <a:gd name="connsiteX9-161" fmla="*/ 0 w 6216319"/>
              <a:gd name="connsiteY9-162" fmla="*/ 12831 h 1315035"/>
              <a:gd name="connsiteX0-163" fmla="*/ 0 w 6498499"/>
              <a:gd name="connsiteY0-164" fmla="*/ 0 h 1302204"/>
              <a:gd name="connsiteX1-165" fmla="*/ 339865 w 6498499"/>
              <a:gd name="connsiteY1-166" fmla="*/ 184845 h 1302204"/>
              <a:gd name="connsiteX2-167" fmla="*/ 2265770 w 6498499"/>
              <a:gd name="connsiteY2-168" fmla="*/ 508527 h 1302204"/>
              <a:gd name="connsiteX3-169" fmla="*/ 3244906 w 6498499"/>
              <a:gd name="connsiteY3-170" fmla="*/ 492343 h 1302204"/>
              <a:gd name="connsiteX4-171" fmla="*/ 4628644 w 6498499"/>
              <a:gd name="connsiteY4-172" fmla="*/ 1034510 h 1302204"/>
              <a:gd name="connsiteX5-173" fmla="*/ 5356927 w 6498499"/>
              <a:gd name="connsiteY5-174" fmla="*/ 1188258 h 1302204"/>
              <a:gd name="connsiteX6-175" fmla="*/ 6216319 w 6498499"/>
              <a:gd name="connsiteY6-176" fmla="*/ 1302204 h 1302204"/>
              <a:gd name="connsiteX7-177" fmla="*/ 0 w 6498499"/>
              <a:gd name="connsiteY7-178" fmla="*/ 1302204 h 1302204"/>
              <a:gd name="connsiteX8-179" fmla="*/ 0 w 6498499"/>
              <a:gd name="connsiteY8-180" fmla="*/ 0 h 1302204"/>
              <a:gd name="connsiteX0-181" fmla="*/ 0 w 6216319"/>
              <a:gd name="connsiteY0-182" fmla="*/ 0 h 1302204"/>
              <a:gd name="connsiteX1-183" fmla="*/ 339865 w 6216319"/>
              <a:gd name="connsiteY1-184" fmla="*/ 184845 h 1302204"/>
              <a:gd name="connsiteX2-185" fmla="*/ 2265770 w 6216319"/>
              <a:gd name="connsiteY2-186" fmla="*/ 508527 h 1302204"/>
              <a:gd name="connsiteX3-187" fmla="*/ 3244906 w 6216319"/>
              <a:gd name="connsiteY3-188" fmla="*/ 492343 h 1302204"/>
              <a:gd name="connsiteX4-189" fmla="*/ 4628644 w 6216319"/>
              <a:gd name="connsiteY4-190" fmla="*/ 1034510 h 1302204"/>
              <a:gd name="connsiteX5-191" fmla="*/ 5356927 w 6216319"/>
              <a:gd name="connsiteY5-192" fmla="*/ 1188258 h 1302204"/>
              <a:gd name="connsiteX6-193" fmla="*/ 6216319 w 6216319"/>
              <a:gd name="connsiteY6-194" fmla="*/ 1302204 h 1302204"/>
              <a:gd name="connsiteX7-195" fmla="*/ 0 w 6216319"/>
              <a:gd name="connsiteY7-196" fmla="*/ 1302204 h 1302204"/>
              <a:gd name="connsiteX8-197" fmla="*/ 0 w 6216319"/>
              <a:gd name="connsiteY8-198" fmla="*/ 0 h 1302204"/>
              <a:gd name="connsiteX0-199" fmla="*/ 0 w 6216319"/>
              <a:gd name="connsiteY0-200" fmla="*/ 0 h 1302204"/>
              <a:gd name="connsiteX1-201" fmla="*/ 339865 w 6216319"/>
              <a:gd name="connsiteY1-202" fmla="*/ 184845 h 1302204"/>
              <a:gd name="connsiteX2-203" fmla="*/ 2265770 w 6216319"/>
              <a:gd name="connsiteY2-204" fmla="*/ 508527 h 1302204"/>
              <a:gd name="connsiteX3-205" fmla="*/ 3244906 w 6216319"/>
              <a:gd name="connsiteY3-206" fmla="*/ 492343 h 1302204"/>
              <a:gd name="connsiteX4-207" fmla="*/ 4628644 w 6216319"/>
              <a:gd name="connsiteY4-208" fmla="*/ 1034510 h 1302204"/>
              <a:gd name="connsiteX5-209" fmla="*/ 5356927 w 6216319"/>
              <a:gd name="connsiteY5-210" fmla="*/ 1188258 h 1302204"/>
              <a:gd name="connsiteX6-211" fmla="*/ 6216319 w 6216319"/>
              <a:gd name="connsiteY6-212" fmla="*/ 1302204 h 1302204"/>
              <a:gd name="connsiteX7-213" fmla="*/ 0 w 6216319"/>
              <a:gd name="connsiteY7-214" fmla="*/ 1302204 h 1302204"/>
              <a:gd name="connsiteX8-215" fmla="*/ 0 w 6216319"/>
              <a:gd name="connsiteY8-216" fmla="*/ 0 h 1302204"/>
              <a:gd name="connsiteX0-217" fmla="*/ 0 w 6216319"/>
              <a:gd name="connsiteY0-218" fmla="*/ 0 h 1302204"/>
              <a:gd name="connsiteX1-219" fmla="*/ 339865 w 6216319"/>
              <a:gd name="connsiteY1-220" fmla="*/ 184845 h 1302204"/>
              <a:gd name="connsiteX2-221" fmla="*/ 2265770 w 6216319"/>
              <a:gd name="connsiteY2-222" fmla="*/ 508527 h 1302204"/>
              <a:gd name="connsiteX3-223" fmla="*/ 3244906 w 6216319"/>
              <a:gd name="connsiteY3-224" fmla="*/ 492343 h 1302204"/>
              <a:gd name="connsiteX4-225" fmla="*/ 4628644 w 6216319"/>
              <a:gd name="connsiteY4-226" fmla="*/ 1034510 h 1302204"/>
              <a:gd name="connsiteX5-227" fmla="*/ 5356927 w 6216319"/>
              <a:gd name="connsiteY5-228" fmla="*/ 1188258 h 1302204"/>
              <a:gd name="connsiteX6-229" fmla="*/ 6216319 w 6216319"/>
              <a:gd name="connsiteY6-230" fmla="*/ 1302204 h 1302204"/>
              <a:gd name="connsiteX7-231" fmla="*/ 0 w 6216319"/>
              <a:gd name="connsiteY7-232" fmla="*/ 1302204 h 1302204"/>
              <a:gd name="connsiteX8-233" fmla="*/ 0 w 6216319"/>
              <a:gd name="connsiteY8-234" fmla="*/ 0 h 1302204"/>
              <a:gd name="connsiteX0-235" fmla="*/ 0 w 6216319"/>
              <a:gd name="connsiteY0-236" fmla="*/ 0 h 1302204"/>
              <a:gd name="connsiteX1-237" fmla="*/ 339865 w 6216319"/>
              <a:gd name="connsiteY1-238" fmla="*/ 184845 h 1302204"/>
              <a:gd name="connsiteX2-239" fmla="*/ 2265770 w 6216319"/>
              <a:gd name="connsiteY2-240" fmla="*/ 508527 h 1302204"/>
              <a:gd name="connsiteX3-241" fmla="*/ 3244906 w 6216319"/>
              <a:gd name="connsiteY3-242" fmla="*/ 492343 h 1302204"/>
              <a:gd name="connsiteX4-243" fmla="*/ 4628644 w 6216319"/>
              <a:gd name="connsiteY4-244" fmla="*/ 1034510 h 1302204"/>
              <a:gd name="connsiteX5-245" fmla="*/ 5356927 w 6216319"/>
              <a:gd name="connsiteY5-246" fmla="*/ 1188258 h 1302204"/>
              <a:gd name="connsiteX6-247" fmla="*/ 6216319 w 6216319"/>
              <a:gd name="connsiteY6-248" fmla="*/ 1302204 h 1302204"/>
              <a:gd name="connsiteX7-249" fmla="*/ 0 w 6216319"/>
              <a:gd name="connsiteY7-250" fmla="*/ 1302204 h 1302204"/>
              <a:gd name="connsiteX8-251" fmla="*/ 0 w 6216319"/>
              <a:gd name="connsiteY8-252" fmla="*/ 0 h 1302204"/>
              <a:gd name="connsiteX0-253" fmla="*/ 0 w 6216319"/>
              <a:gd name="connsiteY0-254" fmla="*/ 0 h 1302204"/>
              <a:gd name="connsiteX1-255" fmla="*/ 339865 w 6216319"/>
              <a:gd name="connsiteY1-256" fmla="*/ 184845 h 1302204"/>
              <a:gd name="connsiteX2-257" fmla="*/ 2265770 w 6216319"/>
              <a:gd name="connsiteY2-258" fmla="*/ 508527 h 1302204"/>
              <a:gd name="connsiteX3-259" fmla="*/ 3244906 w 6216319"/>
              <a:gd name="connsiteY3-260" fmla="*/ 492343 h 1302204"/>
              <a:gd name="connsiteX4-261" fmla="*/ 4628644 w 6216319"/>
              <a:gd name="connsiteY4-262" fmla="*/ 1034510 h 1302204"/>
              <a:gd name="connsiteX5-263" fmla="*/ 5356927 w 6216319"/>
              <a:gd name="connsiteY5-264" fmla="*/ 1188258 h 1302204"/>
              <a:gd name="connsiteX6-265" fmla="*/ 6216319 w 6216319"/>
              <a:gd name="connsiteY6-266" fmla="*/ 1302204 h 1302204"/>
              <a:gd name="connsiteX7-267" fmla="*/ 0 w 6216319"/>
              <a:gd name="connsiteY7-268" fmla="*/ 1302204 h 1302204"/>
              <a:gd name="connsiteX8-269" fmla="*/ 0 w 6216319"/>
              <a:gd name="connsiteY8-270" fmla="*/ 0 h 1302204"/>
              <a:gd name="connsiteX0-271" fmla="*/ 0 w 6216319"/>
              <a:gd name="connsiteY0-272" fmla="*/ 0 h 1302204"/>
              <a:gd name="connsiteX1-273" fmla="*/ 339865 w 6216319"/>
              <a:gd name="connsiteY1-274" fmla="*/ 184845 h 1302204"/>
              <a:gd name="connsiteX2-275" fmla="*/ 2265770 w 6216319"/>
              <a:gd name="connsiteY2-276" fmla="*/ 508527 h 1302204"/>
              <a:gd name="connsiteX3-277" fmla="*/ 3244906 w 6216319"/>
              <a:gd name="connsiteY3-278" fmla="*/ 492343 h 1302204"/>
              <a:gd name="connsiteX4-279" fmla="*/ 4628644 w 6216319"/>
              <a:gd name="connsiteY4-280" fmla="*/ 1034510 h 1302204"/>
              <a:gd name="connsiteX5-281" fmla="*/ 5356927 w 6216319"/>
              <a:gd name="connsiteY5-282" fmla="*/ 1188258 h 1302204"/>
              <a:gd name="connsiteX6-283" fmla="*/ 6216319 w 6216319"/>
              <a:gd name="connsiteY6-284" fmla="*/ 1302204 h 1302204"/>
              <a:gd name="connsiteX7-285" fmla="*/ 0 w 6216319"/>
              <a:gd name="connsiteY7-286" fmla="*/ 1302204 h 1302204"/>
              <a:gd name="connsiteX8-287" fmla="*/ 0 w 6216319"/>
              <a:gd name="connsiteY8-288" fmla="*/ 0 h 1302204"/>
              <a:gd name="connsiteX0-289" fmla="*/ 0 w 6216319"/>
              <a:gd name="connsiteY0-290" fmla="*/ 0 h 1302204"/>
              <a:gd name="connsiteX1-291" fmla="*/ 339865 w 6216319"/>
              <a:gd name="connsiteY1-292" fmla="*/ 184845 h 1302204"/>
              <a:gd name="connsiteX2-293" fmla="*/ 2265770 w 6216319"/>
              <a:gd name="connsiteY2-294" fmla="*/ 508527 h 1302204"/>
              <a:gd name="connsiteX3-295" fmla="*/ 3244906 w 6216319"/>
              <a:gd name="connsiteY3-296" fmla="*/ 492343 h 1302204"/>
              <a:gd name="connsiteX4-297" fmla="*/ 4628644 w 6216319"/>
              <a:gd name="connsiteY4-298" fmla="*/ 1034510 h 1302204"/>
              <a:gd name="connsiteX5-299" fmla="*/ 5356927 w 6216319"/>
              <a:gd name="connsiteY5-300" fmla="*/ 1188258 h 1302204"/>
              <a:gd name="connsiteX6-301" fmla="*/ 6216319 w 6216319"/>
              <a:gd name="connsiteY6-302" fmla="*/ 1302204 h 1302204"/>
              <a:gd name="connsiteX7-303" fmla="*/ 0 w 6216319"/>
              <a:gd name="connsiteY7-304" fmla="*/ 1302204 h 1302204"/>
              <a:gd name="connsiteX8-305" fmla="*/ 0 w 6216319"/>
              <a:gd name="connsiteY8-306" fmla="*/ 0 h 1302204"/>
              <a:gd name="connsiteX0-307" fmla="*/ 0 w 6216319"/>
              <a:gd name="connsiteY0-308" fmla="*/ 0 h 1302204"/>
              <a:gd name="connsiteX1-309" fmla="*/ 339865 w 6216319"/>
              <a:gd name="connsiteY1-310" fmla="*/ 184845 h 1302204"/>
              <a:gd name="connsiteX2-311" fmla="*/ 2265770 w 6216319"/>
              <a:gd name="connsiteY2-312" fmla="*/ 508527 h 1302204"/>
              <a:gd name="connsiteX3-313" fmla="*/ 3244906 w 6216319"/>
              <a:gd name="connsiteY3-314" fmla="*/ 492343 h 1302204"/>
              <a:gd name="connsiteX4-315" fmla="*/ 4628644 w 6216319"/>
              <a:gd name="connsiteY4-316" fmla="*/ 1034510 h 1302204"/>
              <a:gd name="connsiteX5-317" fmla="*/ 5356927 w 6216319"/>
              <a:gd name="connsiteY5-318" fmla="*/ 1188258 h 1302204"/>
              <a:gd name="connsiteX6-319" fmla="*/ 6216319 w 6216319"/>
              <a:gd name="connsiteY6-320" fmla="*/ 1302204 h 1302204"/>
              <a:gd name="connsiteX7-321" fmla="*/ 0 w 6216319"/>
              <a:gd name="connsiteY7-322" fmla="*/ 1302204 h 1302204"/>
              <a:gd name="connsiteX8-323" fmla="*/ 0 w 6216319"/>
              <a:gd name="connsiteY8-324" fmla="*/ 0 h 1302204"/>
              <a:gd name="connsiteX0-325" fmla="*/ 0 w 6216319"/>
              <a:gd name="connsiteY0-326" fmla="*/ 0 h 1302204"/>
              <a:gd name="connsiteX1-327" fmla="*/ 339865 w 6216319"/>
              <a:gd name="connsiteY1-328" fmla="*/ 184845 h 1302204"/>
              <a:gd name="connsiteX2-329" fmla="*/ 2265770 w 6216319"/>
              <a:gd name="connsiteY2-330" fmla="*/ 508527 h 1302204"/>
              <a:gd name="connsiteX3-331" fmla="*/ 3244906 w 6216319"/>
              <a:gd name="connsiteY3-332" fmla="*/ 492343 h 1302204"/>
              <a:gd name="connsiteX4-333" fmla="*/ 4628644 w 6216319"/>
              <a:gd name="connsiteY4-334" fmla="*/ 1034510 h 1302204"/>
              <a:gd name="connsiteX5-335" fmla="*/ 5356927 w 6216319"/>
              <a:gd name="connsiteY5-336" fmla="*/ 1188258 h 1302204"/>
              <a:gd name="connsiteX6-337" fmla="*/ 6216319 w 6216319"/>
              <a:gd name="connsiteY6-338" fmla="*/ 1302204 h 1302204"/>
              <a:gd name="connsiteX7-339" fmla="*/ 0 w 6216319"/>
              <a:gd name="connsiteY7-340" fmla="*/ 1302204 h 1302204"/>
              <a:gd name="connsiteX8-341" fmla="*/ 0 w 6216319"/>
              <a:gd name="connsiteY8-342" fmla="*/ 0 h 1302204"/>
              <a:gd name="connsiteX0-343" fmla="*/ 0 w 6216319"/>
              <a:gd name="connsiteY0-344" fmla="*/ 0 h 1302204"/>
              <a:gd name="connsiteX1-345" fmla="*/ 339865 w 6216319"/>
              <a:gd name="connsiteY1-346" fmla="*/ 184845 h 1302204"/>
              <a:gd name="connsiteX2-347" fmla="*/ 2265770 w 6216319"/>
              <a:gd name="connsiteY2-348" fmla="*/ 508527 h 1302204"/>
              <a:gd name="connsiteX3-349" fmla="*/ 3244906 w 6216319"/>
              <a:gd name="connsiteY3-350" fmla="*/ 492343 h 1302204"/>
              <a:gd name="connsiteX4-351" fmla="*/ 4628644 w 6216319"/>
              <a:gd name="connsiteY4-352" fmla="*/ 1034510 h 1302204"/>
              <a:gd name="connsiteX5-353" fmla="*/ 5356927 w 6216319"/>
              <a:gd name="connsiteY5-354" fmla="*/ 1188258 h 1302204"/>
              <a:gd name="connsiteX6-355" fmla="*/ 6216319 w 6216319"/>
              <a:gd name="connsiteY6-356" fmla="*/ 1302204 h 1302204"/>
              <a:gd name="connsiteX7-357" fmla="*/ 0 w 6216319"/>
              <a:gd name="connsiteY7-358" fmla="*/ 1302204 h 1302204"/>
              <a:gd name="connsiteX8-359" fmla="*/ 0 w 6216319"/>
              <a:gd name="connsiteY8-360" fmla="*/ 0 h 1302204"/>
              <a:gd name="connsiteX0-361" fmla="*/ 0 w 6216319"/>
              <a:gd name="connsiteY0-362" fmla="*/ 0 h 1302204"/>
              <a:gd name="connsiteX1-363" fmla="*/ 339865 w 6216319"/>
              <a:gd name="connsiteY1-364" fmla="*/ 184845 h 1302204"/>
              <a:gd name="connsiteX2-365" fmla="*/ 2265770 w 6216319"/>
              <a:gd name="connsiteY2-366" fmla="*/ 508527 h 1302204"/>
              <a:gd name="connsiteX3-367" fmla="*/ 3244906 w 6216319"/>
              <a:gd name="connsiteY3-368" fmla="*/ 492343 h 1302204"/>
              <a:gd name="connsiteX4-369" fmla="*/ 4628644 w 6216319"/>
              <a:gd name="connsiteY4-370" fmla="*/ 1034510 h 1302204"/>
              <a:gd name="connsiteX5-371" fmla="*/ 5356927 w 6216319"/>
              <a:gd name="connsiteY5-372" fmla="*/ 1188258 h 1302204"/>
              <a:gd name="connsiteX6-373" fmla="*/ 6216319 w 6216319"/>
              <a:gd name="connsiteY6-374" fmla="*/ 1302204 h 1302204"/>
              <a:gd name="connsiteX7-375" fmla="*/ 0 w 6216319"/>
              <a:gd name="connsiteY7-376" fmla="*/ 1302204 h 1302204"/>
              <a:gd name="connsiteX8-377" fmla="*/ 0 w 6216319"/>
              <a:gd name="connsiteY8-378" fmla="*/ 0 h 1302204"/>
              <a:gd name="connsiteX0-379" fmla="*/ 0 w 6216319"/>
              <a:gd name="connsiteY0-380" fmla="*/ 0 h 1302204"/>
              <a:gd name="connsiteX1-381" fmla="*/ 339865 w 6216319"/>
              <a:gd name="connsiteY1-382" fmla="*/ 184845 h 1302204"/>
              <a:gd name="connsiteX2-383" fmla="*/ 2265770 w 6216319"/>
              <a:gd name="connsiteY2-384" fmla="*/ 508527 h 1302204"/>
              <a:gd name="connsiteX3-385" fmla="*/ 3244906 w 6216319"/>
              <a:gd name="connsiteY3-386" fmla="*/ 492343 h 1302204"/>
              <a:gd name="connsiteX4-387" fmla="*/ 4628644 w 6216319"/>
              <a:gd name="connsiteY4-388" fmla="*/ 1034510 h 1302204"/>
              <a:gd name="connsiteX5-389" fmla="*/ 5356927 w 6216319"/>
              <a:gd name="connsiteY5-390" fmla="*/ 1188258 h 1302204"/>
              <a:gd name="connsiteX6-391" fmla="*/ 6216319 w 6216319"/>
              <a:gd name="connsiteY6-392" fmla="*/ 1302204 h 1302204"/>
              <a:gd name="connsiteX7-393" fmla="*/ 0 w 6216319"/>
              <a:gd name="connsiteY7-394" fmla="*/ 1302204 h 1302204"/>
              <a:gd name="connsiteX8-395" fmla="*/ 0 w 6216319"/>
              <a:gd name="connsiteY8-396" fmla="*/ 0 h 1302204"/>
              <a:gd name="connsiteX0-397" fmla="*/ 0 w 6216319"/>
              <a:gd name="connsiteY0-398" fmla="*/ 147589 h 1449793"/>
              <a:gd name="connsiteX1-399" fmla="*/ 339865 w 6216319"/>
              <a:gd name="connsiteY1-400" fmla="*/ 332434 h 1449793"/>
              <a:gd name="connsiteX2-401" fmla="*/ 2265770 w 6216319"/>
              <a:gd name="connsiteY2-402" fmla="*/ 656116 h 1449793"/>
              <a:gd name="connsiteX3-403" fmla="*/ 3244906 w 6216319"/>
              <a:gd name="connsiteY3-404" fmla="*/ 639932 h 1449793"/>
              <a:gd name="connsiteX4-405" fmla="*/ 4628644 w 6216319"/>
              <a:gd name="connsiteY4-406" fmla="*/ 1182099 h 1449793"/>
              <a:gd name="connsiteX5-407" fmla="*/ 5356927 w 6216319"/>
              <a:gd name="connsiteY5-408" fmla="*/ 1335847 h 1449793"/>
              <a:gd name="connsiteX6-409" fmla="*/ 6216319 w 6216319"/>
              <a:gd name="connsiteY6-410" fmla="*/ 1449793 h 1449793"/>
              <a:gd name="connsiteX7-411" fmla="*/ 0 w 6216319"/>
              <a:gd name="connsiteY7-412" fmla="*/ 1449793 h 1449793"/>
              <a:gd name="connsiteX8-413" fmla="*/ 0 w 6216319"/>
              <a:gd name="connsiteY8-414" fmla="*/ 147589 h 1449793"/>
              <a:gd name="connsiteX0-415" fmla="*/ 0 w 6216319"/>
              <a:gd name="connsiteY0-416" fmla="*/ 121021 h 1423225"/>
              <a:gd name="connsiteX1-417" fmla="*/ 339865 w 6216319"/>
              <a:gd name="connsiteY1-418" fmla="*/ 305866 h 1423225"/>
              <a:gd name="connsiteX2-419" fmla="*/ 2265770 w 6216319"/>
              <a:gd name="connsiteY2-420" fmla="*/ 629548 h 1423225"/>
              <a:gd name="connsiteX3-421" fmla="*/ 3244906 w 6216319"/>
              <a:gd name="connsiteY3-422" fmla="*/ 613364 h 1423225"/>
              <a:gd name="connsiteX4-423" fmla="*/ 4628644 w 6216319"/>
              <a:gd name="connsiteY4-424" fmla="*/ 1155531 h 1423225"/>
              <a:gd name="connsiteX5-425" fmla="*/ 5356927 w 6216319"/>
              <a:gd name="connsiteY5-426" fmla="*/ 1309279 h 1423225"/>
              <a:gd name="connsiteX6-427" fmla="*/ 6216319 w 6216319"/>
              <a:gd name="connsiteY6-428" fmla="*/ 1423225 h 1423225"/>
              <a:gd name="connsiteX7-429" fmla="*/ 0 w 6216319"/>
              <a:gd name="connsiteY7-430" fmla="*/ 1423225 h 1423225"/>
              <a:gd name="connsiteX8-431" fmla="*/ 0 w 6216319"/>
              <a:gd name="connsiteY8-432" fmla="*/ 121021 h 1423225"/>
              <a:gd name="connsiteX0-433" fmla="*/ 0 w 6216319"/>
              <a:gd name="connsiteY0-434" fmla="*/ 121021 h 1423225"/>
              <a:gd name="connsiteX1-435" fmla="*/ 339865 w 6216319"/>
              <a:gd name="connsiteY1-436" fmla="*/ 305866 h 1423225"/>
              <a:gd name="connsiteX2-437" fmla="*/ 2265770 w 6216319"/>
              <a:gd name="connsiteY2-438" fmla="*/ 629548 h 1423225"/>
              <a:gd name="connsiteX3-439" fmla="*/ 3244906 w 6216319"/>
              <a:gd name="connsiteY3-440" fmla="*/ 613364 h 1423225"/>
              <a:gd name="connsiteX4-441" fmla="*/ 4628644 w 6216319"/>
              <a:gd name="connsiteY4-442" fmla="*/ 1155531 h 1423225"/>
              <a:gd name="connsiteX5-443" fmla="*/ 5356927 w 6216319"/>
              <a:gd name="connsiteY5-444" fmla="*/ 1309279 h 1423225"/>
              <a:gd name="connsiteX6-445" fmla="*/ 6216319 w 6216319"/>
              <a:gd name="connsiteY6-446" fmla="*/ 1423225 h 1423225"/>
              <a:gd name="connsiteX7-447" fmla="*/ 0 w 6216319"/>
              <a:gd name="connsiteY7-448" fmla="*/ 1423225 h 1423225"/>
              <a:gd name="connsiteX8-449" fmla="*/ 0 w 6216319"/>
              <a:gd name="connsiteY8-450" fmla="*/ 121021 h 1423225"/>
              <a:gd name="connsiteX0-451" fmla="*/ 0 w 6216319"/>
              <a:gd name="connsiteY0-452" fmla="*/ 140194 h 1442398"/>
              <a:gd name="connsiteX1-453" fmla="*/ 339865 w 6216319"/>
              <a:gd name="connsiteY1-454" fmla="*/ 325039 h 1442398"/>
              <a:gd name="connsiteX2-455" fmla="*/ 2265770 w 6216319"/>
              <a:gd name="connsiteY2-456" fmla="*/ 648721 h 1442398"/>
              <a:gd name="connsiteX3-457" fmla="*/ 3244906 w 6216319"/>
              <a:gd name="connsiteY3-458" fmla="*/ 632537 h 1442398"/>
              <a:gd name="connsiteX4-459" fmla="*/ 4628644 w 6216319"/>
              <a:gd name="connsiteY4-460" fmla="*/ 1174704 h 1442398"/>
              <a:gd name="connsiteX5-461" fmla="*/ 5356927 w 6216319"/>
              <a:gd name="connsiteY5-462" fmla="*/ 1328452 h 1442398"/>
              <a:gd name="connsiteX6-463" fmla="*/ 6216319 w 6216319"/>
              <a:gd name="connsiteY6-464" fmla="*/ 1442398 h 1442398"/>
              <a:gd name="connsiteX7-465" fmla="*/ 0 w 6216319"/>
              <a:gd name="connsiteY7-466" fmla="*/ 1442398 h 1442398"/>
              <a:gd name="connsiteX8-467" fmla="*/ 0 w 6216319"/>
              <a:gd name="connsiteY8-468" fmla="*/ 140194 h 1442398"/>
              <a:gd name="connsiteX0-469" fmla="*/ 0 w 6216319"/>
              <a:gd name="connsiteY0-470" fmla="*/ 140194 h 1442398"/>
              <a:gd name="connsiteX1-471" fmla="*/ 339865 w 6216319"/>
              <a:gd name="connsiteY1-472" fmla="*/ 325039 h 1442398"/>
              <a:gd name="connsiteX2-473" fmla="*/ 2265770 w 6216319"/>
              <a:gd name="connsiteY2-474" fmla="*/ 648721 h 1442398"/>
              <a:gd name="connsiteX3-475" fmla="*/ 3244906 w 6216319"/>
              <a:gd name="connsiteY3-476" fmla="*/ 632537 h 1442398"/>
              <a:gd name="connsiteX4-477" fmla="*/ 4628644 w 6216319"/>
              <a:gd name="connsiteY4-478" fmla="*/ 1174704 h 1442398"/>
              <a:gd name="connsiteX5-479" fmla="*/ 5356927 w 6216319"/>
              <a:gd name="connsiteY5-480" fmla="*/ 1328452 h 1442398"/>
              <a:gd name="connsiteX6-481" fmla="*/ 6216319 w 6216319"/>
              <a:gd name="connsiteY6-482" fmla="*/ 1442398 h 1442398"/>
              <a:gd name="connsiteX7-483" fmla="*/ 0 w 6216319"/>
              <a:gd name="connsiteY7-484" fmla="*/ 1442398 h 1442398"/>
              <a:gd name="connsiteX8-485" fmla="*/ 0 w 6216319"/>
              <a:gd name="connsiteY8-486" fmla="*/ 140194 h 1442398"/>
              <a:gd name="connsiteX0-487" fmla="*/ 0 w 6216319"/>
              <a:gd name="connsiteY0-488" fmla="*/ 34944 h 1337148"/>
              <a:gd name="connsiteX1-489" fmla="*/ 339865 w 6216319"/>
              <a:gd name="connsiteY1-490" fmla="*/ 219789 h 1337148"/>
              <a:gd name="connsiteX2-491" fmla="*/ 2265770 w 6216319"/>
              <a:gd name="connsiteY2-492" fmla="*/ 543471 h 1337148"/>
              <a:gd name="connsiteX3-493" fmla="*/ 3244906 w 6216319"/>
              <a:gd name="connsiteY3-494" fmla="*/ 527287 h 1337148"/>
              <a:gd name="connsiteX4-495" fmla="*/ 4628644 w 6216319"/>
              <a:gd name="connsiteY4-496" fmla="*/ 1069454 h 1337148"/>
              <a:gd name="connsiteX5-497" fmla="*/ 5356927 w 6216319"/>
              <a:gd name="connsiteY5-498" fmla="*/ 1223202 h 1337148"/>
              <a:gd name="connsiteX6-499" fmla="*/ 6216319 w 6216319"/>
              <a:gd name="connsiteY6-500" fmla="*/ 1337148 h 1337148"/>
              <a:gd name="connsiteX7-501" fmla="*/ 0 w 6216319"/>
              <a:gd name="connsiteY7-502" fmla="*/ 1337148 h 1337148"/>
              <a:gd name="connsiteX8-503" fmla="*/ 0 w 6216319"/>
              <a:gd name="connsiteY8-504" fmla="*/ 34944 h 1337148"/>
              <a:gd name="connsiteX0-505" fmla="*/ 0 w 6216319"/>
              <a:gd name="connsiteY0-506" fmla="*/ 44896 h 1347100"/>
              <a:gd name="connsiteX1-507" fmla="*/ 339865 w 6216319"/>
              <a:gd name="connsiteY1-508" fmla="*/ 229741 h 1347100"/>
              <a:gd name="connsiteX2-509" fmla="*/ 2265770 w 6216319"/>
              <a:gd name="connsiteY2-510" fmla="*/ 553423 h 1347100"/>
              <a:gd name="connsiteX3-511" fmla="*/ 3244906 w 6216319"/>
              <a:gd name="connsiteY3-512" fmla="*/ 537239 h 1347100"/>
              <a:gd name="connsiteX4-513" fmla="*/ 4628644 w 6216319"/>
              <a:gd name="connsiteY4-514" fmla="*/ 1079406 h 1347100"/>
              <a:gd name="connsiteX5-515" fmla="*/ 5356927 w 6216319"/>
              <a:gd name="connsiteY5-516" fmla="*/ 1233154 h 1347100"/>
              <a:gd name="connsiteX6-517" fmla="*/ 6216319 w 6216319"/>
              <a:gd name="connsiteY6-518" fmla="*/ 1347100 h 1347100"/>
              <a:gd name="connsiteX7-519" fmla="*/ 0 w 6216319"/>
              <a:gd name="connsiteY7-520" fmla="*/ 1347100 h 1347100"/>
              <a:gd name="connsiteX8-521" fmla="*/ 0 w 6216319"/>
              <a:gd name="connsiteY8-522" fmla="*/ 44896 h 1347100"/>
              <a:gd name="connsiteX0-523" fmla="*/ 0 w 6216319"/>
              <a:gd name="connsiteY0-524" fmla="*/ 44896 h 1347100"/>
              <a:gd name="connsiteX1-525" fmla="*/ 339865 w 6216319"/>
              <a:gd name="connsiteY1-526" fmla="*/ 229741 h 1347100"/>
              <a:gd name="connsiteX2-527" fmla="*/ 2265770 w 6216319"/>
              <a:gd name="connsiteY2-528" fmla="*/ 553423 h 1347100"/>
              <a:gd name="connsiteX3-529" fmla="*/ 3244906 w 6216319"/>
              <a:gd name="connsiteY3-530" fmla="*/ 537239 h 1347100"/>
              <a:gd name="connsiteX4-531" fmla="*/ 4628644 w 6216319"/>
              <a:gd name="connsiteY4-532" fmla="*/ 1079406 h 1347100"/>
              <a:gd name="connsiteX5-533" fmla="*/ 5356927 w 6216319"/>
              <a:gd name="connsiteY5-534" fmla="*/ 1233154 h 1347100"/>
              <a:gd name="connsiteX6-535" fmla="*/ 6216319 w 6216319"/>
              <a:gd name="connsiteY6-536" fmla="*/ 1347100 h 1347100"/>
              <a:gd name="connsiteX7-537" fmla="*/ 0 w 6216319"/>
              <a:gd name="connsiteY7-538" fmla="*/ 1347100 h 1347100"/>
              <a:gd name="connsiteX8-539" fmla="*/ 0 w 6216319"/>
              <a:gd name="connsiteY8-540" fmla="*/ 44896 h 1347100"/>
              <a:gd name="connsiteX0-541" fmla="*/ 0 w 6216319"/>
              <a:gd name="connsiteY0-542" fmla="*/ 530 h 1302734"/>
              <a:gd name="connsiteX1-543" fmla="*/ 339865 w 6216319"/>
              <a:gd name="connsiteY1-544" fmla="*/ 185375 h 1302734"/>
              <a:gd name="connsiteX2-545" fmla="*/ 2265770 w 6216319"/>
              <a:gd name="connsiteY2-546" fmla="*/ 509057 h 1302734"/>
              <a:gd name="connsiteX3-547" fmla="*/ 3244906 w 6216319"/>
              <a:gd name="connsiteY3-548" fmla="*/ 492873 h 1302734"/>
              <a:gd name="connsiteX4-549" fmla="*/ 4628644 w 6216319"/>
              <a:gd name="connsiteY4-550" fmla="*/ 1035040 h 1302734"/>
              <a:gd name="connsiteX5-551" fmla="*/ 5356927 w 6216319"/>
              <a:gd name="connsiteY5-552" fmla="*/ 1188788 h 1302734"/>
              <a:gd name="connsiteX6-553" fmla="*/ 6216319 w 6216319"/>
              <a:gd name="connsiteY6-554" fmla="*/ 1302734 h 1302734"/>
              <a:gd name="connsiteX7-555" fmla="*/ 0 w 6216319"/>
              <a:gd name="connsiteY7-556" fmla="*/ 1302734 h 1302734"/>
              <a:gd name="connsiteX8-557" fmla="*/ 0 w 6216319"/>
              <a:gd name="connsiteY8-558" fmla="*/ 530 h 1302734"/>
              <a:gd name="connsiteX0-559" fmla="*/ 0 w 6216319"/>
              <a:gd name="connsiteY0-560" fmla="*/ 20163 h 1322367"/>
              <a:gd name="connsiteX1-561" fmla="*/ 2265770 w 6216319"/>
              <a:gd name="connsiteY1-562" fmla="*/ 528690 h 1322367"/>
              <a:gd name="connsiteX2-563" fmla="*/ 3244906 w 6216319"/>
              <a:gd name="connsiteY2-564" fmla="*/ 512506 h 1322367"/>
              <a:gd name="connsiteX3-565" fmla="*/ 4628644 w 6216319"/>
              <a:gd name="connsiteY3-566" fmla="*/ 1054673 h 1322367"/>
              <a:gd name="connsiteX4-567" fmla="*/ 5356927 w 6216319"/>
              <a:gd name="connsiteY4-568" fmla="*/ 1208421 h 1322367"/>
              <a:gd name="connsiteX5-569" fmla="*/ 6216319 w 6216319"/>
              <a:gd name="connsiteY5-570" fmla="*/ 1322367 h 1322367"/>
              <a:gd name="connsiteX6-571" fmla="*/ 0 w 6216319"/>
              <a:gd name="connsiteY6-572" fmla="*/ 1322367 h 1322367"/>
              <a:gd name="connsiteX7-573" fmla="*/ 0 w 6216319"/>
              <a:gd name="connsiteY7-574" fmla="*/ 20163 h 1322367"/>
              <a:gd name="connsiteX0-575" fmla="*/ 0 w 6216319"/>
              <a:gd name="connsiteY0-576" fmla="*/ 105646 h 1407850"/>
              <a:gd name="connsiteX1-577" fmla="*/ 477430 w 6216319"/>
              <a:gd name="connsiteY1-578" fmla="*/ 136745 h 1407850"/>
              <a:gd name="connsiteX2-579" fmla="*/ 2265770 w 6216319"/>
              <a:gd name="connsiteY2-580" fmla="*/ 614173 h 1407850"/>
              <a:gd name="connsiteX3-581" fmla="*/ 3244906 w 6216319"/>
              <a:gd name="connsiteY3-582" fmla="*/ 597989 h 1407850"/>
              <a:gd name="connsiteX4-583" fmla="*/ 4628644 w 6216319"/>
              <a:gd name="connsiteY4-584" fmla="*/ 1140156 h 1407850"/>
              <a:gd name="connsiteX5-585" fmla="*/ 5356927 w 6216319"/>
              <a:gd name="connsiteY5-586" fmla="*/ 1293904 h 1407850"/>
              <a:gd name="connsiteX6-587" fmla="*/ 6216319 w 6216319"/>
              <a:gd name="connsiteY6-588" fmla="*/ 1407850 h 1407850"/>
              <a:gd name="connsiteX7-589" fmla="*/ 0 w 6216319"/>
              <a:gd name="connsiteY7-590" fmla="*/ 1407850 h 1407850"/>
              <a:gd name="connsiteX8-591" fmla="*/ 0 w 6216319"/>
              <a:gd name="connsiteY8-592" fmla="*/ 105646 h 1407850"/>
              <a:gd name="connsiteX0-593" fmla="*/ 0 w 6216319"/>
              <a:gd name="connsiteY0-594" fmla="*/ 71230 h 1373434"/>
              <a:gd name="connsiteX1-595" fmla="*/ 323681 w 6216319"/>
              <a:gd name="connsiteY1-596" fmla="*/ 264170 h 1373434"/>
              <a:gd name="connsiteX2-597" fmla="*/ 2265770 w 6216319"/>
              <a:gd name="connsiteY2-598" fmla="*/ 579757 h 1373434"/>
              <a:gd name="connsiteX3-599" fmla="*/ 3244906 w 6216319"/>
              <a:gd name="connsiteY3-600" fmla="*/ 563573 h 1373434"/>
              <a:gd name="connsiteX4-601" fmla="*/ 4628644 w 6216319"/>
              <a:gd name="connsiteY4-602" fmla="*/ 1105740 h 1373434"/>
              <a:gd name="connsiteX5-603" fmla="*/ 5356927 w 6216319"/>
              <a:gd name="connsiteY5-604" fmla="*/ 1259488 h 1373434"/>
              <a:gd name="connsiteX6-605" fmla="*/ 6216319 w 6216319"/>
              <a:gd name="connsiteY6-606" fmla="*/ 1373434 h 1373434"/>
              <a:gd name="connsiteX7-607" fmla="*/ 0 w 6216319"/>
              <a:gd name="connsiteY7-608" fmla="*/ 1373434 h 1373434"/>
              <a:gd name="connsiteX8-609" fmla="*/ 0 w 6216319"/>
              <a:gd name="connsiteY8-610" fmla="*/ 71230 h 1373434"/>
              <a:gd name="connsiteX0-611" fmla="*/ 0 w 6216319"/>
              <a:gd name="connsiteY0-612" fmla="*/ 71230 h 1373434"/>
              <a:gd name="connsiteX1-613" fmla="*/ 323681 w 6216319"/>
              <a:gd name="connsiteY1-614" fmla="*/ 264170 h 1373434"/>
              <a:gd name="connsiteX2-615" fmla="*/ 2265770 w 6216319"/>
              <a:gd name="connsiteY2-616" fmla="*/ 579757 h 1373434"/>
              <a:gd name="connsiteX3-617" fmla="*/ 3244906 w 6216319"/>
              <a:gd name="connsiteY3-618" fmla="*/ 563573 h 1373434"/>
              <a:gd name="connsiteX4-619" fmla="*/ 4628644 w 6216319"/>
              <a:gd name="connsiteY4-620" fmla="*/ 1105740 h 1373434"/>
              <a:gd name="connsiteX5-621" fmla="*/ 5356927 w 6216319"/>
              <a:gd name="connsiteY5-622" fmla="*/ 1259488 h 1373434"/>
              <a:gd name="connsiteX6-623" fmla="*/ 6216319 w 6216319"/>
              <a:gd name="connsiteY6-624" fmla="*/ 1373434 h 1373434"/>
              <a:gd name="connsiteX7-625" fmla="*/ 0 w 6216319"/>
              <a:gd name="connsiteY7-626" fmla="*/ 1373434 h 1373434"/>
              <a:gd name="connsiteX8-627" fmla="*/ 0 w 6216319"/>
              <a:gd name="connsiteY8-628" fmla="*/ 71230 h 1373434"/>
              <a:gd name="connsiteX0-629" fmla="*/ 0 w 6216319"/>
              <a:gd name="connsiteY0-630" fmla="*/ 147399 h 1449603"/>
              <a:gd name="connsiteX1-631" fmla="*/ 323681 w 6216319"/>
              <a:gd name="connsiteY1-632" fmla="*/ 340339 h 1449603"/>
              <a:gd name="connsiteX2-633" fmla="*/ 2265770 w 6216319"/>
              <a:gd name="connsiteY2-634" fmla="*/ 655926 h 1449603"/>
              <a:gd name="connsiteX3-635" fmla="*/ 3244906 w 6216319"/>
              <a:gd name="connsiteY3-636" fmla="*/ 639742 h 1449603"/>
              <a:gd name="connsiteX4-637" fmla="*/ 4628644 w 6216319"/>
              <a:gd name="connsiteY4-638" fmla="*/ 1181909 h 1449603"/>
              <a:gd name="connsiteX5-639" fmla="*/ 5356927 w 6216319"/>
              <a:gd name="connsiteY5-640" fmla="*/ 1335657 h 1449603"/>
              <a:gd name="connsiteX6-641" fmla="*/ 6216319 w 6216319"/>
              <a:gd name="connsiteY6-642" fmla="*/ 1449603 h 1449603"/>
              <a:gd name="connsiteX7-643" fmla="*/ 0 w 6216319"/>
              <a:gd name="connsiteY7-644" fmla="*/ 1449603 h 1449603"/>
              <a:gd name="connsiteX8-645" fmla="*/ 0 w 6216319"/>
              <a:gd name="connsiteY8-646" fmla="*/ 147399 h 1449603"/>
              <a:gd name="connsiteX0-647" fmla="*/ 0 w 6216319"/>
              <a:gd name="connsiteY0-648" fmla="*/ 147399 h 1449603"/>
              <a:gd name="connsiteX1-649" fmla="*/ 323681 w 6216319"/>
              <a:gd name="connsiteY1-650" fmla="*/ 340339 h 1449603"/>
              <a:gd name="connsiteX2-651" fmla="*/ 2265770 w 6216319"/>
              <a:gd name="connsiteY2-652" fmla="*/ 655926 h 1449603"/>
              <a:gd name="connsiteX3-653" fmla="*/ 3244906 w 6216319"/>
              <a:gd name="connsiteY3-654" fmla="*/ 639742 h 1449603"/>
              <a:gd name="connsiteX4-655" fmla="*/ 4628644 w 6216319"/>
              <a:gd name="connsiteY4-656" fmla="*/ 1181909 h 1449603"/>
              <a:gd name="connsiteX5-657" fmla="*/ 5356927 w 6216319"/>
              <a:gd name="connsiteY5-658" fmla="*/ 1335657 h 1449603"/>
              <a:gd name="connsiteX6-659" fmla="*/ 6216319 w 6216319"/>
              <a:gd name="connsiteY6-660" fmla="*/ 1449603 h 1449603"/>
              <a:gd name="connsiteX7-661" fmla="*/ 0 w 6216319"/>
              <a:gd name="connsiteY7-662" fmla="*/ 1449603 h 1449603"/>
              <a:gd name="connsiteX8-663" fmla="*/ 0 w 6216319"/>
              <a:gd name="connsiteY8-664" fmla="*/ 147399 h 1449603"/>
              <a:gd name="connsiteX0-665" fmla="*/ 0 w 6216319"/>
              <a:gd name="connsiteY0-666" fmla="*/ 147399 h 1449603"/>
              <a:gd name="connsiteX1-667" fmla="*/ 323681 w 6216319"/>
              <a:gd name="connsiteY1-668" fmla="*/ 340339 h 1449603"/>
              <a:gd name="connsiteX2-669" fmla="*/ 2265770 w 6216319"/>
              <a:gd name="connsiteY2-670" fmla="*/ 655926 h 1449603"/>
              <a:gd name="connsiteX3-671" fmla="*/ 3244906 w 6216319"/>
              <a:gd name="connsiteY3-672" fmla="*/ 639742 h 1449603"/>
              <a:gd name="connsiteX4-673" fmla="*/ 4628644 w 6216319"/>
              <a:gd name="connsiteY4-674" fmla="*/ 1181909 h 1449603"/>
              <a:gd name="connsiteX5-675" fmla="*/ 5356927 w 6216319"/>
              <a:gd name="connsiteY5-676" fmla="*/ 1335657 h 1449603"/>
              <a:gd name="connsiteX6-677" fmla="*/ 6216319 w 6216319"/>
              <a:gd name="connsiteY6-678" fmla="*/ 1449603 h 1449603"/>
              <a:gd name="connsiteX7-679" fmla="*/ 0 w 6216319"/>
              <a:gd name="connsiteY7-680" fmla="*/ 1449603 h 1449603"/>
              <a:gd name="connsiteX8-681" fmla="*/ 0 w 6216319"/>
              <a:gd name="connsiteY8-682" fmla="*/ 147399 h 1449603"/>
              <a:gd name="connsiteX0-683" fmla="*/ 0 w 6216319"/>
              <a:gd name="connsiteY0-684" fmla="*/ 147399 h 1449603"/>
              <a:gd name="connsiteX1-685" fmla="*/ 323681 w 6216319"/>
              <a:gd name="connsiteY1-686" fmla="*/ 340339 h 1449603"/>
              <a:gd name="connsiteX2-687" fmla="*/ 2265770 w 6216319"/>
              <a:gd name="connsiteY2-688" fmla="*/ 655926 h 1449603"/>
              <a:gd name="connsiteX3-689" fmla="*/ 3244906 w 6216319"/>
              <a:gd name="connsiteY3-690" fmla="*/ 639742 h 1449603"/>
              <a:gd name="connsiteX4-691" fmla="*/ 4628644 w 6216319"/>
              <a:gd name="connsiteY4-692" fmla="*/ 1181909 h 1449603"/>
              <a:gd name="connsiteX5-693" fmla="*/ 5356927 w 6216319"/>
              <a:gd name="connsiteY5-694" fmla="*/ 1335657 h 1449603"/>
              <a:gd name="connsiteX6-695" fmla="*/ 6216319 w 6216319"/>
              <a:gd name="connsiteY6-696" fmla="*/ 1449603 h 1449603"/>
              <a:gd name="connsiteX7-697" fmla="*/ 0 w 6216319"/>
              <a:gd name="connsiteY7-698" fmla="*/ 1449603 h 1449603"/>
              <a:gd name="connsiteX8-699" fmla="*/ 0 w 6216319"/>
              <a:gd name="connsiteY8-700" fmla="*/ 147399 h 1449603"/>
              <a:gd name="connsiteX0-701" fmla="*/ 0 w 6216319"/>
              <a:gd name="connsiteY0-702" fmla="*/ 147399 h 1449603"/>
              <a:gd name="connsiteX1-703" fmla="*/ 323681 w 6216319"/>
              <a:gd name="connsiteY1-704" fmla="*/ 340339 h 1449603"/>
              <a:gd name="connsiteX2-705" fmla="*/ 2265770 w 6216319"/>
              <a:gd name="connsiteY2-706" fmla="*/ 655926 h 1449603"/>
              <a:gd name="connsiteX3-707" fmla="*/ 3244906 w 6216319"/>
              <a:gd name="connsiteY3-708" fmla="*/ 639742 h 1449603"/>
              <a:gd name="connsiteX4-709" fmla="*/ 4628644 w 6216319"/>
              <a:gd name="connsiteY4-710" fmla="*/ 1181909 h 1449603"/>
              <a:gd name="connsiteX5-711" fmla="*/ 5356927 w 6216319"/>
              <a:gd name="connsiteY5-712" fmla="*/ 1335657 h 1449603"/>
              <a:gd name="connsiteX6-713" fmla="*/ 6216319 w 6216319"/>
              <a:gd name="connsiteY6-714" fmla="*/ 1449603 h 1449603"/>
              <a:gd name="connsiteX7-715" fmla="*/ 0 w 6216319"/>
              <a:gd name="connsiteY7-716" fmla="*/ 1449603 h 1449603"/>
              <a:gd name="connsiteX8-717" fmla="*/ 0 w 6216319"/>
              <a:gd name="connsiteY8-718" fmla="*/ 147399 h 1449603"/>
              <a:gd name="connsiteX0-719" fmla="*/ 0 w 6216319"/>
              <a:gd name="connsiteY0-720" fmla="*/ 147399 h 1449603"/>
              <a:gd name="connsiteX1-721" fmla="*/ 323681 w 6216319"/>
              <a:gd name="connsiteY1-722" fmla="*/ 340339 h 1449603"/>
              <a:gd name="connsiteX2-723" fmla="*/ 2265770 w 6216319"/>
              <a:gd name="connsiteY2-724" fmla="*/ 655926 h 1449603"/>
              <a:gd name="connsiteX3-725" fmla="*/ 3244906 w 6216319"/>
              <a:gd name="connsiteY3-726" fmla="*/ 639742 h 1449603"/>
              <a:gd name="connsiteX4-727" fmla="*/ 4628644 w 6216319"/>
              <a:gd name="connsiteY4-728" fmla="*/ 1181909 h 1449603"/>
              <a:gd name="connsiteX5-729" fmla="*/ 5356927 w 6216319"/>
              <a:gd name="connsiteY5-730" fmla="*/ 1335657 h 1449603"/>
              <a:gd name="connsiteX6-731" fmla="*/ 6216319 w 6216319"/>
              <a:gd name="connsiteY6-732" fmla="*/ 1449603 h 1449603"/>
              <a:gd name="connsiteX7-733" fmla="*/ 0 w 6216319"/>
              <a:gd name="connsiteY7-734" fmla="*/ 1449603 h 1449603"/>
              <a:gd name="connsiteX8-735" fmla="*/ 0 w 6216319"/>
              <a:gd name="connsiteY8-736" fmla="*/ 147399 h 14496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89" y="connsiteY7-90"/>
              </a:cxn>
              <a:cxn ang="0">
                <a:pos x="connsiteX8-123" y="connsiteY8-124"/>
              </a:cxn>
            </a:cxnLst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77" name="任意多边形 76"/>
          <p:cNvSpPr/>
          <p:nvPr>
            <p:custDataLst>
              <p:tags r:id="rId4"/>
            </p:custDataLst>
          </p:nvPr>
        </p:nvSpPr>
        <p:spPr bwMode="auto">
          <a:xfrm rot="607256">
            <a:off x="156135" y="3450362"/>
            <a:ext cx="5587376" cy="3547626"/>
          </a:xfrm>
          <a:custGeom>
            <a:avLst/>
            <a:gdLst>
              <a:gd name="T0" fmla="*/ 0 w 1296"/>
              <a:gd name="T1" fmla="*/ 421 h 439"/>
              <a:gd name="T2" fmla="*/ 61 w 1296"/>
              <a:gd name="T3" fmla="*/ 427 h 439"/>
              <a:gd name="T4" fmla="*/ 221 w 1296"/>
              <a:gd name="T5" fmla="*/ 433 h 439"/>
              <a:gd name="T6" fmla="*/ 447 w 1296"/>
              <a:gd name="T7" fmla="*/ 422 h 439"/>
              <a:gd name="T8" fmla="*/ 573 w 1296"/>
              <a:gd name="T9" fmla="*/ 404 h 439"/>
              <a:gd name="T10" fmla="*/ 702 w 1296"/>
              <a:gd name="T11" fmla="*/ 377 h 439"/>
              <a:gd name="T12" fmla="*/ 828 w 1296"/>
              <a:gd name="T13" fmla="*/ 338 h 439"/>
              <a:gd name="T14" fmla="*/ 944 w 1296"/>
              <a:gd name="T15" fmla="*/ 288 h 439"/>
              <a:gd name="T16" fmla="*/ 1047 w 1296"/>
              <a:gd name="T17" fmla="*/ 229 h 439"/>
              <a:gd name="T18" fmla="*/ 1131 w 1296"/>
              <a:gd name="T19" fmla="*/ 165 h 439"/>
              <a:gd name="T20" fmla="*/ 1195 w 1296"/>
              <a:gd name="T21" fmla="*/ 102 h 439"/>
              <a:gd name="T22" fmla="*/ 1219 w 1296"/>
              <a:gd name="T23" fmla="*/ 74 h 439"/>
              <a:gd name="T24" fmla="*/ 1239 w 1296"/>
              <a:gd name="T25" fmla="*/ 50 h 439"/>
              <a:gd name="T26" fmla="*/ 1253 w 1296"/>
              <a:gd name="T27" fmla="*/ 29 h 439"/>
              <a:gd name="T28" fmla="*/ 1264 w 1296"/>
              <a:gd name="T29" fmla="*/ 13 h 439"/>
              <a:gd name="T30" fmla="*/ 1272 w 1296"/>
              <a:gd name="T31" fmla="*/ 0 h 439"/>
              <a:gd name="T32" fmla="*/ 1296 w 1296"/>
              <a:gd name="T33" fmla="*/ 16 h 439"/>
              <a:gd name="T34" fmla="*/ 1287 w 1296"/>
              <a:gd name="T35" fmla="*/ 29 h 439"/>
              <a:gd name="T36" fmla="*/ 1276 w 1296"/>
              <a:gd name="T37" fmla="*/ 45 h 439"/>
              <a:gd name="T38" fmla="*/ 1260 w 1296"/>
              <a:gd name="T39" fmla="*/ 66 h 439"/>
              <a:gd name="T40" fmla="*/ 1239 w 1296"/>
              <a:gd name="T41" fmla="*/ 91 h 439"/>
              <a:gd name="T42" fmla="*/ 1213 w 1296"/>
              <a:gd name="T43" fmla="*/ 120 h 439"/>
              <a:gd name="T44" fmla="*/ 1146 w 1296"/>
              <a:gd name="T45" fmla="*/ 183 h 439"/>
              <a:gd name="T46" fmla="*/ 1058 w 1296"/>
              <a:gd name="T47" fmla="*/ 247 h 439"/>
              <a:gd name="T48" fmla="*/ 953 w 1296"/>
              <a:gd name="T49" fmla="*/ 305 h 439"/>
              <a:gd name="T50" fmla="*/ 833 w 1296"/>
              <a:gd name="T51" fmla="*/ 354 h 439"/>
              <a:gd name="T52" fmla="*/ 706 w 1296"/>
              <a:gd name="T53" fmla="*/ 390 h 439"/>
              <a:gd name="T54" fmla="*/ 575 w 1296"/>
              <a:gd name="T55" fmla="*/ 415 h 439"/>
              <a:gd name="T56" fmla="*/ 448 w 1296"/>
              <a:gd name="T57" fmla="*/ 430 h 439"/>
              <a:gd name="T58" fmla="*/ 221 w 1296"/>
              <a:gd name="T59" fmla="*/ 437 h 439"/>
              <a:gd name="T60" fmla="*/ 60 w 1296"/>
              <a:gd name="T61" fmla="*/ 428 h 439"/>
              <a:gd name="T62" fmla="*/ 0 w 1296"/>
              <a:gd name="T63" fmla="*/ 421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78" name="任意多边形 77"/>
          <p:cNvSpPr/>
          <p:nvPr>
            <p:custDataLst>
              <p:tags r:id="rId5"/>
            </p:custDataLst>
          </p:nvPr>
        </p:nvSpPr>
        <p:spPr bwMode="auto">
          <a:xfrm rot="607256">
            <a:off x="5146929" y="4085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79" name="任意多边形 78"/>
          <p:cNvSpPr/>
          <p:nvPr>
            <p:custDataLst>
              <p:tags r:id="rId6"/>
            </p:custDataLst>
          </p:nvPr>
        </p:nvSpPr>
        <p:spPr bwMode="auto">
          <a:xfrm rot="607256">
            <a:off x="5146929" y="4085721"/>
            <a:ext cx="625101" cy="520157"/>
          </a:xfrm>
          <a:custGeom>
            <a:avLst/>
            <a:gdLst>
              <a:gd name="T0" fmla="*/ 119 w 137"/>
              <a:gd name="T1" fmla="*/ 114 h 114"/>
              <a:gd name="T2" fmla="*/ 0 w 137"/>
              <a:gd name="T3" fmla="*/ 26 h 114"/>
              <a:gd name="T4" fmla="*/ 19 w 137"/>
              <a:gd name="T5" fmla="*/ 0 h 114"/>
              <a:gd name="T6" fmla="*/ 137 w 137"/>
              <a:gd name="T7" fmla="*/ 85 h 114"/>
              <a:gd name="T8" fmla="*/ 119 w 137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0" name="任意多边形 79"/>
          <p:cNvSpPr/>
          <p:nvPr>
            <p:custDataLst>
              <p:tags r:id="rId7"/>
            </p:custDataLst>
          </p:nvPr>
        </p:nvSpPr>
        <p:spPr bwMode="auto">
          <a:xfrm rot="607256">
            <a:off x="4547994" y="3064064"/>
            <a:ext cx="1022062" cy="1104193"/>
          </a:xfrm>
          <a:custGeom>
            <a:avLst/>
            <a:gdLst>
              <a:gd name="T0" fmla="*/ 95 w 95"/>
              <a:gd name="T1" fmla="*/ 26 h 102"/>
              <a:gd name="T2" fmla="*/ 82 w 95"/>
              <a:gd name="T3" fmla="*/ 0 h 102"/>
              <a:gd name="T4" fmla="*/ 0 w 95"/>
              <a:gd name="T5" fmla="*/ 102 h 102"/>
              <a:gd name="T6" fmla="*/ 82 w 95"/>
              <a:gd name="T7" fmla="*/ 67 h 102"/>
              <a:gd name="T8" fmla="*/ 95 w 95"/>
              <a:gd name="T9" fmla="*/ 26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02">
                <a:moveTo>
                  <a:pt x="95" y="26"/>
                </a:moveTo>
                <a:cubicBezTo>
                  <a:pt x="95" y="26"/>
                  <a:pt x="79" y="15"/>
                  <a:pt x="82" y="0"/>
                </a:cubicBezTo>
                <a:cubicBezTo>
                  <a:pt x="82" y="0"/>
                  <a:pt x="16" y="28"/>
                  <a:pt x="0" y="102"/>
                </a:cubicBezTo>
                <a:cubicBezTo>
                  <a:pt x="0" y="102"/>
                  <a:pt x="46" y="60"/>
                  <a:pt x="82" y="67"/>
                </a:cubicBezTo>
                <a:lnTo>
                  <a:pt x="95" y="2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1" name="任意多边形 80"/>
          <p:cNvSpPr/>
          <p:nvPr>
            <p:custDataLst>
              <p:tags r:id="rId8"/>
            </p:custDataLst>
          </p:nvPr>
        </p:nvSpPr>
        <p:spPr bwMode="auto">
          <a:xfrm rot="607256">
            <a:off x="5799012" y="4211915"/>
            <a:ext cx="775673" cy="1231949"/>
          </a:xfrm>
          <a:custGeom>
            <a:avLst/>
            <a:gdLst>
              <a:gd name="T0" fmla="*/ 44 w 72"/>
              <a:gd name="T1" fmla="*/ 0 h 114"/>
              <a:gd name="T2" fmla="*/ 72 w 72"/>
              <a:gd name="T3" fmla="*/ 4 h 114"/>
              <a:gd name="T4" fmla="*/ 0 w 72"/>
              <a:gd name="T5" fmla="*/ 114 h 114"/>
              <a:gd name="T6" fmla="*/ 8 w 72"/>
              <a:gd name="T7" fmla="*/ 25 h 114"/>
              <a:gd name="T8" fmla="*/ 44 w 72"/>
              <a:gd name="T9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114">
                <a:moveTo>
                  <a:pt x="44" y="0"/>
                </a:moveTo>
                <a:cubicBezTo>
                  <a:pt x="44" y="0"/>
                  <a:pt x="58" y="12"/>
                  <a:pt x="72" y="4"/>
                </a:cubicBezTo>
                <a:cubicBezTo>
                  <a:pt x="72" y="4"/>
                  <a:pt x="66" y="76"/>
                  <a:pt x="0" y="114"/>
                </a:cubicBezTo>
                <a:cubicBezTo>
                  <a:pt x="0" y="114"/>
                  <a:pt x="26" y="57"/>
                  <a:pt x="8" y="25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2" name="任意多边形 81"/>
          <p:cNvSpPr/>
          <p:nvPr>
            <p:custDataLst>
              <p:tags r:id="rId9"/>
            </p:custDataLst>
          </p:nvPr>
        </p:nvSpPr>
        <p:spPr bwMode="auto">
          <a:xfrm rot="607256">
            <a:off x="5433719" y="1958380"/>
            <a:ext cx="2094316" cy="2678351"/>
          </a:xfrm>
          <a:custGeom>
            <a:avLst/>
            <a:gdLst>
              <a:gd name="T0" fmla="*/ 50 w 194"/>
              <a:gd name="T1" fmla="*/ 248 h 248"/>
              <a:gd name="T2" fmla="*/ 140 w 194"/>
              <a:gd name="T3" fmla="*/ 167 h 248"/>
              <a:gd name="T4" fmla="*/ 193 w 194"/>
              <a:gd name="T5" fmla="*/ 0 h 248"/>
              <a:gd name="T6" fmla="*/ 50 w 194"/>
              <a:gd name="T7" fmla="*/ 101 h 248"/>
              <a:gd name="T8" fmla="*/ 0 w 194"/>
              <a:gd name="T9" fmla="*/ 212 h 248"/>
              <a:gd name="T10" fmla="*/ 50 w 194"/>
              <a:gd name="T11" fmla="*/ 248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" h="248">
                <a:moveTo>
                  <a:pt x="50" y="248"/>
                </a:moveTo>
                <a:cubicBezTo>
                  <a:pt x="80" y="233"/>
                  <a:pt x="106" y="213"/>
                  <a:pt x="140" y="167"/>
                </a:cubicBezTo>
                <a:cubicBezTo>
                  <a:pt x="194" y="92"/>
                  <a:pt x="193" y="0"/>
                  <a:pt x="193" y="0"/>
                </a:cubicBezTo>
                <a:cubicBezTo>
                  <a:pt x="193" y="0"/>
                  <a:pt x="105" y="27"/>
                  <a:pt x="50" y="101"/>
                </a:cubicBezTo>
                <a:cubicBezTo>
                  <a:pt x="17" y="148"/>
                  <a:pt x="6" y="179"/>
                  <a:pt x="0" y="212"/>
                </a:cubicBezTo>
                <a:cubicBezTo>
                  <a:pt x="50" y="248"/>
                  <a:pt x="50" y="248"/>
                  <a:pt x="50" y="248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3" name="任意多边形 82"/>
          <p:cNvSpPr/>
          <p:nvPr>
            <p:custDataLst>
              <p:tags r:id="rId10"/>
            </p:custDataLst>
          </p:nvPr>
        </p:nvSpPr>
        <p:spPr bwMode="auto">
          <a:xfrm rot="607256">
            <a:off x="5257397" y="3949542"/>
            <a:ext cx="693542" cy="547533"/>
          </a:xfrm>
          <a:custGeom>
            <a:avLst/>
            <a:gdLst>
              <a:gd name="T0" fmla="*/ 3 w 64"/>
              <a:gd name="T1" fmla="*/ 0 h 51"/>
              <a:gd name="T2" fmla="*/ 0 w 64"/>
              <a:gd name="T3" fmla="*/ 15 h 51"/>
              <a:gd name="T4" fmla="*/ 50 w 64"/>
              <a:gd name="T5" fmla="*/ 51 h 51"/>
              <a:gd name="T6" fmla="*/ 64 w 64"/>
              <a:gd name="T7" fmla="*/ 44 h 51"/>
              <a:gd name="T8" fmla="*/ 3 w 64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51">
                <a:moveTo>
                  <a:pt x="3" y="0"/>
                </a:moveTo>
                <a:cubicBezTo>
                  <a:pt x="2" y="5"/>
                  <a:pt x="1" y="10"/>
                  <a:pt x="0" y="15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49"/>
                  <a:pt x="59" y="46"/>
                  <a:pt x="64" y="4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4" name="任意多边形 83"/>
          <p:cNvSpPr/>
          <p:nvPr>
            <p:custDataLst>
              <p:tags r:id="rId11"/>
            </p:custDataLst>
          </p:nvPr>
        </p:nvSpPr>
        <p:spPr bwMode="auto">
          <a:xfrm rot="607256">
            <a:off x="6912720" y="2089348"/>
            <a:ext cx="766547" cy="839551"/>
          </a:xfrm>
          <a:custGeom>
            <a:avLst/>
            <a:gdLst>
              <a:gd name="T0" fmla="*/ 59 w 71"/>
              <a:gd name="T1" fmla="*/ 78 h 78"/>
              <a:gd name="T2" fmla="*/ 70 w 71"/>
              <a:gd name="T3" fmla="*/ 0 h 78"/>
              <a:gd name="T4" fmla="*/ 0 w 71"/>
              <a:gd name="T5" fmla="*/ 34 h 78"/>
              <a:gd name="T6" fmla="*/ 59 w 71"/>
              <a:gd name="T7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1" h="78">
                <a:moveTo>
                  <a:pt x="59" y="78"/>
                </a:moveTo>
                <a:cubicBezTo>
                  <a:pt x="71" y="34"/>
                  <a:pt x="70" y="0"/>
                  <a:pt x="70" y="0"/>
                </a:cubicBezTo>
                <a:cubicBezTo>
                  <a:pt x="70" y="0"/>
                  <a:pt x="37" y="10"/>
                  <a:pt x="0" y="34"/>
                </a:cubicBezTo>
                <a:cubicBezTo>
                  <a:pt x="59" y="78"/>
                  <a:pt x="59" y="78"/>
                  <a:pt x="59" y="78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5" name="任意多边形 84"/>
          <p:cNvSpPr/>
          <p:nvPr>
            <p:custDataLst>
              <p:tags r:id="rId12"/>
            </p:custDataLst>
          </p:nvPr>
        </p:nvSpPr>
        <p:spPr bwMode="auto">
          <a:xfrm rot="607256">
            <a:off x="5171506" y="3634781"/>
            <a:ext cx="866927" cy="1168071"/>
          </a:xfrm>
          <a:custGeom>
            <a:avLst/>
            <a:gdLst>
              <a:gd name="T0" fmla="*/ 33 w 80"/>
              <a:gd name="T1" fmla="*/ 52 h 108"/>
              <a:gd name="T2" fmla="*/ 0 w 80"/>
              <a:gd name="T3" fmla="*/ 108 h 108"/>
              <a:gd name="T4" fmla="*/ 43 w 80"/>
              <a:gd name="T5" fmla="*/ 59 h 108"/>
              <a:gd name="T6" fmla="*/ 77 w 80"/>
              <a:gd name="T7" fmla="*/ 2 h 108"/>
              <a:gd name="T8" fmla="*/ 33 w 80"/>
              <a:gd name="T9" fmla="*/ 52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08">
                <a:moveTo>
                  <a:pt x="33" y="52"/>
                </a:moveTo>
                <a:cubicBezTo>
                  <a:pt x="12" y="81"/>
                  <a:pt x="0" y="108"/>
                  <a:pt x="0" y="108"/>
                </a:cubicBezTo>
                <a:cubicBezTo>
                  <a:pt x="0" y="108"/>
                  <a:pt x="22" y="88"/>
                  <a:pt x="43" y="59"/>
                </a:cubicBezTo>
                <a:cubicBezTo>
                  <a:pt x="65" y="30"/>
                  <a:pt x="80" y="4"/>
                  <a:pt x="77" y="2"/>
                </a:cubicBezTo>
                <a:cubicBezTo>
                  <a:pt x="74" y="0"/>
                  <a:pt x="55" y="22"/>
                  <a:pt x="33" y="52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6" name="任意多边形 85"/>
          <p:cNvSpPr/>
          <p:nvPr>
            <p:custDataLst>
              <p:tags r:id="rId13"/>
            </p:custDataLst>
          </p:nvPr>
        </p:nvSpPr>
        <p:spPr bwMode="auto">
          <a:xfrm rot="607256">
            <a:off x="6435634" y="2779945"/>
            <a:ext cx="647914" cy="638789"/>
          </a:xfrm>
          <a:custGeom>
            <a:avLst/>
            <a:gdLst>
              <a:gd name="T0" fmla="*/ 51 w 60"/>
              <a:gd name="T1" fmla="*/ 45 h 59"/>
              <a:gd name="T2" fmla="*/ 15 w 60"/>
              <a:gd name="T3" fmla="*/ 51 h 59"/>
              <a:gd name="T4" fmla="*/ 9 w 60"/>
              <a:gd name="T5" fmla="*/ 14 h 59"/>
              <a:gd name="T6" fmla="*/ 45 w 60"/>
              <a:gd name="T7" fmla="*/ 8 h 59"/>
              <a:gd name="T8" fmla="*/ 51 w 60"/>
              <a:gd name="T9" fmla="*/ 4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" h="59">
                <a:moveTo>
                  <a:pt x="51" y="45"/>
                </a:moveTo>
                <a:cubicBezTo>
                  <a:pt x="43" y="57"/>
                  <a:pt x="26" y="59"/>
                  <a:pt x="15" y="51"/>
                </a:cubicBezTo>
                <a:cubicBezTo>
                  <a:pt x="3" y="42"/>
                  <a:pt x="0" y="26"/>
                  <a:pt x="9" y="14"/>
                </a:cubicBezTo>
                <a:cubicBezTo>
                  <a:pt x="17" y="2"/>
                  <a:pt x="34" y="0"/>
                  <a:pt x="45" y="8"/>
                </a:cubicBezTo>
                <a:cubicBezTo>
                  <a:pt x="57" y="17"/>
                  <a:pt x="60" y="33"/>
                  <a:pt x="51" y="45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7" name="任意多边形 86"/>
          <p:cNvSpPr/>
          <p:nvPr>
            <p:custDataLst>
              <p:tags r:id="rId14"/>
            </p:custDataLst>
          </p:nvPr>
        </p:nvSpPr>
        <p:spPr bwMode="auto">
          <a:xfrm rot="607256">
            <a:off x="6522329" y="2866639"/>
            <a:ext cx="474529" cy="465403"/>
          </a:xfrm>
          <a:custGeom>
            <a:avLst/>
            <a:gdLst>
              <a:gd name="T0" fmla="*/ 38 w 44"/>
              <a:gd name="T1" fmla="*/ 33 h 43"/>
              <a:gd name="T2" fmla="*/ 11 w 44"/>
              <a:gd name="T3" fmla="*/ 37 h 43"/>
              <a:gd name="T4" fmla="*/ 6 w 44"/>
              <a:gd name="T5" fmla="*/ 10 h 43"/>
              <a:gd name="T6" fmla="*/ 33 w 44"/>
              <a:gd name="T7" fmla="*/ 6 h 43"/>
              <a:gd name="T8" fmla="*/ 38 w 44"/>
              <a:gd name="T9" fmla="*/ 3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3">
                <a:moveTo>
                  <a:pt x="38" y="33"/>
                </a:moveTo>
                <a:cubicBezTo>
                  <a:pt x="31" y="41"/>
                  <a:pt x="19" y="43"/>
                  <a:pt x="11" y="37"/>
                </a:cubicBezTo>
                <a:cubicBezTo>
                  <a:pt x="2" y="31"/>
                  <a:pt x="0" y="19"/>
                  <a:pt x="6" y="10"/>
                </a:cubicBezTo>
                <a:cubicBezTo>
                  <a:pt x="13" y="2"/>
                  <a:pt x="25" y="0"/>
                  <a:pt x="33" y="6"/>
                </a:cubicBezTo>
                <a:cubicBezTo>
                  <a:pt x="42" y="12"/>
                  <a:pt x="44" y="24"/>
                  <a:pt x="38" y="3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88" name="任意多边形 87"/>
          <p:cNvSpPr/>
          <p:nvPr>
            <p:custDataLst>
              <p:tags r:id="rId15"/>
            </p:custDataLst>
          </p:nvPr>
        </p:nvSpPr>
        <p:spPr bwMode="auto">
          <a:xfrm rot="607256">
            <a:off x="5596686" y="4394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89" name="任意多边形 88"/>
          <p:cNvSpPr/>
          <p:nvPr>
            <p:custDataLst>
              <p:tags r:id="rId16"/>
            </p:custDataLst>
          </p:nvPr>
        </p:nvSpPr>
        <p:spPr bwMode="auto">
          <a:xfrm rot="607256">
            <a:off x="5596686" y="4394751"/>
            <a:ext cx="159698" cy="118633"/>
          </a:xfrm>
          <a:custGeom>
            <a:avLst/>
            <a:gdLst>
              <a:gd name="T0" fmla="*/ 0 w 35"/>
              <a:gd name="T1" fmla="*/ 0 h 26"/>
              <a:gd name="T2" fmla="*/ 0 w 35"/>
              <a:gd name="T3" fmla="*/ 0 h 26"/>
              <a:gd name="T4" fmla="*/ 35 w 35"/>
              <a:gd name="T5" fmla="*/ 26 h 26"/>
              <a:gd name="T6" fmla="*/ 33 w 35"/>
              <a:gd name="T7" fmla="*/ 26 h 26"/>
              <a:gd name="T8" fmla="*/ 0 w 35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0" name="任意多边形 89"/>
          <p:cNvSpPr/>
          <p:nvPr>
            <p:custDataLst>
              <p:tags r:id="rId17"/>
            </p:custDataLst>
          </p:nvPr>
        </p:nvSpPr>
        <p:spPr bwMode="auto">
          <a:xfrm rot="607256">
            <a:off x="5447520" y="4349602"/>
            <a:ext cx="301144" cy="282893"/>
          </a:xfrm>
          <a:custGeom>
            <a:avLst/>
            <a:gdLst>
              <a:gd name="T0" fmla="*/ 8 w 28"/>
              <a:gd name="T1" fmla="*/ 0 h 26"/>
              <a:gd name="T2" fmla="*/ 3 w 28"/>
              <a:gd name="T3" fmla="*/ 7 h 26"/>
              <a:gd name="T4" fmla="*/ 0 w 28"/>
              <a:gd name="T5" fmla="*/ 11 h 26"/>
              <a:gd name="T6" fmla="*/ 20 w 28"/>
              <a:gd name="T7" fmla="*/ 26 h 26"/>
              <a:gd name="T8" fmla="*/ 28 w 28"/>
              <a:gd name="T9" fmla="*/ 14 h 26"/>
              <a:gd name="T10" fmla="*/ 13 w 28"/>
              <a:gd name="T11" fmla="*/ 3 h 26"/>
              <a:gd name="T12" fmla="*/ 8 w 28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6">
                <a:moveTo>
                  <a:pt x="8" y="0"/>
                </a:moveTo>
                <a:cubicBezTo>
                  <a:pt x="6" y="2"/>
                  <a:pt x="5" y="5"/>
                  <a:pt x="3" y="7"/>
                </a:cubicBezTo>
                <a:cubicBezTo>
                  <a:pt x="2" y="8"/>
                  <a:pt x="1" y="9"/>
                  <a:pt x="0" y="11"/>
                </a:cubicBezTo>
                <a:cubicBezTo>
                  <a:pt x="20" y="26"/>
                  <a:pt x="20" y="26"/>
                  <a:pt x="20" y="26"/>
                </a:cubicBezTo>
                <a:cubicBezTo>
                  <a:pt x="28" y="14"/>
                  <a:pt x="28" y="14"/>
                  <a:pt x="28" y="14"/>
                </a:cubicBezTo>
                <a:cubicBezTo>
                  <a:pt x="13" y="3"/>
                  <a:pt x="13" y="3"/>
                  <a:pt x="13" y="3"/>
                </a:cubicBezTo>
                <a:cubicBezTo>
                  <a:pt x="8" y="0"/>
                  <a:pt x="8" y="0"/>
                  <a:pt x="8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5000" lnSpcReduction="20000"/>
          </a:bodyPr>
          <a:lstStyle/>
          <a:p>
            <a:pPr algn="ctr"/>
          </a:p>
        </p:txBody>
      </p:sp>
      <p:sp>
        <p:nvSpPr>
          <p:cNvPr id="91" name="任意多边形 90"/>
          <p:cNvSpPr/>
          <p:nvPr>
            <p:custDataLst>
              <p:tags r:id="rId18"/>
            </p:custDataLst>
          </p:nvPr>
        </p:nvSpPr>
        <p:spPr bwMode="auto">
          <a:xfrm rot="607256">
            <a:off x="5545233" y="4357446"/>
            <a:ext cx="205324" cy="150572"/>
          </a:xfrm>
          <a:custGeom>
            <a:avLst/>
            <a:gdLst>
              <a:gd name="T0" fmla="*/ 0 w 19"/>
              <a:gd name="T1" fmla="*/ 0 h 14"/>
              <a:gd name="T2" fmla="*/ 0 w 19"/>
              <a:gd name="T3" fmla="*/ 0 h 14"/>
              <a:gd name="T4" fmla="*/ 19 w 19"/>
              <a:gd name="T5" fmla="*/ 14 h 14"/>
              <a:gd name="T6" fmla="*/ 0 w 19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4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9" y="14"/>
                  <a:pt x="19" y="14"/>
                  <a:pt x="19" y="1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2" name="任意多边形 91"/>
          <p:cNvSpPr/>
          <p:nvPr>
            <p:custDataLst>
              <p:tags r:id="rId19"/>
            </p:custDataLst>
          </p:nvPr>
        </p:nvSpPr>
        <p:spPr bwMode="auto">
          <a:xfrm rot="607256">
            <a:off x="5498919" y="4335163"/>
            <a:ext cx="54752" cy="77567"/>
          </a:xfrm>
          <a:custGeom>
            <a:avLst/>
            <a:gdLst>
              <a:gd name="T0" fmla="*/ 5 w 5"/>
              <a:gd name="T1" fmla="*/ 0 h 7"/>
              <a:gd name="T2" fmla="*/ 0 w 5"/>
              <a:gd name="T3" fmla="*/ 7 h 7"/>
              <a:gd name="T4" fmla="*/ 5 w 5"/>
              <a:gd name="T5" fmla="*/ 0 h 7"/>
              <a:gd name="T6" fmla="*/ 5 w 5"/>
              <a:gd name="T7" fmla="*/ 0 h 7"/>
              <a:gd name="T8" fmla="*/ 5 w 5"/>
              <a:gd name="T9" fmla="*/ 0 h 7"/>
              <a:gd name="T10" fmla="*/ 5 w 5"/>
              <a:gd name="T11" fmla="*/ 0 h 7"/>
              <a:gd name="T12" fmla="*/ 5 w 5"/>
              <a:gd name="T1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" h="7">
                <a:moveTo>
                  <a:pt x="5" y="0"/>
                </a:moveTo>
                <a:cubicBezTo>
                  <a:pt x="3" y="2"/>
                  <a:pt x="2" y="5"/>
                  <a:pt x="0" y="7"/>
                </a:cubicBezTo>
                <a:cubicBezTo>
                  <a:pt x="2" y="5"/>
                  <a:pt x="3" y="2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334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3" name="矩形 92"/>
          <p:cNvSpPr/>
          <p:nvPr>
            <p:custDataLst>
              <p:tags r:id="rId20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4" name="任意多边形 93"/>
          <p:cNvSpPr/>
          <p:nvPr>
            <p:custDataLst>
              <p:tags r:id="rId2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5" name="矩形 94"/>
          <p:cNvSpPr/>
          <p:nvPr>
            <p:custDataLst>
              <p:tags r:id="rId22"/>
            </p:custDataLst>
          </p:nvPr>
        </p:nvSpPr>
        <p:spPr bwMode="auto">
          <a:xfrm rot="607256">
            <a:off x="7737248" y="2161959"/>
            <a:ext cx="4562" cy="9126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6" name="矩形 95"/>
          <p:cNvSpPr/>
          <p:nvPr>
            <p:custDataLst>
              <p:tags r:id="rId23"/>
            </p:custDataLst>
          </p:nvPr>
        </p:nvSpPr>
        <p:spPr bwMode="auto">
          <a:xfrm rot="607256">
            <a:off x="7737248" y="2161959"/>
            <a:ext cx="4562" cy="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7" name="矩形 96"/>
          <p:cNvSpPr/>
          <p:nvPr>
            <p:custDataLst>
              <p:tags r:id="rId24"/>
            </p:custDataLst>
          </p:nvPr>
        </p:nvSpPr>
        <p:spPr bwMode="auto">
          <a:xfrm rot="607256">
            <a:off x="7736045" y="2170977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8" name="任意多边形 97"/>
          <p:cNvSpPr/>
          <p:nvPr>
            <p:custDataLst>
              <p:tags r:id="rId25"/>
            </p:custDataLst>
          </p:nvPr>
        </p:nvSpPr>
        <p:spPr bwMode="auto">
          <a:xfrm rot="607256">
            <a:off x="7736482" y="2170611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99" name="矩形 98"/>
          <p:cNvSpPr/>
          <p:nvPr>
            <p:custDataLst>
              <p:tags r:id="rId26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00" name="任意多边形 99"/>
          <p:cNvSpPr/>
          <p:nvPr>
            <p:custDataLst>
              <p:tags r:id="rId27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01" name="矩形 100"/>
          <p:cNvSpPr/>
          <p:nvPr>
            <p:custDataLst>
              <p:tags r:id="rId28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02" name="矩形 101"/>
          <p:cNvSpPr/>
          <p:nvPr>
            <p:custDataLst>
              <p:tags r:id="rId29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03" name="矩形 102"/>
          <p:cNvSpPr/>
          <p:nvPr>
            <p:custDataLst>
              <p:tags r:id="rId30"/>
            </p:custDataLst>
          </p:nvPr>
        </p:nvSpPr>
        <p:spPr bwMode="auto">
          <a:xfrm rot="607256">
            <a:off x="7737650" y="2161994"/>
            <a:ext cx="4562" cy="4562"/>
          </a:xfrm>
          <a:prstGeom prst="rect">
            <a:avLst/>
          </a:prstGeom>
          <a:solidFill>
            <a:srgbClr val="FC9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04" name="任意多边形 103"/>
          <p:cNvSpPr/>
          <p:nvPr>
            <p:custDataLst>
              <p:tags r:id="rId3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05" name="任意多边形 104"/>
          <p:cNvSpPr/>
          <p:nvPr>
            <p:custDataLst>
              <p:tags r:id="rId32"/>
            </p:custDataLst>
          </p:nvPr>
        </p:nvSpPr>
        <p:spPr bwMode="auto">
          <a:xfrm rot="607256">
            <a:off x="7006201" y="2169822"/>
            <a:ext cx="570347" cy="1742980"/>
          </a:xfrm>
          <a:custGeom>
            <a:avLst/>
            <a:gdLst>
              <a:gd name="T0" fmla="*/ 0 w 53"/>
              <a:gd name="T1" fmla="*/ 161 h 161"/>
              <a:gd name="T2" fmla="*/ 0 w 53"/>
              <a:gd name="T3" fmla="*/ 161 h 161"/>
              <a:gd name="T4" fmla="*/ 0 w 53"/>
              <a:gd name="T5" fmla="*/ 161 h 161"/>
              <a:gd name="T6" fmla="*/ 0 w 53"/>
              <a:gd name="T7" fmla="*/ 160 h 161"/>
              <a:gd name="T8" fmla="*/ 0 w 53"/>
              <a:gd name="T9" fmla="*/ 160 h 161"/>
              <a:gd name="T10" fmla="*/ 0 w 53"/>
              <a:gd name="T11" fmla="*/ 160 h 161"/>
              <a:gd name="T12" fmla="*/ 0 w 53"/>
              <a:gd name="T13" fmla="*/ 160 h 161"/>
              <a:gd name="T14" fmla="*/ 0 w 53"/>
              <a:gd name="T15" fmla="*/ 160 h 161"/>
              <a:gd name="T16" fmla="*/ 0 w 53"/>
              <a:gd name="T17" fmla="*/ 160 h 161"/>
              <a:gd name="T18" fmla="*/ 0 w 53"/>
              <a:gd name="T19" fmla="*/ 160 h 161"/>
              <a:gd name="T20" fmla="*/ 0 w 53"/>
              <a:gd name="T21" fmla="*/ 160 h 161"/>
              <a:gd name="T22" fmla="*/ 0 w 53"/>
              <a:gd name="T23" fmla="*/ 160 h 161"/>
              <a:gd name="T24" fmla="*/ 0 w 53"/>
              <a:gd name="T25" fmla="*/ 160 h 161"/>
              <a:gd name="T26" fmla="*/ 0 w 53"/>
              <a:gd name="T27" fmla="*/ 160 h 161"/>
              <a:gd name="T28" fmla="*/ 0 w 53"/>
              <a:gd name="T29" fmla="*/ 160 h 161"/>
              <a:gd name="T30" fmla="*/ 1 w 53"/>
              <a:gd name="T31" fmla="*/ 159 h 161"/>
              <a:gd name="T32" fmla="*/ 1 w 53"/>
              <a:gd name="T33" fmla="*/ 159 h 161"/>
              <a:gd name="T34" fmla="*/ 1 w 53"/>
              <a:gd name="T35" fmla="*/ 159 h 161"/>
              <a:gd name="T36" fmla="*/ 7 w 53"/>
              <a:gd name="T37" fmla="*/ 150 h 161"/>
              <a:gd name="T38" fmla="*/ 7 w 53"/>
              <a:gd name="T39" fmla="*/ 150 h 161"/>
              <a:gd name="T40" fmla="*/ 7 w 53"/>
              <a:gd name="T41" fmla="*/ 150 h 161"/>
              <a:gd name="T42" fmla="*/ 7 w 53"/>
              <a:gd name="T43" fmla="*/ 149 h 161"/>
              <a:gd name="T44" fmla="*/ 7 w 53"/>
              <a:gd name="T45" fmla="*/ 149 h 161"/>
              <a:gd name="T46" fmla="*/ 7 w 53"/>
              <a:gd name="T47" fmla="*/ 149 h 161"/>
              <a:gd name="T48" fmla="*/ 8 w 53"/>
              <a:gd name="T49" fmla="*/ 149 h 161"/>
              <a:gd name="T50" fmla="*/ 8 w 53"/>
              <a:gd name="T51" fmla="*/ 149 h 161"/>
              <a:gd name="T52" fmla="*/ 8 w 53"/>
              <a:gd name="T53" fmla="*/ 149 h 161"/>
              <a:gd name="T54" fmla="*/ 8 w 53"/>
              <a:gd name="T55" fmla="*/ 149 h 161"/>
              <a:gd name="T56" fmla="*/ 8 w 53"/>
              <a:gd name="T57" fmla="*/ 149 h 161"/>
              <a:gd name="T58" fmla="*/ 8 w 53"/>
              <a:gd name="T59" fmla="*/ 149 h 161"/>
              <a:gd name="T60" fmla="*/ 8 w 53"/>
              <a:gd name="T61" fmla="*/ 149 h 161"/>
              <a:gd name="T62" fmla="*/ 8 w 53"/>
              <a:gd name="T63" fmla="*/ 149 h 161"/>
              <a:gd name="T64" fmla="*/ 8 w 53"/>
              <a:gd name="T65" fmla="*/ 149 h 161"/>
              <a:gd name="T66" fmla="*/ 8 w 53"/>
              <a:gd name="T67" fmla="*/ 148 h 161"/>
              <a:gd name="T68" fmla="*/ 8 w 53"/>
              <a:gd name="T69" fmla="*/ 148 h 161"/>
              <a:gd name="T70" fmla="*/ 8 w 53"/>
              <a:gd name="T71" fmla="*/ 148 h 161"/>
              <a:gd name="T72" fmla="*/ 53 w 53"/>
              <a:gd name="T73" fmla="*/ 0 h 161"/>
              <a:gd name="T74" fmla="*/ 8 w 53"/>
              <a:gd name="T75" fmla="*/ 148 h 161"/>
              <a:gd name="T76" fmla="*/ 53 w 53"/>
              <a:gd name="T77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3" h="161">
                <a:moveTo>
                  <a:pt x="0" y="161"/>
                </a:moveTo>
                <a:cubicBezTo>
                  <a:pt x="0" y="161"/>
                  <a:pt x="0" y="161"/>
                  <a:pt x="0" y="161"/>
                </a:cubicBezTo>
                <a:cubicBezTo>
                  <a:pt x="0" y="161"/>
                  <a:pt x="0" y="161"/>
                  <a:pt x="0" y="161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1" y="159"/>
                </a:move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59"/>
                </a:cubicBezTo>
                <a:moveTo>
                  <a:pt x="7" y="150"/>
                </a:moveTo>
                <a:cubicBezTo>
                  <a:pt x="7" y="150"/>
                  <a:pt x="7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moveTo>
                  <a:pt x="7" y="149"/>
                </a:moveTo>
                <a:cubicBezTo>
                  <a:pt x="7" y="149"/>
                  <a:pt x="7" y="149"/>
                  <a:pt x="7" y="149"/>
                </a:cubicBezTo>
                <a:cubicBezTo>
                  <a:pt x="7" y="149"/>
                  <a:pt x="7" y="149"/>
                  <a:pt x="7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8"/>
                </a:move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moveTo>
                  <a:pt x="53" y="0"/>
                </a:moveTo>
                <a:cubicBezTo>
                  <a:pt x="52" y="21"/>
                  <a:pt x="46" y="89"/>
                  <a:pt x="8" y="148"/>
                </a:cubicBezTo>
                <a:cubicBezTo>
                  <a:pt x="46" y="89"/>
                  <a:pt x="52" y="21"/>
                  <a:pt x="53" y="0"/>
                </a:cubicBezTo>
              </a:path>
            </a:pathLst>
          </a:cu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06" name="任意多边形 105"/>
          <p:cNvSpPr/>
          <p:nvPr>
            <p:custDataLst>
              <p:tags r:id="rId33"/>
            </p:custDataLst>
          </p:nvPr>
        </p:nvSpPr>
        <p:spPr bwMode="auto">
          <a:xfrm rot="607256">
            <a:off x="5853908" y="2026720"/>
            <a:ext cx="1665414" cy="2573407"/>
          </a:xfrm>
          <a:custGeom>
            <a:avLst/>
            <a:gdLst>
              <a:gd name="T0" fmla="*/ 154 w 154"/>
              <a:gd name="T1" fmla="*/ 9 h 238"/>
              <a:gd name="T2" fmla="*/ 154 w 154"/>
              <a:gd name="T3" fmla="*/ 9 h 238"/>
              <a:gd name="T4" fmla="*/ 152 w 154"/>
              <a:gd name="T5" fmla="*/ 27 h 238"/>
              <a:gd name="T6" fmla="*/ 152 w 154"/>
              <a:gd name="T7" fmla="*/ 27 h 238"/>
              <a:gd name="T8" fmla="*/ 152 w 154"/>
              <a:gd name="T9" fmla="*/ 27 h 238"/>
              <a:gd name="T10" fmla="*/ 152 w 154"/>
              <a:gd name="T11" fmla="*/ 28 h 238"/>
              <a:gd name="T12" fmla="*/ 143 w 154"/>
              <a:gd name="T13" fmla="*/ 74 h 238"/>
              <a:gd name="T14" fmla="*/ 143 w 154"/>
              <a:gd name="T15" fmla="*/ 74 h 238"/>
              <a:gd name="T16" fmla="*/ 143 w 154"/>
              <a:gd name="T17" fmla="*/ 74 h 238"/>
              <a:gd name="T18" fmla="*/ 143 w 154"/>
              <a:gd name="T19" fmla="*/ 75 h 238"/>
              <a:gd name="T20" fmla="*/ 95 w 154"/>
              <a:gd name="T21" fmla="*/ 77 h 238"/>
              <a:gd name="T22" fmla="*/ 106 w 154"/>
              <a:gd name="T23" fmla="*/ 98 h 238"/>
              <a:gd name="T24" fmla="*/ 101 w 154"/>
              <a:gd name="T25" fmla="*/ 114 h 238"/>
              <a:gd name="T26" fmla="*/ 101 w 154"/>
              <a:gd name="T27" fmla="*/ 114 h 238"/>
              <a:gd name="T28" fmla="*/ 80 w 154"/>
              <a:gd name="T29" fmla="*/ 125 h 238"/>
              <a:gd name="T30" fmla="*/ 80 w 154"/>
              <a:gd name="T31" fmla="*/ 125 h 238"/>
              <a:gd name="T32" fmla="*/ 65 w 154"/>
              <a:gd name="T33" fmla="*/ 120 h 238"/>
              <a:gd name="T34" fmla="*/ 65 w 154"/>
              <a:gd name="T35" fmla="*/ 120 h 238"/>
              <a:gd name="T36" fmla="*/ 30 w 154"/>
              <a:gd name="T37" fmla="*/ 167 h 238"/>
              <a:gd name="T38" fmla="*/ 30 w 154"/>
              <a:gd name="T39" fmla="*/ 167 h 238"/>
              <a:gd name="T40" fmla="*/ 30 w 154"/>
              <a:gd name="T41" fmla="*/ 167 h 238"/>
              <a:gd name="T42" fmla="*/ 30 w 154"/>
              <a:gd name="T43" fmla="*/ 167 h 238"/>
              <a:gd name="T44" fmla="*/ 30 w 154"/>
              <a:gd name="T45" fmla="*/ 167 h 238"/>
              <a:gd name="T46" fmla="*/ 30 w 154"/>
              <a:gd name="T47" fmla="*/ 167 h 238"/>
              <a:gd name="T48" fmla="*/ 30 w 154"/>
              <a:gd name="T49" fmla="*/ 167 h 238"/>
              <a:gd name="T50" fmla="*/ 30 w 154"/>
              <a:gd name="T51" fmla="*/ 167 h 238"/>
              <a:gd name="T52" fmla="*/ 30 w 154"/>
              <a:gd name="T53" fmla="*/ 167 h 238"/>
              <a:gd name="T54" fmla="*/ 30 w 154"/>
              <a:gd name="T55" fmla="*/ 167 h 238"/>
              <a:gd name="T56" fmla="*/ 30 w 154"/>
              <a:gd name="T57" fmla="*/ 167 h 238"/>
              <a:gd name="T58" fmla="*/ 30 w 154"/>
              <a:gd name="T59" fmla="*/ 167 h 238"/>
              <a:gd name="T60" fmla="*/ 30 w 154"/>
              <a:gd name="T61" fmla="*/ 167 h 238"/>
              <a:gd name="T62" fmla="*/ 30 w 154"/>
              <a:gd name="T63" fmla="*/ 167 h 238"/>
              <a:gd name="T64" fmla="*/ 20 w 154"/>
              <a:gd name="T65" fmla="*/ 189 h 238"/>
              <a:gd name="T66" fmla="*/ 20 w 154"/>
              <a:gd name="T67" fmla="*/ 189 h 238"/>
              <a:gd name="T68" fmla="*/ 20 w 154"/>
              <a:gd name="T69" fmla="*/ 190 h 238"/>
              <a:gd name="T70" fmla="*/ 9 w 154"/>
              <a:gd name="T71" fmla="*/ 206 h 238"/>
              <a:gd name="T72" fmla="*/ 9 w 154"/>
              <a:gd name="T73" fmla="*/ 206 h 238"/>
              <a:gd name="T74" fmla="*/ 9 w 154"/>
              <a:gd name="T75" fmla="*/ 206 h 238"/>
              <a:gd name="T76" fmla="*/ 25 w 154"/>
              <a:gd name="T77" fmla="*/ 238 h 238"/>
              <a:gd name="T78" fmla="*/ 64 w 154"/>
              <a:gd name="T79" fmla="*/ 208 h 238"/>
              <a:gd name="T80" fmla="*/ 101 w 154"/>
              <a:gd name="T81" fmla="*/ 165 h 238"/>
              <a:gd name="T82" fmla="*/ 101 w 154"/>
              <a:gd name="T83" fmla="*/ 164 h 238"/>
              <a:gd name="T84" fmla="*/ 101 w 154"/>
              <a:gd name="T85" fmla="*/ 164 h 238"/>
              <a:gd name="T86" fmla="*/ 101 w 154"/>
              <a:gd name="T87" fmla="*/ 164 h 238"/>
              <a:gd name="T88" fmla="*/ 101 w 154"/>
              <a:gd name="T89" fmla="*/ 164 h 238"/>
              <a:gd name="T90" fmla="*/ 102 w 154"/>
              <a:gd name="T91" fmla="*/ 163 h 238"/>
              <a:gd name="T92" fmla="*/ 108 w 154"/>
              <a:gd name="T93" fmla="*/ 154 h 238"/>
              <a:gd name="T94" fmla="*/ 108 w 154"/>
              <a:gd name="T95" fmla="*/ 153 h 238"/>
              <a:gd name="T96" fmla="*/ 109 w 154"/>
              <a:gd name="T97" fmla="*/ 153 h 238"/>
              <a:gd name="T98" fmla="*/ 109 w 154"/>
              <a:gd name="T99" fmla="*/ 153 h 238"/>
              <a:gd name="T100" fmla="*/ 109 w 154"/>
              <a:gd name="T101" fmla="*/ 153 h 238"/>
              <a:gd name="T102" fmla="*/ 109 w 154"/>
              <a:gd name="T103" fmla="*/ 152 h 238"/>
              <a:gd name="T104" fmla="*/ 109 w 154"/>
              <a:gd name="T105" fmla="*/ 152 h 238"/>
              <a:gd name="T106" fmla="*/ 154 w 154"/>
              <a:gd name="T10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4" h="238">
                <a:moveTo>
                  <a:pt x="154" y="0"/>
                </a:moveTo>
                <a:cubicBezTo>
                  <a:pt x="154" y="2"/>
                  <a:pt x="154" y="5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3" y="14"/>
                  <a:pt x="153" y="20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8"/>
                  <a:pt x="152" y="28"/>
                </a:cubicBezTo>
                <a:cubicBezTo>
                  <a:pt x="152" y="28"/>
                  <a:pt x="152" y="28"/>
                  <a:pt x="152" y="28"/>
                </a:cubicBezTo>
                <a:cubicBezTo>
                  <a:pt x="150" y="40"/>
                  <a:pt x="148" y="56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95" y="77"/>
                  <a:pt x="95" y="77"/>
                  <a:pt x="95" y="77"/>
                </a:cubicBezTo>
                <a:cubicBezTo>
                  <a:pt x="102" y="82"/>
                  <a:pt x="106" y="90"/>
                  <a:pt x="106" y="98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6" y="104"/>
                  <a:pt x="105" y="109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96" y="121"/>
                  <a:pt x="88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5" y="125"/>
                  <a:pt x="69" y="123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1" y="169"/>
                  <a:pt x="27" y="177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90"/>
                  <a:pt x="20" y="190"/>
                </a:cubicBezTo>
                <a:cubicBezTo>
                  <a:pt x="20" y="190"/>
                  <a:pt x="20" y="190"/>
                  <a:pt x="20" y="190"/>
                </a:cubicBezTo>
                <a:cubicBezTo>
                  <a:pt x="17" y="195"/>
                  <a:pt x="13" y="200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6" y="210"/>
                  <a:pt x="3" y="215"/>
                  <a:pt x="0" y="219"/>
                </a:cubicBezTo>
                <a:cubicBezTo>
                  <a:pt x="25" y="238"/>
                  <a:pt x="25" y="238"/>
                  <a:pt x="25" y="238"/>
                </a:cubicBezTo>
                <a:cubicBezTo>
                  <a:pt x="26" y="237"/>
                  <a:pt x="28" y="236"/>
                  <a:pt x="29" y="235"/>
                </a:cubicBezTo>
                <a:cubicBezTo>
                  <a:pt x="41" y="228"/>
                  <a:pt x="52" y="219"/>
                  <a:pt x="64" y="208"/>
                </a:cubicBezTo>
                <a:cubicBezTo>
                  <a:pt x="75" y="197"/>
                  <a:pt x="87" y="183"/>
                  <a:pt x="101" y="165"/>
                </a:cubicBezTo>
                <a:cubicBezTo>
                  <a:pt x="101" y="165"/>
                  <a:pt x="101" y="165"/>
                  <a:pt x="101" y="165"/>
                </a:cubicBezTo>
                <a:cubicBezTo>
                  <a:pt x="101" y="165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3"/>
                  <a:pt x="101" y="163"/>
                  <a:pt x="102" y="163"/>
                </a:cubicBezTo>
                <a:cubicBezTo>
                  <a:pt x="102" y="163"/>
                  <a:pt x="102" y="163"/>
                  <a:pt x="102" y="163"/>
                </a:cubicBezTo>
                <a:cubicBezTo>
                  <a:pt x="104" y="160"/>
                  <a:pt x="106" y="157"/>
                  <a:pt x="108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47" y="93"/>
                  <a:pt x="153" y="25"/>
                  <a:pt x="154" y="4"/>
                </a:cubicBezTo>
                <a:cubicBezTo>
                  <a:pt x="154" y="2"/>
                  <a:pt x="154" y="1"/>
                  <a:pt x="15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07" name="任意多边形 106"/>
          <p:cNvSpPr/>
          <p:nvPr>
            <p:custDataLst>
              <p:tags r:id="rId34"/>
            </p:custDataLst>
          </p:nvPr>
        </p:nvSpPr>
        <p:spPr bwMode="auto">
          <a:xfrm rot="607256">
            <a:off x="7535384" y="2271437"/>
            <a:ext cx="118633" cy="711793"/>
          </a:xfrm>
          <a:custGeom>
            <a:avLst/>
            <a:gdLst>
              <a:gd name="T0" fmla="*/ 0 w 11"/>
              <a:gd name="T1" fmla="*/ 65 h 66"/>
              <a:gd name="T2" fmla="*/ 0 w 11"/>
              <a:gd name="T3" fmla="*/ 66 h 66"/>
              <a:gd name="T4" fmla="*/ 0 w 11"/>
              <a:gd name="T5" fmla="*/ 66 h 66"/>
              <a:gd name="T6" fmla="*/ 0 w 11"/>
              <a:gd name="T7" fmla="*/ 65 h 66"/>
              <a:gd name="T8" fmla="*/ 0 w 11"/>
              <a:gd name="T9" fmla="*/ 65 h 66"/>
              <a:gd name="T10" fmla="*/ 0 w 11"/>
              <a:gd name="T11" fmla="*/ 65 h 66"/>
              <a:gd name="T12" fmla="*/ 0 w 11"/>
              <a:gd name="T13" fmla="*/ 65 h 66"/>
              <a:gd name="T14" fmla="*/ 0 w 11"/>
              <a:gd name="T15" fmla="*/ 65 h 66"/>
              <a:gd name="T16" fmla="*/ 0 w 11"/>
              <a:gd name="T17" fmla="*/ 65 h 66"/>
              <a:gd name="T18" fmla="*/ 0 w 11"/>
              <a:gd name="T19" fmla="*/ 65 h 66"/>
              <a:gd name="T20" fmla="*/ 9 w 11"/>
              <a:gd name="T21" fmla="*/ 19 h 66"/>
              <a:gd name="T22" fmla="*/ 9 w 11"/>
              <a:gd name="T23" fmla="*/ 19 h 66"/>
              <a:gd name="T24" fmla="*/ 9 w 11"/>
              <a:gd name="T25" fmla="*/ 19 h 66"/>
              <a:gd name="T26" fmla="*/ 9 w 11"/>
              <a:gd name="T27" fmla="*/ 18 h 66"/>
              <a:gd name="T28" fmla="*/ 9 w 11"/>
              <a:gd name="T29" fmla="*/ 18 h 66"/>
              <a:gd name="T30" fmla="*/ 9 w 11"/>
              <a:gd name="T31" fmla="*/ 18 h 66"/>
              <a:gd name="T32" fmla="*/ 9 w 11"/>
              <a:gd name="T33" fmla="*/ 18 h 66"/>
              <a:gd name="T34" fmla="*/ 9 w 11"/>
              <a:gd name="T35" fmla="*/ 18 h 66"/>
              <a:gd name="T36" fmla="*/ 9 w 11"/>
              <a:gd name="T37" fmla="*/ 18 h 66"/>
              <a:gd name="T38" fmla="*/ 9 w 11"/>
              <a:gd name="T39" fmla="*/ 18 h 66"/>
              <a:gd name="T40" fmla="*/ 9 w 11"/>
              <a:gd name="T41" fmla="*/ 18 h 66"/>
              <a:gd name="T42" fmla="*/ 9 w 11"/>
              <a:gd name="T43" fmla="*/ 18 h 66"/>
              <a:gd name="T44" fmla="*/ 11 w 11"/>
              <a:gd name="T45" fmla="*/ 0 h 66"/>
              <a:gd name="T46" fmla="*/ 9 w 11"/>
              <a:gd name="T47" fmla="*/ 18 h 66"/>
              <a:gd name="T48" fmla="*/ 11 w 11"/>
              <a:gd name="T49" fmla="*/ 0 h 66"/>
              <a:gd name="T50" fmla="*/ 11 w 11"/>
              <a:gd name="T51" fmla="*/ 0 h 66"/>
              <a:gd name="T52" fmla="*/ 11 w 11"/>
              <a:gd name="T53" fmla="*/ 0 h 66"/>
              <a:gd name="T54" fmla="*/ 11 w 11"/>
              <a:gd name="T5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1" h="66">
                <a:moveTo>
                  <a:pt x="0" y="65"/>
                </a:moveTo>
                <a:cubicBezTo>
                  <a:pt x="0" y="65"/>
                  <a:pt x="0" y="65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9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19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11" y="0"/>
                </a:moveTo>
                <a:cubicBezTo>
                  <a:pt x="10" y="5"/>
                  <a:pt x="10" y="11"/>
                  <a:pt x="9" y="18"/>
                </a:cubicBezTo>
                <a:cubicBezTo>
                  <a:pt x="10" y="11"/>
                  <a:pt x="10" y="5"/>
                  <a:pt x="11" y="0"/>
                </a:cubicBezTo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08" name="任意多边形 107"/>
          <p:cNvSpPr/>
          <p:nvPr>
            <p:custDataLst>
              <p:tags r:id="rId35"/>
            </p:custDataLst>
          </p:nvPr>
        </p:nvSpPr>
        <p:spPr bwMode="auto">
          <a:xfrm rot="607256">
            <a:off x="5835656" y="3713174"/>
            <a:ext cx="223576" cy="419777"/>
          </a:xfrm>
          <a:custGeom>
            <a:avLst/>
            <a:gdLst>
              <a:gd name="T0" fmla="*/ 0 w 21"/>
              <a:gd name="T1" fmla="*/ 39 h 39"/>
              <a:gd name="T2" fmla="*/ 0 w 21"/>
              <a:gd name="T3" fmla="*/ 39 h 39"/>
              <a:gd name="T4" fmla="*/ 0 w 21"/>
              <a:gd name="T5" fmla="*/ 39 h 39"/>
              <a:gd name="T6" fmla="*/ 0 w 21"/>
              <a:gd name="T7" fmla="*/ 39 h 39"/>
              <a:gd name="T8" fmla="*/ 0 w 21"/>
              <a:gd name="T9" fmla="*/ 39 h 39"/>
              <a:gd name="T10" fmla="*/ 0 w 21"/>
              <a:gd name="T11" fmla="*/ 39 h 39"/>
              <a:gd name="T12" fmla="*/ 11 w 21"/>
              <a:gd name="T13" fmla="*/ 23 h 39"/>
              <a:gd name="T14" fmla="*/ 0 w 21"/>
              <a:gd name="T15" fmla="*/ 39 h 39"/>
              <a:gd name="T16" fmla="*/ 11 w 21"/>
              <a:gd name="T17" fmla="*/ 23 h 39"/>
              <a:gd name="T18" fmla="*/ 11 w 21"/>
              <a:gd name="T19" fmla="*/ 22 h 39"/>
              <a:gd name="T20" fmla="*/ 11 w 21"/>
              <a:gd name="T21" fmla="*/ 23 h 39"/>
              <a:gd name="T22" fmla="*/ 11 w 21"/>
              <a:gd name="T23" fmla="*/ 22 h 39"/>
              <a:gd name="T24" fmla="*/ 11 w 21"/>
              <a:gd name="T25" fmla="*/ 22 h 39"/>
              <a:gd name="T26" fmla="*/ 11 w 21"/>
              <a:gd name="T27" fmla="*/ 22 h 39"/>
              <a:gd name="T28" fmla="*/ 11 w 21"/>
              <a:gd name="T29" fmla="*/ 22 h 39"/>
              <a:gd name="T30" fmla="*/ 11 w 21"/>
              <a:gd name="T31" fmla="*/ 22 h 39"/>
              <a:gd name="T32" fmla="*/ 11 w 21"/>
              <a:gd name="T33" fmla="*/ 22 h 39"/>
              <a:gd name="T34" fmla="*/ 11 w 21"/>
              <a:gd name="T35" fmla="*/ 22 h 39"/>
              <a:gd name="T36" fmla="*/ 21 w 21"/>
              <a:gd name="T37" fmla="*/ 0 h 39"/>
              <a:gd name="T38" fmla="*/ 21 w 21"/>
              <a:gd name="T39" fmla="*/ 0 h 39"/>
              <a:gd name="T40" fmla="*/ 21 w 21"/>
              <a:gd name="T41" fmla="*/ 0 h 39"/>
              <a:gd name="T42" fmla="*/ 21 w 21"/>
              <a:gd name="T43" fmla="*/ 0 h 39"/>
              <a:gd name="T44" fmla="*/ 21 w 21"/>
              <a:gd name="T45" fmla="*/ 0 h 39"/>
              <a:gd name="T46" fmla="*/ 21 w 21"/>
              <a:gd name="T47" fmla="*/ 0 h 39"/>
              <a:gd name="T48" fmla="*/ 21 w 21"/>
              <a:gd name="T49" fmla="*/ 0 h 39"/>
              <a:gd name="T50" fmla="*/ 21 w 21"/>
              <a:gd name="T51" fmla="*/ 0 h 39"/>
              <a:gd name="T52" fmla="*/ 21 w 21"/>
              <a:gd name="T53" fmla="*/ 0 h 39"/>
              <a:gd name="T54" fmla="*/ 21 w 21"/>
              <a:gd name="T55" fmla="*/ 0 h 39"/>
              <a:gd name="T56" fmla="*/ 21 w 21"/>
              <a:gd name="T57" fmla="*/ 0 h 39"/>
              <a:gd name="T58" fmla="*/ 21 w 21"/>
              <a:gd name="T59" fmla="*/ 0 h 39"/>
              <a:gd name="T60" fmla="*/ 21 w 21"/>
              <a:gd name="T61" fmla="*/ 0 h 39"/>
              <a:gd name="T62" fmla="*/ 21 w 21"/>
              <a:gd name="T63" fmla="*/ 0 h 39"/>
              <a:gd name="T64" fmla="*/ 21 w 21"/>
              <a:gd name="T65" fmla="*/ 0 h 39"/>
              <a:gd name="T66" fmla="*/ 21 w 21"/>
              <a:gd name="T67" fmla="*/ 0 h 39"/>
              <a:gd name="T68" fmla="*/ 21 w 21"/>
              <a:gd name="T69" fmla="*/ 0 h 39"/>
              <a:gd name="T70" fmla="*/ 21 w 21"/>
              <a:gd name="T71" fmla="*/ 0 h 39"/>
              <a:gd name="T72" fmla="*/ 21 w 21"/>
              <a:gd name="T73" fmla="*/ 0 h 39"/>
              <a:gd name="T74" fmla="*/ 21 w 21"/>
              <a:gd name="T75" fmla="*/ 0 h 39"/>
              <a:gd name="T76" fmla="*/ 21 w 21"/>
              <a:gd name="T77" fmla="*/ 0 h 39"/>
              <a:gd name="T78" fmla="*/ 21 w 21"/>
              <a:gd name="T79" fmla="*/ 0 h 39"/>
              <a:gd name="T80" fmla="*/ 21 w 21"/>
              <a:gd name="T81" fmla="*/ 0 h 39"/>
              <a:gd name="T82" fmla="*/ 21 w 21"/>
              <a:gd name="T83" fmla="*/ 0 h 39"/>
              <a:gd name="T84" fmla="*/ 21 w 21"/>
              <a:gd name="T85" fmla="*/ 0 h 39"/>
              <a:gd name="T86" fmla="*/ 21 w 21"/>
              <a:gd name="T87" fmla="*/ 0 h 39"/>
              <a:gd name="T88" fmla="*/ 21 w 21"/>
              <a:gd name="T89" fmla="*/ 0 h 39"/>
              <a:gd name="T90" fmla="*/ 21 w 21"/>
              <a:gd name="T91" fmla="*/ 0 h 39"/>
              <a:gd name="T92" fmla="*/ 21 w 21"/>
              <a:gd name="T93" fmla="*/ 0 h 39"/>
              <a:gd name="T94" fmla="*/ 21 w 21"/>
              <a:gd name="T95" fmla="*/ 0 h 39"/>
              <a:gd name="T96" fmla="*/ 21 w 21"/>
              <a:gd name="T97" fmla="*/ 0 h 39"/>
              <a:gd name="T98" fmla="*/ 21 w 21"/>
              <a:gd name="T99" fmla="*/ 0 h 39"/>
              <a:gd name="T100" fmla="*/ 21 w 21"/>
              <a:gd name="T101" fmla="*/ 0 h 39"/>
              <a:gd name="T102" fmla="*/ 21 w 21"/>
              <a:gd name="T103" fmla="*/ 0 h 39"/>
              <a:gd name="T104" fmla="*/ 21 w 21"/>
              <a:gd name="T105" fmla="*/ 0 h 39"/>
              <a:gd name="T106" fmla="*/ 21 w 21"/>
              <a:gd name="T107" fmla="*/ 0 h 39"/>
              <a:gd name="T108" fmla="*/ 21 w 21"/>
              <a:gd name="T109" fmla="*/ 0 h 39"/>
              <a:gd name="T110" fmla="*/ 21 w 21"/>
              <a:gd name="T111" fmla="*/ 0 h 39"/>
              <a:gd name="T112" fmla="*/ 21 w 21"/>
              <a:gd name="T113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1" h="39"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11" y="23"/>
                </a:moveTo>
                <a:cubicBezTo>
                  <a:pt x="8" y="28"/>
                  <a:pt x="4" y="33"/>
                  <a:pt x="0" y="39"/>
                </a:cubicBezTo>
                <a:cubicBezTo>
                  <a:pt x="4" y="33"/>
                  <a:pt x="8" y="28"/>
                  <a:pt x="11" y="23"/>
                </a:cubicBezTo>
                <a:moveTo>
                  <a:pt x="11" y="22"/>
                </a:moveTo>
                <a:cubicBezTo>
                  <a:pt x="11" y="22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5F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09" name="任意多边形 108"/>
          <p:cNvSpPr/>
          <p:nvPr>
            <p:custDataLst>
              <p:tags r:id="rId36"/>
            </p:custDataLst>
          </p:nvPr>
        </p:nvSpPr>
        <p:spPr bwMode="auto">
          <a:xfrm rot="607256">
            <a:off x="5744610" y="4527694"/>
            <a:ext cx="1368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10" name="任意多边形 109"/>
          <p:cNvSpPr/>
          <p:nvPr>
            <p:custDataLst>
              <p:tags r:id="rId37"/>
            </p:custDataLst>
          </p:nvPr>
        </p:nvSpPr>
        <p:spPr bwMode="auto">
          <a:xfrm rot="607256">
            <a:off x="5746919" y="4501616"/>
            <a:ext cx="77567" cy="31939"/>
          </a:xfrm>
          <a:custGeom>
            <a:avLst/>
            <a:gdLst>
              <a:gd name="T0" fmla="*/ 7 w 7"/>
              <a:gd name="T1" fmla="*/ 0 h 3"/>
              <a:gd name="T2" fmla="*/ 0 w 7"/>
              <a:gd name="T3" fmla="*/ 3 h 3"/>
              <a:gd name="T4" fmla="*/ 0 w 7"/>
              <a:gd name="T5" fmla="*/ 3 h 3"/>
              <a:gd name="T6" fmla="*/ 1 w 7"/>
              <a:gd name="T7" fmla="*/ 3 h 3"/>
              <a:gd name="T8" fmla="*/ 7 w 7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3">
                <a:moveTo>
                  <a:pt x="7" y="0"/>
                </a:moveTo>
                <a:cubicBezTo>
                  <a:pt x="5" y="1"/>
                  <a:pt x="2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3"/>
                  <a:pt x="1" y="3"/>
                  <a:pt x="1" y="3"/>
                </a:cubicBezTo>
                <a:cubicBezTo>
                  <a:pt x="3" y="2"/>
                  <a:pt x="5" y="1"/>
                  <a:pt x="7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11" name="任意多边形 110"/>
          <p:cNvSpPr/>
          <p:nvPr>
            <p:custDataLst>
              <p:tags r:id="rId38"/>
            </p:custDataLst>
          </p:nvPr>
        </p:nvSpPr>
        <p:spPr bwMode="auto">
          <a:xfrm rot="607256">
            <a:off x="5895880" y="4480611"/>
            <a:ext cx="13688" cy="9126"/>
          </a:xfrm>
          <a:custGeom>
            <a:avLst/>
            <a:gdLst>
              <a:gd name="T0" fmla="*/ 1 w 1"/>
              <a:gd name="T1" fmla="*/ 0 h 1"/>
              <a:gd name="T2" fmla="*/ 0 w 1"/>
              <a:gd name="T3" fmla="*/ 1 h 1"/>
              <a:gd name="T4" fmla="*/ 0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FCFD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12" name="任意多边形 111"/>
          <p:cNvSpPr/>
          <p:nvPr>
            <p:custDataLst>
              <p:tags r:id="rId39"/>
            </p:custDataLst>
          </p:nvPr>
        </p:nvSpPr>
        <p:spPr bwMode="auto">
          <a:xfrm rot="607256">
            <a:off x="5886130" y="4487661"/>
            <a:ext cx="9126" cy="0"/>
          </a:xfrm>
          <a:custGeom>
            <a:avLst/>
            <a:gdLst>
              <a:gd name="T0" fmla="*/ 1 w 1"/>
              <a:gd name="T1" fmla="*/ 0 w 1"/>
              <a:gd name="T2" fmla="*/ 0 w 1"/>
              <a:gd name="T3" fmla="*/ 1 w 1"/>
              <a:gd name="T4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EEEF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13" name="任意多边形 112"/>
          <p:cNvSpPr/>
          <p:nvPr>
            <p:custDataLst>
              <p:tags r:id="rId40"/>
            </p:custDataLst>
          </p:nvPr>
        </p:nvSpPr>
        <p:spPr bwMode="auto">
          <a:xfrm rot="607256">
            <a:off x="5829069" y="4481801"/>
            <a:ext cx="54752" cy="31939"/>
          </a:xfrm>
          <a:custGeom>
            <a:avLst/>
            <a:gdLst>
              <a:gd name="T0" fmla="*/ 5 w 5"/>
              <a:gd name="T1" fmla="*/ 0 h 3"/>
              <a:gd name="T2" fmla="*/ 0 w 5"/>
              <a:gd name="T3" fmla="*/ 3 h 3"/>
              <a:gd name="T4" fmla="*/ 5 w 5"/>
              <a:gd name="T5" fmla="*/ 0 h 3"/>
              <a:gd name="T6" fmla="*/ 5 w 5"/>
              <a:gd name="T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3">
                <a:moveTo>
                  <a:pt x="5" y="0"/>
                </a:moveTo>
                <a:cubicBezTo>
                  <a:pt x="3" y="1"/>
                  <a:pt x="2" y="2"/>
                  <a:pt x="0" y="3"/>
                </a:cubicBezTo>
                <a:cubicBezTo>
                  <a:pt x="2" y="2"/>
                  <a:pt x="3" y="1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6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14" name="任意多边形 113"/>
          <p:cNvSpPr/>
          <p:nvPr>
            <p:custDataLst>
              <p:tags r:id="rId41"/>
            </p:custDataLst>
          </p:nvPr>
        </p:nvSpPr>
        <p:spPr bwMode="auto">
          <a:xfrm rot="607256">
            <a:off x="7738085" y="216162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A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15" name="任意多边形 114"/>
          <p:cNvSpPr/>
          <p:nvPr>
            <p:custDataLst>
              <p:tags r:id="rId42"/>
            </p:custDataLst>
          </p:nvPr>
        </p:nvSpPr>
        <p:spPr bwMode="auto">
          <a:xfrm rot="607256">
            <a:off x="7225173" y="2116208"/>
            <a:ext cx="442590" cy="839551"/>
          </a:xfrm>
          <a:custGeom>
            <a:avLst/>
            <a:gdLst>
              <a:gd name="T0" fmla="*/ 30 w 41"/>
              <a:gd name="T1" fmla="*/ 77 h 78"/>
              <a:gd name="T2" fmla="*/ 30 w 41"/>
              <a:gd name="T3" fmla="*/ 77 h 78"/>
              <a:gd name="T4" fmla="*/ 30 w 41"/>
              <a:gd name="T5" fmla="*/ 77 h 78"/>
              <a:gd name="T6" fmla="*/ 30 w 41"/>
              <a:gd name="T7" fmla="*/ 77 h 78"/>
              <a:gd name="T8" fmla="*/ 30 w 41"/>
              <a:gd name="T9" fmla="*/ 77 h 78"/>
              <a:gd name="T10" fmla="*/ 30 w 41"/>
              <a:gd name="T11" fmla="*/ 77 h 78"/>
              <a:gd name="T12" fmla="*/ 0 w 41"/>
              <a:gd name="T13" fmla="*/ 56 h 78"/>
              <a:gd name="T14" fmla="*/ 0 w 41"/>
              <a:gd name="T15" fmla="*/ 56 h 78"/>
              <a:gd name="T16" fmla="*/ 30 w 41"/>
              <a:gd name="T17" fmla="*/ 78 h 78"/>
              <a:gd name="T18" fmla="*/ 0 w 41"/>
              <a:gd name="T19" fmla="*/ 56 h 78"/>
              <a:gd name="T20" fmla="*/ 39 w 41"/>
              <a:gd name="T21" fmla="*/ 31 h 78"/>
              <a:gd name="T22" fmla="*/ 30 w 41"/>
              <a:gd name="T23" fmla="*/ 77 h 78"/>
              <a:gd name="T24" fmla="*/ 39 w 41"/>
              <a:gd name="T25" fmla="*/ 31 h 78"/>
              <a:gd name="T26" fmla="*/ 39 w 41"/>
              <a:gd name="T27" fmla="*/ 30 h 78"/>
              <a:gd name="T28" fmla="*/ 39 w 41"/>
              <a:gd name="T29" fmla="*/ 31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39 w 41"/>
              <a:gd name="T39" fmla="*/ 30 h 78"/>
              <a:gd name="T40" fmla="*/ 39 w 41"/>
              <a:gd name="T41" fmla="*/ 30 h 78"/>
              <a:gd name="T42" fmla="*/ 39 w 41"/>
              <a:gd name="T43" fmla="*/ 30 h 78"/>
              <a:gd name="T44" fmla="*/ 39 w 41"/>
              <a:gd name="T45" fmla="*/ 30 h 78"/>
              <a:gd name="T46" fmla="*/ 39 w 41"/>
              <a:gd name="T47" fmla="*/ 30 h 78"/>
              <a:gd name="T48" fmla="*/ 39 w 41"/>
              <a:gd name="T49" fmla="*/ 30 h 78"/>
              <a:gd name="T50" fmla="*/ 41 w 41"/>
              <a:gd name="T51" fmla="*/ 12 h 78"/>
              <a:gd name="T52" fmla="*/ 41 w 41"/>
              <a:gd name="T53" fmla="*/ 12 h 78"/>
              <a:gd name="T54" fmla="*/ 41 w 41"/>
              <a:gd name="T55" fmla="*/ 12 h 78"/>
              <a:gd name="T56" fmla="*/ 41 w 41"/>
              <a:gd name="T57" fmla="*/ 2 h 78"/>
              <a:gd name="T58" fmla="*/ 41 w 41"/>
              <a:gd name="T59" fmla="*/ 12 h 78"/>
              <a:gd name="T60" fmla="*/ 41 w 41"/>
              <a:gd name="T61" fmla="*/ 3 h 78"/>
              <a:gd name="T62" fmla="*/ 41 w 41"/>
              <a:gd name="T63" fmla="*/ 3 h 78"/>
              <a:gd name="T64" fmla="*/ 41 w 41"/>
              <a:gd name="T65" fmla="*/ 3 h 78"/>
              <a:gd name="T66" fmla="*/ 41 w 41"/>
              <a:gd name="T67" fmla="*/ 2 h 78"/>
              <a:gd name="T68" fmla="*/ 41 w 41"/>
              <a:gd name="T69" fmla="*/ 0 h 78"/>
              <a:gd name="T70" fmla="*/ 41 w 41"/>
              <a:gd name="T71" fmla="*/ 1 h 78"/>
              <a:gd name="T72" fmla="*/ 41 w 41"/>
              <a:gd name="T73" fmla="*/ 0 h 78"/>
              <a:gd name="T74" fmla="*/ 41 w 41"/>
              <a:gd name="T75" fmla="*/ 0 h 78"/>
              <a:gd name="T76" fmla="*/ 41 w 41"/>
              <a:gd name="T77" fmla="*/ 0 h 78"/>
              <a:gd name="T78" fmla="*/ 41 w 41"/>
              <a:gd name="T79" fmla="*/ 0 h 78"/>
              <a:gd name="T80" fmla="*/ 41 w 41"/>
              <a:gd name="T81" fmla="*/ 0 h 78"/>
              <a:gd name="T82" fmla="*/ 41 w 41"/>
              <a:gd name="T83" fmla="*/ 0 h 78"/>
              <a:gd name="T84" fmla="*/ 41 w 41"/>
              <a:gd name="T85" fmla="*/ 0 h 78"/>
              <a:gd name="T86" fmla="*/ 41 w 41"/>
              <a:gd name="T87" fmla="*/ 0 h 78"/>
              <a:gd name="T88" fmla="*/ 41 w 41"/>
              <a:gd name="T89" fmla="*/ 0 h 78"/>
              <a:gd name="T90" fmla="*/ 41 w 41"/>
              <a:gd name="T91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" h="78"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0" y="56"/>
                  <a:pt x="0" y="56"/>
                  <a:pt x="0" y="56"/>
                </a:cubicBezTo>
                <a:moveTo>
                  <a:pt x="39" y="31"/>
                </a:moveTo>
                <a:cubicBezTo>
                  <a:pt x="37" y="43"/>
                  <a:pt x="35" y="59"/>
                  <a:pt x="30" y="77"/>
                </a:cubicBezTo>
                <a:cubicBezTo>
                  <a:pt x="35" y="59"/>
                  <a:pt x="37" y="43"/>
                  <a:pt x="39" y="31"/>
                </a:cubicBezTo>
                <a:moveTo>
                  <a:pt x="39" y="30"/>
                </a:moveTo>
                <a:cubicBezTo>
                  <a:pt x="39" y="30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41" y="12"/>
                </a:move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moveTo>
                  <a:pt x="41" y="2"/>
                </a:moveTo>
                <a:cubicBezTo>
                  <a:pt x="41" y="4"/>
                  <a:pt x="41" y="7"/>
                  <a:pt x="41" y="12"/>
                </a:cubicBezTo>
                <a:cubicBezTo>
                  <a:pt x="41" y="8"/>
                  <a:pt x="41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2"/>
                  <a:pt x="41" y="2"/>
                </a:cubicBezTo>
                <a:moveTo>
                  <a:pt x="41" y="0"/>
                </a:moveTo>
                <a:cubicBezTo>
                  <a:pt x="41" y="0"/>
                  <a:pt x="41" y="0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16" name="任意多边形 115"/>
          <p:cNvSpPr/>
          <p:nvPr>
            <p:custDataLst>
              <p:tags r:id="rId43"/>
            </p:custDataLst>
          </p:nvPr>
        </p:nvSpPr>
        <p:spPr bwMode="auto">
          <a:xfrm rot="607256">
            <a:off x="7225173" y="2116208"/>
            <a:ext cx="442590" cy="839551"/>
          </a:xfrm>
          <a:custGeom>
            <a:avLst/>
            <a:gdLst>
              <a:gd name="T0" fmla="*/ 41 w 41"/>
              <a:gd name="T1" fmla="*/ 0 h 78"/>
              <a:gd name="T2" fmla="*/ 41 w 41"/>
              <a:gd name="T3" fmla="*/ 0 h 78"/>
              <a:gd name="T4" fmla="*/ 41 w 41"/>
              <a:gd name="T5" fmla="*/ 0 h 78"/>
              <a:gd name="T6" fmla="*/ 0 w 41"/>
              <a:gd name="T7" fmla="*/ 56 h 78"/>
              <a:gd name="T8" fmla="*/ 30 w 41"/>
              <a:gd name="T9" fmla="*/ 78 h 78"/>
              <a:gd name="T10" fmla="*/ 30 w 41"/>
              <a:gd name="T11" fmla="*/ 77 h 78"/>
              <a:gd name="T12" fmla="*/ 30 w 41"/>
              <a:gd name="T13" fmla="*/ 77 h 78"/>
              <a:gd name="T14" fmla="*/ 30 w 41"/>
              <a:gd name="T15" fmla="*/ 77 h 78"/>
              <a:gd name="T16" fmla="*/ 30 w 41"/>
              <a:gd name="T17" fmla="*/ 77 h 78"/>
              <a:gd name="T18" fmla="*/ 30 w 41"/>
              <a:gd name="T19" fmla="*/ 77 h 78"/>
              <a:gd name="T20" fmla="*/ 39 w 41"/>
              <a:gd name="T21" fmla="*/ 31 h 78"/>
              <a:gd name="T22" fmla="*/ 39 w 41"/>
              <a:gd name="T23" fmla="*/ 31 h 78"/>
              <a:gd name="T24" fmla="*/ 39 w 41"/>
              <a:gd name="T25" fmla="*/ 30 h 78"/>
              <a:gd name="T26" fmla="*/ 39 w 41"/>
              <a:gd name="T27" fmla="*/ 30 h 78"/>
              <a:gd name="T28" fmla="*/ 39 w 41"/>
              <a:gd name="T29" fmla="*/ 30 h 78"/>
              <a:gd name="T30" fmla="*/ 39 w 41"/>
              <a:gd name="T31" fmla="*/ 30 h 78"/>
              <a:gd name="T32" fmla="*/ 39 w 41"/>
              <a:gd name="T33" fmla="*/ 30 h 78"/>
              <a:gd name="T34" fmla="*/ 39 w 41"/>
              <a:gd name="T35" fmla="*/ 30 h 78"/>
              <a:gd name="T36" fmla="*/ 39 w 41"/>
              <a:gd name="T37" fmla="*/ 30 h 78"/>
              <a:gd name="T38" fmla="*/ 41 w 41"/>
              <a:gd name="T39" fmla="*/ 12 h 78"/>
              <a:gd name="T40" fmla="*/ 41 w 41"/>
              <a:gd name="T41" fmla="*/ 12 h 78"/>
              <a:gd name="T42" fmla="*/ 41 w 41"/>
              <a:gd name="T43" fmla="*/ 12 h 78"/>
              <a:gd name="T44" fmla="*/ 41 w 41"/>
              <a:gd name="T45" fmla="*/ 2 h 78"/>
              <a:gd name="T46" fmla="*/ 41 w 41"/>
              <a:gd name="T47" fmla="*/ 1 h 78"/>
              <a:gd name="T48" fmla="*/ 41 w 41"/>
              <a:gd name="T49" fmla="*/ 1 h 78"/>
              <a:gd name="T50" fmla="*/ 41 w 41"/>
              <a:gd name="T51" fmla="*/ 1 h 78"/>
              <a:gd name="T52" fmla="*/ 41 w 41"/>
              <a:gd name="T53" fmla="*/ 1 h 78"/>
              <a:gd name="T54" fmla="*/ 41 w 41"/>
              <a:gd name="T55" fmla="*/ 0 h 78"/>
              <a:gd name="T56" fmla="*/ 41 w 41"/>
              <a:gd name="T57" fmla="*/ 0 h 78"/>
              <a:gd name="T58" fmla="*/ 41 w 41"/>
              <a:gd name="T59" fmla="*/ 0 h 78"/>
              <a:gd name="T60" fmla="*/ 41 w 41"/>
              <a:gd name="T61" fmla="*/ 0 h 78"/>
              <a:gd name="T62" fmla="*/ 41 w 41"/>
              <a:gd name="T63" fmla="*/ 0 h 78"/>
              <a:gd name="T64" fmla="*/ 41 w 41"/>
              <a:gd name="T65" fmla="*/ 0 h 78"/>
              <a:gd name="T66" fmla="*/ 41 w 41"/>
              <a:gd name="T6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" h="78"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5" y="59"/>
                  <a:pt x="37" y="43"/>
                  <a:pt x="39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23"/>
                  <a:pt x="40" y="17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7"/>
                  <a:pt x="41" y="4"/>
                  <a:pt x="41" y="2"/>
                </a:cubicBezTo>
                <a:cubicBezTo>
                  <a:pt x="41" y="2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17" name="任意多边形 116"/>
          <p:cNvSpPr/>
          <p:nvPr>
            <p:custDataLst>
              <p:tags r:id="rId44"/>
            </p:custDataLst>
          </p:nvPr>
        </p:nvSpPr>
        <p:spPr bwMode="auto">
          <a:xfrm rot="607256">
            <a:off x="6554745" y="3270225"/>
            <a:ext cx="392398" cy="118633"/>
          </a:xfrm>
          <a:custGeom>
            <a:avLst/>
            <a:gdLst>
              <a:gd name="T0" fmla="*/ 15 w 36"/>
              <a:gd name="T1" fmla="*/ 11 h 11"/>
              <a:gd name="T2" fmla="*/ 15 w 36"/>
              <a:gd name="T3" fmla="*/ 11 h 11"/>
              <a:gd name="T4" fmla="*/ 15 w 36"/>
              <a:gd name="T5" fmla="*/ 11 h 11"/>
              <a:gd name="T6" fmla="*/ 15 w 36"/>
              <a:gd name="T7" fmla="*/ 11 h 11"/>
              <a:gd name="T8" fmla="*/ 0 w 36"/>
              <a:gd name="T9" fmla="*/ 6 h 11"/>
              <a:gd name="T10" fmla="*/ 0 w 36"/>
              <a:gd name="T11" fmla="*/ 6 h 11"/>
              <a:gd name="T12" fmla="*/ 0 w 36"/>
              <a:gd name="T13" fmla="*/ 6 h 11"/>
              <a:gd name="T14" fmla="*/ 36 w 36"/>
              <a:gd name="T15" fmla="*/ 0 h 11"/>
              <a:gd name="T16" fmla="*/ 15 w 36"/>
              <a:gd name="T17" fmla="*/ 11 h 11"/>
              <a:gd name="T18" fmla="*/ 36 w 36"/>
              <a:gd name="T19" fmla="*/ 0 h 11"/>
              <a:gd name="T20" fmla="*/ 36 w 36"/>
              <a:gd name="T21" fmla="*/ 0 h 11"/>
              <a:gd name="T22" fmla="*/ 36 w 36"/>
              <a:gd name="T23" fmla="*/ 0 h 11"/>
              <a:gd name="T24" fmla="*/ 36 w 36"/>
              <a:gd name="T2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" h="11">
                <a:moveTo>
                  <a:pt x="15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36" y="0"/>
                </a:moveTo>
                <a:cubicBezTo>
                  <a:pt x="31" y="7"/>
                  <a:pt x="23" y="11"/>
                  <a:pt x="15" y="11"/>
                </a:cubicBezTo>
                <a:cubicBezTo>
                  <a:pt x="23" y="11"/>
                  <a:pt x="31" y="7"/>
                  <a:pt x="36" y="0"/>
                </a:cubicBezTo>
                <a:moveTo>
                  <a:pt x="36" y="0"/>
                </a:move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F19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118" name="任意多边形 117"/>
          <p:cNvSpPr/>
          <p:nvPr>
            <p:custDataLst>
              <p:tags r:id="rId45"/>
            </p:custDataLst>
          </p:nvPr>
        </p:nvSpPr>
        <p:spPr bwMode="auto">
          <a:xfrm rot="607256">
            <a:off x="6589634" y="2876234"/>
            <a:ext cx="442590" cy="520157"/>
          </a:xfrm>
          <a:custGeom>
            <a:avLst/>
            <a:gdLst>
              <a:gd name="T0" fmla="*/ 30 w 41"/>
              <a:gd name="T1" fmla="*/ 0 h 48"/>
              <a:gd name="T2" fmla="*/ 26 w 41"/>
              <a:gd name="T3" fmla="*/ 6 h 48"/>
              <a:gd name="T4" fmla="*/ 34 w 41"/>
              <a:gd name="T5" fmla="*/ 21 h 48"/>
              <a:gd name="T6" fmla="*/ 31 w 41"/>
              <a:gd name="T7" fmla="*/ 33 h 48"/>
              <a:gd name="T8" fmla="*/ 15 w 41"/>
              <a:gd name="T9" fmla="*/ 41 h 48"/>
              <a:gd name="T10" fmla="*/ 4 w 41"/>
              <a:gd name="T11" fmla="*/ 37 h 48"/>
              <a:gd name="T12" fmla="*/ 4 w 41"/>
              <a:gd name="T13" fmla="*/ 37 h 48"/>
              <a:gd name="T14" fmla="*/ 0 w 41"/>
              <a:gd name="T15" fmla="*/ 43 h 48"/>
              <a:gd name="T16" fmla="*/ 0 w 41"/>
              <a:gd name="T17" fmla="*/ 43 h 48"/>
              <a:gd name="T18" fmla="*/ 0 w 41"/>
              <a:gd name="T19" fmla="*/ 43 h 48"/>
              <a:gd name="T20" fmla="*/ 0 w 41"/>
              <a:gd name="T21" fmla="*/ 43 h 48"/>
              <a:gd name="T22" fmla="*/ 0 w 41"/>
              <a:gd name="T23" fmla="*/ 43 h 48"/>
              <a:gd name="T24" fmla="*/ 15 w 41"/>
              <a:gd name="T25" fmla="*/ 48 h 48"/>
              <a:gd name="T26" fmla="*/ 15 w 41"/>
              <a:gd name="T27" fmla="*/ 48 h 48"/>
              <a:gd name="T28" fmla="*/ 15 w 41"/>
              <a:gd name="T29" fmla="*/ 48 h 48"/>
              <a:gd name="T30" fmla="*/ 15 w 41"/>
              <a:gd name="T31" fmla="*/ 48 h 48"/>
              <a:gd name="T32" fmla="*/ 15 w 41"/>
              <a:gd name="T33" fmla="*/ 48 h 48"/>
              <a:gd name="T34" fmla="*/ 15 w 41"/>
              <a:gd name="T35" fmla="*/ 48 h 48"/>
              <a:gd name="T36" fmla="*/ 36 w 41"/>
              <a:gd name="T37" fmla="*/ 37 h 48"/>
              <a:gd name="T38" fmla="*/ 36 w 41"/>
              <a:gd name="T39" fmla="*/ 37 h 48"/>
              <a:gd name="T40" fmla="*/ 36 w 41"/>
              <a:gd name="T41" fmla="*/ 37 h 48"/>
              <a:gd name="T42" fmla="*/ 36 w 41"/>
              <a:gd name="T43" fmla="*/ 37 h 48"/>
              <a:gd name="T44" fmla="*/ 36 w 41"/>
              <a:gd name="T45" fmla="*/ 37 h 48"/>
              <a:gd name="T46" fmla="*/ 36 w 41"/>
              <a:gd name="T47" fmla="*/ 37 h 48"/>
              <a:gd name="T48" fmla="*/ 36 w 41"/>
              <a:gd name="T49" fmla="*/ 37 h 48"/>
              <a:gd name="T50" fmla="*/ 41 w 41"/>
              <a:gd name="T51" fmla="*/ 21 h 48"/>
              <a:gd name="T52" fmla="*/ 30 w 41"/>
              <a:gd name="T53" fmla="*/ 0 h 48"/>
              <a:gd name="T54" fmla="*/ 30 w 41"/>
              <a:gd name="T5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8">
                <a:moveTo>
                  <a:pt x="30" y="0"/>
                </a:moveTo>
                <a:cubicBezTo>
                  <a:pt x="26" y="6"/>
                  <a:pt x="26" y="6"/>
                  <a:pt x="26" y="6"/>
                </a:cubicBezTo>
                <a:cubicBezTo>
                  <a:pt x="32" y="10"/>
                  <a:pt x="34" y="16"/>
                  <a:pt x="34" y="21"/>
                </a:cubicBezTo>
                <a:cubicBezTo>
                  <a:pt x="34" y="25"/>
                  <a:pt x="33" y="29"/>
                  <a:pt x="31" y="33"/>
                </a:cubicBezTo>
                <a:cubicBezTo>
                  <a:pt x="27" y="38"/>
                  <a:pt x="21" y="41"/>
                  <a:pt x="15" y="41"/>
                </a:cubicBezTo>
                <a:cubicBezTo>
                  <a:pt x="11" y="41"/>
                  <a:pt x="7" y="40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4" y="46"/>
                  <a:pt x="10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23" y="48"/>
                  <a:pt x="31" y="44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40" y="32"/>
                  <a:pt x="41" y="27"/>
                  <a:pt x="41" y="21"/>
                </a:cubicBezTo>
                <a:cubicBezTo>
                  <a:pt x="41" y="13"/>
                  <a:pt x="37" y="5"/>
                  <a:pt x="30" y="0"/>
                </a:cubicBezTo>
                <a:cubicBezTo>
                  <a:pt x="30" y="0"/>
                  <a:pt x="30" y="0"/>
                  <a:pt x="30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136" name="文本框 135"/>
          <p:cNvSpPr txBox="1"/>
          <p:nvPr>
            <p:custDataLst>
              <p:tags r:id="rId46"/>
            </p:custDataLst>
          </p:nvPr>
        </p:nvSpPr>
        <p:spPr>
          <a:xfrm>
            <a:off x="467995" y="4518660"/>
            <a:ext cx="3903980" cy="508000"/>
          </a:xfrm>
          <a:prstGeom prst="rect">
            <a:avLst/>
          </a:prstGeom>
          <a:noFill/>
        </p:spPr>
        <p:txBody>
          <a:bodyPr wrap="square" lIns="91440" tIns="0" rIns="91440" bIns="45720"/>
          <a:lstStyle/>
          <a:p>
            <a:pPr>
              <a:lnSpc>
                <a:spcPct val="120000"/>
              </a:lnSpc>
            </a:pPr>
            <a:r>
              <a:rPr lang="en-US" altLang="zh-CN" sz="2400" dirty="0" err="1">
                <a:latin typeface="Arial" panose="020B0604020202020204" pitchFamily="34" charset="0"/>
                <a:ea typeface="微软雅黑" panose="020B0503020204020204" charset="-122"/>
              </a:rPr>
              <a:t>查找弱点，专项突破通对自己的薄弱环节，易丢分项做到心中有数。</a:t>
            </a:r>
            <a:endParaRPr lang="en-US" altLang="zh-CN" sz="2400" dirty="0" err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7" name="矩形 136"/>
          <p:cNvSpPr/>
          <p:nvPr>
            <p:custDataLst>
              <p:tags r:id="rId47"/>
            </p:custDataLst>
          </p:nvPr>
        </p:nvSpPr>
        <p:spPr>
          <a:xfrm>
            <a:off x="547370" y="3891915"/>
            <a:ext cx="3679190" cy="489585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第三点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8" name="任意多边形 137"/>
          <p:cNvSpPr/>
          <p:nvPr>
            <p:custDataLst>
              <p:tags r:id="rId48"/>
            </p:custDataLst>
          </p:nvPr>
        </p:nvSpPr>
        <p:spPr bwMode="auto">
          <a:xfrm>
            <a:off x="3776933" y="3091027"/>
            <a:ext cx="280735" cy="255914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60000" lnSpcReduction="20000"/>
          </a:bodyPr>
          <a:lstStyle/>
          <a:p>
            <a:endParaRPr lang="zh-CN" altLang="en-US"/>
          </a:p>
        </p:txBody>
      </p:sp>
      <p:sp>
        <p:nvSpPr>
          <p:cNvPr id="143" name="文本框 142"/>
          <p:cNvSpPr txBox="1"/>
          <p:nvPr>
            <p:custDataLst>
              <p:tags r:id="rId49"/>
            </p:custDataLst>
          </p:nvPr>
        </p:nvSpPr>
        <p:spPr>
          <a:xfrm>
            <a:off x="7787640" y="1287145"/>
            <a:ext cx="3705225" cy="508000"/>
          </a:xfrm>
          <a:prstGeom prst="rect">
            <a:avLst/>
          </a:prstGeom>
          <a:noFill/>
        </p:spPr>
        <p:txBody>
          <a:bodyPr wrap="square" lIns="91440" tIns="0" rIns="91440" bIns="4572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整理错题，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并进行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反思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总结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，避免一错再错。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4" name="矩形 143"/>
          <p:cNvSpPr/>
          <p:nvPr>
            <p:custDataLst>
              <p:tags r:id="rId50"/>
            </p:custDataLst>
          </p:nvPr>
        </p:nvSpPr>
        <p:spPr>
          <a:xfrm>
            <a:off x="7787640" y="3840480"/>
            <a:ext cx="3638550" cy="490220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第五点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7" name="文本框 146"/>
          <p:cNvSpPr txBox="1"/>
          <p:nvPr>
            <p:custDataLst>
              <p:tags r:id="rId51"/>
            </p:custDataLst>
          </p:nvPr>
        </p:nvSpPr>
        <p:spPr>
          <a:xfrm>
            <a:off x="7715885" y="4477385"/>
            <a:ext cx="3705225" cy="508000"/>
          </a:xfrm>
          <a:prstGeom prst="rect">
            <a:avLst/>
          </a:prstGeom>
          <a:noFill/>
        </p:spPr>
        <p:txBody>
          <a:bodyPr wrap="square" lIns="91440" tIns="0" rIns="91440" bIns="45720"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规范答题，书写工整，合理分配考试中的做题时间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任意多边形 1"/>
          <p:cNvSpPr/>
          <p:nvPr>
            <p:custDataLst>
              <p:tags r:id="rId52"/>
            </p:custDataLst>
          </p:nvPr>
        </p:nvSpPr>
        <p:spPr bwMode="auto">
          <a:xfrm>
            <a:off x="3776980" y="3977005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90000" lnSpcReduction="20000"/>
          </a:bodyPr>
          <a:p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53"/>
            </p:custDataLst>
          </p:nvPr>
        </p:nvSpPr>
        <p:spPr>
          <a:xfrm>
            <a:off x="7787640" y="695325"/>
            <a:ext cx="3638550" cy="490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91440" tIns="45720" rIns="91440" bIns="45720" anchor="ctr">
            <a:normAutofit/>
          </a:bodyPr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第四点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任意多边形 4"/>
          <p:cNvSpPr/>
          <p:nvPr>
            <p:custDataLst>
              <p:tags r:id="rId54"/>
            </p:custDataLst>
          </p:nvPr>
        </p:nvSpPr>
        <p:spPr bwMode="auto">
          <a:xfrm>
            <a:off x="10913745" y="781050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90000" lnSpcReduction="20000"/>
          </a:bodyPr>
          <a:p>
            <a:endParaRPr lang="zh-CN" altLang="en-US"/>
          </a:p>
        </p:txBody>
      </p:sp>
      <p:sp>
        <p:nvSpPr>
          <p:cNvPr id="6" name="任意多边形 5"/>
          <p:cNvSpPr/>
          <p:nvPr>
            <p:custDataLst>
              <p:tags r:id="rId55"/>
            </p:custDataLst>
          </p:nvPr>
        </p:nvSpPr>
        <p:spPr bwMode="auto">
          <a:xfrm>
            <a:off x="11164570" y="3321685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90000" lnSpcReduction="20000"/>
          </a:bodyPr>
          <a:p>
            <a:endParaRPr lang="zh-CN" altLang="en-US"/>
          </a:p>
        </p:txBody>
      </p:sp>
      <p:sp>
        <p:nvSpPr>
          <p:cNvPr id="7" name="任意多边形 6"/>
          <p:cNvSpPr/>
          <p:nvPr>
            <p:custDataLst>
              <p:tags r:id="rId56"/>
            </p:custDataLst>
          </p:nvPr>
        </p:nvSpPr>
        <p:spPr bwMode="auto">
          <a:xfrm>
            <a:off x="10913745" y="3925570"/>
            <a:ext cx="400050" cy="319405"/>
          </a:xfrm>
          <a:custGeom>
            <a:avLst/>
            <a:gdLst>
              <a:gd name="T0" fmla="*/ 3495 w 7671"/>
              <a:gd name="T1" fmla="*/ 13 h 7004"/>
              <a:gd name="T2" fmla="*/ 1231 w 7671"/>
              <a:gd name="T3" fmla="*/ 2655 h 7004"/>
              <a:gd name="T4" fmla="*/ 72 w 7671"/>
              <a:gd name="T5" fmla="*/ 2932 h 7004"/>
              <a:gd name="T6" fmla="*/ 847 w 7671"/>
              <a:gd name="T7" fmla="*/ 5568 h 7004"/>
              <a:gd name="T8" fmla="*/ 3486 w 7671"/>
              <a:gd name="T9" fmla="*/ 6995 h 7004"/>
              <a:gd name="T10" fmla="*/ 7670 w 7671"/>
              <a:gd name="T11" fmla="*/ 2832 h 7004"/>
              <a:gd name="T12" fmla="*/ 151 w 7671"/>
              <a:gd name="T13" fmla="*/ 4560 h 7004"/>
              <a:gd name="T14" fmla="*/ 336 w 7671"/>
              <a:gd name="T15" fmla="*/ 4160 h 7004"/>
              <a:gd name="T16" fmla="*/ 162 w 7671"/>
              <a:gd name="T17" fmla="*/ 3813 h 7004"/>
              <a:gd name="T18" fmla="*/ 321 w 7671"/>
              <a:gd name="T19" fmla="*/ 3331 h 7004"/>
              <a:gd name="T20" fmla="*/ 689 w 7671"/>
              <a:gd name="T21" fmla="*/ 4708 h 7004"/>
              <a:gd name="T22" fmla="*/ 509 w 7671"/>
              <a:gd name="T23" fmla="*/ 4140 h 7004"/>
              <a:gd name="T24" fmla="*/ 692 w 7671"/>
              <a:gd name="T25" fmla="*/ 3769 h 7004"/>
              <a:gd name="T26" fmla="*/ 495 w 7671"/>
              <a:gd name="T27" fmla="*/ 3269 h 7004"/>
              <a:gd name="T28" fmla="*/ 1721 w 7671"/>
              <a:gd name="T29" fmla="*/ 4980 h 7004"/>
              <a:gd name="T30" fmla="*/ 1432 w 7671"/>
              <a:gd name="T31" fmla="*/ 4244 h 7004"/>
              <a:gd name="T32" fmla="*/ 1700 w 7671"/>
              <a:gd name="T33" fmla="*/ 3686 h 7004"/>
              <a:gd name="T34" fmla="*/ 1449 w 7671"/>
              <a:gd name="T35" fmla="*/ 3018 h 7004"/>
              <a:gd name="T36" fmla="*/ 1713 w 7671"/>
              <a:gd name="T37" fmla="*/ 2381 h 7004"/>
              <a:gd name="T38" fmla="*/ 1438 w 7671"/>
              <a:gd name="T39" fmla="*/ 1807 h 7004"/>
              <a:gd name="T40" fmla="*/ 2329 w 7671"/>
              <a:gd name="T41" fmla="*/ 5112 h 7004"/>
              <a:gd name="T42" fmla="*/ 1930 w 7671"/>
              <a:gd name="T43" fmla="*/ 4323 h 7004"/>
              <a:gd name="T44" fmla="*/ 2329 w 7671"/>
              <a:gd name="T45" fmla="*/ 3597 h 7004"/>
              <a:gd name="T46" fmla="*/ 1930 w 7671"/>
              <a:gd name="T47" fmla="*/ 2923 h 7004"/>
              <a:gd name="T48" fmla="*/ 2329 w 7671"/>
              <a:gd name="T49" fmla="*/ 3597 h 7004"/>
              <a:gd name="T50" fmla="*/ 1930 w 7671"/>
              <a:gd name="T51" fmla="*/ 2223 h 7004"/>
              <a:gd name="T52" fmla="*/ 2329 w 7671"/>
              <a:gd name="T53" fmla="*/ 2082 h 7004"/>
              <a:gd name="T54" fmla="*/ 2650 w 7671"/>
              <a:gd name="T55" fmla="*/ 5254 h 7004"/>
              <a:gd name="T56" fmla="*/ 3152 w 7671"/>
              <a:gd name="T57" fmla="*/ 4435 h 7004"/>
              <a:gd name="T58" fmla="*/ 2636 w 7671"/>
              <a:gd name="T59" fmla="*/ 3595 h 7004"/>
              <a:gd name="T60" fmla="*/ 3152 w 7671"/>
              <a:gd name="T61" fmla="*/ 2623 h 7004"/>
              <a:gd name="T62" fmla="*/ 2663 w 7671"/>
              <a:gd name="T63" fmla="*/ 1956 h 7004"/>
              <a:gd name="T64" fmla="*/ 3131 w 7671"/>
              <a:gd name="T65" fmla="*/ 776 h 7004"/>
              <a:gd name="T66" fmla="*/ 4990 w 7671"/>
              <a:gd name="T67" fmla="*/ 1229 h 7004"/>
              <a:gd name="T68" fmla="*/ 5441 w 7671"/>
              <a:gd name="T69" fmla="*/ 2226 h 7004"/>
              <a:gd name="T70" fmla="*/ 4948 w 7671"/>
              <a:gd name="T71" fmla="*/ 2784 h 7004"/>
              <a:gd name="T72" fmla="*/ 5453 w 7671"/>
              <a:gd name="T73" fmla="*/ 3664 h 7004"/>
              <a:gd name="T74" fmla="*/ 3706 w 7671"/>
              <a:gd name="T75" fmla="*/ 694 h 7004"/>
              <a:gd name="T76" fmla="*/ 4408 w 7671"/>
              <a:gd name="T77" fmla="*/ 1907 h 7004"/>
              <a:gd name="T78" fmla="*/ 3688 w 7671"/>
              <a:gd name="T79" fmla="*/ 3518 h 7004"/>
              <a:gd name="T80" fmla="*/ 4448 w 7671"/>
              <a:gd name="T81" fmla="*/ 3557 h 7004"/>
              <a:gd name="T82" fmla="*/ 5014 w 7671"/>
              <a:gd name="T83" fmla="*/ 6300 h 7004"/>
              <a:gd name="T84" fmla="*/ 4045 w 7671"/>
              <a:gd name="T85" fmla="*/ 4424 h 7004"/>
              <a:gd name="T86" fmla="*/ 5014 w 7671"/>
              <a:gd name="T87" fmla="*/ 6300 h 7004"/>
              <a:gd name="T88" fmla="*/ 5413 w 7671"/>
              <a:gd name="T89" fmla="*/ 6118 h 7004"/>
              <a:gd name="T90" fmla="*/ 6087 w 7671"/>
              <a:gd name="T91" fmla="*/ 5892 h 7004"/>
              <a:gd name="T92" fmla="*/ 5822 w 7671"/>
              <a:gd name="T93" fmla="*/ 3640 h 7004"/>
              <a:gd name="T94" fmla="*/ 6258 w 7671"/>
              <a:gd name="T95" fmla="*/ 3660 h 7004"/>
              <a:gd name="T96" fmla="*/ 5851 w 7671"/>
              <a:gd name="T97" fmla="*/ 2352 h 7004"/>
              <a:gd name="T98" fmla="*/ 6258 w 7671"/>
              <a:gd name="T99" fmla="*/ 1803 h 7004"/>
              <a:gd name="T100" fmla="*/ 6669 w 7671"/>
              <a:gd name="T101" fmla="*/ 4852 h 7004"/>
              <a:gd name="T102" fmla="*/ 6955 w 7671"/>
              <a:gd name="T103" fmla="*/ 4202 h 7004"/>
              <a:gd name="T104" fmla="*/ 6927 w 7671"/>
              <a:gd name="T105" fmla="*/ 3741 h 7004"/>
              <a:gd name="T106" fmla="*/ 6677 w 7671"/>
              <a:gd name="T107" fmla="*/ 3084 h 7004"/>
              <a:gd name="T108" fmla="*/ 7371 w 7671"/>
              <a:gd name="T109" fmla="*/ 4717 h 7004"/>
              <a:gd name="T110" fmla="*/ 7155 w 7671"/>
              <a:gd name="T111" fmla="*/ 4176 h 7004"/>
              <a:gd name="T112" fmla="*/ 7404 w 7671"/>
              <a:gd name="T113" fmla="*/ 3726 h 7004"/>
              <a:gd name="T114" fmla="*/ 7117 w 7671"/>
              <a:gd name="T115" fmla="*/ 3219 h 7004"/>
              <a:gd name="T116" fmla="*/ 7404 w 7671"/>
              <a:gd name="T117" fmla="*/ 3726 h 7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>
            <a:normAutofit fontScale="90000" lnSpcReduction="20000"/>
          </a:bodyPr>
          <a:p>
            <a:endParaRPr lang="zh-CN" altLang="en-US"/>
          </a:p>
        </p:txBody>
      </p:sp>
    </p:spTree>
    <p:custDataLst>
      <p:tags r:id="rId57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2018</a:t>
            </a:r>
            <a:r>
              <a:rPr lang="zh-CN" altLang="en-US" dirty="0"/>
              <a:t>年中考考情分析</a:t>
            </a:r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432985" y="250348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541655" y="991870"/>
            <a:ext cx="10903585" cy="53886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2018年物理总体难度较去年而言有所上升，易错点隐藏在各个角落，题目条件的设置容易干扰学生思考与作答，比如电学实验的题目数据衔接高中物理而易引起考生的困惑。在考点上出现了近三年的“冷门”知识点，但材料阅读不会过于新颖和陌生，在与课内相关联的基础上略作拓展，考法较为常规。另外，更值得注意的是热学所占的比例上升，实验探究题不再以课内实验为题目背景，实打实地考察学生的知识变迁能力！</a:t>
            </a:r>
            <a:endParaRPr lang="zh-CN" altLang="en-US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67998" y="56615"/>
            <a:ext cx="10429952" cy="798451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40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全卷结构分析</a:t>
            </a:r>
            <a:endParaRPr lang="zh-CN" altLang="en-US" sz="40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530860" y="932180"/>
          <a:ext cx="7449185" cy="425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790"/>
                <a:gridCol w="1242060"/>
                <a:gridCol w="1435735"/>
                <a:gridCol w="1045845"/>
                <a:gridCol w="1425575"/>
                <a:gridCol w="1059180"/>
              </a:tblGrid>
              <a:tr h="454025"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常考</a:t>
                      </a: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五大模块</a:t>
                      </a:r>
                      <a:endParaRPr lang="en-US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045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选择题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填空作图题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计算题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实验探究题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模块占比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声学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Calibri" panose="020F0502020204030204" charset="0"/>
                          <a:cs typeface="Calibri" panose="020F0502020204030204" charset="0"/>
                        </a:rPr>
                        <a:t> </a:t>
                      </a:r>
                      <a:endParaRPr lang="en-US" altLang="en-US" sz="2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6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光学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热学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力学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41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3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电学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8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题型占比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36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024890" y="5340985"/>
            <a:ext cx="105791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分析：</a:t>
            </a:r>
            <a:r>
              <a:rPr lang="en-US" b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CN" b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全卷</a:t>
            </a:r>
            <a:r>
              <a:rPr lang="en-US" b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24</a:t>
            </a:r>
            <a:r>
              <a:rPr lang="zh-CN" b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charset="0"/>
                <a:ea typeface="宋体" panose="02010600030101010101" pitchFamily="2" charset="-122"/>
              </a:rPr>
              <a:t>题，题型分为选择题，填空作图题、计算题、实验探究题，模块占比：力学</a:t>
            </a:r>
            <a:r>
              <a:rPr lang="zh-CN" b="1">
                <a:solidFill>
                  <a:schemeClr val="accent3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&gt;电学&gt;热学&gt;光学&gt;声学；          2.满分100分，其中八年级的内容占54分，九年级的内容占46分</a:t>
            </a:r>
            <a:endParaRPr lang="zh-CN" altLang="en-US" b="1">
              <a:solidFill>
                <a:schemeClr val="accent3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  <p:pic>
        <p:nvPicPr>
          <p:cNvPr id="9" name="图片 8" descr="347662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860" y="5184775"/>
            <a:ext cx="542290" cy="542290"/>
          </a:xfrm>
          <a:prstGeom prst="rect">
            <a:avLst/>
          </a:prstGeom>
        </p:spPr>
      </p:pic>
      <p:pic>
        <p:nvPicPr>
          <p:cNvPr id="10" name="图片 2" descr="4b935f10c820d3d8cae755c821513f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335" y="932180"/>
            <a:ext cx="2987040" cy="39255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8b512ba03327298e0d0b56bb02f98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4360" y="427355"/>
            <a:ext cx="7755255" cy="435483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07795" y="4924425"/>
            <a:ext cx="846391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240030"/>
            <a:r>
              <a:rPr lang="zh-CN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分析：声、光分值占比较为稳定，这两大模块分值总和在近三年保持</a:t>
            </a:r>
            <a:r>
              <a:rPr lang="en-US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分上下；热、力、电比例稍有波动，力学比例保持在</a:t>
            </a:r>
            <a:r>
              <a:rPr lang="en-US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40%</a:t>
            </a:r>
            <a:r>
              <a:rPr lang="zh-CN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以上，</a:t>
            </a:r>
            <a:r>
              <a:rPr lang="en-US" altLang="zh-CN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年热学比例上升，电学比例下降到</a:t>
            </a:r>
            <a:r>
              <a:rPr lang="en-US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30%</a:t>
            </a:r>
            <a:r>
              <a:rPr lang="zh-CN" sz="2000">
                <a:solidFill>
                  <a:srgbClr val="00B05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，但依然是继力学后的第二大模块</a:t>
            </a:r>
            <a:endParaRPr lang="zh-CN" altLang="en-US" sz="2000">
              <a:solidFill>
                <a:srgbClr val="00B050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347662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6820" y="4782820"/>
            <a:ext cx="464820" cy="4648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977" y="520704"/>
            <a:ext cx="10852237" cy="441964"/>
          </a:xfrm>
        </p:spPr>
        <p:txBody>
          <a:bodyPr>
            <a:noAutofit/>
          </a:bodyPr>
          <a:p>
            <a:r>
              <a:rPr lang="zh-CN" altLang="en-US"/>
              <a:t>近四年难度分值对比</a:t>
            </a:r>
            <a:endParaRPr lang="zh-CN" altLang="en-US"/>
          </a:p>
        </p:txBody>
      </p:sp>
      <p:pic>
        <p:nvPicPr>
          <p:cNvPr id="4" name="图片 4" descr="daa21009f7eeb4c4e2a2f00d2d59def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5035" y="1026795"/>
            <a:ext cx="2947670" cy="3735070"/>
          </a:xfrm>
          <a:prstGeom prst="rect">
            <a:avLst/>
          </a:prstGeom>
        </p:spPr>
      </p:pic>
      <p:pic>
        <p:nvPicPr>
          <p:cNvPr id="6" name="图片 6" descr="90d2da08c3d57b95e8a2836fec2ecd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10" y="728980"/>
            <a:ext cx="7358380" cy="43307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915035" y="5240020"/>
            <a:ext cx="968375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</a:rPr>
              <a:t>分析：</a:t>
            </a:r>
            <a:r>
              <a:rPr lang="en-US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2018</a:t>
            </a:r>
            <a:r>
              <a:rPr lang="zh-CN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</a:rPr>
              <a:t>年难度分布：中</a:t>
            </a:r>
            <a:r>
              <a:rPr lang="zh-CN" b="1">
                <a:solidFill>
                  <a:srgbClr val="7030A0"/>
                </a:solidFill>
                <a:ea typeface="宋体" panose="02010600030101010101" pitchFamily="2" charset="-122"/>
              </a:rPr>
              <a:t>&gt;难&gt;易近四年，简单题占比基本稳定在</a:t>
            </a:r>
            <a:r>
              <a:rPr lang="en-US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</a:rPr>
              <a:t>20%</a:t>
            </a:r>
            <a:r>
              <a:rPr lang="zh-CN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</a:rPr>
              <a:t>上下，中档题与难题比例有明显波动，今年难题达到</a:t>
            </a:r>
            <a:r>
              <a:rPr lang="en-US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</a:rPr>
              <a:t>23%</a:t>
            </a:r>
            <a:r>
              <a:rPr lang="zh-CN" b="1">
                <a:solidFill>
                  <a:srgbClr val="7030A0"/>
                </a:solidFill>
                <a:latin typeface="Calibri" panose="020F0502020204030204" charset="0"/>
                <a:ea typeface="宋体" panose="02010600030101010101" pitchFamily="2" charset="-122"/>
              </a:rPr>
              <a:t>的占比。仔细考究试题，所谓“难”并非在知识点的深度上难，而是全卷题目设置较多干扰因素或者问法反常，存在很多易错点，考察学生对知识点的理解是否到位，审题作答是否足够细心</a:t>
            </a:r>
            <a:endParaRPr lang="zh-CN" altLang="en-US" b="1">
              <a:solidFill>
                <a:srgbClr val="7030A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347662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020" y="5142865"/>
            <a:ext cx="464820" cy="4648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近三年广州物理中考考点分布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394" b="279"/>
          <a:stretch>
            <a:fillRect/>
          </a:stretch>
        </p:blipFill>
        <p:spPr>
          <a:xfrm>
            <a:off x="669925" y="1332230"/>
            <a:ext cx="9803130" cy="4537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9880" y="963930"/>
            <a:ext cx="229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第一部分：客观题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t="495" r="662"/>
          <a:stretch>
            <a:fillRect/>
          </a:stretch>
        </p:blipFill>
        <p:spPr>
          <a:xfrm>
            <a:off x="601980" y="1118235"/>
            <a:ext cx="9717405" cy="51079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5745" y="668655"/>
            <a:ext cx="229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第二部分：主观题</a:t>
            </a:r>
            <a:endParaRPr lang="zh-CN" altLang="en-US" b="1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29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2"/>
  <p:tag name="KSO_WM_UNIT_ID" val="diagram20169020_4*m_h_i*1_1_2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10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8"/>
  <p:tag name="KSO_WM_UNIT_HIGHLIGHT" val="0"/>
  <p:tag name="KSO_WM_UNIT_COMPATIBLE" val="0"/>
  <p:tag name="KSO_WM_UNIT_TYPE" val="a"/>
  <p:tag name="KSO_WM_UNIT_INDEX" val="1"/>
  <p:tag name="KSO_WM_UNIT_ID" val="background20191292_2*a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background20191292_2*e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ID" val="custom20191294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294"/>
  <p:tag name="KSO_WM_SLIDE_TYPE" val="sectionTitle"/>
  <p:tag name="KSO_WM_SLIDE_SUBTYPE" val="pureTxt"/>
  <p:tag name="KSO_WM_SLIDE_LAYOUT" val="a_b_e"/>
  <p:tag name="KSO_WM_SLIDE_LAYOUT_CNT" val="1_1_1"/>
  <p:tag name="KSO_WM_TEMPLATE_SUBCATEGORY" val="0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"/>
  <p:tag name="KSO_WM_UNIT_ID" val="diagram20191571_2*r_i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"/>
  <p:tag name="KSO_WM_UNIT_COLOR_SCHEME_PARENT_PAGE" val="0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"/>
  <p:tag name="KSO_WM_UNIT_ID" val="diagram20191571_2*r_i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"/>
  <p:tag name="KSO_WM_UNIT_COLOR_SCHEME_PARENT_PAGE" val="0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"/>
  <p:tag name="KSO_WM_UNIT_ID" val="diagram20191571_2*r_i*1_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"/>
  <p:tag name="KSO_WM_UNIT_COLOR_SCHEME_PARENT_PAGE" val="0_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"/>
  <p:tag name="KSO_WM_UNIT_ID" val="diagram20191571_2*r_i*1_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"/>
  <p:tag name="KSO_WM_UNIT_COLOR_SCHEME_PARENT_PAGE" val="0_2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5"/>
  <p:tag name="KSO_WM_UNIT_ID" val="diagram20191571_2*r_i*1_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3"/>
  <p:tag name="KSO_WM_UNIT_ID" val="diagram20169020_4*m_h_i*1_1_3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6"/>
  <p:tag name="KSO_WM_UNIT_ID" val="diagram20191571_2*r_i*1_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7"/>
  <p:tag name="KSO_WM_UNIT_ID" val="diagram20191571_2*r_i*1_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8"/>
  <p:tag name="KSO_WM_UNIT_ID" val="diagram20191571_2*r_i*1_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9"/>
  <p:tag name="KSO_WM_UNIT_ID" val="diagram20191571_2*r_i*1_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0"/>
  <p:tag name="KSO_WM_UNIT_ID" val="diagram20191571_2*r_i*1_1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2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1"/>
  <p:tag name="KSO_WM_UNIT_ID" val="diagram20191571_2*r_i*1_1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3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2"/>
  <p:tag name="KSO_WM_UNIT_ID" val="diagram20191571_2*r_i*1_1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3"/>
  <p:tag name="KSO_WM_UNIT_ID" val="diagram20191571_2*r_i*1_1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5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4"/>
  <p:tag name="KSO_WM_UNIT_ID" val="diagram20191571_2*r_i*1_1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6"/>
  <p:tag name="KSO_WM_UNIT_COLOR_SCHEME_PARENT_PAGE" val="0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5"/>
  <p:tag name="KSO_WM_UNIT_ID" val="diagram20191571_2*r_i*1_1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7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4"/>
  <p:tag name="KSO_WM_UNIT_ID" val="diagram20169020_4*m_h_i*1_1_4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6"/>
  <p:tag name="KSO_WM_UNIT_ID" val="diagram20191571_2*r_i*1_1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7"/>
  <p:tag name="KSO_WM_UNIT_ID" val="diagram20191571_2*r_i*1_1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9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8"/>
  <p:tag name="KSO_WM_UNIT_ID" val="diagram20191571_2*r_i*1_1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0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9"/>
  <p:tag name="KSO_WM_UNIT_ID" val="diagram20191571_2*r_i*1_1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1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0"/>
  <p:tag name="KSO_WM_UNIT_ID" val="diagram20191571_2*r_i*1_2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2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1"/>
  <p:tag name="KSO_WM_UNIT_ID" val="diagram20191571_2*r_i*1_2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3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2"/>
  <p:tag name="KSO_WM_UNIT_ID" val="diagram20191571_2*r_i*1_2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4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3"/>
  <p:tag name="KSO_WM_UNIT_ID" val="diagram20191571_2*r_i*1_2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5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4"/>
  <p:tag name="KSO_WM_UNIT_ID" val="diagram20191571_2*r_i*1_2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6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5"/>
  <p:tag name="KSO_WM_UNIT_ID" val="diagram20191571_2*r_i*1_2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7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5"/>
  <p:tag name="KSO_WM_UNIT_ID" val="diagram20169020_4*m_h_i*1_1_5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6"/>
  <p:tag name="KSO_WM_UNIT_ID" val="diagram20191571_2*r_i*1_2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7"/>
  <p:tag name="KSO_WM_UNIT_ID" val="diagram20191571_2*r_i*1_2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29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8"/>
  <p:tag name="KSO_WM_UNIT_ID" val="diagram20191571_2*r_i*1_2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0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9"/>
  <p:tag name="KSO_WM_UNIT_ID" val="diagram20191571_2*r_i*1_2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1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0"/>
  <p:tag name="KSO_WM_UNIT_ID" val="diagram20191571_2*r_i*1_3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2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1"/>
  <p:tag name="KSO_WM_UNIT_ID" val="diagram20191571_2*r_i*1_3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3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2"/>
  <p:tag name="KSO_WM_UNIT_ID" val="diagram20191571_2*r_i*1_3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4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3"/>
  <p:tag name="KSO_WM_UNIT_ID" val="diagram20191571_2*r_i*1_3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5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4"/>
  <p:tag name="KSO_WM_UNIT_ID" val="diagram20191571_2*r_i*1_3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6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5"/>
  <p:tag name="KSO_WM_UNIT_ID" val="diagram20191571_2*r_i*1_3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7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3"/>
  <p:tag name="KSO_WM_UNIT_ID" val="diagram20169020_4*m_h_i*1_4_1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6"/>
  <p:tag name="KSO_WM_UNIT_ID" val="diagram20191571_2*r_i*1_3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8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7"/>
  <p:tag name="KSO_WM_UNIT_ID" val="diagram20191571_2*r_i*1_3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39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8"/>
  <p:tag name="KSO_WM_UNIT_ID" val="diagram20191571_2*r_i*1_3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0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9"/>
  <p:tag name="KSO_WM_UNIT_ID" val="diagram20191571_2*r_i*1_3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0"/>
  <p:tag name="KSO_WM_UNIT_ID" val="diagram20191571_2*r_i*1_4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1"/>
  <p:tag name="KSO_WM_UNIT_ID" val="diagram20191571_2*r_i*1_4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2"/>
  <p:tag name="KSO_WM_UNIT_ID" val="diagram20191571_2*r_i*1_4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3"/>
  <p:tag name="KSO_WM_UNIT_ID" val="diagram20191571_2*r_i*1_4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4"/>
  <p:tag name="KSO_WM_UNIT_ID" val="diagram20191571_2*r_i*1_4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6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5"/>
  <p:tag name="KSO_WM_UNIT_ID" val="diagram20191571_2*r_i*1_4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4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1"/>
  <p:tag name="KSO_WM_UNIT_ID" val="diagram20169020_4*m_h_i*1_3_1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0.xml><?xml version="1.0" encoding="utf-8"?>
<p:tagLst xmlns:p="http://schemas.openxmlformats.org/presentationml/2006/main">
  <p:tag name="KSO_WM_UNIT_VALUE" val="46"/>
  <p:tag name="KSO_WM_UNIT_HIGHLIGHT" val="0"/>
  <p:tag name="KSO_WM_UNIT_COMPATIBLE" val="0"/>
  <p:tag name="KSO_WM_DIAGRAM_GROUP_CODE" val="r1-1"/>
  <p:tag name="KSO_WM_UNIT_TYPE" val="r_v"/>
  <p:tag name="KSO_WM_UNIT_INDEX" val="1_1"/>
  <p:tag name="KSO_WM_UNIT_ID" val="diagram20191571_2*r_v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COLOR_SCHEME_SHAPE_ID" val="49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6"/>
  <p:tag name="KSO_WM_UNIT_ID" val="diagram20191571_2*r_i*1_4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1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2"/>
  <p:tag name="KSO_WM_UNIT_ID" val="diagram20191571_2*r_v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55"/>
  <p:tag name="KSO_WM_UNIT_COLOR_SCHEME_PARENT_PAGE" val="0_2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2"/>
  <p:tag name="KSO_WM_UNIT_ID" val="diagram20191571_2*r_t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56"/>
  <p:tag name="KSO_WM_UNIT_COLOR_SCHEME_PARENT_PAGE" val="0_2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2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1"/>
  <p:tag name="KSO_WM_UNIT_ID" val="diagram20191571_3*r_t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37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2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57"/>
  <p:tag name="KSO_WM_UNIT_COLOR_SCHEME_PARENT_PAGE" val="0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SLIDE_ID" val="custom20191294_11"/>
  <p:tag name="KSO_WM_SLIDE_ITEM_CNT" val="4"/>
  <p:tag name="KSO_WM_SLIDE_INDEX" val="11"/>
  <p:tag name="KSO_WM_TAG_VERSION" val="1.0"/>
  <p:tag name="KSO_WM_BEAUTIFY_FLAG" val="#wm#"/>
  <p:tag name="KSO_WM_TEMPLATE_CATEGORY" val="custom"/>
  <p:tag name="KSO_WM_TEMPLATE_INDEX" val="20191294"/>
  <p:tag name="KSO_WM_DIAGRAM_GROUP_CODE" val="r1-1"/>
  <p:tag name="KSO_WM_SLIDE_DIAGTYPE" val="r"/>
  <p:tag name="KSO_WM_SLIDE_LAYOUT" val="r"/>
  <p:tag name="KSO_WM_SLIDE_LAYOUT_CNT" val="1"/>
  <p:tag name="KSO_WM_SLIDE_TYPE" val="text"/>
  <p:tag name="KSO_WM_SLIDE_SUBTYPE" val="diag"/>
  <p:tag name="KSO_WM_SLIDE_SIZE" val="963.647*553.953"/>
  <p:tag name="KSO_WM_SLIDE_POSITION" val="-2.69614*-2.92992"/>
  <p:tag name="KSO_WM_SLIDE_COLORSCHEME_VERSION" val="3.2"/>
  <p:tag name="KSO_WM_TEMPLATE_SUBCATEGORY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"/>
  <p:tag name="KSO_WM_UNIT_ID" val="diagram20191571_3*r_i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4"/>
  <p:tag name="KSO_WM_UNIT_COLOR_SCHEME_PARENT_PAGE" val="0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"/>
  <p:tag name="KSO_WM_UNIT_ID" val="diagram20191571_3*r_i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5"/>
  <p:tag name="KSO_WM_UNIT_COLOR_SCHEME_PARENT_PAGE" val="0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6"/>
  <p:tag name="KSO_WM_UNIT_ID" val="diagram20169020_4*m_h_i*1_1_6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"/>
  <p:tag name="KSO_WM_UNIT_ID" val="diagram20191571_3*r_i*1_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6"/>
  <p:tag name="KSO_WM_UNIT_COLOR_SCHEME_PARENT_PAGE" val="0_3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"/>
  <p:tag name="KSO_WM_UNIT_ID" val="diagram20191571_3*r_i*1_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7"/>
  <p:tag name="KSO_WM_UNIT_COLOR_SCHEME_PARENT_PAGE" val="0_3"/>
  <p:tag name="KSO_WM_UNIT_FILL_FORE_SCHEMECOLOR_INDEX" val="1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5"/>
  <p:tag name="KSO_WM_UNIT_ID" val="diagram20191571_3*r_i*1_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8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6"/>
  <p:tag name="KSO_WM_UNIT_ID" val="diagram20191571_3*r_i*1_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7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7"/>
  <p:tag name="KSO_WM_UNIT_ID" val="diagram20191571_3*r_i*1_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0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8"/>
  <p:tag name="KSO_WM_UNIT_ID" val="diagram20191571_3*r_i*1_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1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9"/>
  <p:tag name="KSO_WM_UNIT_ID" val="diagram20191571_3*r_i*1_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2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0"/>
  <p:tag name="KSO_WM_UNIT_ID" val="diagram20191571_3*r_i*1_1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3"/>
  <p:tag name="KSO_WM_UNIT_COLOR_SCHEME_PARENT_PAGE" val="0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1"/>
  <p:tag name="KSO_WM_UNIT_ID" val="diagram20191571_3*r_i*1_1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4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2"/>
  <p:tag name="KSO_WM_UNIT_ID" val="diagram20191571_3*r_i*1_1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5"/>
  <p:tag name="KSO_WM_UNIT_COLOR_SCHEME_PARENT_PAGE" val="0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7"/>
  <p:tag name="KSO_WM_UNIT_ID" val="diagram20169020_4*m_h_i*1_1_7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3"/>
  <p:tag name="KSO_WM_UNIT_ID" val="diagram20191571_3*r_i*1_1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6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4"/>
  <p:tag name="KSO_WM_UNIT_ID" val="diagram20191571_3*r_i*1_1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7"/>
  <p:tag name="KSO_WM_UNIT_COLOR_SCHEME_PARENT_PAGE" val="0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5"/>
  <p:tag name="KSO_WM_UNIT_ID" val="diagram20191571_3*r_i*1_1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8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6"/>
  <p:tag name="KSO_WM_UNIT_ID" val="diagram20191571_3*r_i*1_1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8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7"/>
  <p:tag name="KSO_WM_UNIT_ID" val="diagram20191571_3*r_i*1_1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0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8"/>
  <p:tag name="KSO_WM_UNIT_ID" val="diagram20191571_3*r_i*1_1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1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19"/>
  <p:tag name="KSO_WM_UNIT_ID" val="diagram20191571_3*r_i*1_1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2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0"/>
  <p:tag name="KSO_WM_UNIT_ID" val="diagram20191571_3*r_i*1_2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1"/>
  <p:tag name="KSO_WM_UNIT_ID" val="diagram20191571_3*r_i*1_2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4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2"/>
  <p:tag name="KSO_WM_UNIT_ID" val="diagram20191571_3*r_i*1_2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5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8"/>
  <p:tag name="KSO_WM_UNIT_ID" val="diagram20169020_4*m_h_i*1_1_8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3"/>
  <p:tag name="KSO_WM_UNIT_ID" val="diagram20191571_3*r_i*1_2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6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4"/>
  <p:tag name="KSO_WM_UNIT_ID" val="diagram20191571_3*r_i*1_2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5"/>
  <p:tag name="KSO_WM_UNIT_ID" val="diagram20191571_3*r_i*1_2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8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6"/>
  <p:tag name="KSO_WM_UNIT_ID" val="diagram20191571_3*r_i*1_2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9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7"/>
  <p:tag name="KSO_WM_UNIT_ID" val="diagram20191571_3*r_i*1_2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0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8"/>
  <p:tag name="KSO_WM_UNIT_ID" val="diagram20191571_3*r_i*1_2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1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29"/>
  <p:tag name="KSO_WM_UNIT_ID" val="diagram20191571_3*r_i*1_2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2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0"/>
  <p:tag name="KSO_WM_UNIT_ID" val="diagram20191571_3*r_i*1_3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1"/>
  <p:tag name="KSO_WM_UNIT_ID" val="diagram20191571_3*r_i*1_3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4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2"/>
  <p:tag name="KSO_WM_UNIT_ID" val="diagram20191571_3*r_i*1_3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5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1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1_1"/>
  <p:tag name="KSO_WM_UNIT_PRESET_TEXT" val="点击此处添加标题"/>
  <p:tag name="KSO_WM_UNIT_TEXT_FILL_FORE_SCHEMECOLOR_INDEX" val="5"/>
  <p:tag name="KSO_WM_UNIT_TEXT_FILL_TYPE" val="1"/>
  <p:tag name="KSO_WM_UNIT_USESOURCEFORMAT_APPLY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3"/>
  <p:tag name="KSO_WM_UNIT_ID" val="diagram20191571_3*r_i*1_3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6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4"/>
  <p:tag name="KSO_WM_UNIT_ID" val="diagram20191571_3*r_i*1_3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5"/>
  <p:tag name="KSO_WM_UNIT_ID" val="diagram20191571_3*r_i*1_3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8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6"/>
  <p:tag name="KSO_WM_UNIT_ID" val="diagram20191571_3*r_i*1_3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09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7"/>
  <p:tag name="KSO_WM_UNIT_ID" val="diagram20191571_3*r_i*1_3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0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8"/>
  <p:tag name="KSO_WM_UNIT_ID" val="diagram20191571_3*r_i*1_38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1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39"/>
  <p:tag name="KSO_WM_UNIT_ID" val="diagram20191571_3*r_i*1_39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2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0"/>
  <p:tag name="KSO_WM_UNIT_ID" val="diagram20191571_3*r_i*1_40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1"/>
  <p:tag name="KSO_WM_UNIT_ID" val="diagram20191571_3*r_i*1_4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4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2"/>
  <p:tag name="KSO_WM_UNIT_ID" val="diagram20191571_3*r_i*1_4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5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29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"/>
  <p:tag name="KSO_WM_UNIT_ID" val="diagram20169020_4*m_h_i*1_2_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3"/>
  <p:tag name="KSO_WM_UNIT_ID" val="diagram20191571_3*r_i*1_43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6"/>
  <p:tag name="KSO_WM_UNIT_COLOR_SCHEME_PARENT_PAGE" val="0_3"/>
  <p:tag name="KSO_WM_UNIT_FILL_FORE_SCHEMECOLOR_INDEX" val="10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4"/>
  <p:tag name="KSO_WM_UNIT_ID" val="diagram20191571_3*r_i*1_44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5"/>
  <p:tag name="KSO_WM_UNIT_ID" val="diagram20191571_3*r_i*1_45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18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1"/>
  <p:tag name="KSO_WM_UNIT_ID" val="diagram20191571_3*r_v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136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1"/>
  <p:tag name="KSO_WM_UNIT_ID" val="diagram20191571_3*r_t*1_1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37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6"/>
  <p:tag name="KSO_WM_UNIT_ID" val="diagram20191571_3*r_i*1_4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38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2"/>
  <p:tag name="KSO_WM_UNIT_ID" val="diagram20191571_3*r_v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143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2"/>
  <p:tag name="KSO_WM_UNIT_ID" val="diagram20191571_3*r_t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44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v"/>
  <p:tag name="KSO_WM_UNIT_INDEX" val="1_6"/>
  <p:tag name="KSO_WM_UNIT_ID" val="diagram20191571_3*r_v*1_6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文本具体内容，简明扼要的阐述您的观点。"/>
  <p:tag name="KSO_WM_UNIT_VALUE" val="46"/>
  <p:tag name="KSO_WM_UNIT_COLOR_SCHEME_SHAPE_ID" val="147"/>
  <p:tag name="KSO_WM_UNIT_COLOR_SCHEME_PARENT_PAGE" val="0_3"/>
  <p:tag name="KSO_WM_UNIT_TEXT_FILL_FORE_SCHEMECOLOR_INDEX" val="13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2"/>
  <p:tag name="KSO_WM_UNIT_ID" val="diagram20169020_4*m_h_i*1_2_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0.xml><?xml version="1.0" encoding="utf-8"?>
<p:tagLst xmlns:p="http://schemas.openxmlformats.org/presentationml/2006/main">
  <p:tag name="KSO_WM_UNIT_VALUE" val="16"/>
  <p:tag name="KSO_WM_UNIT_HIGHLIGHT" val="0"/>
  <p:tag name="KSO_WM_UNIT_COMPATIBLE" val="0"/>
  <p:tag name="KSO_WM_DIAGRAM_GROUP_CODE" val="r1-1"/>
  <p:tag name="KSO_WM_UNIT_TYPE" val="r_t"/>
  <p:tag name="KSO_WM_UNIT_INDEX" val="1_2"/>
  <p:tag name="KSO_WM_UNIT_ID" val="diagram20191571_3*r_t*1_2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PRESET_TEXT" val="单击此处添加标题"/>
  <p:tag name="KSO_WM_UNIT_COLOR_SCHEME_SHAPE_ID" val="144"/>
  <p:tag name="KSO_WM_UNIT_COLOR_SCHEME_PARENT_PAGE" val="0_3"/>
  <p:tag name="KSO_WM_UNIT_TEXT_FILL_FORE_SCHEMECOLOR_INDEX" val="14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DIAGRAM_GROUP_CODE" val="r1-1"/>
  <p:tag name="KSO_WM_UNIT_TYPE" val="r_i"/>
  <p:tag name="KSO_WM_UNIT_INDEX" val="1_47"/>
  <p:tag name="KSO_WM_UNIT_ID" val="diagram20191571_3*r_i*1_47"/>
  <p:tag name="KSO_WM_TEMPLATE_CATEGORY" val="diagram"/>
  <p:tag name="KSO_WM_TEMPLATE_INDEX" val="20191571"/>
  <p:tag name="KSO_WM_UNIT_LAYERLEVEL" val="1_1"/>
  <p:tag name="KSO_WM_TAG_VERSION" val="1.0"/>
  <p:tag name="KSO_WM_BEAUTIFY_FLAG" val="#wm#"/>
  <p:tag name="KSO_WM_UNIT_COLOR_SCHEME_SHAPE_ID" val="145"/>
  <p:tag name="KSO_WM_UNIT_COLOR_SCHEME_PARENT_PAGE" val="0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SLIDE_ID" val="custom20191294_12"/>
  <p:tag name="KSO_WM_SLIDE_ITEM_CNT" val="6"/>
  <p:tag name="KSO_WM_SLIDE_INDEX" val="12"/>
  <p:tag name="KSO_WM_TAG_VERSION" val="1.0"/>
  <p:tag name="KSO_WM_BEAUTIFY_FLAG" val="#wm#"/>
  <p:tag name="KSO_WM_TEMPLATE_CATEGORY" val="custom"/>
  <p:tag name="KSO_WM_TEMPLATE_INDEX" val="20191294"/>
  <p:tag name="KSO_WM_DIAGRAM_GROUP_CODE" val="r1-1"/>
  <p:tag name="KSO_WM_SLIDE_DIAGTYPE" val="r"/>
  <p:tag name="KSO_WM_SLIDE_LAYOUT" val="r"/>
  <p:tag name="KSO_WM_SLIDE_LAYOUT_CNT" val="1"/>
  <p:tag name="KSO_WM_SLIDE_TYPE" val="text"/>
  <p:tag name="KSO_WM_SLIDE_SUBTYPE" val="diag"/>
  <p:tag name="KSO_WM_SLIDE_SIZE" val="963.647*553.953"/>
  <p:tag name="KSO_WM_SLIDE_POSITION" val="-2.69614*-2.92992"/>
  <p:tag name="KSO_WM_SLIDE_COLORSCHEME_VERSION" val="3.2"/>
  <p:tag name="KSO_WM_TEMPLATE_SUBCATEGORY" val="0"/>
</p:tagLst>
</file>

<file path=ppt/tags/tag215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background20191292_4*a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ID" val="custom20191294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1294"/>
  <p:tag name="KSO_WM_SLIDE_TYPE" val="endPage"/>
  <p:tag name="KSO_WM_SLIDE_SUBTYPE" val="pureTxt"/>
  <p:tag name="KSO_WM_SLIDE_LAYOUT" val="a"/>
  <p:tag name="KSO_WM_SLIDE_LAYOUT_CNT" val="1"/>
  <p:tag name="KSO_WM_TEMPLATE_SUBCATEGORY" val="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3"/>
  <p:tag name="KSO_WM_UNIT_ID" val="diagram20169020_4*m_h_i*1_2_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2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2_1"/>
  <p:tag name="KSO_WM_UNIT_PRESET_TEXT" val="点击此处添加标题"/>
  <p:tag name="KSO_WM_UNIT_TEXT_FILL_FORE_SCHEMECOLOR_INDEX" val="6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2"/>
  <p:tag name="KSO_WM_UNIT_ID" val="diagram20169020_4*m_h_i*1_3_2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3"/>
  <p:tag name="KSO_WM_UNIT_ID" val="diagram20169020_4*m_h_i*1_3_3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4"/>
  <p:tag name="KSO_WM_UNIT_ID" val="diagram20169020_4*m_h_i*1_3_4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3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3_1"/>
  <p:tag name="KSO_WM_UNIT_PRESET_TEXT" val="点击此处添加标题"/>
  <p:tag name="KSO_WM_UNIT_TEXT_FILL_FORE_SCHEMECOLOR_INDEX" val="5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"/>
  <p:tag name="KSO_WM_UNIT_ID" val="diagram20169020_4*m_h_i*1_4_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2"/>
  <p:tag name="KSO_WM_UNIT_ID" val="diagram20169020_4*m_h_i*1_4_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294"/>
  <p:tag name="KSO_WM_TEMPLATE_THUMBS_INDEX" val="1、2、3、4、13、14、15"/>
  <p:tag name="KSO_WM_TEMPLATE_SUBCATEGORY" val="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3"/>
  <p:tag name="KSO_WM_UNIT_ID" val="diagram20169020_4*m_h_i*1_4_3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a"/>
  <p:tag name="KSO_WM_UNIT_INDEX" val="1_4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ID" val="diagram20169020_4*m_h_a*1_4_1"/>
  <p:tag name="KSO_WM_UNIT_PRESET_TEXT" val="点击此处添加标题"/>
  <p:tag name="KSO_WM_UNIT_TEXT_FILL_FORE_SCHEMECOLOR_INDEX" val="6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3_6"/>
  <p:tag name="KSO_WM_UNIT_ID" val="diagram20169020_4*m_h_i*1_3_6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5"/>
  <p:tag name="KSO_WM_UNIT_ID" val="diagram20169020_4*m_h_i*1_4_5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6"/>
  <p:tag name="KSO_WM_UNIT_ID" val="diagram20169020_4*m_h_i*1_4_6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7"/>
  <p:tag name="KSO_WM_UNIT_ID" val="diagram20169020_4*m_h_i*1_4_7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8"/>
  <p:tag name="KSO_WM_UNIT_ID" val="diagram20169020_4*m_h_i*1_4_8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9"/>
  <p:tag name="KSO_WM_UNIT_ID" val="diagram20169020_4*m_h_i*1_4_9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0"/>
  <p:tag name="KSO_WM_UNIT_ID" val="diagram20169020_4*m_h_i*1_4_10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1"/>
  <p:tag name="KSO_WM_UNIT_ID" val="diagram20169020_4*m_h_i*1_4_1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20"/>
  <p:tag name="KSO_WM_UNIT_HIGHLIGHT" val="0"/>
  <p:tag name="KSO_WM_UNIT_COMPATIBLE" val="0"/>
  <p:tag name="KSO_WM_UNIT_TYPE" val="b"/>
  <p:tag name="KSO_WM_UNIT_INDEX" val="1"/>
  <p:tag name="KSO_WM_UNIT_ID" val="background20191292_1*b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4_12"/>
  <p:tag name="KSO_WM_UNIT_ID" val="diagram20169020_4*m_h_i*1_4_1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5"/>
  <p:tag name="KSO_WM_UNIT_ID" val="diagram20169020_4*m_h_i*1_2_5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6"/>
  <p:tag name="KSO_WM_UNIT_ID" val="diagram20169020_4*m_h_i*1_2_6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7"/>
  <p:tag name="KSO_WM_UNIT_ID" val="diagram20169020_4*m_h_i*1_2_7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8"/>
  <p:tag name="KSO_WM_UNIT_ID" val="diagram20169020_4*m_h_i*1_2_8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9"/>
  <p:tag name="KSO_WM_UNIT_ID" val="diagram20169020_4*m_h_i*1_2_9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0"/>
  <p:tag name="KSO_WM_UNIT_ID" val="diagram20169020_4*m_h_i*1_2_10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1"/>
  <p:tag name="KSO_WM_UNIT_ID" val="diagram20169020_4*m_h_i*1_2_11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2_12"/>
  <p:tag name="KSO_WM_UNIT_ID" val="diagram20169020_4*m_h_i*1_2_12"/>
  <p:tag name="KSO_WM_UNIT_LAYERLEVEL" val="1_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SLIDE_ID" val="custom20191294_2"/>
  <p:tag name="KSO_WM_SLIDE_ITEM_CNT" val="4"/>
  <p:tag name="KSO_WM_SLIDE_INDEX" val="2"/>
  <p:tag name="KSO_WM_TAG_VERSION" val="1.0"/>
  <p:tag name="KSO_WM_BEAUTIFY_FLAG" val="#wm#"/>
  <p:tag name="KSO_WM_TEMPLATE_CATEGORY" val="custom"/>
  <p:tag name="KSO_WM_TEMPLATE_INDEX" val="20191294"/>
  <p:tag name="KSO_WM_SLIDE_TYPE" val="contents"/>
  <p:tag name="KSO_WM_SLIDE_SUBTYPE" val="diag"/>
  <p:tag name="KSO_WM_DIAGRAM_GROUP_CODE" val="m1-1"/>
  <p:tag name="KSO_WM_SLIDE_DIAGTYPE" val="m"/>
  <p:tag name="KSO_WM_SLIDE_LAYOUT" val="a_m"/>
  <p:tag name="KSO_WM_SLIDE_LAYOUT_CNT" val="1_1"/>
  <p:tag name="KSO_WM_SLIDE_COLORSCHEME_VERSION" val="3.2"/>
  <p:tag name="KSO_WM_TEMPLATE_SUBCATEGORY" val="0"/>
</p:tagLst>
</file>

<file path=ppt/tags/tag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8"/>
  <p:tag name="KSO_WM_UNIT_HIGHLIGHT" val="0"/>
  <p:tag name="KSO_WM_UNIT_COMPATIBLE" val="0"/>
  <p:tag name="KSO_WM_UNIT_TYPE" val="a"/>
  <p:tag name="KSO_WM_UNIT_INDEX" val="1"/>
  <p:tag name="KSO_WM_UNIT_ID" val="background20191292_1*a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8"/>
  <p:tag name="KSO_WM_UNIT_HIGHLIGHT" val="0"/>
  <p:tag name="KSO_WM_UNIT_COMPATIBLE" val="0"/>
  <p:tag name="KSO_WM_UNIT_TYPE" val="a"/>
  <p:tag name="KSO_WM_UNIT_INDEX" val="1"/>
  <p:tag name="KSO_WM_UNIT_ID" val="background20191292_2*a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background20191292_2*e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SLIDE_ID" val="custom20191294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294"/>
  <p:tag name="KSO_WM_SLIDE_TYPE" val="sectionTitle"/>
  <p:tag name="KSO_WM_SLIDE_SUBTYPE" val="pureTxt"/>
  <p:tag name="KSO_WM_SLIDE_LAYOUT" val="a_b_e"/>
  <p:tag name="KSO_WM_SLIDE_LAYOUT_CNT" val="1_1_1"/>
  <p:tag name="KSO_WM_TEMPLATE_SUBCATEGORY" val="0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ID" val="custom20191294_4*f*1"/>
  <p:tag name="KSO_WM_TEMPLATE_CATEGORY" val="custom"/>
  <p:tag name="KSO_WM_TEMPLATE_INDEX" val="20191294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VALUE" val="297"/>
  <p:tag name="KSO_WM_UNIT_TYPE" val="f"/>
  <p:tag name="KSO_WM_UNIT_INDEX" val="1"/>
  <p:tag name="KSO_WM_UNIT_NOCLEAR" val="0"/>
  <p:tag name="KSO_WM_UNIT_DIAGRAM_ISNUMVISUAL" val="0"/>
  <p:tag name="KSO_WM_UNIT_DIAGRAM_ISREFERUNIT" val="0"/>
</p:tagLst>
</file>

<file path=ppt/tags/tag54.xml><?xml version="1.0" encoding="utf-8"?>
<p:tagLst xmlns:p="http://schemas.openxmlformats.org/presentationml/2006/main">
  <p:tag name="KSO_WM_SLIDE_ID" val="custom20191294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1294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3"/>
  <p:tag name="KSO_WM_UNIT_TYPE" val="a"/>
  <p:tag name="KSO_WM_UNIT_INDEX" val="1"/>
  <p:tag name="KSO_WM_UNIT_ID" val="custom3_1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SLIDE_ID" val="custom20191294_5"/>
  <p:tag name="KSO_WM_SLIDE_TYPE" val="text"/>
  <p:tag name="KSO_WM_SLIDE_SUBTYPE" val="diag"/>
  <p:tag name="KSO_WM_SLIDE_ITEM_CNT" val="1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1294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6.xml><?xml version="1.0" encoding="utf-8"?>
<p:tagLst xmlns:p="http://schemas.openxmlformats.org/presentationml/2006/main">
  <p:tag name="KSO_WM_SLIDE_ID" val="custom20191294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1294"/>
  <p:tag name="KSO_WM_SLIDE_LAYOUT" val="a_b"/>
  <p:tag name="KSO_WM_SLIDE_LAYOUT_CNT" val="1_3"/>
  <p:tag name="KSO_WM_TEMPLATE_THUMBS_INDEX" val="1、2、3、4、13、14、15"/>
  <p:tag name="KSO_WM_TEMPLATE_SUBCATEGORY" val="0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</p:tagLst>
</file>

<file path=ppt/tags/tag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8"/>
  <p:tag name="KSO_WM_UNIT_HIGHLIGHT" val="0"/>
  <p:tag name="KSO_WM_UNIT_COMPATIBLE" val="0"/>
  <p:tag name="KSO_WM_UNIT_TYPE" val="a"/>
  <p:tag name="KSO_WM_UNIT_INDEX" val="1"/>
  <p:tag name="KSO_WM_UNIT_ID" val="background20191292_2*a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background20191292_2*e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SLIDE_ID" val="custom20191294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294"/>
  <p:tag name="KSO_WM_SLIDE_TYPE" val="sectionTitle"/>
  <p:tag name="KSO_WM_SLIDE_SUBTYPE" val="pureTxt"/>
  <p:tag name="KSO_WM_SLIDE_LAYOUT" val="a_b_e"/>
  <p:tag name="KSO_WM_SLIDE_LAYOUT_CNT" val="1_1_1"/>
  <p:tag name="KSO_WM_TEMPLATE_SUBCATEGORY" val="0"/>
</p:tagLst>
</file>

<file path=ppt/tags/tag64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279_6*i*1"/>
  <p:tag name="KSO_WM_TEMPLATE_CATEGORY" val="diagram"/>
  <p:tag name="KSO_WM_TEMPLATE_INDEX" val="160279"/>
  <p:tag name="KSO_WM_UNIT_INDEX" val="1"/>
</p:tagLst>
</file>

<file path=ppt/tags/tag66.xml><?xml version="1.0" encoding="utf-8"?>
<p:tagLst xmlns:p="http://schemas.openxmlformats.org/presentationml/2006/main">
  <p:tag name="KSO_WM_TAG_VERSION" val="1.0"/>
  <p:tag name="KSO_WM_TEMPLATE_CATEGORY" val="diagram"/>
  <p:tag name="KSO_WM_TEMPLATE_INDEX" val="160279"/>
  <p:tag name="KSO_WM_UNIT_TYPE" val="l_i"/>
  <p:tag name="KSO_WM_UNIT_INDEX" val="1_1"/>
  <p:tag name="KSO_WM_UNIT_ID" val="261*l_i*1_1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67.xml><?xml version="1.0" encoding="utf-8"?>
<p:tagLst xmlns:p="http://schemas.openxmlformats.org/presentationml/2006/main">
  <p:tag name="KSO_WM_TAG_VERSION" val="1.0"/>
  <p:tag name="KSO_WM_TEMPLATE_CATEGORY" val="diagram"/>
  <p:tag name="KSO_WM_TEMPLATE_INDEX" val="160279"/>
  <p:tag name="KSO_WM_UNIT_TYPE" val="l_i"/>
  <p:tag name="KSO_WM_UNIT_INDEX" val="1_2"/>
  <p:tag name="KSO_WM_UNIT_ID" val="261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  <p:tag name="KSO_WM_UNIT_USESOURCEFORMAT_APPLY" val="0"/>
</p:tagLst>
</file>

<file path=ppt/tags/tag68.xml><?xml version="1.0" encoding="utf-8"?>
<p:tagLst xmlns:p="http://schemas.openxmlformats.org/presentationml/2006/main">
  <p:tag name="KSO_WM_TAG_VERSION" val="1.0"/>
  <p:tag name="KSO_WM_TEMPLATE_CATEGORY" val="diagram"/>
  <p:tag name="KSO_WM_TEMPLATE_INDEX" val="160279"/>
  <p:tag name="KSO_WM_UNIT_TYPE" val="l_h_f"/>
  <p:tag name="KSO_WM_UNIT_INDEX" val="1_1_1"/>
  <p:tag name="KSO_WM_UNIT_ID" val="261*l_h_f*1_1_1"/>
  <p:tag name="KSO_WM_UNIT_CLEAR" val="1"/>
  <p:tag name="KSO_WM_UNIT_LAYERLEVEL" val="1_1_1"/>
  <p:tag name="KSO_WM_UNIT_VALUE" val="126"/>
  <p:tag name="KSO_WM_UNIT_HIGHLIGHT" val="0"/>
  <p:tag name="KSO_WM_UNIT_COMPATIBLE" val="0"/>
  <p:tag name="KSO_WM_UNIT_PRESET_TEXT" val="LOREM IPSUM DOLOR SIT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69.xml><?xml version="1.0" encoding="utf-8"?>
<p:tagLst xmlns:p="http://schemas.openxmlformats.org/presentationml/2006/main">
  <p:tag name="KSO_WM_SLIDE_ID" val="custom20191294_9"/>
  <p:tag name="KSO_WM_SLIDE_TYPE" val="text"/>
  <p:tag name="KSO_WM_SLIDE_SUBTYPE" val="picTxt"/>
  <p:tag name="KSO_WM_SLIDE_ITEM_CNT" val="1"/>
  <p:tag name="KSO_WM_SLIDE_INDEX" val="9"/>
  <p:tag name="KSO_WM_SLIDE_SIZE" val="820*459"/>
  <p:tag name="KSO_WM_SLIDE_POSITION" val="70*40"/>
  <p:tag name="KSO_WM_TAG_VERSION" val="1.0"/>
  <p:tag name="KSO_WM_BEAUTIFY_FLAG" val="#wm#"/>
  <p:tag name="KSO_WM_TEMPLATE_CATEGORY" val="custom"/>
  <p:tag name="KSO_WM_TEMPLATE_INDEX" val="20191294"/>
  <p:tag name="KSO_WM_SLIDE_LAYOUT" val="a_d_f"/>
  <p:tag name="KSO_WM_SLIDE_LAYOUT_CNT" val="1_1_1"/>
  <p:tag name="KSO_WM_TEMPLATE_SUBCATEGOR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ID" val="diagram20191073_5*a*1"/>
  <p:tag name="KSO_WM_TEMPLATE_CATEGORY" val="diagram"/>
  <p:tag name="KSO_WM_TEMPLATE_INDEX" val="20191073"/>
  <p:tag name="KSO_WM_UNIT_LAYERLEVEL" val="1"/>
  <p:tag name="KSO_WM_TAG_VERSION" val="1.0"/>
  <p:tag name="KSO_WM_BEAUTIFY_FLAG" val="#wm#"/>
  <p:tag name="KSO_WM_UNIT_ISCONTENTSTITLE" val="1"/>
  <p:tag name="KSO_WM_UNIT_PRESET_TEXT" val="CONTENT"/>
  <p:tag name="KSO_WM_UNIT_VALUE" val="5"/>
  <p:tag name="KSO_WM_DIAGRAM_GROUP_CODE" val="m1-1"/>
  <p:tag name="KSO_WM_UNIT_TYPE" val="a"/>
  <p:tag name="KSO_WM_UNIT_INDEX" val="1"/>
  <p:tag name="KSO_WM_UNIT_COLOR_SCHEME_SHAPE_ID" val="5"/>
  <p:tag name="KSO_WM_UNIT_COLOR_SCHEME_PARENT_PAGE" val="0_5"/>
  <p:tag name="KSO_WM_UNIT_TEXT_FILL_FORE_SCHEMECOLOR_INDEX" val="15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54_1*i*1"/>
  <p:tag name="KSO_WM_TEMPLATE_CATEGORY" val="diagram"/>
  <p:tag name="KSO_WM_TEMPLATE_INDEX" val="754"/>
  <p:tag name="KSO_WM_UNIT_INDEX" val="1"/>
</p:tagLst>
</file>

<file path=ppt/tags/tag72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i"/>
  <p:tag name="KSO_WM_UNIT_INDEX" val="1_2"/>
  <p:tag name="KSO_WM_UNIT_ID" val="256*l_i*1_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USESOURCEFORMAT_APPLY" val="0"/>
</p:tagLst>
</file>

<file path=ppt/tags/tag73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h_f"/>
  <p:tag name="KSO_WM_UNIT_INDEX" val="1_1_1"/>
  <p:tag name="KSO_WM_UNIT_ID" val="256*l_h_f*1_1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i"/>
  <p:tag name="KSO_WM_UNIT_INDEX" val="1_3"/>
  <p:tag name="KSO_WM_UNIT_ID" val="256*l_i*1_3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TAG_VERSION" val="1.0"/>
  <p:tag name="KSO_WM_TEMPLATE_CATEGORY" val="diagram"/>
  <p:tag name="KSO_WM_TEMPLATE_INDEX" val="754"/>
  <p:tag name="KSO_WM_UNIT_TYPE" val="l_i"/>
  <p:tag name="KSO_WM_UNIT_INDEX" val="1_4"/>
  <p:tag name="KSO_WM_UNIT_ID" val="256*l_i*1_4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  <p:tag name="KSO_WM_SLIDE_ITEM_CNT" val="1"/>
</p:tagLst>
</file>

<file path=ppt/tags/tag77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18_1*i*0"/>
  <p:tag name="KSO_WM_TEMPLATE_CATEGORY" val="diagram"/>
  <p:tag name="KSO_WM_TEMPLATE_INDEX" val="718"/>
  <p:tag name="KSO_WM_UNIT_INDEX" val="0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8"/>
  <p:tag name="KSO_WM_UNIT_TYPE" val="l_i"/>
  <p:tag name="KSO_WM_UNIT_INDEX" val="1_1"/>
  <p:tag name="KSO_WM_UNIT_ID" val="diagram718_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ID" val="diagram20191073_5*i*1"/>
  <p:tag name="KSO_WM_TEMPLATE_CATEGORY" val="diagram"/>
  <p:tag name="KSO_WM_TEMPLATE_INDEX" val="20191073"/>
  <p:tag name="KSO_WM_UNIT_LAYERLEVEL" val="1"/>
  <p:tag name="KSO_WM_TAG_VERSION" val="1.0"/>
  <p:tag name="KSO_WM_BEAUTIFY_FLAG" val="#wm#"/>
  <p:tag name="KSO_WM_DIAGRAM_GROUP_CODE" val="m1-1"/>
  <p:tag name="KSO_WM_UNIT_TYPE" val="i"/>
  <p:tag name="KSO_WM_UNIT_INDEX" val="1"/>
  <p:tag name="KSO_WM_UNIT_COLOR_SCHEME_SHAPE_ID" val="6"/>
  <p:tag name="KSO_WM_UNIT_COLOR_SCHEME_PARENT_PAGE" val="0_5"/>
  <p:tag name="KSO_WM_UNIT_ABSOLUTE_COLOR" val="1"/>
  <p:tag name="KSO_WM_UNIT_LINE_FORE_SCHEMECOLOR_INDEX" val="13"/>
  <p:tag name="KSO_WM_UNIT_LINE_FILL_TYPE" val="2"/>
  <p:tag name="KSO_WM_UNIT_USESOURCEFORMAT_APPLY" val="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8"/>
  <p:tag name="KSO_WM_UNIT_TYPE" val="l_h_f"/>
  <p:tag name="KSO_WM_UNIT_INDEX" val="1_1_1"/>
  <p:tag name="KSO_WM_UNIT_ID" val="diagram718_1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  <p:tag name="KSO_WM_SLIDE_ITEM_CNT" val="1"/>
</p:tagLst>
</file>

<file path=ppt/tags/tag82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83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UNIT_TYPE" val="l_h_f"/>
  <p:tag name="KSO_WM_UNIT_INDEX" val="1_1_1"/>
  <p:tag name="KSO_WM_UNIT_ID" val="diagram649_6*l_h_f*1_1_1"/>
  <p:tag name="KSO_WM_UNIT_CLEAR" val="1"/>
  <p:tag name="KSO_WM_UNIT_LAYERLEVEL" val="1_1_1"/>
  <p:tag name="KSO_WM_UNIT_VALUE" val="16"/>
  <p:tag name="KSO_WM_UNIT_HIGHLIGHT" val="0"/>
  <p:tag name="KSO_WM_UNIT_COMPATIBLE" val="0"/>
  <p:tag name="KSO_WM_UNIT_PRESET_TEXT_INDEX" val="3"/>
  <p:tag name="KSO_WM_UNIT_PRESET_TEXT_LEN" val="5"/>
  <p:tag name="KSO_WM_BEAUTIFY_FLAG" val="#wm#"/>
  <p:tag name="KSO_WM_TAG_VERSION" val="1.0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0"/>
  <p:tag name="KSO_WM_UNIT_DIAGRAM_SCHEMECOLOR_ID" val="1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649_6*i*1"/>
  <p:tag name="KSO_WM_TEMPLATE_CATEGORY" val="diagram"/>
  <p:tag name="KSO_WM_TEMPLATE_INDEX" val="649"/>
  <p:tag name="KSO_WM_UNIT_INDEX" val="1"/>
</p:tagLst>
</file>

<file path=ppt/tags/tag85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1"/>
  <p:tag name="KSO_WM_UNIT_ID" val="diagram649_6*l_i*1_1"/>
  <p:tag name="KSO_WM_UNIT_CLEAR" val="1"/>
  <p:tag name="KSO_WM_UNIT_LAYERLEVEL" val="1_1"/>
  <p:tag name="KSO_WM_BEAUTIFY_FLAG" val="#wm#"/>
  <p:tag name="KSO_WM_UNIT_LINE_FORE_SCHEMECOLOR_INDEX" val="16"/>
  <p:tag name="KSO_WM_UNIT_LINE_FILL_TYPE" val="2"/>
  <p:tag name="KSO_WM_UNIT_TEXT_FILL_FORE_SCHEMECOLOR_INDEX" val="2"/>
  <p:tag name="KSO_WM_UNIT_TEXT_FILL_TYPE" val="1"/>
  <p:tag name="KSO_WM_UNIT_USESOURCEFORMAT_APPLY" val="0"/>
  <p:tag name="KSO_WM_UNIT_DIAGRAM_SCHEMECOLOR_ID" val="1"/>
</p:tagLst>
</file>

<file path=ppt/tags/tag86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2"/>
  <p:tag name="KSO_WM_UNIT_ID" val="diagram649_6*l_i*1_2"/>
  <p:tag name="KSO_WM_UNIT_CLEAR" val="1"/>
  <p:tag name="KSO_WM_UNIT_LAYERLEVEL" val="1_1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0"/>
  <p:tag name="KSO_WM_UNIT_DIAGRAM_SCHEMECOLOR_ID" val="1"/>
</p:tagLst>
</file>

<file path=ppt/tags/tag87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3"/>
  <p:tag name="KSO_WM_UNIT_ID" val="diagram649_6*l_i*1_3"/>
  <p:tag name="KSO_WM_UNIT_CLEAR" val="1"/>
  <p:tag name="KSO_WM_UNIT_LAYERLEVEL" val="1_1"/>
  <p:tag name="KSO_WM_BEAUTIFY_FLAG" val="#wm#"/>
  <p:tag name="KSO_WM_UNIT_FILL_FORE_SCHEMECOLOR_INDEX" val="5"/>
  <p:tag name="KSO_WM_UNIT_FILL_TYPE" val="1"/>
  <p:tag name="KSO_WM_UNIT_USESOURCEFORMAT_APPLY" val="0"/>
  <p:tag name="KSO_WM_UNIT_DIAGRAM_SCHEMECOLOR_ID" val="1"/>
</p:tagLst>
</file>

<file path=ppt/tags/tag88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4"/>
  <p:tag name="KSO_WM_UNIT_ID" val="diagram649_6*l_i*1_4"/>
  <p:tag name="KSO_WM_UNIT_CLEAR" val="1"/>
  <p:tag name="KSO_WM_UNIT_LAYERLEVEL" val="1_1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  <p:tag name="KSO_WM_UNIT_DIAGRAM_SCHEMECOLOR_ID" val="1"/>
</p:tagLst>
</file>

<file path=ppt/tags/tag89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5"/>
  <p:tag name="KSO_WM_UNIT_ID" val="diagram649_6*l_i*1_5"/>
  <p:tag name="KSO_WM_UNIT_CLEAR" val="1"/>
  <p:tag name="KSO_WM_UNIT_LAYERLEVEL" val="1_1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DIAGRAM_SCHEMECOLOR_ID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9020"/>
  <p:tag name="KSO_WM_UNIT_TYPE" val="m_h_i"/>
  <p:tag name="KSO_WM_UNIT_INDEX" val="1_1_1"/>
  <p:tag name="KSO_WM_UNIT_ID" val="diagram20169020_4*m_h_i*1_1_1"/>
  <p:tag name="KSO_WM_UNIT_LAYERLEVEL" val="1_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TEMPLATE_CATEGORY" val="diagram"/>
  <p:tag name="KSO_WM_TEMPLATE_INDEX" val="649"/>
  <p:tag name="KSO_WM_DIAGRAM_GROUP_CODE" val="l1-1"/>
  <p:tag name="KSO_WM_TAG_VERSION" val="1.0"/>
  <p:tag name="KSO_WM_UNIT_TYPE" val="l_i"/>
  <p:tag name="KSO_WM_UNIT_INDEX" val="1_6"/>
  <p:tag name="KSO_WM_UNIT_ID" val="diagram649_6*l_i*1_6"/>
  <p:tag name="KSO_WM_UNIT_CLEAR" val="1"/>
  <p:tag name="KSO_WM_UNIT_LAYERLEVEL" val="1_1"/>
  <p:tag name="KSO_WM_BEAUTIFY_FLAG" val="#wm#"/>
  <p:tag name="KSO_WM_UNIT_LINE_FORE_SCHEMECOLOR_INDEX" val="5"/>
  <p:tag name="KSO_WM_UNIT_LINE_FILL_TYPE" val="2"/>
  <p:tag name="KSO_WM_UNIT_USESOURCEFORMAT_APPLY" val="0"/>
  <p:tag name="KSO_WM_UNIT_DIAGRAM_SCHEMECOLOR_ID" val="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  <p:tag name="KSO_WM_SLIDE_ITEM_CNT" val="1"/>
</p:tagLst>
</file>

<file path=ppt/tags/tag92.xml><?xml version="1.0" encoding="utf-8"?>
<p:tagLst xmlns:p="http://schemas.openxmlformats.org/presentationml/2006/main">
  <p:tag name="KSO_WM_TEMPLATE_CATEGORY" val="custom"/>
  <p:tag name="KSO_WM_TEMPLATE_INDEX" val="3"/>
  <p:tag name="KSO_WM_UNIT_TYPE" val="f"/>
  <p:tag name="KSO_WM_UNIT_INDEX" val="1"/>
  <p:tag name="KSO_WM_UNIT_ID" val="custom3_5*f*1"/>
  <p:tag name="KSO_WM_UNIT_LAYERLEVEL" val="1"/>
  <p:tag name="KSO_WM_UNIT_VALUE" val="190"/>
  <p:tag name="KSO_WM_UNIT_HIGHLIGHT" val="0"/>
  <p:tag name="KSO_WM_UNIT_COMPATIBLE" val="0"/>
  <p:tag name="KSO_WM_BEAUTIFY_FLAG" val="#wm#"/>
  <p:tag name="KSO_WM_TAG_VERSION" val="1.0"/>
  <p:tag name="KSO_WM_UNIT_PRESET_TEXT" val="单击此处添加文本具体内容，简明扼要的阐述您的观点。&#13;根据需要可酌情增减文字，以便观者准确的理解您传达的思想。"/>
  <p:tag name="KSO_WM_UNIT_DIAGRAM_ISNUMVISUAL" val="0"/>
  <p:tag name="KSO_WM_UNIT_DIAGRAM_ISREFERUNIT" val="0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ID" val="diagram160554_6*l_i*1_1"/>
  <p:tag name="KSO_WM_TEMPLATE_CATEGORY" val="diagram"/>
  <p:tag name="KSO_WM_TEMPLATE_INDEX" val="160554"/>
  <p:tag name="KSO_WM_UNIT_TYPE" val="l_i"/>
  <p:tag name="KSO_WM_UNIT_INDEX" val="1_1"/>
  <p:tag name="KSO_WM_UNIT_CLEAR" val="1"/>
  <p:tag name="KSO_WM_UNIT_LAYERLEVEL" val="1_1"/>
  <p:tag name="KSO_WM_DIAGRAM_GROUP_CODE" val="l1-1"/>
  <p:tag name="KSO_WM_UNIT_FILL_FORE_SCHEMECOLOR_INDEX" val="14"/>
  <p:tag name="KSO_WM_UNIT_FILL_TYPE" val="1"/>
  <p:tag name="KSO_WM_UNIT_USESOURCEFORMAT_APPLY" val="0"/>
  <p:tag name="KSO_WM_UNIT_DIAGRAM_SCHEMECOLOR_ID" val="6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ID" val="diagram160554_6*l_i*1_2"/>
  <p:tag name="KSO_WM_TEMPLATE_CATEGORY" val="diagram"/>
  <p:tag name="KSO_WM_TEMPLATE_INDEX" val="160554"/>
  <p:tag name="KSO_WM_UNIT_TYPE" val="l_i"/>
  <p:tag name="KSO_WM_UNIT_INDEX" val="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0"/>
  <p:tag name="KSO_WM_UNIT_DIAGRAM_SCHEMECOLOR_ID" val="6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ID" val="diagram160554_6*l_h_f*1_1_1"/>
  <p:tag name="KSO_WM_TEMPLATE_CATEGORY" val="diagram"/>
  <p:tag name="KSO_WM_TEMPLATE_INDEX" val="160554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UNIT_PRESET_TEXT_LEN" val="48"/>
  <p:tag name="KSO_WM_DIAGRAM_GROUP_CODE" val="l1-1"/>
  <p:tag name="KSO_WM_UNIT_TEXT_FILL_FORE_SCHEMECOLOR_INDEX" val="13"/>
  <p:tag name="KSO_WM_UNIT_TEXT_FILL_TYPE" val="1"/>
  <p:tag name="KSO_WM_UNIT_USESOURCEFORMAT_APPLY" val="0"/>
  <p:tag name="KSO_WM_UNIT_DIAGRAM_SCHEMECOLOR_ID" val="6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191294"/>
  <p:tag name="KSO_WM_SLIDE_ITEM_CNT" val="1"/>
</p:tagLst>
</file>

<file path=ppt/tags/tag97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8"/>
  <p:tag name="KSO_WM_UNIT_HIGHLIGHT" val="0"/>
  <p:tag name="KSO_WM_UNIT_COMPATIBLE" val="0"/>
  <p:tag name="KSO_WM_UNIT_TYPE" val="a"/>
  <p:tag name="KSO_WM_UNIT_INDEX" val="1"/>
  <p:tag name="KSO_WM_UNIT_ID" val="background20191292_2*a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background20191292_2*e*1"/>
  <p:tag name="KSO_WM_TEMPLATE_CATEGORY" val="background"/>
  <p:tag name="KSO_WM_TEMPLATE_INDEX" val="2019129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ID" val="custom20191294_3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1294"/>
  <p:tag name="KSO_WM_SLIDE_TYPE" val="sectionTitle"/>
  <p:tag name="KSO_WM_SLIDE_SUBTYPE" val="pureTxt"/>
  <p:tag name="KSO_WM_SLIDE_LAYOUT" val="a_b_e"/>
  <p:tag name="KSO_WM_SLIDE_LAYOUT_CNT" val="1_1_1"/>
  <p:tag name="KSO_WM_TEMPLATE_SUBCATEGORY" val="0"/>
</p:tagLst>
</file>

<file path=ppt/theme/theme1.xml><?xml version="1.0" encoding="utf-8"?>
<a:theme xmlns:a="http://schemas.openxmlformats.org/drawingml/2006/main" name="Office 主题​​">
  <a:themeElements>
    <a:clrScheme name="20191294">
      <a:dk1>
        <a:srgbClr val="000000"/>
      </a:dk1>
      <a:lt1>
        <a:srgbClr val="FFFFFF"/>
      </a:lt1>
      <a:dk2>
        <a:srgbClr val="576270"/>
      </a:dk2>
      <a:lt2>
        <a:srgbClr val="1F3445"/>
      </a:lt2>
      <a:accent1>
        <a:srgbClr val="FFAE00"/>
      </a:accent1>
      <a:accent2>
        <a:srgbClr val="F7931E"/>
      </a:accent2>
      <a:accent3>
        <a:srgbClr val="2B4B72"/>
      </a:accent3>
      <a:accent4>
        <a:srgbClr val="86C7A2"/>
      </a:accent4>
      <a:accent5>
        <a:srgbClr val="E7EBE2"/>
      </a:accent5>
      <a:accent6>
        <a:srgbClr val="FB654D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</Words>
  <Application>WPS 演示</Application>
  <PresentationFormat>宽屏</PresentationFormat>
  <Paragraphs>194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黑体</vt:lpstr>
      <vt:lpstr>Impact</vt:lpstr>
      <vt:lpstr>Calibri</vt:lpstr>
      <vt:lpstr>Times New Roman</vt:lpstr>
      <vt:lpstr>Arial Unicode MS</vt:lpstr>
      <vt:lpstr>楷体</vt:lpstr>
      <vt:lpstr>Office 主题​​</vt:lpstr>
      <vt:lpstr>2019物理中考考前指导</vt:lpstr>
      <vt:lpstr>PowerPoint 演示文稿</vt:lpstr>
      <vt:lpstr>2018年中考考情分析</vt:lpstr>
      <vt:lpstr>PowerPoint 演示文稿</vt:lpstr>
      <vt:lpstr>PowerPoint 演示文稿</vt:lpstr>
      <vt:lpstr>PowerPoint 演示文稿</vt:lpstr>
      <vt:lpstr>近四年难度分值对比</vt:lpstr>
      <vt:lpstr>近三年广州物理中考考点分布</vt:lpstr>
      <vt:lpstr>PowerPoint 演示文稿</vt:lpstr>
      <vt:lpstr>中考考题特点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2018年中考各分数段人数</vt:lpstr>
      <vt:lpstr>全卷各分数段人数</vt:lpstr>
      <vt:lpstr>客观题各分数段人数          </vt:lpstr>
      <vt:lpstr>中考复习策略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Kidding</cp:lastModifiedBy>
  <cp:revision>9</cp:revision>
  <dcterms:created xsi:type="dcterms:W3CDTF">2019-04-10T10:08:00Z</dcterms:created>
  <dcterms:modified xsi:type="dcterms:W3CDTF">2019-04-11T11:32:47Z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