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2ABF-2A8A-4FA4-BAC8-4F0EB721A828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9638-6440-40A4-A113-D3039EB16B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2ABF-2A8A-4FA4-BAC8-4F0EB721A828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9638-6440-40A4-A113-D3039EB16B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2ABF-2A8A-4FA4-BAC8-4F0EB721A828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9638-6440-40A4-A113-D3039EB16B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2ABF-2A8A-4FA4-BAC8-4F0EB721A828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9638-6440-40A4-A113-D3039EB16B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2ABF-2A8A-4FA4-BAC8-4F0EB721A828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9638-6440-40A4-A113-D3039EB16B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2ABF-2A8A-4FA4-BAC8-4F0EB721A828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9638-6440-40A4-A113-D3039EB16B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2ABF-2A8A-4FA4-BAC8-4F0EB721A828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9638-6440-40A4-A113-D3039EB16B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2ABF-2A8A-4FA4-BAC8-4F0EB721A828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9638-6440-40A4-A113-D3039EB16B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2ABF-2A8A-4FA4-BAC8-4F0EB721A828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9638-6440-40A4-A113-D3039EB16B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2ABF-2A8A-4FA4-BAC8-4F0EB721A828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9638-6440-40A4-A113-D3039EB16B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2ABF-2A8A-4FA4-BAC8-4F0EB721A828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9638-6440-40A4-A113-D3039EB16B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92ABF-2A8A-4FA4-BAC8-4F0EB721A828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9638-6440-40A4-A113-D3039EB16BD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GUEST_a8454fe2-8c9c-4c0e-a0bb-34b4ddb473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Conseil Regional Hauts de France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matteo.lambert</dc:creator>
  <cp:lastModifiedBy> </cp:lastModifiedBy>
  <cp:revision>1</cp:revision>
  <dcterms:created xsi:type="dcterms:W3CDTF">2023-09-29T12:07:09Z</dcterms:created>
  <dcterms:modified xsi:type="dcterms:W3CDTF">2023-09-29T12:10:10Z</dcterms:modified>
</cp:coreProperties>
</file>