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644D7-334C-4030-BA68-BF7717560F2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114959-B93F-4DC0-A332-BF627EBE0E4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Chapter 1 Overview</a:t>
          </a:r>
        </a:p>
      </dgm:t>
    </dgm:pt>
    <dgm:pt modelId="{45580677-89B5-4A7E-907B-29CB3D048C9F}" type="parTrans" cxnId="{A484F7FB-1E5C-4B3B-AC87-F417F8D20C28}">
      <dgm:prSet/>
      <dgm:spPr/>
      <dgm:t>
        <a:bodyPr/>
        <a:lstStyle/>
        <a:p>
          <a:endParaRPr lang="en-US" sz="2000"/>
        </a:p>
      </dgm:t>
    </dgm:pt>
    <dgm:pt modelId="{482123DC-9531-49F5-AE6B-13AC74770BBD}" type="sibTrans" cxnId="{A484F7FB-1E5C-4B3B-AC87-F417F8D20C28}">
      <dgm:prSet/>
      <dgm:spPr/>
      <dgm:t>
        <a:bodyPr/>
        <a:lstStyle/>
        <a:p>
          <a:endParaRPr lang="en-US" sz="2000"/>
        </a:p>
      </dgm:t>
    </dgm:pt>
    <dgm:pt modelId="{EE0C4796-BD85-4A50-B440-58370FA5149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Chapter 2 Theoretical basic</a:t>
          </a:r>
        </a:p>
      </dgm:t>
    </dgm:pt>
    <dgm:pt modelId="{04795CA2-36EC-4B04-8B45-3D333A0B9E51}" type="parTrans" cxnId="{89D3B8B5-C7FA-42C7-BE81-29552545C321}">
      <dgm:prSet/>
      <dgm:spPr/>
      <dgm:t>
        <a:bodyPr/>
        <a:lstStyle/>
        <a:p>
          <a:endParaRPr lang="en-US" sz="2000"/>
        </a:p>
      </dgm:t>
    </dgm:pt>
    <dgm:pt modelId="{B419AAA1-EB7D-4743-A8C8-CBE2928BD088}" type="sibTrans" cxnId="{89D3B8B5-C7FA-42C7-BE81-29552545C321}">
      <dgm:prSet/>
      <dgm:spPr/>
      <dgm:t>
        <a:bodyPr/>
        <a:lstStyle/>
        <a:p>
          <a:endParaRPr lang="en-US" sz="2000"/>
        </a:p>
      </dgm:t>
    </dgm:pt>
    <dgm:pt modelId="{1DCD72BF-7E7B-47ED-81BB-1DA103DE6E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Chapter 3 Introducing Spartan 3E KIT</a:t>
          </a:r>
        </a:p>
      </dgm:t>
    </dgm:pt>
    <dgm:pt modelId="{ADD92081-905D-4628-A869-037ACAEE8794}" type="parTrans" cxnId="{24DFC8F7-8F12-4502-8D4D-CC808A4EB6EF}">
      <dgm:prSet/>
      <dgm:spPr/>
      <dgm:t>
        <a:bodyPr/>
        <a:lstStyle/>
        <a:p>
          <a:endParaRPr lang="en-US" sz="2000"/>
        </a:p>
      </dgm:t>
    </dgm:pt>
    <dgm:pt modelId="{5FA13E3B-478D-4720-ADCE-2E1C1C548374}" type="sibTrans" cxnId="{24DFC8F7-8F12-4502-8D4D-CC808A4EB6EF}">
      <dgm:prSet/>
      <dgm:spPr/>
      <dgm:t>
        <a:bodyPr/>
        <a:lstStyle/>
        <a:p>
          <a:endParaRPr lang="en-US" sz="2000"/>
        </a:p>
      </dgm:t>
    </dgm:pt>
    <dgm:pt modelId="{4C721C31-E154-466D-BBC7-16CE5096AB9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/>
            <a:t>Chapter 4 Design USB data transfer</a:t>
          </a:r>
        </a:p>
      </dgm:t>
    </dgm:pt>
    <dgm:pt modelId="{6C5E9838-9CEE-4E20-B462-6226693478D9}" type="parTrans" cxnId="{BD0E4A7A-A8D4-4B72-B6A6-FA0F57312FED}">
      <dgm:prSet/>
      <dgm:spPr/>
      <dgm:t>
        <a:bodyPr/>
        <a:lstStyle/>
        <a:p>
          <a:endParaRPr lang="en-US" sz="2000"/>
        </a:p>
      </dgm:t>
    </dgm:pt>
    <dgm:pt modelId="{BC9BC561-EB5C-478C-8531-80FE60820EAD}" type="sibTrans" cxnId="{BD0E4A7A-A8D4-4B72-B6A6-FA0F57312FED}">
      <dgm:prSet/>
      <dgm:spPr/>
      <dgm:t>
        <a:bodyPr/>
        <a:lstStyle/>
        <a:p>
          <a:endParaRPr lang="en-US" sz="2000"/>
        </a:p>
      </dgm:t>
    </dgm:pt>
    <dgm:pt modelId="{C655BDB1-40CA-454A-9732-0D53FE59C40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Chapter 5 Write code for USB transmitter and emulation</a:t>
          </a:r>
        </a:p>
      </dgm:t>
    </dgm:pt>
    <dgm:pt modelId="{075426E1-B363-4A4C-9D78-D7F4F936D1EF}" type="parTrans" cxnId="{9517C03D-ACB1-4F04-BF9B-3504DF2A57EA}">
      <dgm:prSet/>
      <dgm:spPr/>
      <dgm:t>
        <a:bodyPr/>
        <a:lstStyle/>
        <a:p>
          <a:endParaRPr lang="en-US" sz="2000"/>
        </a:p>
      </dgm:t>
    </dgm:pt>
    <dgm:pt modelId="{322DB185-223E-485F-A410-5BCDBA485BFE}" type="sibTrans" cxnId="{9517C03D-ACB1-4F04-BF9B-3504DF2A57EA}">
      <dgm:prSet/>
      <dgm:spPr/>
      <dgm:t>
        <a:bodyPr/>
        <a:lstStyle/>
        <a:p>
          <a:endParaRPr lang="en-US" sz="2000"/>
        </a:p>
      </dgm:t>
    </dgm:pt>
    <dgm:pt modelId="{8D24926A-07EB-4667-BB5C-530FD714517F}" type="pres">
      <dgm:prSet presAssocID="{47C644D7-334C-4030-BA68-BF7717560F24}" presName="root" presStyleCnt="0">
        <dgm:presLayoutVars>
          <dgm:dir/>
          <dgm:resizeHandles val="exact"/>
        </dgm:presLayoutVars>
      </dgm:prSet>
      <dgm:spPr/>
    </dgm:pt>
    <dgm:pt modelId="{64997420-331E-4B6C-A19E-369481A866CD}" type="pres">
      <dgm:prSet presAssocID="{D6114959-B93F-4DC0-A332-BF627EBE0E42}" presName="compNode" presStyleCnt="0"/>
      <dgm:spPr/>
    </dgm:pt>
    <dgm:pt modelId="{BEAAFF58-71A1-4C97-8042-46D30C04818B}" type="pres">
      <dgm:prSet presAssocID="{D6114959-B93F-4DC0-A332-BF627EBE0E42}" presName="iconBgRect" presStyleLbl="bgShp" presStyleIdx="0" presStyleCnt="5"/>
      <dgm:spPr/>
    </dgm:pt>
    <dgm:pt modelId="{21BEEF57-27AD-4578-BA97-EAB4D8A84A31}" type="pres">
      <dgm:prSet presAssocID="{D6114959-B93F-4DC0-A332-BF627EBE0E4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9B9F924-4C77-4EFC-B6CC-E95D4F22B2E3}" type="pres">
      <dgm:prSet presAssocID="{D6114959-B93F-4DC0-A332-BF627EBE0E42}" presName="spaceRect" presStyleCnt="0"/>
      <dgm:spPr/>
    </dgm:pt>
    <dgm:pt modelId="{01328CE6-6127-416B-A4C7-F942D73EE58C}" type="pres">
      <dgm:prSet presAssocID="{D6114959-B93F-4DC0-A332-BF627EBE0E42}" presName="textRect" presStyleLbl="revTx" presStyleIdx="0" presStyleCnt="5">
        <dgm:presLayoutVars>
          <dgm:chMax val="1"/>
          <dgm:chPref val="1"/>
        </dgm:presLayoutVars>
      </dgm:prSet>
      <dgm:spPr/>
    </dgm:pt>
    <dgm:pt modelId="{BB614901-DE4E-4D11-A9FE-E4C14F3E03C7}" type="pres">
      <dgm:prSet presAssocID="{482123DC-9531-49F5-AE6B-13AC74770BBD}" presName="sibTrans" presStyleCnt="0"/>
      <dgm:spPr/>
    </dgm:pt>
    <dgm:pt modelId="{D8206512-9DF4-4A3E-B9A9-52640B4836A1}" type="pres">
      <dgm:prSet presAssocID="{EE0C4796-BD85-4A50-B440-58370FA5149D}" presName="compNode" presStyleCnt="0"/>
      <dgm:spPr/>
    </dgm:pt>
    <dgm:pt modelId="{5448479E-1683-4A03-A420-2885DB29979E}" type="pres">
      <dgm:prSet presAssocID="{EE0C4796-BD85-4A50-B440-58370FA5149D}" presName="iconBgRect" presStyleLbl="bgShp" presStyleIdx="1" presStyleCnt="5"/>
      <dgm:spPr/>
    </dgm:pt>
    <dgm:pt modelId="{DB0F557B-D8A2-420E-BA88-BA7BFEF5076E}" type="pres">
      <dgm:prSet presAssocID="{EE0C4796-BD85-4A50-B440-58370FA514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30211B-34CF-411D-900C-86F00A5357A5}" type="pres">
      <dgm:prSet presAssocID="{EE0C4796-BD85-4A50-B440-58370FA5149D}" presName="spaceRect" presStyleCnt="0"/>
      <dgm:spPr/>
    </dgm:pt>
    <dgm:pt modelId="{402D0DE5-81BB-4B2C-93CC-8CCAD2A4E394}" type="pres">
      <dgm:prSet presAssocID="{EE0C4796-BD85-4A50-B440-58370FA5149D}" presName="textRect" presStyleLbl="revTx" presStyleIdx="1" presStyleCnt="5">
        <dgm:presLayoutVars>
          <dgm:chMax val="1"/>
          <dgm:chPref val="1"/>
        </dgm:presLayoutVars>
      </dgm:prSet>
      <dgm:spPr/>
    </dgm:pt>
    <dgm:pt modelId="{0C5CB727-E465-4845-976E-60856024E480}" type="pres">
      <dgm:prSet presAssocID="{B419AAA1-EB7D-4743-A8C8-CBE2928BD088}" presName="sibTrans" presStyleCnt="0"/>
      <dgm:spPr/>
    </dgm:pt>
    <dgm:pt modelId="{C1E9EC5C-AE14-4C2E-8294-D0439207CAB8}" type="pres">
      <dgm:prSet presAssocID="{1DCD72BF-7E7B-47ED-81BB-1DA103DE6E50}" presName="compNode" presStyleCnt="0"/>
      <dgm:spPr/>
    </dgm:pt>
    <dgm:pt modelId="{C54BB116-0CE8-472B-871E-C958AAEFEE81}" type="pres">
      <dgm:prSet presAssocID="{1DCD72BF-7E7B-47ED-81BB-1DA103DE6E50}" presName="iconBgRect" presStyleLbl="bgShp" presStyleIdx="2" presStyleCnt="5"/>
      <dgm:spPr/>
    </dgm:pt>
    <dgm:pt modelId="{F1D28A1E-1F0D-444D-9AF8-C2CD707707CE}" type="pres">
      <dgm:prSet presAssocID="{1DCD72BF-7E7B-47ED-81BB-1DA103DE6E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5AEF79F-A174-4DF9-9A40-B1CA98E7D0EC}" type="pres">
      <dgm:prSet presAssocID="{1DCD72BF-7E7B-47ED-81BB-1DA103DE6E50}" presName="spaceRect" presStyleCnt="0"/>
      <dgm:spPr/>
    </dgm:pt>
    <dgm:pt modelId="{136E454C-3552-4D6C-8869-B3B58EBF0D9A}" type="pres">
      <dgm:prSet presAssocID="{1DCD72BF-7E7B-47ED-81BB-1DA103DE6E50}" presName="textRect" presStyleLbl="revTx" presStyleIdx="2" presStyleCnt="5" custScaleX="112927">
        <dgm:presLayoutVars>
          <dgm:chMax val="1"/>
          <dgm:chPref val="1"/>
        </dgm:presLayoutVars>
      </dgm:prSet>
      <dgm:spPr/>
    </dgm:pt>
    <dgm:pt modelId="{E73950CF-95E4-4990-A665-54E6E736F16F}" type="pres">
      <dgm:prSet presAssocID="{5FA13E3B-478D-4720-ADCE-2E1C1C548374}" presName="sibTrans" presStyleCnt="0"/>
      <dgm:spPr/>
    </dgm:pt>
    <dgm:pt modelId="{C75CBD86-A1B1-4AAE-B702-F328404E9826}" type="pres">
      <dgm:prSet presAssocID="{4C721C31-E154-466D-BBC7-16CE5096AB9F}" presName="compNode" presStyleCnt="0"/>
      <dgm:spPr/>
    </dgm:pt>
    <dgm:pt modelId="{5B0FD45C-CA83-4C6B-AB00-9E23C46089AA}" type="pres">
      <dgm:prSet presAssocID="{4C721C31-E154-466D-BBC7-16CE5096AB9F}" presName="iconBgRect" presStyleLbl="bgShp" presStyleIdx="3" presStyleCnt="5"/>
      <dgm:spPr/>
    </dgm:pt>
    <dgm:pt modelId="{53ABB71F-3068-49D9-92E6-AF9A91A3E599}" type="pres">
      <dgm:prSet presAssocID="{4C721C31-E154-466D-BBC7-16CE5096AB9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E46598-3121-47A1-855A-6CBBB995A321}" type="pres">
      <dgm:prSet presAssocID="{4C721C31-E154-466D-BBC7-16CE5096AB9F}" presName="spaceRect" presStyleCnt="0"/>
      <dgm:spPr/>
    </dgm:pt>
    <dgm:pt modelId="{14002CDC-FFB5-40E6-A502-B2CB826FD384}" type="pres">
      <dgm:prSet presAssocID="{4C721C31-E154-466D-BBC7-16CE5096AB9F}" presName="textRect" presStyleLbl="revTx" presStyleIdx="3" presStyleCnt="5">
        <dgm:presLayoutVars>
          <dgm:chMax val="1"/>
          <dgm:chPref val="1"/>
        </dgm:presLayoutVars>
      </dgm:prSet>
      <dgm:spPr/>
    </dgm:pt>
    <dgm:pt modelId="{FE14506E-DC26-43AB-BA9A-3101FE0695E6}" type="pres">
      <dgm:prSet presAssocID="{BC9BC561-EB5C-478C-8531-80FE60820EAD}" presName="sibTrans" presStyleCnt="0"/>
      <dgm:spPr/>
    </dgm:pt>
    <dgm:pt modelId="{8F37FB19-7E3C-422F-96E2-37573A632958}" type="pres">
      <dgm:prSet presAssocID="{C655BDB1-40CA-454A-9732-0D53FE59C404}" presName="compNode" presStyleCnt="0"/>
      <dgm:spPr/>
    </dgm:pt>
    <dgm:pt modelId="{7FB6D5E3-DBDA-45C4-888C-04F8B54B7703}" type="pres">
      <dgm:prSet presAssocID="{C655BDB1-40CA-454A-9732-0D53FE59C404}" presName="iconBgRect" presStyleLbl="bgShp" presStyleIdx="4" presStyleCnt="5"/>
      <dgm:spPr/>
    </dgm:pt>
    <dgm:pt modelId="{4D363688-DF38-4F66-885F-441617125B76}" type="pres">
      <dgm:prSet presAssocID="{C655BDB1-40CA-454A-9732-0D53FE59C4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A96D4E59-17E7-4B45-B0E8-978F7443AA18}" type="pres">
      <dgm:prSet presAssocID="{C655BDB1-40CA-454A-9732-0D53FE59C404}" presName="spaceRect" presStyleCnt="0"/>
      <dgm:spPr/>
    </dgm:pt>
    <dgm:pt modelId="{462B1CA4-FD87-4B53-80D4-D2FB7020D95D}" type="pres">
      <dgm:prSet presAssocID="{C655BDB1-40CA-454A-9732-0D53FE59C404}" presName="textRect" presStyleLbl="revTx" presStyleIdx="4" presStyleCnt="5" custScaleX="117281">
        <dgm:presLayoutVars>
          <dgm:chMax val="1"/>
          <dgm:chPref val="1"/>
        </dgm:presLayoutVars>
      </dgm:prSet>
      <dgm:spPr/>
    </dgm:pt>
  </dgm:ptLst>
  <dgm:cxnLst>
    <dgm:cxn modelId="{9517C03D-ACB1-4F04-BF9B-3504DF2A57EA}" srcId="{47C644D7-334C-4030-BA68-BF7717560F24}" destId="{C655BDB1-40CA-454A-9732-0D53FE59C404}" srcOrd="4" destOrd="0" parTransId="{075426E1-B363-4A4C-9D78-D7F4F936D1EF}" sibTransId="{322DB185-223E-485F-A410-5BCDBA485BFE}"/>
    <dgm:cxn modelId="{BA3C7463-14AA-4858-ADEB-620B3E8AC416}" type="presOf" srcId="{EE0C4796-BD85-4A50-B440-58370FA5149D}" destId="{402D0DE5-81BB-4B2C-93CC-8CCAD2A4E394}" srcOrd="0" destOrd="0" presId="urn:microsoft.com/office/officeart/2018/5/layout/IconCircleLabelList"/>
    <dgm:cxn modelId="{BD0E4A7A-A8D4-4B72-B6A6-FA0F57312FED}" srcId="{47C644D7-334C-4030-BA68-BF7717560F24}" destId="{4C721C31-E154-466D-BBC7-16CE5096AB9F}" srcOrd="3" destOrd="0" parTransId="{6C5E9838-9CEE-4E20-B462-6226693478D9}" sibTransId="{BC9BC561-EB5C-478C-8531-80FE60820EAD}"/>
    <dgm:cxn modelId="{89D3B8B5-C7FA-42C7-BE81-29552545C321}" srcId="{47C644D7-334C-4030-BA68-BF7717560F24}" destId="{EE0C4796-BD85-4A50-B440-58370FA5149D}" srcOrd="1" destOrd="0" parTransId="{04795CA2-36EC-4B04-8B45-3D333A0B9E51}" sibTransId="{B419AAA1-EB7D-4743-A8C8-CBE2928BD088}"/>
    <dgm:cxn modelId="{BE2DF5BC-8751-49FF-87A7-09376E7753C2}" type="presOf" srcId="{1DCD72BF-7E7B-47ED-81BB-1DA103DE6E50}" destId="{136E454C-3552-4D6C-8869-B3B58EBF0D9A}" srcOrd="0" destOrd="0" presId="urn:microsoft.com/office/officeart/2018/5/layout/IconCircleLabelList"/>
    <dgm:cxn modelId="{6B208DC1-A307-4DEA-A768-A03F8883CC75}" type="presOf" srcId="{47C644D7-334C-4030-BA68-BF7717560F24}" destId="{8D24926A-07EB-4667-BB5C-530FD714517F}" srcOrd="0" destOrd="0" presId="urn:microsoft.com/office/officeart/2018/5/layout/IconCircleLabelList"/>
    <dgm:cxn modelId="{58363ECA-E0C1-416A-B2E2-BE9903AC93E6}" type="presOf" srcId="{4C721C31-E154-466D-BBC7-16CE5096AB9F}" destId="{14002CDC-FFB5-40E6-A502-B2CB826FD384}" srcOrd="0" destOrd="0" presId="urn:microsoft.com/office/officeart/2018/5/layout/IconCircleLabelList"/>
    <dgm:cxn modelId="{FDE7C9DD-0511-4093-8EA7-C08D58AE2936}" type="presOf" srcId="{C655BDB1-40CA-454A-9732-0D53FE59C404}" destId="{462B1CA4-FD87-4B53-80D4-D2FB7020D95D}" srcOrd="0" destOrd="0" presId="urn:microsoft.com/office/officeart/2018/5/layout/IconCircleLabelList"/>
    <dgm:cxn modelId="{24DFC8F7-8F12-4502-8D4D-CC808A4EB6EF}" srcId="{47C644D7-334C-4030-BA68-BF7717560F24}" destId="{1DCD72BF-7E7B-47ED-81BB-1DA103DE6E50}" srcOrd="2" destOrd="0" parTransId="{ADD92081-905D-4628-A869-037ACAEE8794}" sibTransId="{5FA13E3B-478D-4720-ADCE-2E1C1C548374}"/>
    <dgm:cxn modelId="{A484F7FB-1E5C-4B3B-AC87-F417F8D20C28}" srcId="{47C644D7-334C-4030-BA68-BF7717560F24}" destId="{D6114959-B93F-4DC0-A332-BF627EBE0E42}" srcOrd="0" destOrd="0" parTransId="{45580677-89B5-4A7E-907B-29CB3D048C9F}" sibTransId="{482123DC-9531-49F5-AE6B-13AC74770BBD}"/>
    <dgm:cxn modelId="{FE5E02FF-7392-4D8B-B38F-B6E4247085F5}" type="presOf" srcId="{D6114959-B93F-4DC0-A332-BF627EBE0E42}" destId="{01328CE6-6127-416B-A4C7-F942D73EE58C}" srcOrd="0" destOrd="0" presId="urn:microsoft.com/office/officeart/2018/5/layout/IconCircleLabelList"/>
    <dgm:cxn modelId="{EE98DAAA-5684-4AB5-9FD9-B22B24790517}" type="presParOf" srcId="{8D24926A-07EB-4667-BB5C-530FD714517F}" destId="{64997420-331E-4B6C-A19E-369481A866CD}" srcOrd="0" destOrd="0" presId="urn:microsoft.com/office/officeart/2018/5/layout/IconCircleLabelList"/>
    <dgm:cxn modelId="{ED4055AC-F8C2-455E-8141-D87349F3A1AB}" type="presParOf" srcId="{64997420-331E-4B6C-A19E-369481A866CD}" destId="{BEAAFF58-71A1-4C97-8042-46D30C04818B}" srcOrd="0" destOrd="0" presId="urn:microsoft.com/office/officeart/2018/5/layout/IconCircleLabelList"/>
    <dgm:cxn modelId="{CE07139D-E1DB-4A15-ACD8-EF910D72ECE3}" type="presParOf" srcId="{64997420-331E-4B6C-A19E-369481A866CD}" destId="{21BEEF57-27AD-4578-BA97-EAB4D8A84A31}" srcOrd="1" destOrd="0" presId="urn:microsoft.com/office/officeart/2018/5/layout/IconCircleLabelList"/>
    <dgm:cxn modelId="{BBE22B01-8B5C-47FF-A99B-E06A37BD6CEF}" type="presParOf" srcId="{64997420-331E-4B6C-A19E-369481A866CD}" destId="{89B9F924-4C77-4EFC-B6CC-E95D4F22B2E3}" srcOrd="2" destOrd="0" presId="urn:microsoft.com/office/officeart/2018/5/layout/IconCircleLabelList"/>
    <dgm:cxn modelId="{E1F93ECA-AA9B-4790-BF8D-AE3ACC0995A2}" type="presParOf" srcId="{64997420-331E-4B6C-A19E-369481A866CD}" destId="{01328CE6-6127-416B-A4C7-F942D73EE58C}" srcOrd="3" destOrd="0" presId="urn:microsoft.com/office/officeart/2018/5/layout/IconCircleLabelList"/>
    <dgm:cxn modelId="{C053EC9A-5CE4-40C1-B54E-3CEC39AFEF29}" type="presParOf" srcId="{8D24926A-07EB-4667-BB5C-530FD714517F}" destId="{BB614901-DE4E-4D11-A9FE-E4C14F3E03C7}" srcOrd="1" destOrd="0" presId="urn:microsoft.com/office/officeart/2018/5/layout/IconCircleLabelList"/>
    <dgm:cxn modelId="{B2015AEA-4DAE-41C6-AA33-B559B3C3D17F}" type="presParOf" srcId="{8D24926A-07EB-4667-BB5C-530FD714517F}" destId="{D8206512-9DF4-4A3E-B9A9-52640B4836A1}" srcOrd="2" destOrd="0" presId="urn:microsoft.com/office/officeart/2018/5/layout/IconCircleLabelList"/>
    <dgm:cxn modelId="{B3775D19-0F66-49CE-BAA0-DBE59D0E947F}" type="presParOf" srcId="{D8206512-9DF4-4A3E-B9A9-52640B4836A1}" destId="{5448479E-1683-4A03-A420-2885DB29979E}" srcOrd="0" destOrd="0" presId="urn:microsoft.com/office/officeart/2018/5/layout/IconCircleLabelList"/>
    <dgm:cxn modelId="{0E711795-1EE7-48DE-BD98-1A1CC1B246C5}" type="presParOf" srcId="{D8206512-9DF4-4A3E-B9A9-52640B4836A1}" destId="{DB0F557B-D8A2-420E-BA88-BA7BFEF5076E}" srcOrd="1" destOrd="0" presId="urn:microsoft.com/office/officeart/2018/5/layout/IconCircleLabelList"/>
    <dgm:cxn modelId="{4120E3DF-9164-4DA1-8F9F-42CDD80E9EE3}" type="presParOf" srcId="{D8206512-9DF4-4A3E-B9A9-52640B4836A1}" destId="{1630211B-34CF-411D-900C-86F00A5357A5}" srcOrd="2" destOrd="0" presId="urn:microsoft.com/office/officeart/2018/5/layout/IconCircleLabelList"/>
    <dgm:cxn modelId="{A44231FA-88AB-4682-B322-5F8564B12493}" type="presParOf" srcId="{D8206512-9DF4-4A3E-B9A9-52640B4836A1}" destId="{402D0DE5-81BB-4B2C-93CC-8CCAD2A4E394}" srcOrd="3" destOrd="0" presId="urn:microsoft.com/office/officeart/2018/5/layout/IconCircleLabelList"/>
    <dgm:cxn modelId="{060540BB-2AC1-4E71-9FD6-3E5D2C18BA88}" type="presParOf" srcId="{8D24926A-07EB-4667-BB5C-530FD714517F}" destId="{0C5CB727-E465-4845-976E-60856024E480}" srcOrd="3" destOrd="0" presId="urn:microsoft.com/office/officeart/2018/5/layout/IconCircleLabelList"/>
    <dgm:cxn modelId="{552906D2-3F2D-45D9-B0C1-83C41F242B3F}" type="presParOf" srcId="{8D24926A-07EB-4667-BB5C-530FD714517F}" destId="{C1E9EC5C-AE14-4C2E-8294-D0439207CAB8}" srcOrd="4" destOrd="0" presId="urn:microsoft.com/office/officeart/2018/5/layout/IconCircleLabelList"/>
    <dgm:cxn modelId="{EEA014E4-0193-4414-9ADE-69599D0F355C}" type="presParOf" srcId="{C1E9EC5C-AE14-4C2E-8294-D0439207CAB8}" destId="{C54BB116-0CE8-472B-871E-C958AAEFEE81}" srcOrd="0" destOrd="0" presId="urn:microsoft.com/office/officeart/2018/5/layout/IconCircleLabelList"/>
    <dgm:cxn modelId="{4D458F9F-E318-4729-B231-22F2816951D6}" type="presParOf" srcId="{C1E9EC5C-AE14-4C2E-8294-D0439207CAB8}" destId="{F1D28A1E-1F0D-444D-9AF8-C2CD707707CE}" srcOrd="1" destOrd="0" presId="urn:microsoft.com/office/officeart/2018/5/layout/IconCircleLabelList"/>
    <dgm:cxn modelId="{BCAC1403-0FD3-492B-A499-AFE5D563E375}" type="presParOf" srcId="{C1E9EC5C-AE14-4C2E-8294-D0439207CAB8}" destId="{25AEF79F-A174-4DF9-9A40-B1CA98E7D0EC}" srcOrd="2" destOrd="0" presId="urn:microsoft.com/office/officeart/2018/5/layout/IconCircleLabelList"/>
    <dgm:cxn modelId="{A8F82BE4-16A8-42B9-9394-B6CFAAB07748}" type="presParOf" srcId="{C1E9EC5C-AE14-4C2E-8294-D0439207CAB8}" destId="{136E454C-3552-4D6C-8869-B3B58EBF0D9A}" srcOrd="3" destOrd="0" presId="urn:microsoft.com/office/officeart/2018/5/layout/IconCircleLabelList"/>
    <dgm:cxn modelId="{9C26F88B-981B-4930-85A2-BEC3E2BE0FD9}" type="presParOf" srcId="{8D24926A-07EB-4667-BB5C-530FD714517F}" destId="{E73950CF-95E4-4990-A665-54E6E736F16F}" srcOrd="5" destOrd="0" presId="urn:microsoft.com/office/officeart/2018/5/layout/IconCircleLabelList"/>
    <dgm:cxn modelId="{8F7BDD36-96FC-4F09-981A-3A7FDF7EDC2E}" type="presParOf" srcId="{8D24926A-07EB-4667-BB5C-530FD714517F}" destId="{C75CBD86-A1B1-4AAE-B702-F328404E9826}" srcOrd="6" destOrd="0" presId="urn:microsoft.com/office/officeart/2018/5/layout/IconCircleLabelList"/>
    <dgm:cxn modelId="{022750E8-7423-4847-8E24-A043642BFEC0}" type="presParOf" srcId="{C75CBD86-A1B1-4AAE-B702-F328404E9826}" destId="{5B0FD45C-CA83-4C6B-AB00-9E23C46089AA}" srcOrd="0" destOrd="0" presId="urn:microsoft.com/office/officeart/2018/5/layout/IconCircleLabelList"/>
    <dgm:cxn modelId="{CDFF9C2A-FB2F-4D14-BA57-953A8FC46F0C}" type="presParOf" srcId="{C75CBD86-A1B1-4AAE-B702-F328404E9826}" destId="{53ABB71F-3068-49D9-92E6-AF9A91A3E599}" srcOrd="1" destOrd="0" presId="urn:microsoft.com/office/officeart/2018/5/layout/IconCircleLabelList"/>
    <dgm:cxn modelId="{1DD6D193-C547-45DB-B3A2-8832D9C2E0EC}" type="presParOf" srcId="{C75CBD86-A1B1-4AAE-B702-F328404E9826}" destId="{4CE46598-3121-47A1-855A-6CBBB995A321}" srcOrd="2" destOrd="0" presId="urn:microsoft.com/office/officeart/2018/5/layout/IconCircleLabelList"/>
    <dgm:cxn modelId="{D5F6F62E-5196-4057-B68B-955503566FDA}" type="presParOf" srcId="{C75CBD86-A1B1-4AAE-B702-F328404E9826}" destId="{14002CDC-FFB5-40E6-A502-B2CB826FD384}" srcOrd="3" destOrd="0" presId="urn:microsoft.com/office/officeart/2018/5/layout/IconCircleLabelList"/>
    <dgm:cxn modelId="{661E6E91-C920-4696-91FB-72AA8EB0AA45}" type="presParOf" srcId="{8D24926A-07EB-4667-BB5C-530FD714517F}" destId="{FE14506E-DC26-43AB-BA9A-3101FE0695E6}" srcOrd="7" destOrd="0" presId="urn:microsoft.com/office/officeart/2018/5/layout/IconCircleLabelList"/>
    <dgm:cxn modelId="{D411F886-6FC3-437B-98D8-4AD65C8576FA}" type="presParOf" srcId="{8D24926A-07EB-4667-BB5C-530FD714517F}" destId="{8F37FB19-7E3C-422F-96E2-37573A632958}" srcOrd="8" destOrd="0" presId="urn:microsoft.com/office/officeart/2018/5/layout/IconCircleLabelList"/>
    <dgm:cxn modelId="{63EEBF6B-98A7-4E8E-815C-F7435B0C206B}" type="presParOf" srcId="{8F37FB19-7E3C-422F-96E2-37573A632958}" destId="{7FB6D5E3-DBDA-45C4-888C-04F8B54B7703}" srcOrd="0" destOrd="0" presId="urn:microsoft.com/office/officeart/2018/5/layout/IconCircleLabelList"/>
    <dgm:cxn modelId="{EEF41B57-0F72-454C-879C-3240D429613B}" type="presParOf" srcId="{8F37FB19-7E3C-422F-96E2-37573A632958}" destId="{4D363688-DF38-4F66-885F-441617125B76}" srcOrd="1" destOrd="0" presId="urn:microsoft.com/office/officeart/2018/5/layout/IconCircleLabelList"/>
    <dgm:cxn modelId="{4F22E437-4658-4174-920B-1E0A30C5B453}" type="presParOf" srcId="{8F37FB19-7E3C-422F-96E2-37573A632958}" destId="{A96D4E59-17E7-4B45-B0E8-978F7443AA18}" srcOrd="2" destOrd="0" presId="urn:microsoft.com/office/officeart/2018/5/layout/IconCircleLabelList"/>
    <dgm:cxn modelId="{E0155AA3-3FAA-492F-A429-1397C53070EB}" type="presParOf" srcId="{8F37FB19-7E3C-422F-96E2-37573A632958}" destId="{462B1CA4-FD87-4B53-80D4-D2FB7020D9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AFF58-71A1-4C97-8042-46D30C04818B}">
      <dsp:nvSpPr>
        <dsp:cNvPr id="0" name=""/>
        <dsp:cNvSpPr/>
      </dsp:nvSpPr>
      <dsp:spPr>
        <a:xfrm>
          <a:off x="954808" y="791"/>
          <a:ext cx="1079771" cy="10797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EEF57-27AD-4578-BA97-EAB4D8A84A31}">
      <dsp:nvSpPr>
        <dsp:cNvPr id="0" name=""/>
        <dsp:cNvSpPr/>
      </dsp:nvSpPr>
      <dsp:spPr>
        <a:xfrm>
          <a:off x="1184923" y="230906"/>
          <a:ext cx="619541" cy="61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28CE6-6127-416B-A4C7-F942D73EE58C}">
      <dsp:nvSpPr>
        <dsp:cNvPr id="0" name=""/>
        <dsp:cNvSpPr/>
      </dsp:nvSpPr>
      <dsp:spPr>
        <a:xfrm>
          <a:off x="609635" y="1416885"/>
          <a:ext cx="1770117" cy="256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Chapter 1 Overview</a:t>
          </a:r>
        </a:p>
      </dsp:txBody>
      <dsp:txXfrm>
        <a:off x="609635" y="1416885"/>
        <a:ext cx="1770117" cy="2560598"/>
      </dsp:txXfrm>
    </dsp:sp>
    <dsp:sp modelId="{5448479E-1683-4A03-A420-2885DB29979E}">
      <dsp:nvSpPr>
        <dsp:cNvPr id="0" name=""/>
        <dsp:cNvSpPr/>
      </dsp:nvSpPr>
      <dsp:spPr>
        <a:xfrm>
          <a:off x="3034696" y="791"/>
          <a:ext cx="1079771" cy="10797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F557B-D8A2-420E-BA88-BA7BFEF5076E}">
      <dsp:nvSpPr>
        <dsp:cNvPr id="0" name=""/>
        <dsp:cNvSpPr/>
      </dsp:nvSpPr>
      <dsp:spPr>
        <a:xfrm>
          <a:off x="3264811" y="230906"/>
          <a:ext cx="619541" cy="61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D0DE5-81BB-4B2C-93CC-8CCAD2A4E394}">
      <dsp:nvSpPr>
        <dsp:cNvPr id="0" name=""/>
        <dsp:cNvSpPr/>
      </dsp:nvSpPr>
      <dsp:spPr>
        <a:xfrm>
          <a:off x="2689523" y="1416885"/>
          <a:ext cx="1770117" cy="256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Chapter 2 Theoretical basic</a:t>
          </a:r>
        </a:p>
      </dsp:txBody>
      <dsp:txXfrm>
        <a:off x="2689523" y="1416885"/>
        <a:ext cx="1770117" cy="2560598"/>
      </dsp:txXfrm>
    </dsp:sp>
    <dsp:sp modelId="{C54BB116-0CE8-472B-871E-C958AAEFEE81}">
      <dsp:nvSpPr>
        <dsp:cNvPr id="0" name=""/>
        <dsp:cNvSpPr/>
      </dsp:nvSpPr>
      <dsp:spPr>
        <a:xfrm>
          <a:off x="5228995" y="791"/>
          <a:ext cx="1079771" cy="10797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28A1E-1F0D-444D-9AF8-C2CD707707CE}">
      <dsp:nvSpPr>
        <dsp:cNvPr id="0" name=""/>
        <dsp:cNvSpPr/>
      </dsp:nvSpPr>
      <dsp:spPr>
        <a:xfrm>
          <a:off x="5459110" y="230906"/>
          <a:ext cx="619541" cy="61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E454C-3552-4D6C-8869-B3B58EBF0D9A}">
      <dsp:nvSpPr>
        <dsp:cNvPr id="0" name=""/>
        <dsp:cNvSpPr/>
      </dsp:nvSpPr>
      <dsp:spPr>
        <a:xfrm>
          <a:off x="4769410" y="1416885"/>
          <a:ext cx="1998940" cy="256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Chapter 3 Introducing Spartan 3E KIT</a:t>
          </a:r>
        </a:p>
      </dsp:txBody>
      <dsp:txXfrm>
        <a:off x="4769410" y="1416885"/>
        <a:ext cx="1998940" cy="2560598"/>
      </dsp:txXfrm>
    </dsp:sp>
    <dsp:sp modelId="{5B0FD45C-CA83-4C6B-AB00-9E23C46089AA}">
      <dsp:nvSpPr>
        <dsp:cNvPr id="0" name=""/>
        <dsp:cNvSpPr/>
      </dsp:nvSpPr>
      <dsp:spPr>
        <a:xfrm>
          <a:off x="7423294" y="791"/>
          <a:ext cx="1079771" cy="10797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B71F-3068-49D9-92E6-AF9A91A3E599}">
      <dsp:nvSpPr>
        <dsp:cNvPr id="0" name=""/>
        <dsp:cNvSpPr/>
      </dsp:nvSpPr>
      <dsp:spPr>
        <a:xfrm>
          <a:off x="7653409" y="230906"/>
          <a:ext cx="619541" cy="619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02CDC-FFB5-40E6-A502-B2CB826FD384}">
      <dsp:nvSpPr>
        <dsp:cNvPr id="0" name=""/>
        <dsp:cNvSpPr/>
      </dsp:nvSpPr>
      <dsp:spPr>
        <a:xfrm>
          <a:off x="7078121" y="1416885"/>
          <a:ext cx="1770117" cy="256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Chapter 4 Design USB data transfer</a:t>
          </a:r>
        </a:p>
      </dsp:txBody>
      <dsp:txXfrm>
        <a:off x="7078121" y="1416885"/>
        <a:ext cx="1770117" cy="2560598"/>
      </dsp:txXfrm>
    </dsp:sp>
    <dsp:sp modelId="{7FB6D5E3-DBDA-45C4-888C-04F8B54B7703}">
      <dsp:nvSpPr>
        <dsp:cNvPr id="0" name=""/>
        <dsp:cNvSpPr/>
      </dsp:nvSpPr>
      <dsp:spPr>
        <a:xfrm>
          <a:off x="9656129" y="791"/>
          <a:ext cx="1079771" cy="10797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63688-DF38-4F66-885F-441617125B76}">
      <dsp:nvSpPr>
        <dsp:cNvPr id="0" name=""/>
        <dsp:cNvSpPr/>
      </dsp:nvSpPr>
      <dsp:spPr>
        <a:xfrm>
          <a:off x="9886244" y="230906"/>
          <a:ext cx="619541" cy="6195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B1CA4-FD87-4B53-80D4-D2FB7020D95D}">
      <dsp:nvSpPr>
        <dsp:cNvPr id="0" name=""/>
        <dsp:cNvSpPr/>
      </dsp:nvSpPr>
      <dsp:spPr>
        <a:xfrm>
          <a:off x="9158009" y="1416885"/>
          <a:ext cx="2076011" cy="256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Chapter 5 Write code for USB transmitter and emulation</a:t>
          </a:r>
        </a:p>
      </dsp:txBody>
      <dsp:txXfrm>
        <a:off x="9158009" y="1416885"/>
        <a:ext cx="2076011" cy="2560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618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8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0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67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0" i="0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7EF65-CC0E-EC31-ED3D-6D20D2A0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093" y="4575968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sz="8800" dirty="0"/>
              <a:t>USB</a:t>
            </a:r>
          </a:p>
        </p:txBody>
      </p:sp>
      <p:pic>
        <p:nvPicPr>
          <p:cNvPr id="4" name="Picture 3" descr="Red and yellow electrical plug">
            <a:extLst>
              <a:ext uri="{FF2B5EF4-FFF2-40B4-BE49-F238E27FC236}">
                <a16:creationId xmlns:a16="http://schemas.microsoft.com/office/drawing/2014/main" id="{E4AE2C06-662F-525A-C019-CCB022C20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94" b="2817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Open book outline">
            <a:extLst>
              <a:ext uri="{FF2B5EF4-FFF2-40B4-BE49-F238E27FC236}">
                <a16:creationId xmlns:a16="http://schemas.microsoft.com/office/drawing/2014/main" id="{FD7F48BB-4A92-F8C1-B2B5-BDCED0E7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9189" y="2869349"/>
            <a:ext cx="551873" cy="551873"/>
          </a:xfrm>
          <a:prstGeom prst="rect">
            <a:avLst/>
          </a:prstGeom>
        </p:spPr>
      </p:pic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3E9E55F5-7E04-D200-CAFC-BCE77A8AF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9186" y="3462914"/>
            <a:ext cx="551873" cy="551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6F0C8-075F-C923-0D66-76E3E91A58EB}"/>
              </a:ext>
            </a:extLst>
          </p:cNvPr>
          <p:cNvSpPr txBox="1"/>
          <p:nvPr/>
        </p:nvSpPr>
        <p:spPr>
          <a:xfrm>
            <a:off x="8451273" y="2983345"/>
            <a:ext cx="331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20119189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696A0-1A84-9135-E844-BFCE7753B4A2}"/>
              </a:ext>
            </a:extLst>
          </p:cNvPr>
          <p:cNvSpPr txBox="1"/>
          <p:nvPr/>
        </p:nvSpPr>
        <p:spPr>
          <a:xfrm>
            <a:off x="8451273" y="3554184"/>
            <a:ext cx="331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20119189</a:t>
            </a:r>
          </a:p>
        </p:txBody>
      </p:sp>
      <p:pic>
        <p:nvPicPr>
          <p:cNvPr id="1026" name="Picture 2" descr="USB 3.1 Corsair Voyager GTX | Techzones">
            <a:extLst>
              <a:ext uri="{FF2B5EF4-FFF2-40B4-BE49-F238E27FC236}">
                <a16:creationId xmlns:a16="http://schemas.microsoft.com/office/drawing/2014/main" id="{4B0C3980-F403-BEF5-4D05-3DF433F48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86" y="3822737"/>
            <a:ext cx="3315854" cy="331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668B-0BB1-0C44-DD37-F5F7D17C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4EEE-2EFF-28DE-1EE5-FCB79F7F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2E49-15B8-76E0-D1B1-12E71943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27762"/>
            <a:ext cx="10026650" cy="655637"/>
          </a:xfrm>
        </p:spPr>
        <p:txBody>
          <a:bodyPr/>
          <a:lstStyle/>
          <a:p>
            <a:r>
              <a:rPr lang="en-US" sz="6000"/>
              <a:t>Outline </a:t>
            </a:r>
            <a:endParaRPr lang="en-US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61DBF6-5DBA-D25D-23C0-E2FC245D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994489"/>
              </p:ext>
            </p:extLst>
          </p:nvPr>
        </p:nvGraphicFramePr>
        <p:xfrm>
          <a:off x="156755" y="1790700"/>
          <a:ext cx="11843656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7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BC8-57EC-0F5D-9865-E6B2174A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754"/>
            <a:ext cx="10026650" cy="655637"/>
          </a:xfrm>
        </p:spPr>
        <p:txBody>
          <a:bodyPr/>
          <a:lstStyle/>
          <a:p>
            <a:r>
              <a:rPr lang="en-US" sz="6000" dirty="0"/>
              <a:t>Chapter 1 Overview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2050" name="Picture 2" descr="What is a USB Port and How Can You Use It?">
            <a:extLst>
              <a:ext uri="{FF2B5EF4-FFF2-40B4-BE49-F238E27FC236}">
                <a16:creationId xmlns:a16="http://schemas.microsoft.com/office/drawing/2014/main" id="{EE6C19E1-AB58-3881-F7F8-DA8026E781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52" y="3020558"/>
            <a:ext cx="4662877" cy="38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E923D-F90B-16EE-5DB5-DDECA706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3012509"/>
            <a:ext cx="4573129" cy="38420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DF44462-2CE5-E62E-8BB7-94791FE3FCFA}"/>
              </a:ext>
            </a:extLst>
          </p:cNvPr>
          <p:cNvSpPr txBox="1">
            <a:spLocks/>
          </p:cNvSpPr>
          <p:nvPr/>
        </p:nvSpPr>
        <p:spPr>
          <a:xfrm>
            <a:off x="818605" y="1345731"/>
            <a:ext cx="10894423" cy="65563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USB port (Universal Serial Bus) is a serial standard developed by a group of many companies: Compaq, DEC, IBM, Intel, Microsoft, NEC and Nortel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B5E35-F934-CB3B-1175-1D018F76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1436431"/>
            <a:ext cx="3884962" cy="1331604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Chapter 2 Theoretical Basic</a:t>
            </a:r>
            <a:br>
              <a:rPr lang="en-US" sz="4400" dirty="0"/>
            </a:br>
            <a:endParaRPr lang="en-US" sz="4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E492-7DB6-196E-F2E4-1700B7EE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3" y="3667938"/>
            <a:ext cx="4471719" cy="30098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basic structure of the USB network is the star layers. A USB system consists of one or more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peripherals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one or more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a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host controller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A1CC8-8548-167C-F27D-CB4DEA361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"/>
          <a:stretch/>
        </p:blipFill>
        <p:spPr>
          <a:xfrm>
            <a:off x="4980212" y="540033"/>
            <a:ext cx="6670800" cy="28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C8A66-3BD0-6F10-C357-12DA2E504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9" b="13620"/>
          <a:stretch/>
        </p:blipFill>
        <p:spPr>
          <a:xfrm>
            <a:off x="4980212" y="3427200"/>
            <a:ext cx="6670800" cy="28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3A44B-D945-111D-5362-A2B3CC12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11" y="6317967"/>
            <a:ext cx="667079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5B981B-25D9-A8D0-3578-70F0F42D290C}"/>
              </a:ext>
            </a:extLst>
          </p:cNvPr>
          <p:cNvSpPr txBox="1">
            <a:spLocks/>
          </p:cNvSpPr>
          <p:nvPr/>
        </p:nvSpPr>
        <p:spPr>
          <a:xfrm>
            <a:off x="9747" y="1436431"/>
            <a:ext cx="3884962" cy="1331604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cap="none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4400" dirty="0"/>
              <a:t>Chapter 2 Theoretical Basic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5C4B23-2515-B956-2FBA-56C638723676}"/>
              </a:ext>
            </a:extLst>
          </p:cNvPr>
          <p:cNvSpPr/>
          <p:nvPr/>
        </p:nvSpPr>
        <p:spPr>
          <a:xfrm>
            <a:off x="304782" y="3186059"/>
            <a:ext cx="1403838" cy="1715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USB transfer processes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93D892-FA83-6DCC-744C-697720CE127B}"/>
              </a:ext>
            </a:extLst>
          </p:cNvPr>
          <p:cNvSpPr/>
          <p:nvPr/>
        </p:nvSpPr>
        <p:spPr>
          <a:xfrm>
            <a:off x="3670645" y="1713412"/>
            <a:ext cx="2172788" cy="105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Isochronous Transfers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1110E7-601E-450A-F826-9512039EFE59}"/>
              </a:ext>
            </a:extLst>
          </p:cNvPr>
          <p:cNvSpPr/>
          <p:nvPr/>
        </p:nvSpPr>
        <p:spPr>
          <a:xfrm>
            <a:off x="3670645" y="2955674"/>
            <a:ext cx="2172788" cy="105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Interrupt Transfers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469BF8-1029-F34A-A6E4-DF0512664EE2}"/>
              </a:ext>
            </a:extLst>
          </p:cNvPr>
          <p:cNvSpPr/>
          <p:nvPr/>
        </p:nvSpPr>
        <p:spPr>
          <a:xfrm>
            <a:off x="3670645" y="4197936"/>
            <a:ext cx="2172788" cy="105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Bulk Transfers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8A07E8-97A6-A544-0471-057D3F33F4F5}"/>
              </a:ext>
            </a:extLst>
          </p:cNvPr>
          <p:cNvSpPr/>
          <p:nvPr/>
        </p:nvSpPr>
        <p:spPr>
          <a:xfrm>
            <a:off x="3670645" y="5421569"/>
            <a:ext cx="2172788" cy="105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Control Transfers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DD6502-12EB-548C-C83C-196F2528F9A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708620" y="2240724"/>
            <a:ext cx="1962025" cy="1803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6A6244-CC26-2393-8E60-09B4331C472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708620" y="3482986"/>
            <a:ext cx="1962025" cy="560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23814-034C-0D1D-C2C5-76403C45EF1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1708620" y="4043853"/>
            <a:ext cx="1962025" cy="681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65B36E-774F-CDD7-6482-7A2AF644AF8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708620" y="4043853"/>
            <a:ext cx="1962025" cy="1905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FAA2A8-5441-8F90-3BA9-07C3384984B6}"/>
              </a:ext>
            </a:extLst>
          </p:cNvPr>
          <p:cNvSpPr/>
          <p:nvPr/>
        </p:nvSpPr>
        <p:spPr>
          <a:xfrm>
            <a:off x="5919441" y="0"/>
            <a:ext cx="457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1A04D-836C-E0BC-6A7B-BE6B498ACB16}"/>
              </a:ext>
            </a:extLst>
          </p:cNvPr>
          <p:cNvSpPr txBox="1"/>
          <p:nvPr/>
        </p:nvSpPr>
        <p:spPr>
          <a:xfrm>
            <a:off x="6677047" y="172339"/>
            <a:ext cx="3121547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Interrupt Transfer</a:t>
            </a:r>
            <a:endParaRPr lang="en-US" sz="2800" b="1" dirty="0">
              <a:solidFill>
                <a:schemeClr val="tx1">
                  <a:lumMod val="9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49D2EC-093B-B76C-EE5E-6DE5075B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168" y="1793966"/>
            <a:ext cx="6180972" cy="33335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D1FCD0-A507-1E3D-7097-F2B1FA2738EC}"/>
              </a:ext>
            </a:extLst>
          </p:cNvPr>
          <p:cNvSpPr txBox="1"/>
          <p:nvPr/>
        </p:nvSpPr>
        <p:spPr>
          <a:xfrm>
            <a:off x="7093565" y="5125673"/>
            <a:ext cx="400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Have 2 types 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Interrupt In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Interrupt Out</a:t>
            </a:r>
          </a:p>
        </p:txBody>
      </p:sp>
    </p:spTree>
    <p:extLst>
      <p:ext uri="{BB962C8B-B14F-4D97-AF65-F5344CB8AC3E}">
        <p14:creationId xmlns:p14="http://schemas.microsoft.com/office/powerpoint/2010/main" val="310952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388D-A0A6-1B52-C791-9608A529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9055" cy="1292662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Introducing Spartan 3E KIT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52D7F-19AE-DBC7-9EA4-34B2CA3F1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4"/>
          <a:stretch/>
        </p:blipFill>
        <p:spPr>
          <a:xfrm>
            <a:off x="-1670" y="1209339"/>
            <a:ext cx="7427706" cy="49839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9DDC-44FC-67F0-EA12-D5DBDF37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036" y="1209339"/>
            <a:ext cx="4391230" cy="4983978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Input/Output Blocks (IOBs): I/O blocks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Configurable Logic Blocks (CLBs) : made up of Look-Up Tables (LUTs).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RAM: Supports 16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Kb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RAM per RAM Block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Multiplier Blocks: 18-bit input multiplier block.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 Clock Manager (DCM) Blocks: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pulse control block.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Interconnect: Connections.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8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C57A-B88B-3151-4DA7-C6754DDD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18752" cy="655637"/>
          </a:xfrm>
        </p:spPr>
        <p:txBody>
          <a:bodyPr/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 4: DESIGN USB DATA TRANSFER </a:t>
            </a:r>
            <a:br>
              <a:rPr lang="en-US" sz="3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FD796-38C8-D466-0B3A-7E702722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1661"/>
            <a:ext cx="7392952" cy="31962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CB842-E808-B4F2-A072-732ED2FBA673}"/>
              </a:ext>
            </a:extLst>
          </p:cNvPr>
          <p:cNvSpPr txBox="1"/>
          <p:nvPr/>
        </p:nvSpPr>
        <p:spPr>
          <a:xfrm>
            <a:off x="7843707" y="1040235"/>
            <a:ext cx="38924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USB Transceiver or UTMI (USB Transceiver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Macrocell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Interface) acts as an intermediary between the serial device interface and the physical transmission line.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8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C44B-851C-F3CE-1AB8-925D2FA8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1563-67A6-84FB-DBED-B5830DB5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4075C-7370-9ACD-5AE6-2B97C5F9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77" y="0"/>
            <a:ext cx="8663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3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D258-EF0D-20A0-0143-C46302D1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5F0E-75B0-0376-0A18-D469B41E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580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412A24"/>
      </a:dk2>
      <a:lt2>
        <a:srgbClr val="E2E7E8"/>
      </a:lt2>
      <a:accent1>
        <a:srgbClr val="CC4520"/>
      </a:accent1>
      <a:accent2>
        <a:srgbClr val="DE3256"/>
      </a:accent2>
      <a:accent3>
        <a:srgbClr val="D59830"/>
      </a:accent3>
      <a:accent4>
        <a:srgbClr val="1DB792"/>
      </a:accent4>
      <a:accent5>
        <a:srgbClr val="2EAFCC"/>
      </a:accent5>
      <a:accent6>
        <a:srgbClr val="2066CC"/>
      </a:accent6>
      <a:hlink>
        <a:srgbClr val="368DA4"/>
      </a:hlink>
      <a:folHlink>
        <a:srgbClr val="7F7F7F"/>
      </a:folHlink>
    </a:clrScheme>
    <a:fontScheme name="Leaf">
      <a:majorFont>
        <a:latin typeface="Yu Gothic Medium"/>
        <a:ea typeface=""/>
        <a:cs typeface=""/>
      </a:majorFont>
      <a:minorFont>
        <a:latin typeface="Yu Gothic Medium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240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Yu Gothic Medium</vt:lpstr>
      <vt:lpstr>Arial</vt:lpstr>
      <vt:lpstr>Calibri</vt:lpstr>
      <vt:lpstr>Calibri Light</vt:lpstr>
      <vt:lpstr>Times New Roman</vt:lpstr>
      <vt:lpstr>Wingdings</vt:lpstr>
      <vt:lpstr>LeafVTI</vt:lpstr>
      <vt:lpstr>USB</vt:lpstr>
      <vt:lpstr>Outline </vt:lpstr>
      <vt:lpstr>Chapter 1 Overview </vt:lpstr>
      <vt:lpstr>Chapter 2 Theoretical Basic </vt:lpstr>
      <vt:lpstr>PowerPoint Presentation</vt:lpstr>
      <vt:lpstr>Chapter 3 Introducing Spartan 3E KIT  </vt:lpstr>
      <vt:lpstr>CHAPTER 4: DESIGN USB DATA TRANSFER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</dc:title>
  <dc:creator>K Kiddy</dc:creator>
  <cp:lastModifiedBy>K Kiddy</cp:lastModifiedBy>
  <cp:revision>5</cp:revision>
  <dcterms:created xsi:type="dcterms:W3CDTF">2022-05-22T03:05:20Z</dcterms:created>
  <dcterms:modified xsi:type="dcterms:W3CDTF">2022-05-23T18:33:56Z</dcterms:modified>
</cp:coreProperties>
</file>