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D0D-BE97-4A7B-848A-4A81AD01DD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A7A2-4EB9-4FA0-A761-178543CC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9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D0D-BE97-4A7B-848A-4A81AD01DD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A7A2-4EB9-4FA0-A761-178543CC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8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D0D-BE97-4A7B-848A-4A81AD01DD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A7A2-4EB9-4FA0-A761-178543CC67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723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D0D-BE97-4A7B-848A-4A81AD01DD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A7A2-4EB9-4FA0-A761-178543CC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21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D0D-BE97-4A7B-848A-4A81AD01DD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A7A2-4EB9-4FA0-A761-178543CC67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5107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D0D-BE97-4A7B-848A-4A81AD01DD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A7A2-4EB9-4FA0-A761-178543CC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0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D0D-BE97-4A7B-848A-4A81AD01DD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A7A2-4EB9-4FA0-A761-178543CC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21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D0D-BE97-4A7B-848A-4A81AD01DD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A7A2-4EB9-4FA0-A761-178543CC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9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D0D-BE97-4A7B-848A-4A81AD01DD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A7A2-4EB9-4FA0-A761-178543CC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5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D0D-BE97-4A7B-848A-4A81AD01DD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A7A2-4EB9-4FA0-A761-178543CC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4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D0D-BE97-4A7B-848A-4A81AD01DD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A7A2-4EB9-4FA0-A761-178543CC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0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D0D-BE97-4A7B-848A-4A81AD01DD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A7A2-4EB9-4FA0-A761-178543CC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2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D0D-BE97-4A7B-848A-4A81AD01DD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A7A2-4EB9-4FA0-A761-178543CC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3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D0D-BE97-4A7B-848A-4A81AD01DD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A7A2-4EB9-4FA0-A761-178543CC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2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D0D-BE97-4A7B-848A-4A81AD01DD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A7A2-4EB9-4FA0-A761-178543CC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93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7D0D-BE97-4A7B-848A-4A81AD01DD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A7A2-4EB9-4FA0-A761-178543CC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8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7D0D-BE97-4A7B-848A-4A81AD01DD62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BDA7A2-4EB9-4FA0-A761-178543CC6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81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2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29637" y="934457"/>
            <a:ext cx="9144000" cy="1489166"/>
          </a:xfrm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chemeClr val="tx1"/>
                </a:solidFill>
              </a:rPr>
              <a:t>Running man from</a:t>
            </a:r>
            <a:endParaRPr lang="zh-CN" alt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By GongMing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363" y="982750"/>
            <a:ext cx="1440873" cy="144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2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 smtClean="0">
                <a:solidFill>
                  <a:schemeClr val="tx1"/>
                </a:solidFill>
              </a:rPr>
              <a:t>Process plan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Grouping</a:t>
            </a:r>
          </a:p>
          <a:p>
            <a:r>
              <a:rPr lang="en-US" altLang="zh-CN" sz="3200" dirty="0" smtClean="0"/>
              <a:t>Pressure plate relay race</a:t>
            </a:r>
          </a:p>
          <a:p>
            <a:r>
              <a:rPr lang="en-US" altLang="zh-CN" sz="3200" dirty="0" smtClean="0"/>
              <a:t>Guessing</a:t>
            </a:r>
          </a:p>
          <a:p>
            <a:r>
              <a:rPr lang="en-US" altLang="zh-CN" sz="3200" dirty="0" smtClean="0"/>
              <a:t>Dodgeball</a:t>
            </a:r>
          </a:p>
          <a:p>
            <a:r>
              <a:rPr lang="en-US" altLang="zh-CN" sz="3200" dirty="0" smtClean="0"/>
              <a:t>Rope skipping</a:t>
            </a:r>
          </a:p>
          <a:p>
            <a:r>
              <a:rPr lang="en-US" altLang="zh-CN" sz="3200" dirty="0" smtClean="0"/>
              <a:t>Nameplate ripping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53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2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 smtClean="0">
                <a:solidFill>
                  <a:schemeClr val="tx1"/>
                </a:solidFill>
              </a:rPr>
              <a:t>RM Grouping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2481" y="1066403"/>
            <a:ext cx="2609624" cy="172799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827" y="3251200"/>
            <a:ext cx="2093529" cy="27913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框 4"/>
          <p:cNvSpPr txBox="1"/>
          <p:nvPr/>
        </p:nvSpPr>
        <p:spPr>
          <a:xfrm>
            <a:off x="677334" y="2354237"/>
            <a:ext cx="56834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You never know who will be your teammates.That is why we call this step interesting-grouping or destiny-grouping.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9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2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tx1"/>
                </a:solidFill>
              </a:rPr>
              <a:t>Pressure plate relay race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91" y="3574473"/>
            <a:ext cx="1814368" cy="24191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907" y="1477818"/>
            <a:ext cx="2735536" cy="182988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/>
          <p:cNvSpPr txBox="1"/>
          <p:nvPr/>
        </p:nvSpPr>
        <p:spPr>
          <a:xfrm>
            <a:off x="677334" y="2543421"/>
            <a:ext cx="64377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Team play.</a:t>
            </a:r>
          </a:p>
          <a:p>
            <a:r>
              <a:rPr lang="en-US" altLang="zh-CN" sz="3200" dirty="0" smtClean="0"/>
              <a:t>This is the team challenge.</a:t>
            </a:r>
          </a:p>
          <a:p>
            <a:r>
              <a:rPr lang="en-US" altLang="zh-CN" sz="3200" dirty="0" smtClean="0"/>
              <a:t>The winning team will get a great advantage in the next step.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5774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2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tx1"/>
                </a:solidFill>
              </a:rPr>
              <a:t>RM Guessing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146" y="1384372"/>
            <a:ext cx="2692472" cy="179194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146" y="3951093"/>
            <a:ext cx="2692472" cy="17965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/>
          <p:cNvSpPr txBox="1"/>
          <p:nvPr/>
        </p:nvSpPr>
        <p:spPr>
          <a:xfrm>
            <a:off x="677334" y="2133600"/>
            <a:ext cx="6105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In this step,each team pick a member as guesser,the others will be actors.Actors use body-langruage to tell the guesser the word which is behind him.</a:t>
            </a:r>
          </a:p>
          <a:p>
            <a:r>
              <a:rPr lang="en-US" altLang="zh-CN" sz="3200" dirty="0" smtClean="0"/>
              <a:t>Each team have 5 mins.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306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2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tx1"/>
                </a:solidFill>
              </a:rPr>
              <a:t>RM Dodgeball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948" y="1930401"/>
            <a:ext cx="2623588" cy="14778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948" y="3888508"/>
            <a:ext cx="2623588" cy="19676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677334" y="2364510"/>
            <a:ext cx="60590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Simple rules.</a:t>
            </a:r>
          </a:p>
          <a:p>
            <a:r>
              <a:rPr lang="en-US" altLang="zh-CN" sz="3200" dirty="0" smtClean="0"/>
              <a:t>You can catch the ball.If you touch the ball,and did not catched it,you out.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5933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2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tx1"/>
                </a:solidFill>
              </a:rPr>
              <a:t>RM Rope skipping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86" y="1930400"/>
            <a:ext cx="2580770" cy="19355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86" y="4341242"/>
            <a:ext cx="2580770" cy="17263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677334" y="2752436"/>
            <a:ext cx="6650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Each team have 3 times to challenge team rope skipping.</a:t>
            </a:r>
          </a:p>
          <a:p>
            <a:r>
              <a:rPr lang="en-US" altLang="zh-CN" sz="3200" dirty="0" smtClean="0"/>
              <a:t>Maybe you want to challenge rope skipping with you all.</a:t>
            </a:r>
          </a:p>
          <a:p>
            <a:r>
              <a:rPr lang="en-US" altLang="zh-CN" sz="3200" dirty="0" smtClean="0"/>
              <a:t>It’s up to you.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963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2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tx1"/>
                </a:solidFill>
              </a:rPr>
              <a:t>Nameplate ripping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05" y="1930400"/>
            <a:ext cx="2936594" cy="19160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05" y="4189664"/>
            <a:ext cx="2936594" cy="21795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/>
          <p:cNvSpPr txBox="1"/>
          <p:nvPr/>
        </p:nvSpPr>
        <p:spPr>
          <a:xfrm>
            <a:off x="979055" y="2632364"/>
            <a:ext cx="6040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Time to crash your enemy.</a:t>
            </a:r>
          </a:p>
          <a:p>
            <a:r>
              <a:rPr lang="en-US" altLang="zh-CN" sz="3200" dirty="0" smtClean="0"/>
              <a:t>We have only one tip:</a:t>
            </a:r>
          </a:p>
          <a:p>
            <a:r>
              <a:rPr lang="en-US" altLang="zh-CN" sz="3200" dirty="0" smtClean="0"/>
              <a:t>Show no mercy.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391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2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tx1"/>
                </a:solidFill>
              </a:rPr>
              <a:t>About us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249" y="1270000"/>
            <a:ext cx="2602168" cy="17318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249" y="3583708"/>
            <a:ext cx="2602168" cy="26021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677334" y="2135909"/>
            <a:ext cx="68349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Our business scope includes teambuilding/road show/exhibition/party.</a:t>
            </a:r>
          </a:p>
          <a:p>
            <a:r>
              <a:rPr lang="en-US" altLang="zh-CN" sz="2800" dirty="0" smtClean="0"/>
              <a:t>Don’t ask me what to eat,because I don’t know.</a:t>
            </a:r>
          </a:p>
          <a:p>
            <a:r>
              <a:rPr lang="en-US" altLang="zh-CN" sz="2800" dirty="0" smtClean="0"/>
              <a:t>Please ask me how to play,because we are professional.</a:t>
            </a:r>
          </a:p>
          <a:p>
            <a:r>
              <a:rPr lang="en-US" altLang="zh-CN" sz="2800" dirty="0" smtClean="0"/>
              <a:t>Foreign customer manager:Gongming</a:t>
            </a:r>
          </a:p>
          <a:p>
            <a:r>
              <a:rPr lang="en-US" altLang="zh-CN" sz="2800" dirty="0" smtClean="0"/>
              <a:t>Tel:13661662431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808039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199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平面</vt:lpstr>
      <vt:lpstr>Running man from</vt:lpstr>
      <vt:lpstr>Process plan</vt:lpstr>
      <vt:lpstr>RM Grouping</vt:lpstr>
      <vt:lpstr>Pressure plate relay race</vt:lpstr>
      <vt:lpstr>RM Guessing</vt:lpstr>
      <vt:lpstr>RM Dodgeball</vt:lpstr>
      <vt:lpstr>RM Rope skipping</vt:lpstr>
      <vt:lpstr>Nameplate ripping</vt:lpstr>
      <vt:lpstr>About 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Running man from</dc:title>
  <dc:creator>Administrator</dc:creator>
  <cp:lastModifiedBy>Administrator</cp:lastModifiedBy>
  <cp:revision>17</cp:revision>
  <dcterms:created xsi:type="dcterms:W3CDTF">2016-03-24T13:06:10Z</dcterms:created>
  <dcterms:modified xsi:type="dcterms:W3CDTF">2016-03-24T15:46:20Z</dcterms:modified>
</cp:coreProperties>
</file>