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59" r:id="rId5"/>
    <p:sldId id="257" r:id="rId6"/>
    <p:sldId id="258" r:id="rId7"/>
    <p:sldId id="260" r:id="rId8"/>
    <p:sldId id="261" r:id="rId9"/>
    <p:sldId id="262"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y Morgan" initials="KM" lastIdx="18" clrIdx="0">
    <p:extLst>
      <p:ext uri="{19B8F6BF-5375-455C-9EA6-DF929625EA0E}">
        <p15:presenceInfo xmlns:p15="http://schemas.microsoft.com/office/powerpoint/2012/main" userId="S::kmorgan@firstinspires.org::19752d8f-270a-426b-91ad-1bf5c79275bc" providerId="AD"/>
      </p:ext>
    </p:extLst>
  </p:cmAuthor>
  <p:cmAuthor id="2" name="Tammy Pankey" initials="TP" lastIdx="17" clrIdx="1">
    <p:extLst>
      <p:ext uri="{19B8F6BF-5375-455C-9EA6-DF929625EA0E}">
        <p15:presenceInfo xmlns:p15="http://schemas.microsoft.com/office/powerpoint/2012/main" userId="S::tpankey@firstinspires.org::89b84b47-0384-4d66-b56e-dc00ebdb68cf" providerId="AD"/>
      </p:ext>
    </p:extLst>
  </p:cmAuthor>
  <p:cmAuthor id="3" name="Tammy Pankey" initials="" lastIdx="1" clrIdx="2"/>
  <p:cmAuthor id="4" name="Karen Casey" initials="KC" lastIdx="2" clrIdx="3">
    <p:extLst>
      <p:ext uri="{19B8F6BF-5375-455C-9EA6-DF929625EA0E}">
        <p15:presenceInfo xmlns:p15="http://schemas.microsoft.com/office/powerpoint/2012/main" userId="S::kcasey@firstinspires.org::3ec36879-b353-4ab0-bd58-e71fbbdded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82166"/>
    <a:srgbClr val="662F90"/>
    <a:srgbClr val="147342"/>
    <a:srgbClr val="006933"/>
    <a:srgbClr val="00A651"/>
    <a:srgbClr val="4472C4"/>
    <a:srgbClr val="FF781D"/>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92D00-60AD-4CFB-B688-465FEEF83258}" v="3" dt="2022-07-28T19:59:17.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22"/>
    <p:restoredTop sz="81918"/>
  </p:normalViewPr>
  <p:slideViewPr>
    <p:cSldViewPr snapToGrid="0">
      <p:cViewPr varScale="1">
        <p:scale>
          <a:sx n="70" d="100"/>
          <a:sy n="70" d="100"/>
        </p:scale>
        <p:origin x="2030" y="53"/>
      </p:cViewPr>
      <p:guideLst>
        <p:guide orient="horz" pos="2160"/>
        <p:guide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my Pankey" userId="89b84b47-0384-4d66-b56e-dc00ebdb68cf" providerId="ADAL" clId="{CCD92D00-60AD-4CFB-B688-465FEEF83258}"/>
    <pc:docChg chg="undo custSel modSld">
      <pc:chgData name="Tammy Pankey" userId="89b84b47-0384-4d66-b56e-dc00ebdb68cf" providerId="ADAL" clId="{CCD92D00-60AD-4CFB-B688-465FEEF83258}" dt="2022-07-28T19:59:29.677" v="12" actId="1592"/>
      <pc:docMkLst>
        <pc:docMk/>
      </pc:docMkLst>
      <pc:sldChg chg="modSp mod delCm modCm">
        <pc:chgData name="Tammy Pankey" userId="89b84b47-0384-4d66-b56e-dc00ebdb68cf" providerId="ADAL" clId="{CCD92D00-60AD-4CFB-B688-465FEEF83258}" dt="2022-07-28T19:59:23.688" v="11" actId="1592"/>
        <pc:sldMkLst>
          <pc:docMk/>
          <pc:sldMk cId="3211395316" sldId="261"/>
        </pc:sldMkLst>
        <pc:spChg chg="mod">
          <ac:chgData name="Tammy Pankey" userId="89b84b47-0384-4d66-b56e-dc00ebdb68cf" providerId="ADAL" clId="{CCD92D00-60AD-4CFB-B688-465FEEF83258}" dt="2022-07-28T19:59:04.505" v="9" actId="114"/>
          <ac:spMkLst>
            <pc:docMk/>
            <pc:sldMk cId="3211395316" sldId="261"/>
            <ac:spMk id="268" creationId="{00000000-0000-0000-0000-000000000000}"/>
          </ac:spMkLst>
        </pc:spChg>
        <pc:picChg chg="mod modCrop">
          <ac:chgData name="Tammy Pankey" userId="89b84b47-0384-4d66-b56e-dc00ebdb68cf" providerId="ADAL" clId="{CCD92D00-60AD-4CFB-B688-465FEEF83258}" dt="2022-07-28T19:58:54.470" v="8" actId="1440"/>
          <ac:picMkLst>
            <pc:docMk/>
            <pc:sldMk cId="3211395316" sldId="261"/>
            <ac:picMk id="3" creationId="{A74AECAD-D018-364E-8EA6-8EB5BA8D7528}"/>
          </ac:picMkLst>
        </pc:picChg>
      </pc:sldChg>
      <pc:sldChg chg="delCm">
        <pc:chgData name="Tammy Pankey" userId="89b84b47-0384-4d66-b56e-dc00ebdb68cf" providerId="ADAL" clId="{CCD92D00-60AD-4CFB-B688-465FEEF83258}" dt="2022-07-28T19:59:29.677" v="12" actId="1592"/>
        <pc:sldMkLst>
          <pc:docMk/>
          <pc:sldMk cId="705154223" sldId="262"/>
        </pc:sldMkLst>
      </pc:sldChg>
      <pc:sldChg chg="addSp delSp modSp mod">
        <pc:chgData name="Tammy Pankey" userId="89b84b47-0384-4d66-b56e-dc00ebdb68cf" providerId="ADAL" clId="{CCD92D00-60AD-4CFB-B688-465FEEF83258}" dt="2022-07-28T19:52:59.125" v="3"/>
        <pc:sldMkLst>
          <pc:docMk/>
          <pc:sldMk cId="2896519864" sldId="263"/>
        </pc:sldMkLst>
        <pc:spChg chg="del">
          <ac:chgData name="Tammy Pankey" userId="89b84b47-0384-4d66-b56e-dc00ebdb68cf" providerId="ADAL" clId="{CCD92D00-60AD-4CFB-B688-465FEEF83258}" dt="2022-07-28T19:52:58.593" v="2" actId="478"/>
          <ac:spMkLst>
            <pc:docMk/>
            <pc:sldMk cId="2896519864" sldId="263"/>
            <ac:spMk id="4" creationId="{9CD211A3-76B8-71B8-AC4A-1D83B1E874C3}"/>
          </ac:spMkLst>
        </pc:spChg>
        <pc:spChg chg="add mod">
          <ac:chgData name="Tammy Pankey" userId="89b84b47-0384-4d66-b56e-dc00ebdb68cf" providerId="ADAL" clId="{CCD92D00-60AD-4CFB-B688-465FEEF83258}" dt="2022-07-28T19:52:59.125" v="3"/>
          <ac:spMkLst>
            <pc:docMk/>
            <pc:sldMk cId="2896519864" sldId="263"/>
            <ac:spMk id="6" creationId="{08B79540-C522-A1C9-92C0-C1278A7B19D0}"/>
          </ac:spMkLst>
        </pc:spChg>
      </pc:sldChg>
    </pc:docChg>
  </pc:docChgLst>
  <pc:docChgLst>
    <pc:chgData name="Karen Casey" userId="S::kcasey@firstinspires.org::3ec36879-b353-4ab0-bd58-e71fbbdded4a" providerId="AD" clId="Web-{8ED6D7A2-5FB6-A9EE-D28A-BE8753BFC78C}"/>
    <pc:docChg chg="modSld">
      <pc:chgData name="Karen Casey" userId="S::kcasey@firstinspires.org::3ec36879-b353-4ab0-bd58-e71fbbdded4a" providerId="AD" clId="Web-{8ED6D7A2-5FB6-A9EE-D28A-BE8753BFC78C}" dt="2022-07-23T23:58:04.119" v="23" actId="20577"/>
      <pc:docMkLst>
        <pc:docMk/>
      </pc:docMkLst>
      <pc:sldChg chg="addSp delSp modSp">
        <pc:chgData name="Karen Casey" userId="S::kcasey@firstinspires.org::3ec36879-b353-4ab0-bd58-e71fbbdded4a" providerId="AD" clId="Web-{8ED6D7A2-5FB6-A9EE-D28A-BE8753BFC78C}" dt="2022-07-23T23:58:04.119" v="23" actId="20577"/>
        <pc:sldMkLst>
          <pc:docMk/>
          <pc:sldMk cId="2896519864" sldId="263"/>
        </pc:sldMkLst>
        <pc:spChg chg="add del">
          <ac:chgData name="Karen Casey" userId="S::kcasey@firstinspires.org::3ec36879-b353-4ab0-bd58-e71fbbdded4a" providerId="AD" clId="Web-{8ED6D7A2-5FB6-A9EE-D28A-BE8753BFC78C}" dt="2022-07-23T20:09:41.934" v="3"/>
          <ac:spMkLst>
            <pc:docMk/>
            <pc:sldMk cId="2896519864" sldId="263"/>
            <ac:spMk id="2" creationId="{63DCC443-7A8B-2BA2-6961-8CA10D19008F}"/>
          </ac:spMkLst>
        </pc:spChg>
        <pc:spChg chg="add mod">
          <ac:chgData name="Karen Casey" userId="S::kcasey@firstinspires.org::3ec36879-b353-4ab0-bd58-e71fbbdded4a" providerId="AD" clId="Web-{8ED6D7A2-5FB6-A9EE-D28A-BE8753BFC78C}" dt="2022-07-23T23:58:04.119" v="23" actId="20577"/>
          <ac:spMkLst>
            <pc:docMk/>
            <pc:sldMk cId="2896519864" sldId="263"/>
            <ac:spMk id="4" creationId="{9CD211A3-76B8-71B8-AC4A-1D83B1E874C3}"/>
          </ac:spMkLst>
        </pc:spChg>
        <pc:spChg chg="del mod">
          <ac:chgData name="Karen Casey" userId="S::kcasey@firstinspires.org::3ec36879-b353-4ab0-bd58-e71fbbdded4a" providerId="AD" clId="Web-{8ED6D7A2-5FB6-A9EE-D28A-BE8753BFC78C}" dt="2022-07-23T20:09:30.199" v="1"/>
          <ac:spMkLst>
            <pc:docMk/>
            <pc:sldMk cId="2896519864" sldId="263"/>
            <ac:spMk id="28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3F5F3-06B3-EE47-BF43-708E2593BF64}" type="datetimeFigureOut">
              <a:rPr lang="en-US" smtClean="0"/>
              <a:t>7/28/2022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B8CF6-C2C2-924C-96EF-0C0C9E05FEB2}" type="slidenum">
              <a:rPr lang="en-US" smtClean="0"/>
              <a:t>‹#›</a:t>
            </a:fld>
            <a:endParaRPr lang="en-US"/>
          </a:p>
        </p:txBody>
      </p:sp>
    </p:spTree>
    <p:extLst>
      <p:ext uri="{BB962C8B-B14F-4D97-AF65-F5344CB8AC3E}">
        <p14:creationId xmlns:p14="http://schemas.microsoft.com/office/powerpoint/2010/main" val="294501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B8CF6-C2C2-924C-96EF-0C0C9E05FEB2}" type="slidenum">
              <a:rPr lang="en-US" smtClean="0"/>
              <a:t>1</a:t>
            </a:fld>
            <a:endParaRPr lang="en-US"/>
          </a:p>
        </p:txBody>
      </p:sp>
    </p:spTree>
    <p:extLst>
      <p:ext uri="{BB962C8B-B14F-4D97-AF65-F5344CB8AC3E}">
        <p14:creationId xmlns:p14="http://schemas.microsoft.com/office/powerpoint/2010/main" val="222957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A new version of this video will be provided after season launch.  Watch directly on YouTube here:  https://</a:t>
            </a:r>
            <a:r>
              <a:rPr lang="en-US" sz="1200" b="0" i="0" dirty="0" err="1">
                <a:solidFill>
                  <a:schemeClr val="dk1"/>
                </a:solidFill>
                <a:latin typeface="Calibri"/>
                <a:ea typeface="Calibri"/>
                <a:cs typeface="Calibri"/>
                <a:sym typeface="Calibri"/>
              </a:rPr>
              <a:t>youtu.be</a:t>
            </a:r>
            <a:r>
              <a:rPr lang="en-US" sz="1200" b="0" i="0" dirty="0">
                <a:solidFill>
                  <a:schemeClr val="dk1"/>
                </a:solidFill>
                <a:latin typeface="Calibri"/>
                <a:ea typeface="Calibri"/>
                <a:cs typeface="Calibri"/>
                <a:sym typeface="Calibri"/>
              </a:rPr>
              <a:t>/Ar1rNLPHekA</a:t>
            </a:r>
            <a:endParaRPr dirty="0"/>
          </a:p>
        </p:txBody>
      </p:sp>
      <p:sp>
        <p:nvSpPr>
          <p:cNvPr id="220" name="Google Shape;22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677457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a:solidFill>
                <a:schemeClr val="dk1"/>
              </a:solidFill>
              <a:latin typeface="Calibri"/>
              <a:ea typeface="Calibri"/>
              <a:cs typeface="Calibri"/>
              <a:sym typeface="Calibri"/>
            </a:endParaRPr>
          </a:p>
        </p:txBody>
      </p:sp>
      <p:sp>
        <p:nvSpPr>
          <p:cNvPr id="228" name="Google Shape;22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569412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200"/>
              <a:buFont typeface="Arial"/>
              <a:buChar char="•"/>
            </a:pPr>
            <a:r>
              <a:rPr lang="en-US" sz="1200" dirty="0"/>
              <a:t>Big question:  </a:t>
            </a:r>
            <a:r>
              <a:rPr lang="en-US" sz="1200" b="0" i="1" u="none" strike="noStrike" dirty="0">
                <a:solidFill>
                  <a:schemeClr val="dk1"/>
                </a:solidFill>
                <a:latin typeface="Calibri"/>
                <a:ea typeface="Calibri"/>
                <a:cs typeface="Calibri"/>
                <a:sym typeface="Calibri"/>
              </a:rPr>
              <a:t>Each session has a Big Question that can be shared to frame the session.</a:t>
            </a:r>
            <a:r>
              <a:rPr lang="en-US" sz="1200" b="0" i="0" dirty="0">
                <a:solidFill>
                  <a:schemeClr val="dk1"/>
                </a:solidFill>
                <a:latin typeface="Calibri"/>
                <a:ea typeface="Calibri"/>
                <a:cs typeface="Calibri"/>
                <a:sym typeface="Calibri"/>
              </a:rPr>
              <a:t>​</a:t>
            </a:r>
            <a:endParaRPr sz="1200" dirty="0"/>
          </a:p>
          <a:p>
            <a:pPr marL="171450" lvl="0" indent="-171450" algn="l" rtl="0">
              <a:spcBef>
                <a:spcPts val="0"/>
              </a:spcBef>
              <a:spcAft>
                <a:spcPts val="0"/>
              </a:spcAft>
              <a:buClr>
                <a:schemeClr val="dk1"/>
              </a:buClr>
              <a:buSzPts val="1200"/>
              <a:buFont typeface="Arial"/>
              <a:buChar char="•"/>
            </a:pPr>
            <a:r>
              <a:rPr lang="en-US" sz="1200" dirty="0"/>
              <a:t>Six Bricks Warm-Up:  Every session has a short warm-up activity using the six bricks sets.</a:t>
            </a:r>
            <a:endParaRPr dirty="0"/>
          </a:p>
          <a:p>
            <a:pPr marL="171450" lvl="0" indent="-171450" algn="l" rtl="0">
              <a:spcBef>
                <a:spcPts val="0"/>
              </a:spcBef>
              <a:spcAft>
                <a:spcPts val="0"/>
              </a:spcAft>
              <a:buClr>
                <a:schemeClr val="dk1"/>
              </a:buClr>
              <a:buSzPts val="1200"/>
              <a:buFont typeface="Arial"/>
              <a:buChar char="•"/>
            </a:pPr>
            <a:r>
              <a:rPr lang="en-US" sz="1200" dirty="0"/>
              <a:t>Task 1 – Explore:  The sessions start with a task to help students learn about the topic.</a:t>
            </a:r>
            <a:endParaRPr dirty="0"/>
          </a:p>
          <a:p>
            <a:pPr marL="171450" lvl="0" indent="-171450" algn="l" rtl="0">
              <a:spcBef>
                <a:spcPts val="0"/>
              </a:spcBef>
              <a:spcAft>
                <a:spcPts val="0"/>
              </a:spcAft>
              <a:buClr>
                <a:schemeClr val="dk1"/>
              </a:buClr>
              <a:buSzPts val="1200"/>
              <a:buFont typeface="Arial"/>
              <a:buChar char="•"/>
            </a:pPr>
            <a:r>
              <a:rPr lang="en-US" sz="1200" dirty="0"/>
              <a:t>Task 2 – Create:  Students will create builds during each session.</a:t>
            </a:r>
            <a:endParaRPr dirty="0"/>
          </a:p>
          <a:p>
            <a:pPr marL="171450" lvl="0" indent="-171450" algn="l" rtl="0">
              <a:spcBef>
                <a:spcPts val="0"/>
              </a:spcBef>
              <a:spcAft>
                <a:spcPts val="0"/>
              </a:spcAft>
              <a:buClr>
                <a:schemeClr val="dk1"/>
              </a:buClr>
              <a:buSzPts val="1200"/>
              <a:buFont typeface="Arial"/>
              <a:buChar char="•"/>
            </a:pPr>
            <a:r>
              <a:rPr lang="en-US" sz="1200" dirty="0"/>
              <a:t>Task 3 – Share with your classmates or in your </a:t>
            </a:r>
            <a:r>
              <a:rPr lang="en-US" sz="1200" i="1" dirty="0"/>
              <a:t>Engineering Notebook:</a:t>
            </a:r>
            <a:r>
              <a:rPr lang="en-US" sz="1200" i="0" dirty="0"/>
              <a:t>  Students share their work by either showing and explaining their builds or completing a task in their </a:t>
            </a:r>
            <a:r>
              <a:rPr lang="en-US" sz="1200" i="1" dirty="0"/>
              <a:t>Engineering Notebook</a:t>
            </a:r>
            <a:r>
              <a:rPr lang="en-US" sz="1200" i="0" dirty="0"/>
              <a:t>.</a:t>
            </a:r>
            <a:endParaRPr sz="1200" i="1" dirty="0"/>
          </a:p>
          <a:p>
            <a:pPr marL="171450" lvl="0" indent="-171450" algn="l" rtl="0">
              <a:spcBef>
                <a:spcPts val="0"/>
              </a:spcBef>
              <a:spcAft>
                <a:spcPts val="0"/>
              </a:spcAft>
              <a:buClr>
                <a:schemeClr val="dk1"/>
              </a:buClr>
              <a:buSzPts val="1200"/>
              <a:buFont typeface="Arial"/>
              <a:buChar char="•"/>
            </a:pPr>
            <a:r>
              <a:rPr lang="en-US" sz="1200" dirty="0"/>
              <a:t>Clean Up:  Take time during each session to have the students clean up and put away the materials.</a:t>
            </a:r>
            <a:endParaRPr dirty="0"/>
          </a:p>
          <a:p>
            <a:pPr marL="0" lvl="0" indent="0" algn="l" rtl="0">
              <a:spcBef>
                <a:spcPts val="0"/>
              </a:spcBef>
              <a:spcAft>
                <a:spcPts val="0"/>
              </a:spcAft>
              <a:buNone/>
            </a:pPr>
            <a:endParaRPr sz="1200" b="0" i="1" u="none" strike="noStrike" dirty="0">
              <a:solidFill>
                <a:schemeClr val="dk1"/>
              </a:solidFill>
              <a:latin typeface="Calibri"/>
              <a:ea typeface="Calibri"/>
              <a:cs typeface="Calibri"/>
              <a:sym typeface="Calibri"/>
            </a:endParaRPr>
          </a:p>
          <a:p>
            <a:pPr marL="0" lvl="0" indent="0" algn="l" rtl="0">
              <a:spcBef>
                <a:spcPts val="0"/>
              </a:spcBef>
              <a:spcAft>
                <a:spcPts val="0"/>
              </a:spcAft>
              <a:buNone/>
            </a:pPr>
            <a:endParaRPr sz="1200" b="0" i="1" u="none" strike="noStrike" dirty="0">
              <a:solidFill>
                <a:schemeClr val="dk1"/>
              </a:solidFill>
              <a:latin typeface="Calibri"/>
              <a:ea typeface="Calibri"/>
              <a:cs typeface="Calibri"/>
              <a:sym typeface="Calibri"/>
            </a:endParaRPr>
          </a:p>
        </p:txBody>
      </p:sp>
      <p:sp>
        <p:nvSpPr>
          <p:cNvPr id="246" name="Google Shape;24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71115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Discover Set with Mat and Six Bricks</a:t>
            </a:r>
            <a:endParaRPr dirty="0"/>
          </a:p>
          <a:p>
            <a:pPr marL="0" lvl="0" indent="0" algn="l" rtl="0">
              <a:spcBef>
                <a:spcPts val="0"/>
              </a:spcBef>
              <a:spcAft>
                <a:spcPts val="0"/>
              </a:spcAft>
              <a:buNone/>
            </a:pPr>
            <a:r>
              <a:rPr lang="en-US" sz="1800" b="0" i="0" u="none" strike="noStrike" dirty="0">
                <a:latin typeface="Arial"/>
                <a:ea typeface="Arial"/>
                <a:cs typeface="Arial"/>
                <a:sym typeface="Arial"/>
              </a:rPr>
              <a:t>The Discover set consists of the SUPERPOWERED</a:t>
            </a:r>
            <a:r>
              <a:rPr lang="en-US" sz="1800" b="0" i="0" u="none" strike="noStrike" baseline="30000" dirty="0">
                <a:latin typeface="Arial"/>
                <a:ea typeface="Arial"/>
                <a:cs typeface="Arial"/>
                <a:sym typeface="Arial"/>
              </a:rPr>
              <a:t>SM</a:t>
            </a:r>
            <a:r>
              <a:rPr lang="en-US" sz="1800" b="0" i="0" u="none" strike="noStrike" dirty="0">
                <a:latin typeface="Arial"/>
                <a:ea typeface="Arial"/>
                <a:cs typeface="Arial"/>
                <a:sym typeface="Arial"/>
              </a:rPr>
              <a:t> Discover model (wind turbine, kitchen, energy station, powerlines), LEGO® DUPLO® figures, Six Bricks sets, mat, and building cards.  The Discover model is intended to help children connect to the theme and provide a starting point for discussions and further building. The mat is used as a collaboration space to bring the models together.  Each Discover set includes five sets of Six Bricks for use in the classroom.  There are enough sets to give one to each child, plus one for the teacher.  Each child will need one of each of the six colored bricks. The Six Bricks in this set are in addition to the Six Bricks in the Discover More set that goes home.</a:t>
            </a:r>
            <a:endParaRPr dirty="0"/>
          </a:p>
          <a:p>
            <a:pPr marL="0" lvl="0" indent="0" algn="l" rtl="0">
              <a:spcBef>
                <a:spcPts val="0"/>
              </a:spcBef>
              <a:spcAft>
                <a:spcPts val="0"/>
              </a:spcAft>
              <a:buNone/>
            </a:pPr>
            <a:endParaRPr sz="1800" b="0" i="0" u="none" strike="noStrike" dirty="0">
              <a:latin typeface="Arial"/>
              <a:ea typeface="Arial"/>
              <a:cs typeface="Arial"/>
              <a:sym typeface="Arial"/>
            </a:endParaRPr>
          </a:p>
          <a:p>
            <a:pPr marL="0" lvl="0" indent="0" algn="l" rtl="0">
              <a:spcBef>
                <a:spcPts val="0"/>
              </a:spcBef>
              <a:spcAft>
                <a:spcPts val="0"/>
              </a:spcAft>
              <a:buNone/>
            </a:pPr>
            <a:r>
              <a:rPr lang="en-US" sz="1800" b="1" i="0" u="none" strike="noStrike" dirty="0">
                <a:latin typeface="Arial"/>
                <a:ea typeface="Arial"/>
                <a:cs typeface="Arial"/>
                <a:sym typeface="Arial"/>
              </a:rPr>
              <a:t>Engineering Notebook</a:t>
            </a:r>
            <a:endParaRPr dirty="0"/>
          </a:p>
          <a:p>
            <a:pPr marL="0" lvl="0" indent="0" algn="l" rtl="0">
              <a:spcBef>
                <a:spcPts val="0"/>
              </a:spcBef>
              <a:spcAft>
                <a:spcPts val="0"/>
              </a:spcAft>
              <a:buNone/>
            </a:pPr>
            <a:r>
              <a:rPr lang="en-US" sz="1800" b="0" i="0" u="none" strike="noStrike" dirty="0">
                <a:latin typeface="Arial"/>
                <a:ea typeface="Arial"/>
                <a:cs typeface="Arial"/>
                <a:sym typeface="Arial"/>
              </a:rPr>
              <a:t>You will receive a set of SUPERPOWERED</a:t>
            </a:r>
            <a:r>
              <a:rPr lang="en-US" sz="1800" b="0" i="0" u="none" strike="noStrike" baseline="30000" dirty="0">
                <a:latin typeface="Arial"/>
                <a:ea typeface="Arial"/>
                <a:cs typeface="Arial"/>
                <a:sym typeface="Arial"/>
              </a:rPr>
              <a:t>SM</a:t>
            </a:r>
            <a:r>
              <a:rPr lang="en-US" sz="1800" b="0" i="0" u="none" strike="noStrike" dirty="0">
                <a:latin typeface="Arial"/>
                <a:ea typeface="Arial"/>
                <a:cs typeface="Arial"/>
                <a:sym typeface="Arial"/>
              </a:rPr>
              <a:t> </a:t>
            </a:r>
            <a:r>
              <a:rPr lang="en-US" sz="1800" b="0" i="1" u="none" strike="noStrike" dirty="0">
                <a:latin typeface="Arial"/>
                <a:ea typeface="Arial"/>
                <a:cs typeface="Arial"/>
                <a:sym typeface="Arial"/>
              </a:rPr>
              <a:t>Engineering Notebooks</a:t>
            </a:r>
            <a:r>
              <a:rPr lang="en-US" sz="1800" b="0" i="0" u="none" strike="noStrike" dirty="0">
                <a:latin typeface="Arial"/>
                <a:ea typeface="Arial"/>
                <a:cs typeface="Arial"/>
                <a:sym typeface="Arial"/>
              </a:rPr>
              <a:t>, which provide a place for children to record their ideas and sketches as they progress through their journey.  There is one page to fill in for every other session. Provide one notebook to each child.</a:t>
            </a:r>
            <a:endParaRPr dirty="0"/>
          </a:p>
          <a:p>
            <a:pPr marL="0" lvl="0" indent="0" algn="l" rtl="0">
              <a:spcBef>
                <a:spcPts val="0"/>
              </a:spcBef>
              <a:spcAft>
                <a:spcPts val="0"/>
              </a:spcAft>
              <a:buNone/>
            </a:pPr>
            <a:endParaRPr sz="1800" b="0" i="0" u="none" strike="noStrike" dirty="0">
              <a:latin typeface="Arial"/>
              <a:ea typeface="Arial"/>
              <a:cs typeface="Arial"/>
              <a:sym typeface="Arial"/>
            </a:endParaRPr>
          </a:p>
          <a:p>
            <a:pPr marL="0" lvl="0" indent="0" algn="l" rtl="0">
              <a:spcBef>
                <a:spcPts val="0"/>
              </a:spcBef>
              <a:spcAft>
                <a:spcPts val="0"/>
              </a:spcAft>
              <a:buNone/>
            </a:pPr>
            <a:r>
              <a:rPr lang="en-US" sz="1800" b="1" i="0" u="none" strike="noStrike" dirty="0">
                <a:latin typeface="Arial"/>
                <a:ea typeface="Arial"/>
                <a:cs typeface="Arial"/>
                <a:sym typeface="Arial"/>
              </a:rPr>
              <a:t>LEGO</a:t>
            </a:r>
            <a:r>
              <a:rPr lang="en-US" sz="1800" b="1" i="0" u="none" strike="noStrike" baseline="30000" dirty="0">
                <a:latin typeface="Arial"/>
                <a:ea typeface="Arial"/>
                <a:cs typeface="Arial"/>
                <a:sym typeface="Arial"/>
              </a:rPr>
              <a:t>®</a:t>
            </a:r>
            <a:r>
              <a:rPr lang="en-US" sz="1800" b="1" i="0" u="none" strike="noStrike" dirty="0">
                <a:latin typeface="Arial"/>
                <a:ea typeface="Arial"/>
                <a:cs typeface="Arial"/>
                <a:sym typeface="Arial"/>
              </a:rPr>
              <a:t> Education STEAM Park Set</a:t>
            </a:r>
            <a:endParaRPr dirty="0"/>
          </a:p>
          <a:p>
            <a:pPr marL="0" lvl="0" indent="0" algn="l" rtl="0">
              <a:spcBef>
                <a:spcPts val="0"/>
              </a:spcBef>
              <a:spcAft>
                <a:spcPts val="0"/>
              </a:spcAft>
              <a:buNone/>
            </a:pPr>
            <a:r>
              <a:rPr lang="en-US" sz="1800" b="0" i="0" u="none" strike="noStrike" dirty="0">
                <a:solidFill>
                  <a:srgbClr val="000000"/>
                </a:solidFill>
                <a:latin typeface="Arial"/>
                <a:ea typeface="Arial"/>
                <a:cs typeface="Arial"/>
                <a:sym typeface="Arial"/>
              </a:rPr>
              <a:t>Each team should have access to pieces from the STEAM Park set. All teams will use the STEAM Park set to explore STEM concepts and form the basis of their team model.  There will also be problems throughout the sessions, as well as at the celebration event, that can be explored and solved using the set’s many colorful, easy-to-operate functional pieces.  The </a:t>
            </a:r>
            <a:r>
              <a:rPr lang="en-US" sz="1800" b="0" i="1" u="none" strike="noStrike" dirty="0">
                <a:solidFill>
                  <a:srgbClr val="000000"/>
                </a:solidFill>
                <a:latin typeface="Arial"/>
                <a:ea typeface="Arial"/>
                <a:cs typeface="Arial"/>
                <a:sym typeface="Arial"/>
              </a:rPr>
              <a:t>STEAM Park Teacher Guide </a:t>
            </a:r>
            <a:r>
              <a:rPr lang="en-US" sz="1800" b="0" i="0" u="none" strike="noStrike" dirty="0">
                <a:solidFill>
                  <a:srgbClr val="000000"/>
                </a:solidFill>
                <a:latin typeface="Arial"/>
                <a:ea typeface="Arial"/>
                <a:cs typeface="Arial"/>
                <a:sym typeface="Arial"/>
              </a:rPr>
              <a:t>can be found on the LEGO® Education website, alongside other ideas and inspiration.</a:t>
            </a:r>
            <a:endParaRPr dirty="0"/>
          </a:p>
          <a:p>
            <a:pPr marL="0" lvl="0" indent="0" algn="l" rtl="0">
              <a:spcBef>
                <a:spcPts val="0"/>
              </a:spcBef>
              <a:spcAft>
                <a:spcPts val="0"/>
              </a:spcAft>
              <a:buNone/>
            </a:pPr>
            <a:r>
              <a:rPr lang="en-US" sz="1800" b="0" i="0" u="none" strike="noStrike" dirty="0">
                <a:solidFill>
                  <a:srgbClr val="000000"/>
                </a:solidFill>
                <a:latin typeface="Arial"/>
                <a:ea typeface="Arial"/>
                <a:cs typeface="Arial"/>
                <a:sym typeface="Arial"/>
              </a:rPr>
              <a:t>https://</a:t>
            </a:r>
            <a:r>
              <a:rPr lang="en-US" sz="1800" b="0" i="0" u="none" strike="noStrike" dirty="0" err="1">
                <a:solidFill>
                  <a:srgbClr val="000000"/>
                </a:solidFill>
                <a:latin typeface="Arial"/>
                <a:ea typeface="Arial"/>
                <a:cs typeface="Arial"/>
                <a:sym typeface="Arial"/>
              </a:rPr>
              <a:t>education.lego.com</a:t>
            </a:r>
            <a:r>
              <a:rPr lang="en-US" sz="1800" b="0" i="0" u="none" strike="noStrike" dirty="0">
                <a:solidFill>
                  <a:srgbClr val="000000"/>
                </a:solidFill>
                <a:latin typeface="Arial"/>
                <a:ea typeface="Arial"/>
                <a:cs typeface="Arial"/>
                <a:sym typeface="Arial"/>
              </a:rPr>
              <a:t>/</a:t>
            </a:r>
            <a:r>
              <a:rPr lang="en-US" sz="1800" b="0" i="0" u="none" strike="noStrike" dirty="0" err="1">
                <a:solidFill>
                  <a:srgbClr val="000000"/>
                </a:solidFill>
                <a:latin typeface="Arial"/>
                <a:ea typeface="Arial"/>
                <a:cs typeface="Arial"/>
                <a:sym typeface="Arial"/>
              </a:rPr>
              <a:t>en</a:t>
            </a:r>
            <a:r>
              <a:rPr lang="en-US" sz="1800" b="0" i="0" u="none" strike="noStrike" dirty="0">
                <a:solidFill>
                  <a:srgbClr val="000000"/>
                </a:solidFill>
                <a:latin typeface="Arial"/>
                <a:ea typeface="Arial"/>
                <a:cs typeface="Arial"/>
                <a:sym typeface="Arial"/>
              </a:rPr>
              <a:t>-us/product-resources/steam-park/teacher-resources/teacher-guide-pdfs</a:t>
            </a:r>
          </a:p>
          <a:p>
            <a:pPr marL="0" lvl="0" indent="0" algn="l" rtl="0">
              <a:spcBef>
                <a:spcPts val="0"/>
              </a:spcBef>
              <a:spcAft>
                <a:spcPts val="0"/>
              </a:spcAft>
              <a:buNone/>
            </a:pPr>
            <a:endParaRPr sz="1800" b="0" i="0" u="none" strike="noStrike" dirty="0">
              <a:solidFill>
                <a:srgbClr val="000000"/>
              </a:solidFill>
              <a:latin typeface="Arial"/>
              <a:ea typeface="Arial"/>
              <a:cs typeface="Arial"/>
              <a:sym typeface="Arial"/>
            </a:endParaRPr>
          </a:p>
          <a:p>
            <a:pPr marL="0" lvl="0" indent="0" algn="l" rtl="0">
              <a:spcBef>
                <a:spcPts val="0"/>
              </a:spcBef>
              <a:spcAft>
                <a:spcPts val="0"/>
              </a:spcAft>
              <a:buNone/>
            </a:pPr>
            <a:r>
              <a:rPr lang="en-US" sz="1800" b="0" i="0" u="none" strike="noStrike" dirty="0">
                <a:solidFill>
                  <a:srgbClr val="000000"/>
                </a:solidFill>
                <a:latin typeface="Arial"/>
                <a:ea typeface="Arial"/>
                <a:cs typeface="Arial"/>
                <a:sym typeface="Arial"/>
              </a:rPr>
              <a:t>The teacher guide introduces the set, as well as learning grids and additional activities. We suggest pre-teaching the following sessions from the teacher guide if class is new or students are new to STEAM Park:</a:t>
            </a:r>
            <a:endParaRPr dirty="0"/>
          </a:p>
          <a:p>
            <a:pPr marL="0" lvl="0" indent="0" algn="l" rtl="0">
              <a:spcBef>
                <a:spcPts val="0"/>
              </a:spcBef>
              <a:spcAft>
                <a:spcPts val="0"/>
              </a:spcAft>
              <a:buNone/>
            </a:pPr>
            <a:r>
              <a:rPr lang="en-US" sz="1800" b="0" i="0" u="none" strike="noStrike" dirty="0">
                <a:solidFill>
                  <a:srgbClr val="000000"/>
                </a:solidFill>
                <a:latin typeface="Arial"/>
                <a:ea typeface="Arial"/>
                <a:cs typeface="Arial"/>
                <a:sym typeface="Arial"/>
              </a:rPr>
              <a:t>1. Functional Elements</a:t>
            </a:r>
            <a:endParaRPr dirty="0"/>
          </a:p>
          <a:p>
            <a:pPr marL="0" lvl="0" indent="0" algn="l" rtl="0">
              <a:spcBef>
                <a:spcPts val="0"/>
              </a:spcBef>
              <a:spcAft>
                <a:spcPts val="0"/>
              </a:spcAft>
              <a:buNone/>
            </a:pPr>
            <a:r>
              <a:rPr lang="en-US" sz="1800" b="0" i="0" u="none" strike="noStrike" dirty="0">
                <a:solidFill>
                  <a:srgbClr val="000000"/>
                </a:solidFill>
                <a:latin typeface="Arial"/>
                <a:ea typeface="Arial"/>
                <a:cs typeface="Arial"/>
                <a:sym typeface="Arial"/>
              </a:rPr>
              <a:t>2. Welcome to STEAM Park</a:t>
            </a:r>
            <a:endParaRPr dirty="0"/>
          </a:p>
          <a:p>
            <a:pPr marL="0" lvl="0" indent="0" algn="l" rtl="0">
              <a:spcBef>
                <a:spcPts val="0"/>
              </a:spcBef>
              <a:spcAft>
                <a:spcPts val="0"/>
              </a:spcAft>
              <a:buNone/>
            </a:pPr>
            <a:r>
              <a:rPr lang="en-US" sz="1800" b="0" i="0" u="none" strike="noStrike" dirty="0">
                <a:solidFill>
                  <a:srgbClr val="000000"/>
                </a:solidFill>
                <a:latin typeface="Arial"/>
                <a:ea typeface="Arial"/>
                <a:cs typeface="Arial"/>
                <a:sym typeface="Arial"/>
              </a:rPr>
              <a:t>3. Gears</a:t>
            </a:r>
            <a:endParaRPr sz="1800" b="0" i="0" u="none" strike="noStrike" dirty="0">
              <a:latin typeface="Arial"/>
              <a:ea typeface="Arial"/>
              <a:cs typeface="Arial"/>
              <a:sym typeface="Arial"/>
            </a:endParaRPr>
          </a:p>
        </p:txBody>
      </p:sp>
      <p:sp>
        <p:nvSpPr>
          <p:cNvPr id="255" name="Google Shape;25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930439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a:solidFill>
                <a:schemeClr val="dk1"/>
              </a:solidFill>
              <a:latin typeface="Calibri"/>
              <a:ea typeface="Calibri"/>
              <a:cs typeface="Calibri"/>
              <a:sym typeface="Calibri"/>
            </a:endParaRPr>
          </a:p>
        </p:txBody>
      </p:sp>
      <p:sp>
        <p:nvSpPr>
          <p:cNvPr id="273" name="Google Shape;27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98557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1" name="Google Shape;28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47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LL Explore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8720161"/>
      </p:ext>
    </p:extLst>
  </p:cSld>
  <p:clrMapOvr>
    <a:masterClrMapping/>
  </p:clrMapOvr>
  <p:extLst>
    <p:ext uri="{DCECCB84-F9BA-43D5-87BE-67443E8EF086}">
      <p15:sldGuideLst xmlns:p15="http://schemas.microsoft.com/office/powerpoint/2012/main">
        <p15:guide id="1" orient="horz" pos="4176">
          <p15:clr>
            <a:srgbClr val="FBAE40"/>
          </p15:clr>
        </p15:guide>
        <p15:guide id="2" pos="56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LL Discover Content">
  <p:cSld name="FLL Discover Content">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8689517" y="6559918"/>
            <a:ext cx="357055" cy="20991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888888"/>
                </a:solidFill>
                <a:latin typeface="Helvetica Neue"/>
                <a:ea typeface="Helvetica Neue"/>
                <a:cs typeface="Helvetica Neue"/>
                <a:sym typeface="Helvetica Neue"/>
              </a:defRPr>
            </a:lvl1pPr>
            <a:lvl2pPr marL="0" lvl="1" indent="0" algn="r">
              <a:spcBef>
                <a:spcPts val="0"/>
              </a:spcBef>
              <a:buNone/>
              <a:defRPr sz="1000" b="0" i="0" u="none" strike="noStrike" cap="none">
                <a:solidFill>
                  <a:srgbClr val="888888"/>
                </a:solidFill>
                <a:latin typeface="Helvetica Neue"/>
                <a:ea typeface="Helvetica Neue"/>
                <a:cs typeface="Helvetica Neue"/>
                <a:sym typeface="Helvetica Neue"/>
              </a:defRPr>
            </a:lvl2pPr>
            <a:lvl3pPr marL="0" lvl="2" indent="0" algn="r">
              <a:spcBef>
                <a:spcPts val="0"/>
              </a:spcBef>
              <a:buNone/>
              <a:defRPr sz="1000" b="0" i="0" u="none" strike="noStrike" cap="none">
                <a:solidFill>
                  <a:srgbClr val="888888"/>
                </a:solidFill>
                <a:latin typeface="Helvetica Neue"/>
                <a:ea typeface="Helvetica Neue"/>
                <a:cs typeface="Helvetica Neue"/>
                <a:sym typeface="Helvetica Neue"/>
              </a:defRPr>
            </a:lvl3pPr>
            <a:lvl4pPr marL="0" lvl="3" indent="0" algn="r">
              <a:spcBef>
                <a:spcPts val="0"/>
              </a:spcBef>
              <a:buNone/>
              <a:defRPr sz="1000" b="0" i="0" u="none" strike="noStrike" cap="none">
                <a:solidFill>
                  <a:srgbClr val="888888"/>
                </a:solidFill>
                <a:latin typeface="Helvetica Neue"/>
                <a:ea typeface="Helvetica Neue"/>
                <a:cs typeface="Helvetica Neue"/>
                <a:sym typeface="Helvetica Neue"/>
              </a:defRPr>
            </a:lvl4pPr>
            <a:lvl5pPr marL="0" lvl="4" indent="0" algn="r">
              <a:spcBef>
                <a:spcPts val="0"/>
              </a:spcBef>
              <a:buNone/>
              <a:defRPr sz="1000" b="0" i="0" u="none" strike="noStrike" cap="none">
                <a:solidFill>
                  <a:srgbClr val="888888"/>
                </a:solidFill>
                <a:latin typeface="Helvetica Neue"/>
                <a:ea typeface="Helvetica Neue"/>
                <a:cs typeface="Helvetica Neue"/>
                <a:sym typeface="Helvetica Neue"/>
              </a:defRPr>
            </a:lvl5pPr>
            <a:lvl6pPr marL="0" lvl="5" indent="0" algn="r">
              <a:spcBef>
                <a:spcPts val="0"/>
              </a:spcBef>
              <a:buNone/>
              <a:defRPr sz="1000" b="0" i="0" u="none" strike="noStrike" cap="none">
                <a:solidFill>
                  <a:srgbClr val="888888"/>
                </a:solidFill>
                <a:latin typeface="Helvetica Neue"/>
                <a:ea typeface="Helvetica Neue"/>
                <a:cs typeface="Helvetica Neue"/>
                <a:sym typeface="Helvetica Neue"/>
              </a:defRPr>
            </a:lvl6pPr>
            <a:lvl7pPr marL="0" lvl="6" indent="0" algn="r">
              <a:spcBef>
                <a:spcPts val="0"/>
              </a:spcBef>
              <a:buNone/>
              <a:defRPr sz="1000" b="0" i="0" u="none" strike="noStrike" cap="none">
                <a:solidFill>
                  <a:srgbClr val="888888"/>
                </a:solidFill>
                <a:latin typeface="Helvetica Neue"/>
                <a:ea typeface="Helvetica Neue"/>
                <a:cs typeface="Helvetica Neue"/>
                <a:sym typeface="Helvetica Neue"/>
              </a:defRPr>
            </a:lvl7pPr>
            <a:lvl8pPr marL="0" lvl="7" indent="0" algn="r">
              <a:spcBef>
                <a:spcPts val="0"/>
              </a:spcBef>
              <a:buNone/>
              <a:defRPr sz="1000" b="0" i="0" u="none" strike="noStrike" cap="none">
                <a:solidFill>
                  <a:srgbClr val="888888"/>
                </a:solidFill>
                <a:latin typeface="Helvetica Neue"/>
                <a:ea typeface="Helvetica Neue"/>
                <a:cs typeface="Helvetica Neue"/>
                <a:sym typeface="Helvetica Neue"/>
              </a:defRPr>
            </a:lvl8pPr>
            <a:lvl9pPr marL="0" lvl="8" indent="0" algn="r">
              <a:spcBef>
                <a:spcPts val="0"/>
              </a:spcBef>
              <a:buNone/>
              <a:defRPr sz="1000" b="0"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cxnSp>
        <p:nvCxnSpPr>
          <p:cNvPr id="18" name="Google Shape;18;p3"/>
          <p:cNvCxnSpPr/>
          <p:nvPr/>
        </p:nvCxnSpPr>
        <p:spPr>
          <a:xfrm>
            <a:off x="180799" y="6159514"/>
            <a:ext cx="7622081" cy="0"/>
          </a:xfrm>
          <a:prstGeom prst="straightConnector1">
            <a:avLst/>
          </a:prstGeom>
          <a:noFill/>
          <a:ln w="12700" cap="flat" cmpd="sng">
            <a:solidFill>
              <a:srgbClr val="AEABAB"/>
            </a:solidFill>
            <a:prstDash val="solid"/>
            <a:miter lim="800000"/>
            <a:headEnd type="none" w="sm" len="sm"/>
            <a:tailEnd type="none" w="sm" len="sm"/>
          </a:ln>
        </p:spPr>
      </p:cxnSp>
      <p:pic>
        <p:nvPicPr>
          <p:cNvPr id="19" name="Google Shape;19;p3"/>
          <p:cNvPicPr preferRelativeResize="0"/>
          <p:nvPr/>
        </p:nvPicPr>
        <p:blipFill rotWithShape="1">
          <a:blip r:embed="rId2">
            <a:alphaModFix/>
          </a:blip>
          <a:srcRect/>
          <a:stretch/>
        </p:blipFill>
        <p:spPr>
          <a:xfrm>
            <a:off x="180799" y="6339274"/>
            <a:ext cx="1171634" cy="369145"/>
          </a:xfrm>
          <a:prstGeom prst="rect">
            <a:avLst/>
          </a:prstGeom>
          <a:noFill/>
          <a:ln>
            <a:noFill/>
          </a:ln>
        </p:spPr>
      </p:pic>
      <p:pic>
        <p:nvPicPr>
          <p:cNvPr id="20" name="Google Shape;20;p3"/>
          <p:cNvPicPr preferRelativeResize="0"/>
          <p:nvPr/>
        </p:nvPicPr>
        <p:blipFill rotWithShape="1">
          <a:blip r:embed="rId3">
            <a:alphaModFix/>
          </a:blip>
          <a:srcRect/>
          <a:stretch/>
        </p:blipFill>
        <p:spPr>
          <a:xfrm>
            <a:off x="8113369" y="6289813"/>
            <a:ext cx="567208" cy="449039"/>
          </a:xfrm>
          <a:prstGeom prst="rect">
            <a:avLst/>
          </a:prstGeom>
          <a:noFill/>
          <a:ln>
            <a:noFill/>
          </a:ln>
        </p:spPr>
      </p:pic>
      <p:sp>
        <p:nvSpPr>
          <p:cNvPr id="21" name="Google Shape;21;p3"/>
          <p:cNvSpPr/>
          <p:nvPr/>
        </p:nvSpPr>
        <p:spPr>
          <a:xfrm>
            <a:off x="7958361" y="6139370"/>
            <a:ext cx="878284" cy="45719"/>
          </a:xfrm>
          <a:prstGeom prst="rect">
            <a:avLst/>
          </a:prstGeom>
          <a:solidFill>
            <a:srgbClr val="662C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3"/>
          <p:cNvSpPr txBox="1">
            <a:spLocks noGrp="1"/>
          </p:cNvSpPr>
          <p:nvPr>
            <p:ph type="body" idx="1"/>
          </p:nvPr>
        </p:nvSpPr>
        <p:spPr>
          <a:xfrm>
            <a:off x="628650" y="1909763"/>
            <a:ext cx="7886700" cy="4106862"/>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262626"/>
              </a:buClr>
              <a:buSzPts val="2400"/>
              <a:buChar char="•"/>
              <a:defRPr>
                <a:solidFill>
                  <a:srgbClr val="262626"/>
                </a:solidFill>
              </a:defRPr>
            </a:lvl1pPr>
            <a:lvl2pPr marL="914400" lvl="1" indent="-355600" algn="l">
              <a:lnSpc>
                <a:spcPct val="90000"/>
              </a:lnSpc>
              <a:spcBef>
                <a:spcPts val="500"/>
              </a:spcBef>
              <a:spcAft>
                <a:spcPts val="0"/>
              </a:spcAft>
              <a:buClr>
                <a:srgbClr val="262626"/>
              </a:buClr>
              <a:buSzPts val="2000"/>
              <a:buChar char="•"/>
              <a:defRPr>
                <a:solidFill>
                  <a:srgbClr val="262626"/>
                </a:solidFill>
              </a:defRPr>
            </a:lvl2pPr>
            <a:lvl3pPr marL="1371600" lvl="2" indent="-330200" algn="l">
              <a:lnSpc>
                <a:spcPct val="90000"/>
              </a:lnSpc>
              <a:spcBef>
                <a:spcPts val="500"/>
              </a:spcBef>
              <a:spcAft>
                <a:spcPts val="0"/>
              </a:spcAft>
              <a:buClr>
                <a:srgbClr val="262626"/>
              </a:buClr>
              <a:buSzPts val="1600"/>
              <a:buChar char="•"/>
              <a:defRPr>
                <a:solidFill>
                  <a:srgbClr val="262626"/>
                </a:solidFill>
              </a:defRPr>
            </a:lvl3pPr>
            <a:lvl4pPr marL="1828800" lvl="3" indent="-317500" algn="l">
              <a:lnSpc>
                <a:spcPct val="90000"/>
              </a:lnSpc>
              <a:spcBef>
                <a:spcPts val="500"/>
              </a:spcBef>
              <a:spcAft>
                <a:spcPts val="0"/>
              </a:spcAft>
              <a:buClr>
                <a:srgbClr val="262626"/>
              </a:buClr>
              <a:buSzPts val="1400"/>
              <a:buChar char="•"/>
              <a:defRPr>
                <a:solidFill>
                  <a:srgbClr val="262626"/>
                </a:solidFill>
              </a:defRPr>
            </a:lvl4pPr>
            <a:lvl5pPr marL="2286000" lvl="4" indent="-304800" algn="l">
              <a:lnSpc>
                <a:spcPct val="90000"/>
              </a:lnSpc>
              <a:spcBef>
                <a:spcPts val="500"/>
              </a:spcBef>
              <a:spcAft>
                <a:spcPts val="0"/>
              </a:spcAft>
              <a:buClr>
                <a:srgbClr val="262626"/>
              </a:buClr>
              <a:buSzPts val="1200"/>
              <a:buChar char="•"/>
              <a:defRPr>
                <a:solidFill>
                  <a:srgbClr val="26262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title"/>
          </p:nvPr>
        </p:nvSpPr>
        <p:spPr>
          <a:xfrm>
            <a:off x="628650" y="365127"/>
            <a:ext cx="7886700" cy="76263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38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2"/>
          </p:nvPr>
        </p:nvSpPr>
        <p:spPr>
          <a:xfrm>
            <a:off x="628650" y="1198880"/>
            <a:ext cx="7886700" cy="508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A3838"/>
              </a:buClr>
              <a:buSzPts val="2800"/>
              <a:buNone/>
              <a:defRPr sz="2800">
                <a:solidFill>
                  <a:srgbClr val="3A3838"/>
                </a:solidFill>
              </a:defRPr>
            </a:lvl1pPr>
            <a:lvl2pPr marL="914400" lvl="1" indent="-342900" algn="l">
              <a:lnSpc>
                <a:spcPct val="90000"/>
              </a:lnSpc>
              <a:spcBef>
                <a:spcPts val="500"/>
              </a:spcBef>
              <a:spcAft>
                <a:spcPts val="0"/>
              </a:spcAft>
              <a:buClr>
                <a:srgbClr val="262626"/>
              </a:buClr>
              <a:buSzPts val="1800"/>
              <a:buChar char="•"/>
              <a:defRPr/>
            </a:lvl2pPr>
            <a:lvl3pPr marL="1371600" lvl="2" indent="-342900" algn="l">
              <a:lnSpc>
                <a:spcPct val="90000"/>
              </a:lnSpc>
              <a:spcBef>
                <a:spcPts val="500"/>
              </a:spcBef>
              <a:spcAft>
                <a:spcPts val="0"/>
              </a:spcAft>
              <a:buClr>
                <a:srgbClr val="262626"/>
              </a:buClr>
              <a:buSzPts val="1800"/>
              <a:buChar char="•"/>
              <a:defRPr/>
            </a:lvl3pPr>
            <a:lvl4pPr marL="1828800" lvl="3" indent="-342900" algn="l">
              <a:lnSpc>
                <a:spcPct val="90000"/>
              </a:lnSpc>
              <a:spcBef>
                <a:spcPts val="500"/>
              </a:spcBef>
              <a:spcAft>
                <a:spcPts val="0"/>
              </a:spcAft>
              <a:buClr>
                <a:srgbClr val="262626"/>
              </a:buClr>
              <a:buSzPts val="1800"/>
              <a:buChar char="•"/>
              <a:defRPr/>
            </a:lvl4pPr>
            <a:lvl5pPr marL="2286000" lvl="4" indent="-342900" algn="l">
              <a:lnSpc>
                <a:spcPct val="90000"/>
              </a:lnSpc>
              <a:spcBef>
                <a:spcPts val="500"/>
              </a:spcBef>
              <a:spcAft>
                <a:spcPts val="0"/>
              </a:spcAft>
              <a:buClr>
                <a:srgbClr val="26262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307465554"/>
      </p:ext>
    </p:extLst>
  </p:cSld>
  <p:clrMapOvr>
    <a:masterClrMapping/>
  </p:clrMapOvr>
  <p:extLst>
    <p:ext uri="{DCECCB84-F9BA-43D5-87BE-67443E8EF086}">
      <p15:sldGuideLst xmlns:p15="http://schemas.microsoft.com/office/powerpoint/2012/main">
        <p15:guide id="1" orient="horz" pos="4176">
          <p15:clr>
            <a:srgbClr val="FBAE40"/>
          </p15:clr>
        </p15:guide>
        <p15:guide id="2" pos="56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488940"/>
      </p:ext>
    </p:extLst>
  </p:cSld>
  <p:clrMap bg1="lt1" tx1="dk1" bg2="lt2" tx2="dk2" accent1="accent1" accent2="accent2" accent3="accent3" accent4="accent4" accent5="accent5" accent6="accent6" hlink="hlink" folHlink="folHlink"/>
  <p:sldLayoutIdLst>
    <p:sldLayoutId id="2147483687" r:id="rId1"/>
    <p:sldLayoutId id="2147483688" r:id="rId2"/>
  </p:sldLayoutIdLst>
  <p:hf hdr="0" ftr="0" dt="0"/>
  <p:txStyles>
    <p:titleStyle>
      <a:lvl1pPr algn="l" defTabSz="914400" rtl="0" eaLnBrk="1" latinLnBrk="0" hangingPunct="1">
        <a:lnSpc>
          <a:spcPct val="90000"/>
        </a:lnSpc>
        <a:spcBef>
          <a:spcPct val="0"/>
        </a:spcBef>
        <a:buNone/>
        <a:defRPr sz="4000" b="1" kern="1200">
          <a:solidFill>
            <a:schemeClr val="bg2">
              <a:lumMod val="25000"/>
            </a:schemeClr>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85000"/>
              <a:lumOff val="15000"/>
            </a:schemeClr>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85000"/>
              <a:lumOff val="15000"/>
            </a:schemeClr>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85000"/>
              <a:lumOff val="15000"/>
            </a:schemeClr>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85000"/>
              <a:lumOff val="15000"/>
            </a:schemeClr>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c/FIRSTLEGOLeagueofficia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a:extLst>
              <a:ext uri="{FF2B5EF4-FFF2-40B4-BE49-F238E27FC236}">
                <a16:creationId xmlns:a16="http://schemas.microsoft.com/office/drawing/2014/main" id="{49461470-2C49-0B4A-AFF2-693C58AC2F9F}"/>
              </a:ext>
            </a:extLst>
          </p:cNvPr>
          <p:cNvSpPr/>
          <p:nvPr/>
        </p:nvSpPr>
        <p:spPr>
          <a:xfrm>
            <a:off x="4148152" y="0"/>
            <a:ext cx="4995848" cy="6858000"/>
          </a:xfrm>
          <a:custGeom>
            <a:avLst/>
            <a:gdLst>
              <a:gd name="connsiteX0" fmla="*/ 810930 w 4995848"/>
              <a:gd name="connsiteY0" fmla="*/ 0 h 6857999"/>
              <a:gd name="connsiteX1" fmla="*/ 4995848 w 4995848"/>
              <a:gd name="connsiteY1" fmla="*/ 0 h 6857999"/>
              <a:gd name="connsiteX2" fmla="*/ 4995848 w 4995848"/>
              <a:gd name="connsiteY2" fmla="*/ 6857999 h 6857999"/>
              <a:gd name="connsiteX3" fmla="*/ 810929 w 4995848"/>
              <a:gd name="connsiteY3" fmla="*/ 6857999 h 6857999"/>
              <a:gd name="connsiteX4" fmla="*/ 772675 w 4995848"/>
              <a:gd name="connsiteY4" fmla="*/ 6790558 h 6857999"/>
              <a:gd name="connsiteX5" fmla="*/ 0 w 4995848"/>
              <a:gd name="connsiteY5" fmla="*/ 3429001 h 6857999"/>
              <a:gd name="connsiteX6" fmla="*/ 772675 w 4995848"/>
              <a:gd name="connsiteY6" fmla="*/ 674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95848" h="6857999">
                <a:moveTo>
                  <a:pt x="810930" y="0"/>
                </a:moveTo>
                <a:lnTo>
                  <a:pt x="4995848" y="0"/>
                </a:lnTo>
                <a:lnTo>
                  <a:pt x="4995848" y="6857999"/>
                </a:lnTo>
                <a:lnTo>
                  <a:pt x="810929" y="6857999"/>
                </a:lnTo>
                <a:lnTo>
                  <a:pt x="772675" y="6790558"/>
                </a:lnTo>
                <a:cubicBezTo>
                  <a:pt x="292599" y="5902709"/>
                  <a:pt x="0" y="4723291"/>
                  <a:pt x="0" y="3429001"/>
                </a:cubicBezTo>
                <a:cubicBezTo>
                  <a:pt x="0" y="2134711"/>
                  <a:pt x="292599" y="955293"/>
                  <a:pt x="772675" y="67445"/>
                </a:cubicBezTo>
                <a:close/>
              </a:path>
            </a:pathLst>
          </a:custGeom>
          <a:solidFill>
            <a:srgbClr val="662F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19">
            <a:extLst>
              <a:ext uri="{FF2B5EF4-FFF2-40B4-BE49-F238E27FC236}">
                <a16:creationId xmlns:a16="http://schemas.microsoft.com/office/drawing/2014/main" id="{E58CCE88-462B-3041-8EC1-A38C25E56A63}"/>
              </a:ext>
            </a:extLst>
          </p:cNvPr>
          <p:cNvPicPr>
            <a:picLocks noChangeAspect="1"/>
          </p:cNvPicPr>
          <p:nvPr/>
        </p:nvPicPr>
        <p:blipFill rotWithShape="1">
          <a:blip r:embed="rId3">
            <a:alphaModFix amt="40000"/>
          </a:blip>
          <a:srcRect l="-1206" t="30941" r="22892" b="-245"/>
          <a:stretch/>
        </p:blipFill>
        <p:spPr>
          <a:xfrm>
            <a:off x="3200400" y="0"/>
            <a:ext cx="5943600" cy="3657600"/>
          </a:xfrm>
          <a:prstGeom prst="rect">
            <a:avLst/>
          </a:prstGeom>
        </p:spPr>
      </p:pic>
      <p:sp>
        <p:nvSpPr>
          <p:cNvPr id="5" name="Text Placeholder 4">
            <a:extLst>
              <a:ext uri="{FF2B5EF4-FFF2-40B4-BE49-F238E27FC236}">
                <a16:creationId xmlns:a16="http://schemas.microsoft.com/office/drawing/2014/main" id="{F3B760C1-7E25-45A7-B891-53C58D074EA2}"/>
              </a:ext>
            </a:extLst>
          </p:cNvPr>
          <p:cNvSpPr>
            <a:spLocks noGrp="1"/>
          </p:cNvSpPr>
          <p:nvPr>
            <p:ph type="body" sz="quarter" idx="4294967295"/>
          </p:nvPr>
        </p:nvSpPr>
        <p:spPr>
          <a:xfrm>
            <a:off x="5010492" y="1388702"/>
            <a:ext cx="3720051" cy="3337560"/>
          </a:xfrm>
          <a:prstGeom prst="rect">
            <a:avLst/>
          </a:prstGeom>
        </p:spPr>
        <p:txBody>
          <a:bodyPr>
            <a:noAutofit/>
          </a:bodyPr>
          <a:lstStyle/>
          <a:p>
            <a:pPr marL="0" indent="0">
              <a:buNone/>
            </a:pPr>
            <a:r>
              <a:rPr lang="en-US" sz="8000" dirty="0">
                <a:solidFill>
                  <a:schemeClr val="bg1"/>
                </a:solidFill>
                <a:effectLst>
                  <a:outerShdw dist="56557" dir="8100000" algn="tr" rotWithShape="0">
                    <a:srgbClr val="482166"/>
                  </a:outerShdw>
                </a:effectLst>
                <a:latin typeface="Roboto Medium" pitchFamily="2" charset="0"/>
                <a:ea typeface="Roboto Medium" pitchFamily="2" charset="0"/>
              </a:rPr>
              <a:t>Let’s Get Started</a:t>
            </a:r>
          </a:p>
        </p:txBody>
      </p:sp>
      <p:sp>
        <p:nvSpPr>
          <p:cNvPr id="6" name="Title 3">
            <a:extLst>
              <a:ext uri="{FF2B5EF4-FFF2-40B4-BE49-F238E27FC236}">
                <a16:creationId xmlns:a16="http://schemas.microsoft.com/office/drawing/2014/main" id="{B6ADE897-E12C-4A20-B842-CD64CC495BD3}"/>
              </a:ext>
            </a:extLst>
          </p:cNvPr>
          <p:cNvSpPr txBox="1">
            <a:spLocks/>
          </p:cNvSpPr>
          <p:nvPr/>
        </p:nvSpPr>
        <p:spPr>
          <a:xfrm>
            <a:off x="343072" y="341368"/>
            <a:ext cx="2857328" cy="46545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b="1" kern="1200">
                <a:solidFill>
                  <a:schemeClr val="bg2">
                    <a:lumMod val="2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pPr>
              <a:lnSpc>
                <a:spcPct val="100000"/>
              </a:lnSpc>
            </a:pPr>
            <a:r>
              <a:rPr lang="en-US" sz="2400" spc="250" dirty="0">
                <a:solidFill>
                  <a:srgbClr val="662F90"/>
                </a:solidFill>
                <a:latin typeface="Roboto" pitchFamily="2" charset="0"/>
                <a:ea typeface="Roboto" pitchFamily="2" charset="0"/>
              </a:rPr>
              <a:t>INTRODUCTION</a:t>
            </a:r>
          </a:p>
        </p:txBody>
      </p:sp>
      <p:pic>
        <p:nvPicPr>
          <p:cNvPr id="12" name="Picture 11">
            <a:extLst>
              <a:ext uri="{FF2B5EF4-FFF2-40B4-BE49-F238E27FC236}">
                <a16:creationId xmlns:a16="http://schemas.microsoft.com/office/drawing/2014/main" id="{0833AC4A-69E0-C943-9B18-78347663B2D4}"/>
              </a:ext>
            </a:extLst>
          </p:cNvPr>
          <p:cNvPicPr>
            <a:picLocks noChangeAspect="1"/>
          </p:cNvPicPr>
          <p:nvPr/>
        </p:nvPicPr>
        <p:blipFill>
          <a:blip r:embed="rId4"/>
          <a:stretch>
            <a:fillRect/>
          </a:stretch>
        </p:blipFill>
        <p:spPr>
          <a:xfrm>
            <a:off x="2520689" y="5555164"/>
            <a:ext cx="1638221" cy="1117428"/>
          </a:xfrm>
          <a:prstGeom prst="rect">
            <a:avLst/>
          </a:prstGeom>
        </p:spPr>
      </p:pic>
      <p:pic>
        <p:nvPicPr>
          <p:cNvPr id="19" name="Picture 18">
            <a:extLst>
              <a:ext uri="{FF2B5EF4-FFF2-40B4-BE49-F238E27FC236}">
                <a16:creationId xmlns:a16="http://schemas.microsoft.com/office/drawing/2014/main" id="{B558D74D-BF22-0648-A33B-F9B5C97180E1}"/>
              </a:ext>
            </a:extLst>
          </p:cNvPr>
          <p:cNvPicPr>
            <a:picLocks noChangeAspect="1"/>
          </p:cNvPicPr>
          <p:nvPr/>
        </p:nvPicPr>
        <p:blipFill>
          <a:blip r:embed="rId5"/>
          <a:stretch>
            <a:fillRect/>
          </a:stretch>
        </p:blipFill>
        <p:spPr>
          <a:xfrm>
            <a:off x="5723071" y="5631984"/>
            <a:ext cx="3100472" cy="936912"/>
          </a:xfrm>
          <a:prstGeom prst="rect">
            <a:avLst/>
          </a:prstGeom>
        </p:spPr>
      </p:pic>
      <p:pic>
        <p:nvPicPr>
          <p:cNvPr id="2" name="Picture 1">
            <a:extLst>
              <a:ext uri="{FF2B5EF4-FFF2-40B4-BE49-F238E27FC236}">
                <a16:creationId xmlns:a16="http://schemas.microsoft.com/office/drawing/2014/main" id="{D855EEAD-A9E3-C447-A35C-DA8AD5F72082}"/>
              </a:ext>
            </a:extLst>
          </p:cNvPr>
          <p:cNvPicPr>
            <a:picLocks noChangeAspect="1"/>
          </p:cNvPicPr>
          <p:nvPr/>
        </p:nvPicPr>
        <p:blipFill>
          <a:blip r:embed="rId6"/>
          <a:stretch>
            <a:fillRect/>
          </a:stretch>
        </p:blipFill>
        <p:spPr>
          <a:xfrm>
            <a:off x="329557" y="5763699"/>
            <a:ext cx="1474423" cy="822486"/>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F75B5962-27E0-4B9E-9496-E739B8901723}"/>
              </a:ext>
            </a:extLst>
          </p:cNvPr>
          <p:cNvPicPr>
            <a:picLocks noChangeAspect="1"/>
          </p:cNvPicPr>
          <p:nvPr/>
        </p:nvPicPr>
        <p:blipFill>
          <a:blip r:embed="rId7"/>
          <a:stretch>
            <a:fillRect/>
          </a:stretch>
        </p:blipFill>
        <p:spPr>
          <a:xfrm>
            <a:off x="51614" y="1781339"/>
            <a:ext cx="3723013" cy="3295322"/>
          </a:xfrm>
          <a:prstGeom prst="rect">
            <a:avLst/>
          </a:prstGeom>
        </p:spPr>
      </p:pic>
    </p:spTree>
    <p:extLst>
      <p:ext uri="{BB962C8B-B14F-4D97-AF65-F5344CB8AC3E}">
        <p14:creationId xmlns:p14="http://schemas.microsoft.com/office/powerpoint/2010/main" val="374320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sldNum" idx="12"/>
          </p:nvPr>
        </p:nvSpPr>
        <p:spPr>
          <a:xfrm>
            <a:off x="8689517" y="6559918"/>
            <a:ext cx="357055" cy="20991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23" name="Google Shape;223;p29"/>
          <p:cNvSpPr txBox="1">
            <a:spLocks noGrp="1"/>
          </p:cNvSpPr>
          <p:nvPr>
            <p:ph type="title"/>
          </p:nvPr>
        </p:nvSpPr>
        <p:spPr>
          <a:xfrm>
            <a:off x="454482" y="298082"/>
            <a:ext cx="8689517" cy="83912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62D91"/>
              </a:buClr>
              <a:buSzPts val="3200"/>
              <a:buFont typeface="Helvetica Neue"/>
              <a:buNone/>
            </a:pPr>
            <a:r>
              <a:rPr lang="en-US" sz="3200">
                <a:solidFill>
                  <a:srgbClr val="662D91"/>
                </a:solidFill>
              </a:rPr>
              <a:t>What is </a:t>
            </a:r>
            <a:r>
              <a:rPr lang="en-US" sz="3200" i="1">
                <a:solidFill>
                  <a:srgbClr val="662D91"/>
                </a:solidFill>
              </a:rPr>
              <a:t>FIRST</a:t>
            </a:r>
            <a:r>
              <a:rPr lang="en-US" sz="3200" i="1" baseline="30000">
                <a:solidFill>
                  <a:srgbClr val="662D91"/>
                </a:solidFill>
              </a:rPr>
              <a:t>®</a:t>
            </a:r>
            <a:r>
              <a:rPr lang="en-US" sz="3200">
                <a:solidFill>
                  <a:srgbClr val="662D91"/>
                </a:solidFill>
              </a:rPr>
              <a:t> LEGO</a:t>
            </a:r>
            <a:r>
              <a:rPr lang="en-US" sz="3200" i="1" baseline="30000">
                <a:solidFill>
                  <a:srgbClr val="662D91"/>
                </a:solidFill>
              </a:rPr>
              <a:t>®</a:t>
            </a:r>
            <a:r>
              <a:rPr lang="en-US" sz="3200">
                <a:solidFill>
                  <a:srgbClr val="662D91"/>
                </a:solidFill>
              </a:rPr>
              <a:t> League Discover?</a:t>
            </a:r>
            <a:endParaRPr/>
          </a:p>
        </p:txBody>
      </p:sp>
      <p:pic>
        <p:nvPicPr>
          <p:cNvPr id="224" name="Google Shape;224;p29" title="Getting Started with FIRST LEGO League Discover"/>
          <p:cNvPicPr preferRelativeResize="0"/>
          <p:nvPr/>
        </p:nvPicPr>
        <p:blipFill rotWithShape="1">
          <a:blip r:embed="rId3">
            <a:alphaModFix/>
          </a:blip>
          <a:srcRect/>
          <a:stretch/>
        </p:blipFill>
        <p:spPr>
          <a:xfrm>
            <a:off x="601629" y="1185739"/>
            <a:ext cx="7940741" cy="4489704"/>
          </a:xfrm>
          <a:prstGeom prst="rect">
            <a:avLst/>
          </a:prstGeom>
          <a:noFill/>
          <a:ln>
            <a:noFill/>
          </a:ln>
        </p:spPr>
      </p:pic>
    </p:spTree>
    <p:extLst>
      <p:ext uri="{BB962C8B-B14F-4D97-AF65-F5344CB8AC3E}">
        <p14:creationId xmlns:p14="http://schemas.microsoft.com/office/powerpoint/2010/main" val="192406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graphicFrame>
        <p:nvGraphicFramePr>
          <p:cNvPr id="230" name="Google Shape;230;p30"/>
          <p:cNvGraphicFramePr/>
          <p:nvPr/>
        </p:nvGraphicFramePr>
        <p:xfrm>
          <a:off x="735884" y="246185"/>
          <a:ext cx="7672250" cy="5673950"/>
        </p:xfrm>
        <a:graphic>
          <a:graphicData uri="http://schemas.openxmlformats.org/drawingml/2006/table">
            <a:tbl>
              <a:tblPr firstRow="1" bandRow="1">
                <a:noFill/>
              </a:tblPr>
              <a:tblGrid>
                <a:gridCol w="3836125">
                  <a:extLst>
                    <a:ext uri="{9D8B030D-6E8A-4147-A177-3AD203B41FA5}">
                      <a16:colId xmlns:a16="http://schemas.microsoft.com/office/drawing/2014/main" val="20000"/>
                    </a:ext>
                  </a:extLst>
                </a:gridCol>
                <a:gridCol w="3836125">
                  <a:extLst>
                    <a:ext uri="{9D8B030D-6E8A-4147-A177-3AD203B41FA5}">
                      <a16:colId xmlns:a16="http://schemas.microsoft.com/office/drawing/2014/main" val="20001"/>
                    </a:ext>
                  </a:extLst>
                </a:gridCol>
              </a:tblGrid>
              <a:tr h="2836975">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836975">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31" name="Google Shape;231;p30"/>
          <p:cNvSpPr txBox="1">
            <a:spLocks noGrp="1"/>
          </p:cNvSpPr>
          <p:nvPr>
            <p:ph type="sldNum" idx="12"/>
          </p:nvPr>
        </p:nvSpPr>
        <p:spPr>
          <a:xfrm>
            <a:off x="8689517" y="6559918"/>
            <a:ext cx="357055" cy="20991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33" name="Google Shape;233;p30"/>
          <p:cNvSpPr/>
          <p:nvPr/>
        </p:nvSpPr>
        <p:spPr>
          <a:xfrm>
            <a:off x="1243536" y="484295"/>
            <a:ext cx="2745569" cy="48664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Arial"/>
                <a:ea typeface="Arial"/>
                <a:cs typeface="Arial"/>
                <a:sym typeface="Arial"/>
              </a:rPr>
              <a:t>Let’s discover where you get energy.</a:t>
            </a:r>
            <a:endParaRPr dirty="0"/>
          </a:p>
        </p:txBody>
      </p:sp>
      <p:sp>
        <p:nvSpPr>
          <p:cNvPr id="234" name="Google Shape;234;p30"/>
          <p:cNvSpPr/>
          <p:nvPr/>
        </p:nvSpPr>
        <p:spPr>
          <a:xfrm>
            <a:off x="4823286" y="497356"/>
            <a:ext cx="3233510" cy="49634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latin typeface="Arial" panose="020B0604020202020204" pitchFamily="34" charset="0"/>
                <a:cs typeface="Arial" panose="020B0604020202020204" pitchFamily="34" charset="0"/>
              </a:rPr>
              <a:t>Now, explore how you use energy.</a:t>
            </a:r>
            <a:endParaRPr sz="1200" dirty="0">
              <a:latin typeface="Arial" panose="020B0604020202020204" pitchFamily="34" charset="0"/>
              <a:cs typeface="Arial" panose="020B0604020202020204" pitchFamily="34" charset="0"/>
            </a:endParaRPr>
          </a:p>
        </p:txBody>
      </p:sp>
      <p:sp>
        <p:nvSpPr>
          <p:cNvPr id="237" name="Google Shape;237;p30"/>
          <p:cNvSpPr/>
          <p:nvPr/>
        </p:nvSpPr>
        <p:spPr>
          <a:xfrm>
            <a:off x="1143444" y="3221739"/>
            <a:ext cx="2945751" cy="61503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Arial"/>
                <a:ea typeface="Arial"/>
                <a:cs typeface="Arial"/>
                <a:sym typeface="Arial"/>
              </a:rPr>
              <a:t>Then, create your community’s energy story.</a:t>
            </a:r>
            <a:endParaRPr dirty="0"/>
          </a:p>
        </p:txBody>
      </p:sp>
      <p:sp>
        <p:nvSpPr>
          <p:cNvPr id="238" name="Google Shape;238;p30"/>
          <p:cNvSpPr/>
          <p:nvPr/>
        </p:nvSpPr>
        <p:spPr>
          <a:xfrm>
            <a:off x="4967165" y="3221739"/>
            <a:ext cx="2945751" cy="617824"/>
          </a:xfrm>
          <a:prstGeom prst="rect">
            <a:avLst/>
          </a:prstGeom>
          <a:noFill/>
          <a:ln>
            <a:noFill/>
          </a:ln>
        </p:spPr>
        <p:txBody>
          <a:bodyPr spcFirstLastPara="1" wrap="square" lIns="91425" tIns="45700" rIns="91425" bIns="45700" anchor="ctr" anchorCtr="0">
            <a:noAutofit/>
          </a:bodyPr>
          <a:lstStyle/>
          <a:p>
            <a:pPr lvl="0" algn="ctr"/>
            <a:r>
              <a:rPr lang="en-US" sz="1200" dirty="0">
                <a:solidFill>
                  <a:srgbClr val="000000"/>
                </a:solidFill>
                <a:latin typeface="Arial"/>
                <a:ea typeface="Arial"/>
                <a:cs typeface="Arial"/>
                <a:sym typeface="Arial"/>
              </a:rPr>
              <a:t>Finally, share what you have</a:t>
            </a:r>
          </a:p>
          <a:p>
            <a:pPr lvl="0" algn="ctr"/>
            <a:r>
              <a:rPr lang="en-US" sz="1200" dirty="0">
                <a:solidFill>
                  <a:srgbClr val="000000"/>
                </a:solidFill>
                <a:latin typeface="Arial"/>
                <a:ea typeface="Arial"/>
                <a:cs typeface="Arial"/>
                <a:sym typeface="Arial"/>
              </a:rPr>
              <a:t>learned and celebrate with</a:t>
            </a:r>
          </a:p>
          <a:p>
            <a:pPr lvl="0" algn="ctr"/>
            <a:r>
              <a:rPr lang="en-US" sz="1200" dirty="0">
                <a:solidFill>
                  <a:srgbClr val="000000"/>
                </a:solidFill>
                <a:latin typeface="Arial"/>
                <a:ea typeface="Arial"/>
                <a:cs typeface="Arial"/>
                <a:sym typeface="Arial"/>
              </a:rPr>
              <a:t>others. </a:t>
            </a:r>
            <a:endParaRPr dirty="0"/>
          </a:p>
        </p:txBody>
      </p:sp>
      <p:sp>
        <p:nvSpPr>
          <p:cNvPr id="240" name="Google Shape;240;p30"/>
          <p:cNvSpPr/>
          <p:nvPr/>
        </p:nvSpPr>
        <p:spPr>
          <a:xfrm>
            <a:off x="4182154" y="1512277"/>
            <a:ext cx="790329" cy="257908"/>
          </a:xfrm>
          <a:prstGeom prst="rightArrow">
            <a:avLst>
              <a:gd name="adj1" fmla="val 50000"/>
              <a:gd name="adj2" fmla="val 50000"/>
            </a:avLst>
          </a:prstGeom>
          <a:solidFill>
            <a:srgbClr val="662D91"/>
          </a:solidFill>
          <a:ln w="12700" cap="flat" cmpd="sng">
            <a:solidFill>
              <a:srgbClr val="662D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 name="Google Shape;241;p30"/>
          <p:cNvSpPr/>
          <p:nvPr/>
        </p:nvSpPr>
        <p:spPr>
          <a:xfrm>
            <a:off x="4156043" y="4360984"/>
            <a:ext cx="790329" cy="257908"/>
          </a:xfrm>
          <a:prstGeom prst="rightArrow">
            <a:avLst>
              <a:gd name="adj1" fmla="val 50000"/>
              <a:gd name="adj2" fmla="val 50000"/>
            </a:avLst>
          </a:prstGeom>
          <a:solidFill>
            <a:srgbClr val="662D91"/>
          </a:solidFill>
          <a:ln w="12700" cap="flat" cmpd="sng">
            <a:solidFill>
              <a:srgbClr val="662D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2" name="Google Shape;242;p30"/>
          <p:cNvSpPr/>
          <p:nvPr/>
        </p:nvSpPr>
        <p:spPr>
          <a:xfrm rot="8951423">
            <a:off x="4133016" y="2986893"/>
            <a:ext cx="790329" cy="257908"/>
          </a:xfrm>
          <a:prstGeom prst="rightArrow">
            <a:avLst>
              <a:gd name="adj1" fmla="val 50000"/>
              <a:gd name="adj2" fmla="val 50000"/>
            </a:avLst>
          </a:prstGeom>
          <a:solidFill>
            <a:srgbClr val="662D91"/>
          </a:solidFill>
          <a:ln w="12700" cap="flat" cmpd="sng">
            <a:solidFill>
              <a:srgbClr val="662D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 name="Picture 2" descr="A picture containing graphical user interface&#10;&#10;Description automatically generated">
            <a:extLst>
              <a:ext uri="{FF2B5EF4-FFF2-40B4-BE49-F238E27FC236}">
                <a16:creationId xmlns:a16="http://schemas.microsoft.com/office/drawing/2014/main" id="{8366F204-9E2B-A048-932C-6B29ECEE6E97}"/>
              </a:ext>
            </a:extLst>
          </p:cNvPr>
          <p:cNvPicPr>
            <a:picLocks noChangeAspect="1"/>
          </p:cNvPicPr>
          <p:nvPr/>
        </p:nvPicPr>
        <p:blipFill>
          <a:blip r:embed="rId3"/>
          <a:stretch>
            <a:fillRect/>
          </a:stretch>
        </p:blipFill>
        <p:spPr>
          <a:xfrm>
            <a:off x="1469387" y="937865"/>
            <a:ext cx="2293863" cy="1850091"/>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B7800B36-2FB7-534E-BCF4-6D4AB1A08F48}"/>
              </a:ext>
            </a:extLst>
          </p:cNvPr>
          <p:cNvPicPr>
            <a:picLocks noChangeAspect="1"/>
          </p:cNvPicPr>
          <p:nvPr/>
        </p:nvPicPr>
        <p:blipFill>
          <a:blip r:embed="rId4"/>
          <a:stretch>
            <a:fillRect/>
          </a:stretch>
        </p:blipFill>
        <p:spPr>
          <a:xfrm>
            <a:off x="5303991" y="990116"/>
            <a:ext cx="2293863" cy="1880967"/>
          </a:xfrm>
          <a:prstGeom prst="rect">
            <a:avLst/>
          </a:prstGeom>
        </p:spPr>
      </p:pic>
      <p:pic>
        <p:nvPicPr>
          <p:cNvPr id="7" name="Picture 6" descr="A picture containing clipart&#10;&#10;Description automatically generated">
            <a:extLst>
              <a:ext uri="{FF2B5EF4-FFF2-40B4-BE49-F238E27FC236}">
                <a16:creationId xmlns:a16="http://schemas.microsoft.com/office/drawing/2014/main" id="{A12AB866-7760-DB44-B949-572B1DDB62D4}"/>
              </a:ext>
            </a:extLst>
          </p:cNvPr>
          <p:cNvPicPr>
            <a:picLocks noChangeAspect="1"/>
          </p:cNvPicPr>
          <p:nvPr/>
        </p:nvPicPr>
        <p:blipFill>
          <a:blip r:embed="rId5"/>
          <a:stretch>
            <a:fillRect/>
          </a:stretch>
        </p:blipFill>
        <p:spPr>
          <a:xfrm>
            <a:off x="1469387" y="4015280"/>
            <a:ext cx="2255828" cy="1625433"/>
          </a:xfrm>
          <a:prstGeom prst="rect">
            <a:avLst/>
          </a:prstGeom>
        </p:spPr>
      </p:pic>
      <p:pic>
        <p:nvPicPr>
          <p:cNvPr id="9" name="Picture 8" descr="Diagram&#10;&#10;Description automatically generated with medium confidence">
            <a:extLst>
              <a:ext uri="{FF2B5EF4-FFF2-40B4-BE49-F238E27FC236}">
                <a16:creationId xmlns:a16="http://schemas.microsoft.com/office/drawing/2014/main" id="{CCD0BBEC-FE1B-B84F-9FB6-BA2A55DC0DD4}"/>
              </a:ext>
            </a:extLst>
          </p:cNvPr>
          <p:cNvPicPr>
            <a:picLocks noChangeAspect="1"/>
          </p:cNvPicPr>
          <p:nvPr/>
        </p:nvPicPr>
        <p:blipFill>
          <a:blip r:embed="rId6"/>
          <a:stretch>
            <a:fillRect/>
          </a:stretch>
        </p:blipFill>
        <p:spPr>
          <a:xfrm>
            <a:off x="5303991" y="3802706"/>
            <a:ext cx="2556301" cy="2050583"/>
          </a:xfrm>
          <a:prstGeom prst="rect">
            <a:avLst/>
          </a:prstGeom>
        </p:spPr>
      </p:pic>
    </p:spTree>
    <p:extLst>
      <p:ext uri="{BB962C8B-B14F-4D97-AF65-F5344CB8AC3E}">
        <p14:creationId xmlns:p14="http://schemas.microsoft.com/office/powerpoint/2010/main" val="233753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p:nvPr/>
        </p:nvSpPr>
        <p:spPr>
          <a:xfrm>
            <a:off x="263047" y="365127"/>
            <a:ext cx="8426470" cy="762634"/>
          </a:xfrm>
          <a:prstGeom prst="roundRect">
            <a:avLst>
              <a:gd name="adj" fmla="val 16667"/>
            </a:avLst>
          </a:prstGeom>
          <a:solidFill>
            <a:srgbClr val="662D9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 name="Google Shape;249;p31"/>
          <p:cNvSpPr txBox="1">
            <a:spLocks noGrp="1"/>
          </p:cNvSpPr>
          <p:nvPr>
            <p:ph type="sldNum" idx="12"/>
          </p:nvPr>
        </p:nvSpPr>
        <p:spPr>
          <a:xfrm>
            <a:off x="8689517" y="6559918"/>
            <a:ext cx="357055" cy="20991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50" name="Google Shape;250;p31"/>
          <p:cNvSpPr txBox="1">
            <a:spLocks noGrp="1"/>
          </p:cNvSpPr>
          <p:nvPr>
            <p:ph type="title"/>
          </p:nvPr>
        </p:nvSpPr>
        <p:spPr>
          <a:xfrm>
            <a:off x="628650" y="365127"/>
            <a:ext cx="7886700" cy="76263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Helvetica Neue"/>
              <a:buNone/>
            </a:pPr>
            <a:r>
              <a:rPr lang="en-US">
                <a:solidFill>
                  <a:schemeClr val="lt1"/>
                </a:solidFill>
              </a:rPr>
              <a:t>Each Session has…</a:t>
            </a:r>
            <a:endParaRPr/>
          </a:p>
        </p:txBody>
      </p:sp>
      <p:sp>
        <p:nvSpPr>
          <p:cNvPr id="251" name="Google Shape;251;p31"/>
          <p:cNvSpPr txBox="1">
            <a:spLocks noGrp="1"/>
          </p:cNvSpPr>
          <p:nvPr>
            <p:ph type="body" idx="1"/>
          </p:nvPr>
        </p:nvSpPr>
        <p:spPr>
          <a:xfrm>
            <a:off x="529797" y="1309816"/>
            <a:ext cx="8159719" cy="470680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62626"/>
              </a:buClr>
              <a:buSzPts val="3600"/>
              <a:buChar char="•"/>
            </a:pPr>
            <a:r>
              <a:rPr lang="en-US" sz="3600"/>
              <a:t>Big question</a:t>
            </a:r>
            <a:endParaRPr/>
          </a:p>
          <a:p>
            <a:pPr marL="228600" lvl="0" indent="-228600" algn="l" rtl="0">
              <a:lnSpc>
                <a:spcPct val="90000"/>
              </a:lnSpc>
              <a:spcBef>
                <a:spcPts val="1000"/>
              </a:spcBef>
              <a:spcAft>
                <a:spcPts val="0"/>
              </a:spcAft>
              <a:buClr>
                <a:srgbClr val="262626"/>
              </a:buClr>
              <a:buSzPts val="3600"/>
              <a:buChar char="•"/>
            </a:pPr>
            <a:r>
              <a:rPr lang="en-US" sz="3600"/>
              <a:t>Six Bricks Warm-Up</a:t>
            </a:r>
            <a:endParaRPr/>
          </a:p>
          <a:p>
            <a:pPr marL="228600" lvl="0" indent="-228600" algn="l" rtl="0">
              <a:lnSpc>
                <a:spcPct val="90000"/>
              </a:lnSpc>
              <a:spcBef>
                <a:spcPts val="1000"/>
              </a:spcBef>
              <a:spcAft>
                <a:spcPts val="0"/>
              </a:spcAft>
              <a:buClr>
                <a:srgbClr val="262626"/>
              </a:buClr>
              <a:buSzPts val="3600"/>
              <a:buChar char="•"/>
            </a:pPr>
            <a:r>
              <a:rPr lang="en-US" sz="3600"/>
              <a:t>Task 1 – Explore</a:t>
            </a:r>
            <a:endParaRPr/>
          </a:p>
          <a:p>
            <a:pPr marL="228600" lvl="0" indent="-228600" algn="l" rtl="0">
              <a:lnSpc>
                <a:spcPct val="90000"/>
              </a:lnSpc>
              <a:spcBef>
                <a:spcPts val="1000"/>
              </a:spcBef>
              <a:spcAft>
                <a:spcPts val="0"/>
              </a:spcAft>
              <a:buClr>
                <a:srgbClr val="262626"/>
              </a:buClr>
              <a:buSzPts val="3600"/>
              <a:buChar char="•"/>
            </a:pPr>
            <a:r>
              <a:rPr lang="en-US" sz="3600"/>
              <a:t>Task 2 – Create</a:t>
            </a:r>
            <a:endParaRPr/>
          </a:p>
          <a:p>
            <a:pPr marL="228600" lvl="0" indent="-228600" algn="l" rtl="0">
              <a:lnSpc>
                <a:spcPct val="90000"/>
              </a:lnSpc>
              <a:spcBef>
                <a:spcPts val="1000"/>
              </a:spcBef>
              <a:spcAft>
                <a:spcPts val="0"/>
              </a:spcAft>
              <a:buClr>
                <a:srgbClr val="262626"/>
              </a:buClr>
              <a:buSzPts val="3600"/>
              <a:buChar char="•"/>
            </a:pPr>
            <a:r>
              <a:rPr lang="en-US" sz="3600"/>
              <a:t>Task 3 – Share with your classmates or in your </a:t>
            </a:r>
            <a:r>
              <a:rPr lang="en-US" sz="3600" i="1"/>
              <a:t>Engineering Notebook</a:t>
            </a:r>
            <a:endParaRPr/>
          </a:p>
          <a:p>
            <a:pPr marL="228600" lvl="0" indent="-228600" algn="l" rtl="0">
              <a:lnSpc>
                <a:spcPct val="90000"/>
              </a:lnSpc>
              <a:spcBef>
                <a:spcPts val="1000"/>
              </a:spcBef>
              <a:spcAft>
                <a:spcPts val="0"/>
              </a:spcAft>
              <a:buClr>
                <a:srgbClr val="262626"/>
              </a:buClr>
              <a:buSzPts val="3600"/>
              <a:buChar char="•"/>
            </a:pPr>
            <a:r>
              <a:rPr lang="en-US" sz="3600"/>
              <a:t>Clean Up</a:t>
            </a:r>
            <a:endParaRPr/>
          </a:p>
        </p:txBody>
      </p:sp>
    </p:spTree>
    <p:extLst>
      <p:ext uri="{BB962C8B-B14F-4D97-AF65-F5344CB8AC3E}">
        <p14:creationId xmlns:p14="http://schemas.microsoft.com/office/powerpoint/2010/main" val="225601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p:nvPr/>
        </p:nvSpPr>
        <p:spPr>
          <a:xfrm>
            <a:off x="263047" y="365127"/>
            <a:ext cx="8426470" cy="762634"/>
          </a:xfrm>
          <a:prstGeom prst="roundRect">
            <a:avLst>
              <a:gd name="adj" fmla="val 16667"/>
            </a:avLst>
          </a:prstGeom>
          <a:solidFill>
            <a:srgbClr val="662D9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8" name="Google Shape;258;p32"/>
          <p:cNvSpPr txBox="1">
            <a:spLocks noGrp="1"/>
          </p:cNvSpPr>
          <p:nvPr>
            <p:ph type="sldNum" idx="12"/>
          </p:nvPr>
        </p:nvSpPr>
        <p:spPr>
          <a:xfrm>
            <a:off x="8689517" y="6559918"/>
            <a:ext cx="357055" cy="20991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59" name="Google Shape;259;p32"/>
          <p:cNvSpPr txBox="1">
            <a:spLocks noGrp="1"/>
          </p:cNvSpPr>
          <p:nvPr>
            <p:ph type="title"/>
          </p:nvPr>
        </p:nvSpPr>
        <p:spPr>
          <a:xfrm>
            <a:off x="628650" y="365127"/>
            <a:ext cx="7886700" cy="76263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Helvetica Neue"/>
              <a:buNone/>
            </a:pPr>
            <a:r>
              <a:rPr lang="en-US">
                <a:solidFill>
                  <a:schemeClr val="lt1"/>
                </a:solidFill>
              </a:rPr>
              <a:t>You will use…</a:t>
            </a:r>
            <a:endParaRPr/>
          </a:p>
        </p:txBody>
      </p:sp>
      <p:pic>
        <p:nvPicPr>
          <p:cNvPr id="261" name="Google Shape;261;p32"/>
          <p:cNvPicPr preferRelativeResize="0"/>
          <p:nvPr/>
        </p:nvPicPr>
        <p:blipFill rotWithShape="1">
          <a:blip r:embed="rId3">
            <a:alphaModFix/>
          </a:blip>
          <a:srcRect/>
          <a:stretch/>
        </p:blipFill>
        <p:spPr>
          <a:xfrm>
            <a:off x="4141637" y="1509256"/>
            <a:ext cx="4439988" cy="873904"/>
          </a:xfrm>
          <a:prstGeom prst="rect">
            <a:avLst/>
          </a:prstGeom>
          <a:noFill/>
          <a:ln>
            <a:noFill/>
          </a:ln>
        </p:spPr>
      </p:pic>
      <p:sp>
        <p:nvSpPr>
          <p:cNvPr id="265" name="Google Shape;265;p32"/>
          <p:cNvSpPr txBox="1"/>
          <p:nvPr/>
        </p:nvSpPr>
        <p:spPr>
          <a:xfrm>
            <a:off x="543696" y="1567145"/>
            <a:ext cx="15824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Helvetica Neue"/>
                <a:ea typeface="Helvetica Neue"/>
                <a:cs typeface="Helvetica Neue"/>
                <a:sym typeface="Helvetica Neue"/>
              </a:rPr>
              <a:t>Discover Set</a:t>
            </a:r>
            <a:endParaRPr/>
          </a:p>
        </p:txBody>
      </p:sp>
      <p:sp>
        <p:nvSpPr>
          <p:cNvPr id="266" name="Google Shape;266;p32"/>
          <p:cNvSpPr txBox="1"/>
          <p:nvPr/>
        </p:nvSpPr>
        <p:spPr>
          <a:xfrm>
            <a:off x="543696" y="3998041"/>
            <a:ext cx="16209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Helvetica Neue"/>
                <a:ea typeface="Helvetica Neue"/>
                <a:cs typeface="Helvetica Neue"/>
                <a:sym typeface="Helvetica Neue"/>
              </a:rPr>
              <a:t>Discover Mat</a:t>
            </a:r>
            <a:endParaRPr/>
          </a:p>
        </p:txBody>
      </p:sp>
      <p:sp>
        <p:nvSpPr>
          <p:cNvPr id="267" name="Google Shape;267;p32"/>
          <p:cNvSpPr txBox="1"/>
          <p:nvPr/>
        </p:nvSpPr>
        <p:spPr>
          <a:xfrm>
            <a:off x="4141637" y="1427144"/>
            <a:ext cx="13003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Helvetica Neue"/>
                <a:ea typeface="Helvetica Neue"/>
                <a:cs typeface="Helvetica Neue"/>
                <a:sym typeface="Helvetica Neue"/>
              </a:rPr>
              <a:t>Six Bricks</a:t>
            </a:r>
            <a:endParaRPr/>
          </a:p>
        </p:txBody>
      </p:sp>
      <p:sp>
        <p:nvSpPr>
          <p:cNvPr id="268" name="Google Shape;268;p32"/>
          <p:cNvSpPr txBox="1"/>
          <p:nvPr/>
        </p:nvSpPr>
        <p:spPr>
          <a:xfrm>
            <a:off x="4141637" y="2791961"/>
            <a:ext cx="151836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dirty="0">
                <a:solidFill>
                  <a:schemeClr val="dk1"/>
                </a:solidFill>
                <a:latin typeface="Helvetica Neue"/>
                <a:ea typeface="Helvetica Neue"/>
                <a:cs typeface="Helvetica Neue"/>
                <a:sym typeface="Helvetica Neue"/>
              </a:rPr>
              <a:t>Engineering</a:t>
            </a:r>
            <a:endParaRPr i="1" dirty="0"/>
          </a:p>
          <a:p>
            <a:pPr marL="0" marR="0" lvl="0" indent="0" algn="l" rtl="0">
              <a:spcBef>
                <a:spcPts val="0"/>
              </a:spcBef>
              <a:spcAft>
                <a:spcPts val="0"/>
              </a:spcAft>
              <a:buNone/>
            </a:pPr>
            <a:r>
              <a:rPr lang="en-US" sz="1800" b="1" i="1" dirty="0">
                <a:solidFill>
                  <a:schemeClr val="dk1"/>
                </a:solidFill>
                <a:latin typeface="Helvetica Neue"/>
                <a:ea typeface="Helvetica Neue"/>
                <a:cs typeface="Helvetica Neue"/>
                <a:sym typeface="Helvetica Neue"/>
              </a:rPr>
              <a:t>Notebook</a:t>
            </a:r>
            <a:endParaRPr i="1" dirty="0"/>
          </a:p>
        </p:txBody>
      </p:sp>
      <p:sp>
        <p:nvSpPr>
          <p:cNvPr id="269" name="Google Shape;269;p32"/>
          <p:cNvSpPr txBox="1"/>
          <p:nvPr/>
        </p:nvSpPr>
        <p:spPr>
          <a:xfrm>
            <a:off x="6716150" y="5025578"/>
            <a:ext cx="19800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Helvetica Neue"/>
                <a:ea typeface="Helvetica Neue"/>
                <a:cs typeface="Helvetica Neue"/>
                <a:sym typeface="Helvetica Neue"/>
              </a:rPr>
              <a:t>STEAM Park Set</a:t>
            </a:r>
            <a:endParaRPr/>
          </a:p>
        </p:txBody>
      </p:sp>
      <p:pic>
        <p:nvPicPr>
          <p:cNvPr id="3" name="Picture 2">
            <a:extLst>
              <a:ext uri="{FF2B5EF4-FFF2-40B4-BE49-F238E27FC236}">
                <a16:creationId xmlns:a16="http://schemas.microsoft.com/office/drawing/2014/main" id="{A74AECAD-D018-364E-8EA6-8EB5BA8D7528}"/>
              </a:ext>
            </a:extLst>
          </p:cNvPr>
          <p:cNvPicPr>
            <a:picLocks noChangeAspect="1"/>
          </p:cNvPicPr>
          <p:nvPr/>
        </p:nvPicPr>
        <p:blipFill rotWithShape="1">
          <a:blip r:embed="rId4"/>
          <a:srcRect l="12474" r="11020"/>
          <a:stretch/>
        </p:blipFill>
        <p:spPr>
          <a:xfrm>
            <a:off x="4012189" y="3438292"/>
            <a:ext cx="1811668" cy="2368064"/>
          </a:xfrm>
          <a:prstGeom prst="rect">
            <a:avLst/>
          </a:prstGeom>
          <a:ln>
            <a:noFill/>
          </a:ln>
          <a:effectLst>
            <a:outerShdw blurRad="292100" dist="139700" dir="2700000" algn="tl" rotWithShape="0">
              <a:srgbClr val="333333">
                <a:alpha val="65000"/>
              </a:srgbClr>
            </a:outerShdw>
          </a:effectLst>
        </p:spPr>
      </p:pic>
      <p:pic>
        <p:nvPicPr>
          <p:cNvPr id="7" name="Picture 6" descr="A close-up of a toy&#10;&#10;Description automatically generated with low confidence">
            <a:extLst>
              <a:ext uri="{FF2B5EF4-FFF2-40B4-BE49-F238E27FC236}">
                <a16:creationId xmlns:a16="http://schemas.microsoft.com/office/drawing/2014/main" id="{C54CC5CC-2EE0-4A42-BA97-8613BB779ABA}"/>
              </a:ext>
            </a:extLst>
          </p:cNvPr>
          <p:cNvPicPr>
            <a:picLocks noChangeAspect="1"/>
          </p:cNvPicPr>
          <p:nvPr/>
        </p:nvPicPr>
        <p:blipFill>
          <a:blip r:embed="rId5"/>
          <a:stretch>
            <a:fillRect/>
          </a:stretch>
        </p:blipFill>
        <p:spPr>
          <a:xfrm>
            <a:off x="6316185" y="2628670"/>
            <a:ext cx="2641600" cy="2463800"/>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805E6B70-912D-8841-83CE-C5340AF48215}"/>
              </a:ext>
            </a:extLst>
          </p:cNvPr>
          <p:cNvPicPr>
            <a:picLocks noChangeAspect="1"/>
          </p:cNvPicPr>
          <p:nvPr/>
        </p:nvPicPr>
        <p:blipFill>
          <a:blip r:embed="rId6"/>
          <a:stretch>
            <a:fillRect/>
          </a:stretch>
        </p:blipFill>
        <p:spPr>
          <a:xfrm>
            <a:off x="48403" y="1896233"/>
            <a:ext cx="3619500" cy="2006600"/>
          </a:xfrm>
          <a:prstGeom prst="rect">
            <a:avLst/>
          </a:prstGeom>
        </p:spPr>
      </p:pic>
      <p:pic>
        <p:nvPicPr>
          <p:cNvPr id="11" name="Picture 10" descr="Diagram&#10;&#10;Description automatically generated">
            <a:extLst>
              <a:ext uri="{FF2B5EF4-FFF2-40B4-BE49-F238E27FC236}">
                <a16:creationId xmlns:a16="http://schemas.microsoft.com/office/drawing/2014/main" id="{F09E5489-7117-E141-8891-32177708AE44}"/>
              </a:ext>
            </a:extLst>
          </p:cNvPr>
          <p:cNvPicPr>
            <a:picLocks noChangeAspect="1"/>
          </p:cNvPicPr>
          <p:nvPr/>
        </p:nvPicPr>
        <p:blipFill>
          <a:blip r:embed="rId7"/>
          <a:stretch>
            <a:fillRect/>
          </a:stretch>
        </p:blipFill>
        <p:spPr>
          <a:xfrm>
            <a:off x="1244159" y="4354191"/>
            <a:ext cx="2368064" cy="1634429"/>
          </a:xfrm>
          <a:prstGeom prst="rect">
            <a:avLst/>
          </a:prstGeom>
        </p:spPr>
      </p:pic>
    </p:spTree>
    <p:extLst>
      <p:ext uri="{BB962C8B-B14F-4D97-AF65-F5344CB8AC3E}">
        <p14:creationId xmlns:p14="http://schemas.microsoft.com/office/powerpoint/2010/main" val="3211395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sldNum" idx="12"/>
          </p:nvPr>
        </p:nvSpPr>
        <p:spPr>
          <a:xfrm>
            <a:off x="8689517" y="6559918"/>
            <a:ext cx="357055" cy="20991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76" name="Google Shape;276;p33"/>
          <p:cNvSpPr txBox="1">
            <a:spLocks noGrp="1"/>
          </p:cNvSpPr>
          <p:nvPr>
            <p:ph type="title"/>
          </p:nvPr>
        </p:nvSpPr>
        <p:spPr>
          <a:xfrm>
            <a:off x="628650" y="365127"/>
            <a:ext cx="7886700" cy="76263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62D91"/>
              </a:buClr>
              <a:buSzPts val="4000"/>
              <a:buFont typeface="Helvetica Neue"/>
              <a:buNone/>
            </a:pPr>
            <a:r>
              <a:rPr lang="en-US" dirty="0">
                <a:solidFill>
                  <a:srgbClr val="662D91"/>
                </a:solidFill>
              </a:rPr>
              <a:t>SUPERPOWERED</a:t>
            </a:r>
            <a:r>
              <a:rPr lang="en-US" baseline="30000" dirty="0">
                <a:solidFill>
                  <a:srgbClr val="662D91"/>
                </a:solidFill>
              </a:rPr>
              <a:t>SM</a:t>
            </a:r>
            <a:endParaRPr dirty="0"/>
          </a:p>
        </p:txBody>
      </p:sp>
      <p:pic>
        <p:nvPicPr>
          <p:cNvPr id="277" name="Google Shape;277;p33"/>
          <p:cNvPicPr preferRelativeResize="0"/>
          <p:nvPr/>
        </p:nvPicPr>
        <p:blipFill rotWithShape="1">
          <a:blip r:embed="rId3">
            <a:alphaModFix/>
          </a:blip>
          <a:srcRect/>
          <a:stretch/>
        </p:blipFill>
        <p:spPr>
          <a:xfrm>
            <a:off x="603739" y="1444869"/>
            <a:ext cx="3968261" cy="3968261"/>
          </a:xfrm>
          <a:prstGeom prst="rect">
            <a:avLst/>
          </a:prstGeom>
          <a:noFill/>
          <a:ln>
            <a:noFill/>
          </a:ln>
        </p:spPr>
      </p:pic>
      <p:sp>
        <p:nvSpPr>
          <p:cNvPr id="278" name="Google Shape;278;p33"/>
          <p:cNvSpPr/>
          <p:nvPr/>
        </p:nvSpPr>
        <p:spPr>
          <a:xfrm>
            <a:off x="4572000" y="2152053"/>
            <a:ext cx="3833446" cy="2553891"/>
          </a:xfrm>
          <a:prstGeom prst="roundRect">
            <a:avLst>
              <a:gd name="adj" fmla="val 16667"/>
            </a:avLst>
          </a:prstGeom>
          <a:noFill/>
          <a:ln w="38100" cap="flat" cmpd="sng">
            <a:solidFill>
              <a:srgbClr val="662D9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latin typeface="Helvetica Neue"/>
                <a:ea typeface="Helvetica Neue"/>
                <a:cs typeface="Helvetica Neue"/>
                <a:sym typeface="Helvetica Neue"/>
              </a:rPr>
              <a:t>Visit the </a:t>
            </a:r>
            <a:endParaRPr dirty="0"/>
          </a:p>
          <a:p>
            <a:pPr marL="0" marR="0" lvl="0" indent="0" algn="ctr" rtl="0">
              <a:spcBef>
                <a:spcPts val="0"/>
              </a:spcBef>
              <a:spcAft>
                <a:spcPts val="0"/>
              </a:spcAft>
              <a:buNone/>
            </a:pPr>
            <a:r>
              <a:rPr lang="en-US" sz="2400" i="1" u="sng" dirty="0">
                <a:solidFill>
                  <a:schemeClr val="dk1"/>
                </a:solidFill>
                <a:latin typeface="Helvetica Neue"/>
                <a:ea typeface="Helvetica Neue"/>
                <a:cs typeface="Helvetica Neue"/>
                <a:sym typeface="Helvetica Neue"/>
                <a:hlinkClick r:id="rId4"/>
              </a:rPr>
              <a:t>FIRST</a:t>
            </a:r>
            <a:r>
              <a:rPr lang="en-US" sz="2400" u="sng" baseline="30000" dirty="0">
                <a:solidFill>
                  <a:schemeClr val="dk1"/>
                </a:solidFill>
                <a:latin typeface="Helvetica Neue"/>
                <a:ea typeface="Helvetica Neue"/>
                <a:cs typeface="Helvetica Neue"/>
                <a:sym typeface="Helvetica Neue"/>
                <a:hlinkClick r:id="rId4"/>
              </a:rPr>
              <a:t>®</a:t>
            </a:r>
            <a:r>
              <a:rPr lang="en-US" sz="2400" u="sng" dirty="0">
                <a:solidFill>
                  <a:schemeClr val="dk1"/>
                </a:solidFill>
                <a:latin typeface="Helvetica Neue"/>
                <a:ea typeface="Helvetica Neue"/>
                <a:cs typeface="Helvetica Neue"/>
                <a:sym typeface="Helvetica Neue"/>
                <a:hlinkClick r:id="rId4"/>
              </a:rPr>
              <a:t> LEGO</a:t>
            </a:r>
            <a:r>
              <a:rPr lang="en-US" sz="2400" u="sng" baseline="30000" dirty="0">
                <a:solidFill>
                  <a:schemeClr val="dk1"/>
                </a:solidFill>
                <a:latin typeface="Helvetica Neue"/>
                <a:ea typeface="Helvetica Neue"/>
                <a:cs typeface="Helvetica Neue"/>
                <a:sym typeface="Helvetica Neue"/>
                <a:hlinkClick r:id="rId4"/>
              </a:rPr>
              <a:t> ®</a:t>
            </a:r>
            <a:r>
              <a:rPr lang="en-US" sz="2400" u="sng" dirty="0">
                <a:solidFill>
                  <a:schemeClr val="dk1"/>
                </a:solidFill>
                <a:latin typeface="Helvetica Neue"/>
                <a:ea typeface="Helvetica Neue"/>
                <a:cs typeface="Helvetica Neue"/>
                <a:sym typeface="Helvetica Neue"/>
                <a:hlinkClick r:id="rId4"/>
              </a:rPr>
              <a:t> League </a:t>
            </a:r>
            <a:endParaRPr dirty="0">
              <a:hlinkClick r:id="rId4"/>
            </a:endParaRPr>
          </a:p>
          <a:p>
            <a:pPr marL="0" marR="0" lvl="0" indent="0" algn="ctr" rtl="0">
              <a:spcBef>
                <a:spcPts val="0"/>
              </a:spcBef>
              <a:spcAft>
                <a:spcPts val="0"/>
              </a:spcAft>
              <a:buNone/>
            </a:pPr>
            <a:r>
              <a:rPr lang="en-US" sz="2400" u="sng" dirty="0">
                <a:solidFill>
                  <a:schemeClr val="dk1"/>
                </a:solidFill>
                <a:latin typeface="Helvetica Neue"/>
                <a:ea typeface="Helvetica Neue"/>
                <a:cs typeface="Helvetica Neue"/>
                <a:sym typeface="Helvetica Neue"/>
                <a:hlinkClick r:id="rId4"/>
              </a:rPr>
              <a:t>YouTube Channel </a:t>
            </a:r>
            <a:endParaRPr sz="2400" dirty="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2400" dirty="0">
                <a:solidFill>
                  <a:schemeClr val="dk1"/>
                </a:solidFill>
                <a:latin typeface="Helvetica Neue"/>
                <a:ea typeface="Helvetica Neue"/>
                <a:cs typeface="Helvetica Neue"/>
                <a:sym typeface="Helvetica Neue"/>
              </a:rPr>
              <a:t>to watch the </a:t>
            </a:r>
            <a:endParaRPr dirty="0"/>
          </a:p>
          <a:p>
            <a:pPr marL="0" marR="0" lvl="0" indent="0" algn="ctr" rtl="0">
              <a:spcBef>
                <a:spcPts val="0"/>
              </a:spcBef>
              <a:spcAft>
                <a:spcPts val="0"/>
              </a:spcAft>
              <a:buNone/>
            </a:pPr>
            <a:r>
              <a:rPr lang="en-US" sz="2400" dirty="0">
                <a:solidFill>
                  <a:schemeClr val="dk1"/>
                </a:solidFill>
                <a:latin typeface="Helvetica Neue"/>
                <a:ea typeface="Helvetica Neue"/>
                <a:cs typeface="Helvetica Neue"/>
                <a:sym typeface="Helvetica Neue"/>
              </a:rPr>
              <a:t>SUPERPOWERED</a:t>
            </a:r>
            <a:r>
              <a:rPr lang="en-US" sz="2400" baseline="30000" dirty="0">
                <a:solidFill>
                  <a:schemeClr val="dk1"/>
                </a:solidFill>
                <a:latin typeface="Helvetica Neue"/>
                <a:ea typeface="Helvetica Neue"/>
                <a:cs typeface="Helvetica Neue"/>
                <a:sym typeface="Helvetica Neue"/>
              </a:rPr>
              <a:t>SM</a:t>
            </a:r>
            <a:r>
              <a:rPr lang="en-US" sz="2400" dirty="0">
                <a:solidFill>
                  <a:schemeClr val="dk1"/>
                </a:solidFill>
                <a:latin typeface="Helvetica Neue"/>
                <a:ea typeface="Helvetica Neue"/>
                <a:cs typeface="Helvetica Neue"/>
                <a:sym typeface="Helvetica Neue"/>
              </a:rPr>
              <a:t> Season Launch Video</a:t>
            </a:r>
            <a:endParaRPr dirty="0"/>
          </a:p>
        </p:txBody>
      </p:sp>
    </p:spTree>
    <p:extLst>
      <p:ext uri="{BB962C8B-B14F-4D97-AF65-F5344CB8AC3E}">
        <p14:creationId xmlns:p14="http://schemas.microsoft.com/office/powerpoint/2010/main" val="70515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sldNum" idx="12"/>
          </p:nvPr>
        </p:nvSpPr>
        <p:spPr>
          <a:xfrm>
            <a:off x="8689517" y="6559918"/>
            <a:ext cx="357055" cy="20991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85" name="Google Shape;285;p34" descr="Logo, company name&#10;&#10;Description automatically generated"/>
          <p:cNvPicPr preferRelativeResize="0"/>
          <p:nvPr/>
        </p:nvPicPr>
        <p:blipFill rotWithShape="1">
          <a:blip r:embed="rId3">
            <a:alphaModFix/>
          </a:blip>
          <a:srcRect/>
          <a:stretch/>
        </p:blipFill>
        <p:spPr>
          <a:xfrm>
            <a:off x="900716" y="1509396"/>
            <a:ext cx="3612996" cy="2286000"/>
          </a:xfrm>
          <a:prstGeom prst="rect">
            <a:avLst/>
          </a:prstGeom>
          <a:noFill/>
          <a:ln>
            <a:noFill/>
          </a:ln>
        </p:spPr>
      </p:pic>
      <p:pic>
        <p:nvPicPr>
          <p:cNvPr id="3" name="Picture 2" descr="Logo&#10;&#10;Description automatically generated">
            <a:extLst>
              <a:ext uri="{FF2B5EF4-FFF2-40B4-BE49-F238E27FC236}">
                <a16:creationId xmlns:a16="http://schemas.microsoft.com/office/drawing/2014/main" id="{2085557B-E23D-024A-8B7B-31809F785665}"/>
              </a:ext>
            </a:extLst>
          </p:cNvPr>
          <p:cNvPicPr>
            <a:picLocks noChangeAspect="1"/>
          </p:cNvPicPr>
          <p:nvPr/>
        </p:nvPicPr>
        <p:blipFill>
          <a:blip r:embed="rId4"/>
          <a:stretch>
            <a:fillRect/>
          </a:stretch>
        </p:blipFill>
        <p:spPr>
          <a:xfrm>
            <a:off x="4571999" y="1477646"/>
            <a:ext cx="3454400" cy="2349500"/>
          </a:xfrm>
          <a:prstGeom prst="rect">
            <a:avLst/>
          </a:prstGeom>
        </p:spPr>
      </p:pic>
      <p:sp>
        <p:nvSpPr>
          <p:cNvPr id="6" name="TextBox 5">
            <a:extLst>
              <a:ext uri="{FF2B5EF4-FFF2-40B4-BE49-F238E27FC236}">
                <a16:creationId xmlns:a16="http://schemas.microsoft.com/office/drawing/2014/main" id="{08B79540-C522-A1C9-92C0-C1278A7B19D0}"/>
              </a:ext>
            </a:extLst>
          </p:cNvPr>
          <p:cNvSpPr txBox="1"/>
          <p:nvPr/>
        </p:nvSpPr>
        <p:spPr>
          <a:xfrm>
            <a:off x="320565" y="4764032"/>
            <a:ext cx="8502869" cy="1384995"/>
          </a:xfrm>
          <a:prstGeom prst="rect">
            <a:avLst/>
          </a:prstGeom>
          <a:noFill/>
        </p:spPr>
        <p:txBody>
          <a:bodyPr wrap="square" lIns="91440" tIns="45720" rIns="91440" bIns="45720" anchor="t">
            <a:spAutoFit/>
          </a:bodyPr>
          <a:lstStyle/>
          <a:p>
            <a:r>
              <a:rPr lang="en-US" sz="1400" dirty="0">
                <a:ea typeface="+mn-lt"/>
                <a:cs typeface="+mn-lt"/>
              </a:rPr>
              <a:t>LEGO, the LEGO logo, DUPLO and the DUPLO logo are trademarks of the/</a:t>
            </a:r>
            <a:r>
              <a:rPr lang="en-US" sz="1400" dirty="0" err="1">
                <a:ea typeface="+mn-lt"/>
                <a:cs typeface="+mn-lt"/>
              </a:rPr>
              <a:t>sont</a:t>
            </a:r>
            <a:r>
              <a:rPr lang="en-US" sz="1400" dirty="0">
                <a:ea typeface="+mn-lt"/>
                <a:cs typeface="+mn-lt"/>
              </a:rPr>
              <a:t> des marques de commerce du/ son </a:t>
            </a:r>
            <a:r>
              <a:rPr lang="en-US" sz="1400" dirty="0" err="1">
                <a:ea typeface="+mn-lt"/>
                <a:cs typeface="+mn-lt"/>
              </a:rPr>
              <a:t>marcas</a:t>
            </a:r>
            <a:r>
              <a:rPr lang="en-US" sz="1400" dirty="0">
                <a:ea typeface="+mn-lt"/>
                <a:cs typeface="+mn-lt"/>
              </a:rPr>
              <a:t> </a:t>
            </a:r>
            <a:r>
              <a:rPr lang="en-US" sz="1400" dirty="0" err="1">
                <a:ea typeface="+mn-lt"/>
                <a:cs typeface="+mn-lt"/>
              </a:rPr>
              <a:t>registradas</a:t>
            </a:r>
            <a:r>
              <a:rPr lang="en-US" sz="1400" dirty="0">
                <a:ea typeface="+mn-lt"/>
                <a:cs typeface="+mn-lt"/>
              </a:rPr>
              <a:t> de LEGO Group. ©2022 The LEGO Group. All rights reserved/ </a:t>
            </a:r>
            <a:r>
              <a:rPr lang="en-US" sz="1400" dirty="0" err="1">
                <a:ea typeface="+mn-lt"/>
                <a:cs typeface="+mn-lt"/>
              </a:rPr>
              <a:t>Tous</a:t>
            </a:r>
            <a:r>
              <a:rPr lang="en-US" sz="1400" dirty="0">
                <a:ea typeface="+mn-lt"/>
                <a:cs typeface="+mn-lt"/>
              </a:rPr>
              <a:t> droits </a:t>
            </a:r>
            <a:r>
              <a:rPr lang="en-US" sz="1400" dirty="0" err="1">
                <a:ea typeface="+mn-lt"/>
                <a:cs typeface="+mn-lt"/>
              </a:rPr>
              <a:t>réservés</a:t>
            </a:r>
            <a:r>
              <a:rPr lang="en-US" sz="1400" dirty="0">
                <a:ea typeface="+mn-lt"/>
                <a:cs typeface="+mn-lt"/>
              </a:rPr>
              <a:t>/ </a:t>
            </a:r>
            <a:r>
              <a:rPr lang="en-US" sz="1400" dirty="0" err="1">
                <a:ea typeface="+mn-lt"/>
                <a:cs typeface="+mn-lt"/>
              </a:rPr>
              <a:t>Todos</a:t>
            </a:r>
            <a:r>
              <a:rPr lang="en-US" sz="1400" dirty="0">
                <a:ea typeface="+mn-lt"/>
                <a:cs typeface="+mn-lt"/>
              </a:rPr>
              <a:t> </a:t>
            </a:r>
            <a:r>
              <a:rPr lang="en-US" sz="1400" dirty="0" err="1">
                <a:ea typeface="+mn-lt"/>
                <a:cs typeface="+mn-lt"/>
              </a:rPr>
              <a:t>los</a:t>
            </a:r>
            <a:r>
              <a:rPr lang="en-US" sz="1400" dirty="0">
                <a:ea typeface="+mn-lt"/>
                <a:cs typeface="+mn-lt"/>
              </a:rPr>
              <a:t> derechos </a:t>
            </a:r>
            <a:r>
              <a:rPr lang="en-US" sz="1400" dirty="0" err="1">
                <a:ea typeface="+mn-lt"/>
                <a:cs typeface="+mn-lt"/>
              </a:rPr>
              <a:t>reservados</a:t>
            </a:r>
            <a:r>
              <a:rPr lang="en-US" sz="1400" dirty="0">
                <a:ea typeface="+mn-lt"/>
                <a:cs typeface="+mn-lt"/>
              </a:rPr>
              <a:t>. FIRST®, the FIRST® logo, and FIRST ENERGIZE</a:t>
            </a:r>
            <a:r>
              <a:rPr lang="en-US" sz="1400" baseline="30000" dirty="0">
                <a:ea typeface="+mn-lt"/>
                <a:cs typeface="+mn-lt"/>
              </a:rPr>
              <a:t>SM</a:t>
            </a:r>
            <a:r>
              <a:rPr lang="en-US" sz="1400" dirty="0">
                <a:ea typeface="+mn-lt"/>
                <a:cs typeface="+mn-lt"/>
              </a:rPr>
              <a:t> are trademarks of For Inspiration and Recognition of Science and Technology (FIRST). LEGO® is a registered trademark of the LEGO Group. FIRST® LEGO® League and SUPERPOWERED</a:t>
            </a:r>
            <a:r>
              <a:rPr lang="en-US" sz="1400" baseline="30000" dirty="0">
                <a:ea typeface="+mn-lt"/>
                <a:cs typeface="+mn-lt"/>
              </a:rPr>
              <a:t>SM</a:t>
            </a:r>
            <a:r>
              <a:rPr lang="en-US" sz="1400" dirty="0">
                <a:ea typeface="+mn-lt"/>
                <a:cs typeface="+mn-lt"/>
              </a:rPr>
              <a:t> are jointly held trademarks of FIRST and the LEGO Group. ©2022 FIRST and the LEGO Group. All rights reserved. </a:t>
            </a:r>
            <a:endParaRPr lang="en-US" sz="1400" dirty="0">
              <a:effectLst/>
              <a:latin typeface="Helvetica Neue" panose="02000503000000020004"/>
              <a:ea typeface="Calibri" panose="020F0502020204030204" pitchFamily="34" charset="0"/>
            </a:endParaRPr>
          </a:p>
        </p:txBody>
      </p:sp>
    </p:spTree>
    <p:extLst>
      <p:ext uri="{BB962C8B-B14F-4D97-AF65-F5344CB8AC3E}">
        <p14:creationId xmlns:p14="http://schemas.microsoft.com/office/powerpoint/2010/main" val="28965198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A997C5561FD94D82BEA37A4242D399" ma:contentTypeVersion="17" ma:contentTypeDescription="Create a new document." ma:contentTypeScope="" ma:versionID="6ddc0be8eeab505eaafe357cdcec153a">
  <xsd:schema xmlns:xsd="http://www.w3.org/2001/XMLSchema" xmlns:xs="http://www.w3.org/2001/XMLSchema" xmlns:p="http://schemas.microsoft.com/office/2006/metadata/properties" xmlns:ns2="7c8aad47-528b-43f4-b615-4953615f0d4f" xmlns:ns3="c7bc20cd-f3b5-4cb9-9099-b7d1e4c3c983" xmlns:ns4="0bfdc619-4bd5-4a26-8e37-4be4446dc23a" targetNamespace="http://schemas.microsoft.com/office/2006/metadata/properties" ma:root="true" ma:fieldsID="d9db02e48974a0d7b6c19b36e012dbe7" ns2:_="" ns3:_="" ns4:_="">
    <xsd:import namespace="7c8aad47-528b-43f4-b615-4953615f0d4f"/>
    <xsd:import namespace="c7bc20cd-f3b5-4cb9-9099-b7d1e4c3c983"/>
    <xsd:import namespace="0bfdc619-4bd5-4a26-8e37-4be4446dc23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8aad47-528b-43f4-b615-4953615f0d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13cef49-2953-4246-9b7f-e3d70b1cf0e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7bc20cd-f3b5-4cb9-9099-b7d1e4c3c98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fdc619-4bd5-4a26-8e37-4be4446dc23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c948275e-acb8-4f67-9f4b-0f18b628c537}" ma:internalName="TaxCatchAll" ma:showField="CatchAllData" ma:web="c7bc20cd-f3b5-4cb9-9099-b7d1e4c3c98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bfdc619-4bd5-4a26-8e37-4be4446dc23a" xsi:nil="true"/>
    <lcf76f155ced4ddcb4097134ff3c332f xmlns="7c8aad47-528b-43f4-b615-4953615f0d4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BF9340-CA3E-48C1-B8E8-7DFB82C05620}"/>
</file>

<file path=customXml/itemProps2.xml><?xml version="1.0" encoding="utf-8"?>
<ds:datastoreItem xmlns:ds="http://schemas.openxmlformats.org/officeDocument/2006/customXml" ds:itemID="{B8C3B65E-86F5-4F12-882B-E72674BBA31A}">
  <ds:schemaRefs>
    <ds:schemaRef ds:uri="eef8d247-b517-4b03-8403-4e70816b143f"/>
    <ds:schemaRef ds:uri="f0e45243-17b0-4cce-9b2d-f191534f8a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98a1be8e-ceb0-4d64-90f3-74f22257285b"/>
    <ds:schemaRef ds:uri="0bfdc619-4bd5-4a26-8e37-4be4446dc23a"/>
  </ds:schemaRefs>
</ds:datastoreItem>
</file>

<file path=customXml/itemProps3.xml><?xml version="1.0" encoding="utf-8"?>
<ds:datastoreItem xmlns:ds="http://schemas.openxmlformats.org/officeDocument/2006/customXml" ds:itemID="{7151A670-0DF8-40A2-9C30-9AF459D7E2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1864</TotalTime>
  <Words>743</Words>
  <Application>Microsoft Office PowerPoint</Application>
  <PresentationFormat>On-screen Show (4:3)</PresentationFormat>
  <Paragraphs>63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Helvetica Neue</vt:lpstr>
      <vt:lpstr>Roboto</vt:lpstr>
      <vt:lpstr>Roboto Medium</vt:lpstr>
      <vt:lpstr>Office Theme</vt:lpstr>
      <vt:lpstr>PowerPoint Presentation</vt:lpstr>
      <vt:lpstr>What is FIRST® LEGO® League Discover?</vt:lpstr>
      <vt:lpstr>PowerPoint Presentation</vt:lpstr>
      <vt:lpstr>Each Session has…</vt:lpstr>
      <vt:lpstr>You will use…</vt:lpstr>
      <vt:lpstr>SUPERPOWEREDSM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Tammy Pankey</cp:lastModifiedBy>
  <cp:revision>32</cp:revision>
  <dcterms:created xsi:type="dcterms:W3CDTF">2020-04-21T20:33:01Z</dcterms:created>
  <dcterms:modified xsi:type="dcterms:W3CDTF">2022-07-28T19:59:36Z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0x01010008A997C5561FD94D82BEA37A4242D399</vt:lpwstr>
  </property>
  <property fmtid="{D5CDD505-2E9C-101B-9397-08002B2CF9AE}" pid="3" name="MediaServiceImageTags">
    <vt:lpwstr/>
  </property>
</Properties>
</file>