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4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08.03.22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42120" y="2007459"/>
            <a:ext cx="4644545" cy="3747351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Herobrine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? Entgegen allen Gerüchten war </a:t>
            </a:r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Herobrine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 niemals im Spiel vorhanden. Aber seine Legende lebt natürlich!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80D3CC-0526-CA4F-83CB-669A19DF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9897" y="1354636"/>
            <a:ext cx="1942514" cy="43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#5: Schleifen in Schleifen (Verschachtelung)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Schildkröte kann auch sehen: Bring ihr bei, Hindernissen auszuweichen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051212-8DA5-6643-8DB7-36921681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358" y="2994925"/>
            <a:ext cx="4685284" cy="44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63D41949-660A-3E48-B466-54DEA8558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54" y="215317"/>
            <a:ext cx="6858000" cy="6869763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001270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Verschachtelung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1231366" y="1805286"/>
            <a:ext cx="4554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Man kann eine Schleife auch in eine Schleife packen!</a:t>
            </a:r>
          </a:p>
          <a:p>
            <a:r>
              <a:rPr lang="de-DE" sz="1600" dirty="0">
                <a:latin typeface="Ubuntu" panose="020B0504030602030204" pitchFamily="34" charset="0"/>
              </a:rPr>
              <a:t>Jedes DO      braucht ja ein END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Im dem Beispiel hier baut die Schildkröte die Wände für ein Haus (um diesen Text herum…)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F1A9F36-6493-B848-9793-90B732FEB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071" y="2371099"/>
            <a:ext cx="203200" cy="2032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1B3CD85-24B9-3044-BC88-D0969CF3A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226" y="2341130"/>
            <a:ext cx="203200" cy="2032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2D04381-7032-504E-9B4A-6B3C6A8FD4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307" y="3665699"/>
            <a:ext cx="2260073" cy="229801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9D49F6F6-5A5B-0041-812F-3C4A13CE1493}"/>
              </a:ext>
            </a:extLst>
          </p:cNvPr>
          <p:cNvSpPr txBox="1"/>
          <p:nvPr/>
        </p:nvSpPr>
        <p:spPr>
          <a:xfrm>
            <a:off x="1226947" y="3487908"/>
            <a:ext cx="2260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Wir brauchen als 4 Wände mit jeweils 10 Blöcken…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Wir packen also die Schleife „Wand“ in die Schleife 4x Drehen.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b="1" dirty="0">
                <a:latin typeface="Ubuntu" panose="020B0504030602030204" pitchFamily="34" charset="0"/>
              </a:rPr>
              <a:t>Tipp</a:t>
            </a:r>
            <a:r>
              <a:rPr lang="de-DE" sz="1600" dirty="0">
                <a:latin typeface="Ubuntu" panose="020B0504030602030204" pitchFamily="34" charset="0"/>
              </a:rPr>
              <a:t>: Pro Schleife eins einrücken wie im Beispiel – so viel einfacher zu lesen!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56021B5-9DA5-6F48-B486-3AB24F231D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859" y="7332295"/>
            <a:ext cx="1204137" cy="12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7" y="1084982"/>
            <a:ext cx="5829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Rasenmähen ist langweilig – drum mähen wir heute Smaragde!</a:t>
            </a:r>
          </a:p>
          <a:p>
            <a:endParaRPr lang="de-DE" b="1" dirty="0">
              <a:latin typeface="Ubuntu" panose="020B0504030602030204" pitchFamily="34" charset="0"/>
            </a:endParaRPr>
          </a:p>
          <a:p>
            <a:r>
              <a:rPr lang="de-DE" b="1" dirty="0">
                <a:latin typeface="Ubuntu" panose="020B0504030602030204" pitchFamily="34" charset="0"/>
              </a:rPr>
              <a:t>Gehe zum Smaragdfeld und schreibe ein Programm, dass alle Smaragde </a:t>
            </a:r>
            <a:r>
              <a:rPr lang="de-DE" b="1" u="sng" dirty="0">
                <a:latin typeface="Ubuntu" panose="020B0504030602030204" pitchFamily="34" charset="0"/>
              </a:rPr>
              <a:t>in einem Rutsch </a:t>
            </a:r>
            <a:r>
              <a:rPr lang="de-DE" b="1" dirty="0">
                <a:latin typeface="Ubuntu" panose="020B0504030602030204" pitchFamily="34" charset="0"/>
              </a:rPr>
              <a:t>abbaut – ohne dass du eingreifen musst!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Du brauchst eine </a:t>
            </a:r>
            <a:r>
              <a:rPr lang="de-DE" dirty="0">
                <a:solidFill>
                  <a:schemeClr val="bg1"/>
                </a:solidFill>
                <a:highlight>
                  <a:srgbClr val="0000FF"/>
                </a:highlight>
                <a:latin typeface="Ubuntu" panose="020B0504030602030204" pitchFamily="34" charset="0"/>
              </a:rPr>
              <a:t>Schleife mit Rechts-Drehen </a:t>
            </a:r>
            <a:r>
              <a:rPr lang="de-DE" dirty="0">
                <a:latin typeface="Ubuntu" panose="020B0504030602030204" pitchFamily="34" charset="0"/>
              </a:rPr>
              <a:t>am Ende, eine mit </a:t>
            </a:r>
            <a:r>
              <a:rPr lang="de-DE" dirty="0">
                <a:highlight>
                  <a:srgbClr val="FFFF00"/>
                </a:highlight>
                <a:latin typeface="Ubuntu" panose="020B0504030602030204" pitchFamily="34" charset="0"/>
              </a:rPr>
              <a:t>Links-Drehen </a:t>
            </a:r>
            <a:r>
              <a:rPr lang="de-DE" dirty="0">
                <a:latin typeface="Ubuntu" panose="020B0504030602030204" pitchFamily="34" charset="0"/>
              </a:rPr>
              <a:t>und eine außen rum, die das </a:t>
            </a:r>
            <a:r>
              <a:rPr lang="de-DE" dirty="0">
                <a:highlight>
                  <a:srgbClr val="FF0000"/>
                </a:highlight>
                <a:latin typeface="Ubuntu" panose="020B0504030602030204" pitchFamily="34" charset="0"/>
              </a:rPr>
              <a:t>5 mal wiederholt</a:t>
            </a:r>
            <a:r>
              <a:rPr lang="de-DE" dirty="0">
                <a:latin typeface="Ubuntu" panose="020B0504030602030204" pitchFamily="34" charset="0"/>
              </a:rPr>
              <a:t>….</a:t>
            </a:r>
          </a:p>
          <a:p>
            <a:endParaRPr lang="de-DE" b="1" dirty="0">
              <a:latin typeface="Ubuntu" panose="020B0504030602030204" pitchFamily="34" charset="0"/>
            </a:endParaRP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278287" y="7352237"/>
            <a:ext cx="307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Jedes DO braucht ein END!</a:t>
            </a:r>
          </a:p>
          <a:p>
            <a:r>
              <a:rPr lang="de-DE" dirty="0">
                <a:latin typeface="Ubuntu" panose="020B0504030602030204" pitchFamily="34" charset="0"/>
              </a:rPr>
              <a:t>Wenn eines Fehlt, geht gar nichts mehr! Die fehlenden ENDs sind rot markiert.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4161564" y="491055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7D64C7-894D-D146-B9BB-E9E26B76F7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91952" y="3410712"/>
            <a:ext cx="2830503" cy="39857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AE2759-3F3C-9B46-9A28-C79B81F10A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033" y="5504678"/>
            <a:ext cx="1113183" cy="1113183"/>
          </a:xfrm>
          <a:prstGeom prst="rect">
            <a:avLst/>
          </a:prstGeom>
        </p:spPr>
      </p:pic>
      <p:pic>
        <p:nvPicPr>
          <p:cNvPr id="18" name="Grafik 1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4B6C236-A475-284D-9ABB-ED350EA66B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3484" y="7456693"/>
            <a:ext cx="2234015" cy="1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212</Words>
  <Application>Microsoft Macintosh PowerPoint</Application>
  <PresentationFormat>A4-Papier (210 x 297 mm)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#5: Schleifen in Schleifen (Verschachtelung)</vt:lpstr>
      <vt:lpstr>Verschachtelung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23</cp:revision>
  <cp:lastPrinted>2021-12-22T09:23:09Z</cp:lastPrinted>
  <dcterms:created xsi:type="dcterms:W3CDTF">2021-12-20T11:54:12Z</dcterms:created>
  <dcterms:modified xsi:type="dcterms:W3CDTF">2022-03-08T18:32:43Z</dcterms:modified>
</cp:coreProperties>
</file>