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2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Veröffentlicht</a:t>
            </a:r>
            <a:r>
              <a:rPr lang="de-DE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unter CC BY SA</a:t>
            </a:r>
          </a:p>
          <a:p>
            <a:pPr algn="ctr"/>
            <a:endParaRPr lang="de-DE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Dieses Werk ist unter einer Creative </a:t>
            </a:r>
            <a:r>
              <a:rPr lang="de-DE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play-button-png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3130571"/>
            <a:ext cx="6217474" cy="2522517"/>
          </a:xfrm>
        </p:spPr>
        <p:txBody>
          <a:bodyPr>
            <a:normAutofit lnSpcReduction="10000"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Markus Persson, der Erfinder von Minecraft, hat die erste Version von Minecraft 2009 in </a:t>
            </a:r>
            <a:r>
              <a:rPr lang="de-DE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nur 6 Tagen 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programmiert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#1:</a:t>
            </a:r>
            <a:br>
              <a:rPr lang="de-DE" dirty="0"/>
            </a:br>
            <a:r>
              <a:rPr lang="de-DE" dirty="0"/>
              <a:t>Einführung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Erste Schritte mit der RoboSchildkröte: Finde den geheimen Gegenstand!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pic>
        <p:nvPicPr>
          <p:cNvPr id="16" name="Grafik 15" descr="Ein Bild, das Text, Container, Tisch enthält.&#10;&#10;Automatisch generierte Beschreibung">
            <a:extLst>
              <a:ext uri="{FF2B5EF4-FFF2-40B4-BE49-F238E27FC236}">
                <a16:creationId xmlns:a16="http://schemas.microsoft.com/office/drawing/2014/main" id="{FA7C1BDA-12DE-5C40-A4BF-448F9CFD9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022236"/>
            <a:ext cx="3889375" cy="38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1195330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Erster Start mit der </a:t>
            </a:r>
            <a:br>
              <a:rPr lang="de-DE" sz="3600" dirty="0">
                <a:latin typeface="Ubuntu" panose="020B0504030602030204" pitchFamily="34" charset="0"/>
              </a:rPr>
            </a:br>
            <a:r>
              <a:rPr lang="de-DE" sz="3600" dirty="0">
                <a:latin typeface="Ubuntu" panose="020B0504030602030204" pitchFamily="34" charset="0"/>
              </a:rPr>
              <a:t>RoboSchildkröte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CEC99F-B064-0340-9A41-54FBC4F0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" y="3990680"/>
            <a:ext cx="6046839" cy="2822374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2B1099BB-1798-8A4B-B8DA-78F38D7D6AC7}"/>
              </a:ext>
            </a:extLst>
          </p:cNvPr>
          <p:cNvSpPr txBox="1">
            <a:spLocks/>
          </p:cNvSpPr>
          <p:nvPr/>
        </p:nvSpPr>
        <p:spPr>
          <a:xfrm>
            <a:off x="514349" y="2795350"/>
            <a:ext cx="582930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Ubuntu" panose="020B0504030602030204" pitchFamily="34" charset="0"/>
              </a:rPr>
              <a:t>Übersicht der Fernbedienung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50" y="1713274"/>
            <a:ext cx="582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Der </a:t>
            </a:r>
            <a:r>
              <a:rPr lang="de-DE" sz="1600" b="1" dirty="0">
                <a:latin typeface="Ubuntu" panose="020B0504030602030204" pitchFamily="34" charset="0"/>
              </a:rPr>
              <a:t>Butler</a:t>
            </a:r>
            <a:r>
              <a:rPr lang="de-DE" sz="1600" dirty="0">
                <a:latin typeface="Ubuntu" panose="020B0504030602030204" pitchFamily="34" charset="0"/>
              </a:rPr>
              <a:t> am Eingang gibt Dir alles</a:t>
            </a:r>
          </a:p>
          <a:p>
            <a:pPr marL="285750" indent="-285750">
              <a:buFontTx/>
              <a:buChar char="-"/>
            </a:pPr>
            <a:r>
              <a:rPr lang="de-DE" sz="1600" b="1" dirty="0">
                <a:latin typeface="Ubuntu" panose="020B0504030602030204" pitchFamily="34" charset="0"/>
              </a:rPr>
              <a:t>Fernbedienung</a:t>
            </a:r>
            <a:r>
              <a:rPr lang="de-DE" sz="1600" dirty="0">
                <a:latin typeface="Ubuntu" panose="020B0504030602030204" pitchFamily="34" charset="0"/>
              </a:rPr>
              <a:t>: einmal rechts klicken -&gt; rechte Hand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Schildkröte auf </a:t>
            </a:r>
            <a:r>
              <a:rPr lang="de-DE" sz="1600" b="1" dirty="0">
                <a:latin typeface="Ubuntu" panose="020B0504030602030204" pitchFamily="34" charset="0"/>
              </a:rPr>
              <a:t>blauen Kreis </a:t>
            </a:r>
            <a:r>
              <a:rPr lang="de-DE" sz="1600" dirty="0">
                <a:latin typeface="Ubuntu" panose="020B0504030602030204" pitchFamily="34" charset="0"/>
              </a:rPr>
              <a:t>setzen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Fertig!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1195330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726C853-AF9A-F141-9F29-4AD10DF7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14" y="6697839"/>
            <a:ext cx="4140200" cy="24257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971821" y="1502071"/>
            <a:ext cx="5014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Wie Du siehst, ist das Haus für Steve oder Alex zu klein - nur die RoboSchildkröte passt rein!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b="1" dirty="0">
                <a:latin typeface="Ubuntu" panose="020B0504030602030204" pitchFamily="34" charset="0"/>
              </a:rPr>
              <a:t>Deine Aufgabe: Erkunde das Haus </a:t>
            </a:r>
            <a:r>
              <a:rPr lang="de-DE" b="1">
                <a:latin typeface="Ubuntu" panose="020B0504030602030204" pitchFamily="34" charset="0"/>
              </a:rPr>
              <a:t>– innen </a:t>
            </a:r>
            <a:r>
              <a:rPr lang="de-DE" b="1" dirty="0">
                <a:latin typeface="Ubuntu" panose="020B0504030602030204" pitchFamily="34" charset="0"/>
              </a:rPr>
              <a:t>gibt es einen versteckten Gegenstande! 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Wenn Du ihn findest, wartet die erste Belohnung auf Dich!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448003"/>
            <a:ext cx="299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Geht es nicht mehr weiter?</a:t>
            </a:r>
          </a:p>
          <a:p>
            <a:r>
              <a:rPr lang="de-DE" dirty="0">
                <a:latin typeface="Ubuntu" panose="020B0504030602030204" pitchFamily="34" charset="0"/>
              </a:rPr>
              <a:t>Schau dir der roten Knopf</a:t>
            </a:r>
          </a:p>
          <a:p>
            <a:r>
              <a:rPr lang="de-DE" dirty="0">
                <a:latin typeface="Ubuntu" panose="020B0504030602030204" pitchFamily="34" charset="0"/>
              </a:rPr>
              <a:t>Mal genauer an…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72D636D-ACAF-074B-A7D7-E4A4665E1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0" y="5740247"/>
            <a:ext cx="878582" cy="8785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149</Words>
  <Application>Microsoft Macintosh PowerPoint</Application>
  <PresentationFormat>A4-Papier (210 x 297 mm)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#1: Einführung</vt:lpstr>
      <vt:lpstr>Erster Start mit der  RoboSchildkröte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10</cp:revision>
  <cp:lastPrinted>2022-01-07T08:48:47Z</cp:lastPrinted>
  <dcterms:created xsi:type="dcterms:W3CDTF">2021-12-20T11:54:12Z</dcterms:created>
  <dcterms:modified xsi:type="dcterms:W3CDTF">2022-01-07T08:50:20Z</dcterms:modified>
</cp:coreProperties>
</file>