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85" r:id="rId2"/>
    <p:sldId id="284" r:id="rId3"/>
    <p:sldId id="286" r:id="rId4"/>
    <p:sldId id="287" r:id="rId5"/>
  </p:sldIdLst>
  <p:sldSz cx="6858000" cy="9906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BBA0"/>
    <a:srgbClr val="47BEE9"/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6" autoAdjust="0"/>
    <p:restoredTop sz="96327" autoAdjust="0"/>
  </p:normalViewPr>
  <p:slideViewPr>
    <p:cSldViewPr snapToGrid="0">
      <p:cViewPr varScale="1">
        <p:scale>
          <a:sx n="85" d="100"/>
          <a:sy n="85" d="100"/>
        </p:scale>
        <p:origin x="24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07.01.22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70313" y="857250"/>
            <a:ext cx="16033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FC9269F9-6F79-4414-A84E-D81C6C443C37}" type="datetimeFigureOut">
              <a:rPr lang="de-DE" smtClean="0"/>
              <a:t>07.01.22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75043" y="2584902"/>
            <a:ext cx="5925416" cy="6049786"/>
          </a:xfrm>
          <a:custGeom>
            <a:avLst/>
            <a:gdLst>
              <a:gd name="connsiteX0" fmla="*/ 0 w 5925416"/>
              <a:gd name="connsiteY0" fmla="*/ 0 h 6049786"/>
              <a:gd name="connsiteX1" fmla="*/ 474033 w 5925416"/>
              <a:gd name="connsiteY1" fmla="*/ 0 h 6049786"/>
              <a:gd name="connsiteX2" fmla="*/ 888812 w 5925416"/>
              <a:gd name="connsiteY2" fmla="*/ 0 h 6049786"/>
              <a:gd name="connsiteX3" fmla="*/ 1481354 w 5925416"/>
              <a:gd name="connsiteY3" fmla="*/ 0 h 6049786"/>
              <a:gd name="connsiteX4" fmla="*/ 2192404 w 5925416"/>
              <a:gd name="connsiteY4" fmla="*/ 0 h 6049786"/>
              <a:gd name="connsiteX5" fmla="*/ 2725691 w 5925416"/>
              <a:gd name="connsiteY5" fmla="*/ 0 h 6049786"/>
              <a:gd name="connsiteX6" fmla="*/ 3258979 w 5925416"/>
              <a:gd name="connsiteY6" fmla="*/ 0 h 6049786"/>
              <a:gd name="connsiteX7" fmla="*/ 3851520 w 5925416"/>
              <a:gd name="connsiteY7" fmla="*/ 0 h 6049786"/>
              <a:gd name="connsiteX8" fmla="*/ 4503316 w 5925416"/>
              <a:gd name="connsiteY8" fmla="*/ 0 h 6049786"/>
              <a:gd name="connsiteX9" fmla="*/ 5155112 w 5925416"/>
              <a:gd name="connsiteY9" fmla="*/ 0 h 6049786"/>
              <a:gd name="connsiteX10" fmla="*/ 5925416 w 5925416"/>
              <a:gd name="connsiteY10" fmla="*/ 0 h 6049786"/>
              <a:gd name="connsiteX11" fmla="*/ 5925416 w 5925416"/>
              <a:gd name="connsiteY11" fmla="*/ 670976 h 6049786"/>
              <a:gd name="connsiteX12" fmla="*/ 5925416 w 5925416"/>
              <a:gd name="connsiteY12" fmla="*/ 1099961 h 6049786"/>
              <a:gd name="connsiteX13" fmla="*/ 5925416 w 5925416"/>
              <a:gd name="connsiteY13" fmla="*/ 1649942 h 6049786"/>
              <a:gd name="connsiteX14" fmla="*/ 5925416 w 5925416"/>
              <a:gd name="connsiteY14" fmla="*/ 2260420 h 6049786"/>
              <a:gd name="connsiteX15" fmla="*/ 5925416 w 5925416"/>
              <a:gd name="connsiteY15" fmla="*/ 2931396 h 6049786"/>
              <a:gd name="connsiteX16" fmla="*/ 5925416 w 5925416"/>
              <a:gd name="connsiteY16" fmla="*/ 3541875 h 6049786"/>
              <a:gd name="connsiteX17" fmla="*/ 5925416 w 5925416"/>
              <a:gd name="connsiteY17" fmla="*/ 4212851 h 6049786"/>
              <a:gd name="connsiteX18" fmla="*/ 5925416 w 5925416"/>
              <a:gd name="connsiteY18" fmla="*/ 4823329 h 6049786"/>
              <a:gd name="connsiteX19" fmla="*/ 5925416 w 5925416"/>
              <a:gd name="connsiteY19" fmla="*/ 5252314 h 6049786"/>
              <a:gd name="connsiteX20" fmla="*/ 5925416 w 5925416"/>
              <a:gd name="connsiteY20" fmla="*/ 6049786 h 6049786"/>
              <a:gd name="connsiteX21" fmla="*/ 5392129 w 5925416"/>
              <a:gd name="connsiteY21" fmla="*/ 6049786 h 6049786"/>
              <a:gd name="connsiteX22" fmla="*/ 4799587 w 5925416"/>
              <a:gd name="connsiteY22" fmla="*/ 6049786 h 6049786"/>
              <a:gd name="connsiteX23" fmla="*/ 4384808 w 5925416"/>
              <a:gd name="connsiteY23" fmla="*/ 6049786 h 6049786"/>
              <a:gd name="connsiteX24" fmla="*/ 3851520 w 5925416"/>
              <a:gd name="connsiteY24" fmla="*/ 6049786 h 6049786"/>
              <a:gd name="connsiteX25" fmla="*/ 3199725 w 5925416"/>
              <a:gd name="connsiteY25" fmla="*/ 6049786 h 6049786"/>
              <a:gd name="connsiteX26" fmla="*/ 2725691 w 5925416"/>
              <a:gd name="connsiteY26" fmla="*/ 6049786 h 6049786"/>
              <a:gd name="connsiteX27" fmla="*/ 2014641 w 5925416"/>
              <a:gd name="connsiteY27" fmla="*/ 6049786 h 6049786"/>
              <a:gd name="connsiteX28" fmla="*/ 1303592 w 5925416"/>
              <a:gd name="connsiteY28" fmla="*/ 6049786 h 6049786"/>
              <a:gd name="connsiteX29" fmla="*/ 711050 w 5925416"/>
              <a:gd name="connsiteY29" fmla="*/ 6049786 h 6049786"/>
              <a:gd name="connsiteX30" fmla="*/ 0 w 5925416"/>
              <a:gd name="connsiteY30" fmla="*/ 6049786 h 6049786"/>
              <a:gd name="connsiteX31" fmla="*/ 0 w 5925416"/>
              <a:gd name="connsiteY31" fmla="*/ 5499805 h 6049786"/>
              <a:gd name="connsiteX32" fmla="*/ 0 w 5925416"/>
              <a:gd name="connsiteY32" fmla="*/ 5070821 h 6049786"/>
              <a:gd name="connsiteX33" fmla="*/ 0 w 5925416"/>
              <a:gd name="connsiteY33" fmla="*/ 4641836 h 6049786"/>
              <a:gd name="connsiteX34" fmla="*/ 0 w 5925416"/>
              <a:gd name="connsiteY34" fmla="*/ 4212851 h 6049786"/>
              <a:gd name="connsiteX35" fmla="*/ 0 w 5925416"/>
              <a:gd name="connsiteY35" fmla="*/ 3783866 h 6049786"/>
              <a:gd name="connsiteX36" fmla="*/ 0 w 5925416"/>
              <a:gd name="connsiteY36" fmla="*/ 3294383 h 6049786"/>
              <a:gd name="connsiteX37" fmla="*/ 0 w 5925416"/>
              <a:gd name="connsiteY37" fmla="*/ 2865399 h 6049786"/>
              <a:gd name="connsiteX38" fmla="*/ 0 w 5925416"/>
              <a:gd name="connsiteY38" fmla="*/ 2375916 h 6049786"/>
              <a:gd name="connsiteX39" fmla="*/ 0 w 5925416"/>
              <a:gd name="connsiteY39" fmla="*/ 1765438 h 6049786"/>
              <a:gd name="connsiteX40" fmla="*/ 0 w 5925416"/>
              <a:gd name="connsiteY40" fmla="*/ 1336453 h 6049786"/>
              <a:gd name="connsiteX41" fmla="*/ 0 w 5925416"/>
              <a:gd name="connsiteY41" fmla="*/ 967966 h 6049786"/>
              <a:gd name="connsiteX42" fmla="*/ 0 w 5925416"/>
              <a:gd name="connsiteY42" fmla="*/ 0 h 604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925416" h="6049786" fill="none" extrusionOk="0">
                <a:moveTo>
                  <a:pt x="0" y="0"/>
                </a:moveTo>
                <a:cubicBezTo>
                  <a:pt x="112476" y="-29344"/>
                  <a:pt x="321122" y="20449"/>
                  <a:pt x="474033" y="0"/>
                </a:cubicBezTo>
                <a:cubicBezTo>
                  <a:pt x="626944" y="-20449"/>
                  <a:pt x="685364" y="10390"/>
                  <a:pt x="888812" y="0"/>
                </a:cubicBezTo>
                <a:cubicBezTo>
                  <a:pt x="1092260" y="-10390"/>
                  <a:pt x="1333922" y="64476"/>
                  <a:pt x="1481354" y="0"/>
                </a:cubicBezTo>
                <a:cubicBezTo>
                  <a:pt x="1628786" y="-64476"/>
                  <a:pt x="1986906" y="6964"/>
                  <a:pt x="2192404" y="0"/>
                </a:cubicBezTo>
                <a:cubicBezTo>
                  <a:pt x="2397902" y="-6964"/>
                  <a:pt x="2492511" y="63298"/>
                  <a:pt x="2725691" y="0"/>
                </a:cubicBezTo>
                <a:cubicBezTo>
                  <a:pt x="2958871" y="-63298"/>
                  <a:pt x="3008140" y="4558"/>
                  <a:pt x="3258979" y="0"/>
                </a:cubicBezTo>
                <a:cubicBezTo>
                  <a:pt x="3509818" y="-4558"/>
                  <a:pt x="3666731" y="18565"/>
                  <a:pt x="3851520" y="0"/>
                </a:cubicBezTo>
                <a:cubicBezTo>
                  <a:pt x="4036309" y="-18565"/>
                  <a:pt x="4226954" y="75617"/>
                  <a:pt x="4503316" y="0"/>
                </a:cubicBezTo>
                <a:cubicBezTo>
                  <a:pt x="4779678" y="-75617"/>
                  <a:pt x="4908155" y="35212"/>
                  <a:pt x="5155112" y="0"/>
                </a:cubicBezTo>
                <a:cubicBezTo>
                  <a:pt x="5402069" y="-35212"/>
                  <a:pt x="5545742" y="58147"/>
                  <a:pt x="5925416" y="0"/>
                </a:cubicBezTo>
                <a:cubicBezTo>
                  <a:pt x="5944110" y="162028"/>
                  <a:pt x="5866641" y="335766"/>
                  <a:pt x="5925416" y="670976"/>
                </a:cubicBezTo>
                <a:cubicBezTo>
                  <a:pt x="5984191" y="1006186"/>
                  <a:pt x="5907143" y="918575"/>
                  <a:pt x="5925416" y="1099961"/>
                </a:cubicBezTo>
                <a:cubicBezTo>
                  <a:pt x="5943689" y="1281348"/>
                  <a:pt x="5919909" y="1387074"/>
                  <a:pt x="5925416" y="1649942"/>
                </a:cubicBezTo>
                <a:cubicBezTo>
                  <a:pt x="5930923" y="1912810"/>
                  <a:pt x="5876101" y="2015231"/>
                  <a:pt x="5925416" y="2260420"/>
                </a:cubicBezTo>
                <a:cubicBezTo>
                  <a:pt x="5974731" y="2505609"/>
                  <a:pt x="5895065" y="2747246"/>
                  <a:pt x="5925416" y="2931396"/>
                </a:cubicBezTo>
                <a:cubicBezTo>
                  <a:pt x="5955767" y="3115546"/>
                  <a:pt x="5918380" y="3339920"/>
                  <a:pt x="5925416" y="3541875"/>
                </a:cubicBezTo>
                <a:cubicBezTo>
                  <a:pt x="5932452" y="3743830"/>
                  <a:pt x="5916412" y="4015576"/>
                  <a:pt x="5925416" y="4212851"/>
                </a:cubicBezTo>
                <a:cubicBezTo>
                  <a:pt x="5934420" y="4410126"/>
                  <a:pt x="5878360" y="4677657"/>
                  <a:pt x="5925416" y="4823329"/>
                </a:cubicBezTo>
                <a:cubicBezTo>
                  <a:pt x="5972472" y="4969001"/>
                  <a:pt x="5874556" y="5079223"/>
                  <a:pt x="5925416" y="5252314"/>
                </a:cubicBezTo>
                <a:cubicBezTo>
                  <a:pt x="5976276" y="5425406"/>
                  <a:pt x="5900953" y="5841421"/>
                  <a:pt x="5925416" y="6049786"/>
                </a:cubicBezTo>
                <a:cubicBezTo>
                  <a:pt x="5730950" y="6052709"/>
                  <a:pt x="5569318" y="6016295"/>
                  <a:pt x="5392129" y="6049786"/>
                </a:cubicBezTo>
                <a:cubicBezTo>
                  <a:pt x="5214940" y="6083277"/>
                  <a:pt x="5013106" y="6005004"/>
                  <a:pt x="4799587" y="6049786"/>
                </a:cubicBezTo>
                <a:cubicBezTo>
                  <a:pt x="4586068" y="6094568"/>
                  <a:pt x="4559771" y="6008390"/>
                  <a:pt x="4384808" y="6049786"/>
                </a:cubicBezTo>
                <a:cubicBezTo>
                  <a:pt x="4209845" y="6091182"/>
                  <a:pt x="3996930" y="5997028"/>
                  <a:pt x="3851520" y="6049786"/>
                </a:cubicBezTo>
                <a:cubicBezTo>
                  <a:pt x="3706110" y="6102544"/>
                  <a:pt x="3405778" y="5990258"/>
                  <a:pt x="3199725" y="6049786"/>
                </a:cubicBezTo>
                <a:cubicBezTo>
                  <a:pt x="2993673" y="6109314"/>
                  <a:pt x="2942345" y="6007648"/>
                  <a:pt x="2725691" y="6049786"/>
                </a:cubicBezTo>
                <a:cubicBezTo>
                  <a:pt x="2509037" y="6091924"/>
                  <a:pt x="2164646" y="6030442"/>
                  <a:pt x="2014641" y="6049786"/>
                </a:cubicBezTo>
                <a:cubicBezTo>
                  <a:pt x="1864636" y="6069130"/>
                  <a:pt x="1613588" y="5986215"/>
                  <a:pt x="1303592" y="6049786"/>
                </a:cubicBezTo>
                <a:cubicBezTo>
                  <a:pt x="993596" y="6113357"/>
                  <a:pt x="913164" y="6018738"/>
                  <a:pt x="711050" y="6049786"/>
                </a:cubicBezTo>
                <a:cubicBezTo>
                  <a:pt x="508936" y="6080834"/>
                  <a:pt x="322992" y="6033454"/>
                  <a:pt x="0" y="6049786"/>
                </a:cubicBezTo>
                <a:cubicBezTo>
                  <a:pt x="-55679" y="5809285"/>
                  <a:pt x="29343" y="5749002"/>
                  <a:pt x="0" y="5499805"/>
                </a:cubicBezTo>
                <a:cubicBezTo>
                  <a:pt x="-29343" y="5250608"/>
                  <a:pt x="49491" y="5196903"/>
                  <a:pt x="0" y="5070821"/>
                </a:cubicBezTo>
                <a:cubicBezTo>
                  <a:pt x="-49491" y="4944739"/>
                  <a:pt x="41490" y="4842913"/>
                  <a:pt x="0" y="4641836"/>
                </a:cubicBezTo>
                <a:cubicBezTo>
                  <a:pt x="-41490" y="4440759"/>
                  <a:pt x="25717" y="4407373"/>
                  <a:pt x="0" y="4212851"/>
                </a:cubicBezTo>
                <a:cubicBezTo>
                  <a:pt x="-25717" y="4018330"/>
                  <a:pt x="25519" y="3996272"/>
                  <a:pt x="0" y="3783866"/>
                </a:cubicBezTo>
                <a:cubicBezTo>
                  <a:pt x="-25519" y="3571461"/>
                  <a:pt x="39738" y="3463093"/>
                  <a:pt x="0" y="3294383"/>
                </a:cubicBezTo>
                <a:cubicBezTo>
                  <a:pt x="-39738" y="3125673"/>
                  <a:pt x="39957" y="2980819"/>
                  <a:pt x="0" y="2865399"/>
                </a:cubicBezTo>
                <a:cubicBezTo>
                  <a:pt x="-39957" y="2749979"/>
                  <a:pt x="33600" y="2593515"/>
                  <a:pt x="0" y="2375916"/>
                </a:cubicBezTo>
                <a:cubicBezTo>
                  <a:pt x="-33600" y="2158317"/>
                  <a:pt x="72689" y="1972252"/>
                  <a:pt x="0" y="1765438"/>
                </a:cubicBezTo>
                <a:cubicBezTo>
                  <a:pt x="-72689" y="1558624"/>
                  <a:pt x="10318" y="1485866"/>
                  <a:pt x="0" y="1336453"/>
                </a:cubicBezTo>
                <a:cubicBezTo>
                  <a:pt x="-10318" y="1187040"/>
                  <a:pt x="43654" y="1099836"/>
                  <a:pt x="0" y="967966"/>
                </a:cubicBezTo>
                <a:cubicBezTo>
                  <a:pt x="-43654" y="836096"/>
                  <a:pt x="72423" y="409430"/>
                  <a:pt x="0" y="0"/>
                </a:cubicBezTo>
                <a:close/>
              </a:path>
              <a:path w="5925416" h="6049786" stroke="0" extrusionOk="0">
                <a:moveTo>
                  <a:pt x="0" y="0"/>
                </a:moveTo>
                <a:cubicBezTo>
                  <a:pt x="115910" y="-42321"/>
                  <a:pt x="343139" y="33209"/>
                  <a:pt x="533287" y="0"/>
                </a:cubicBezTo>
                <a:cubicBezTo>
                  <a:pt x="723435" y="-33209"/>
                  <a:pt x="762715" y="33413"/>
                  <a:pt x="948067" y="0"/>
                </a:cubicBezTo>
                <a:cubicBezTo>
                  <a:pt x="1133419" y="-33413"/>
                  <a:pt x="1478844" y="14308"/>
                  <a:pt x="1659116" y="0"/>
                </a:cubicBezTo>
                <a:cubicBezTo>
                  <a:pt x="1839388" y="-14308"/>
                  <a:pt x="2041821" y="2721"/>
                  <a:pt x="2192404" y="0"/>
                </a:cubicBezTo>
                <a:cubicBezTo>
                  <a:pt x="2342987" y="-2721"/>
                  <a:pt x="2478921" y="15249"/>
                  <a:pt x="2725691" y="0"/>
                </a:cubicBezTo>
                <a:cubicBezTo>
                  <a:pt x="2972461" y="-15249"/>
                  <a:pt x="3256984" y="20131"/>
                  <a:pt x="3436741" y="0"/>
                </a:cubicBezTo>
                <a:cubicBezTo>
                  <a:pt x="3616498" y="-20131"/>
                  <a:pt x="3705959" y="19830"/>
                  <a:pt x="3910775" y="0"/>
                </a:cubicBezTo>
                <a:cubicBezTo>
                  <a:pt x="4115591" y="-19830"/>
                  <a:pt x="4316163" y="76147"/>
                  <a:pt x="4621824" y="0"/>
                </a:cubicBezTo>
                <a:cubicBezTo>
                  <a:pt x="4927485" y="-76147"/>
                  <a:pt x="5003122" y="7639"/>
                  <a:pt x="5332874" y="0"/>
                </a:cubicBezTo>
                <a:cubicBezTo>
                  <a:pt x="5662626" y="-7639"/>
                  <a:pt x="5652921" y="49946"/>
                  <a:pt x="5925416" y="0"/>
                </a:cubicBezTo>
                <a:cubicBezTo>
                  <a:pt x="5977738" y="194404"/>
                  <a:pt x="5901130" y="434466"/>
                  <a:pt x="5925416" y="670976"/>
                </a:cubicBezTo>
                <a:cubicBezTo>
                  <a:pt x="5949702" y="907486"/>
                  <a:pt x="5890064" y="1125004"/>
                  <a:pt x="5925416" y="1281455"/>
                </a:cubicBezTo>
                <a:cubicBezTo>
                  <a:pt x="5960768" y="1437906"/>
                  <a:pt x="5924436" y="1497760"/>
                  <a:pt x="5925416" y="1649942"/>
                </a:cubicBezTo>
                <a:cubicBezTo>
                  <a:pt x="5926396" y="1802124"/>
                  <a:pt x="5896696" y="2049616"/>
                  <a:pt x="5925416" y="2199922"/>
                </a:cubicBezTo>
                <a:cubicBezTo>
                  <a:pt x="5954136" y="2350228"/>
                  <a:pt x="5894337" y="2630545"/>
                  <a:pt x="5925416" y="2749903"/>
                </a:cubicBezTo>
                <a:cubicBezTo>
                  <a:pt x="5956495" y="2869261"/>
                  <a:pt x="5888213" y="3065579"/>
                  <a:pt x="5925416" y="3299883"/>
                </a:cubicBezTo>
                <a:cubicBezTo>
                  <a:pt x="5962619" y="3534187"/>
                  <a:pt x="5897057" y="3721591"/>
                  <a:pt x="5925416" y="3910362"/>
                </a:cubicBezTo>
                <a:cubicBezTo>
                  <a:pt x="5953775" y="4099133"/>
                  <a:pt x="5853209" y="4227174"/>
                  <a:pt x="5925416" y="4520840"/>
                </a:cubicBezTo>
                <a:cubicBezTo>
                  <a:pt x="5997623" y="4814506"/>
                  <a:pt x="5919704" y="5001025"/>
                  <a:pt x="5925416" y="5131318"/>
                </a:cubicBezTo>
                <a:cubicBezTo>
                  <a:pt x="5931128" y="5261611"/>
                  <a:pt x="5906958" y="5327706"/>
                  <a:pt x="5925416" y="5499805"/>
                </a:cubicBezTo>
                <a:cubicBezTo>
                  <a:pt x="5943874" y="5671904"/>
                  <a:pt x="5870569" y="5920972"/>
                  <a:pt x="5925416" y="6049786"/>
                </a:cubicBezTo>
                <a:cubicBezTo>
                  <a:pt x="5686643" y="6119351"/>
                  <a:pt x="5450565" y="6013775"/>
                  <a:pt x="5273620" y="6049786"/>
                </a:cubicBezTo>
                <a:cubicBezTo>
                  <a:pt x="5096675" y="6085797"/>
                  <a:pt x="4989223" y="6030781"/>
                  <a:pt x="4799587" y="6049786"/>
                </a:cubicBezTo>
                <a:cubicBezTo>
                  <a:pt x="4609951" y="6068791"/>
                  <a:pt x="4368272" y="6039242"/>
                  <a:pt x="4207045" y="6049786"/>
                </a:cubicBezTo>
                <a:cubicBezTo>
                  <a:pt x="4045818" y="6060330"/>
                  <a:pt x="3899574" y="6044950"/>
                  <a:pt x="3792266" y="6049786"/>
                </a:cubicBezTo>
                <a:cubicBezTo>
                  <a:pt x="3684958" y="6054622"/>
                  <a:pt x="3468846" y="6017274"/>
                  <a:pt x="3377487" y="6049786"/>
                </a:cubicBezTo>
                <a:cubicBezTo>
                  <a:pt x="3286128" y="6082298"/>
                  <a:pt x="3048510" y="5982400"/>
                  <a:pt x="2784946" y="6049786"/>
                </a:cubicBezTo>
                <a:cubicBezTo>
                  <a:pt x="2521382" y="6117172"/>
                  <a:pt x="2433795" y="6013295"/>
                  <a:pt x="2310912" y="6049786"/>
                </a:cubicBezTo>
                <a:cubicBezTo>
                  <a:pt x="2188029" y="6086277"/>
                  <a:pt x="1916746" y="5972076"/>
                  <a:pt x="1659116" y="6049786"/>
                </a:cubicBezTo>
                <a:cubicBezTo>
                  <a:pt x="1401486" y="6127496"/>
                  <a:pt x="1419224" y="6043902"/>
                  <a:pt x="1185083" y="6049786"/>
                </a:cubicBezTo>
                <a:cubicBezTo>
                  <a:pt x="950942" y="6055670"/>
                  <a:pt x="774641" y="5997436"/>
                  <a:pt x="533287" y="6049786"/>
                </a:cubicBezTo>
                <a:cubicBezTo>
                  <a:pt x="291933" y="6102136"/>
                  <a:pt x="178436" y="6012549"/>
                  <a:pt x="0" y="6049786"/>
                </a:cubicBezTo>
                <a:cubicBezTo>
                  <a:pt x="-47420" y="5860148"/>
                  <a:pt x="26874" y="5586976"/>
                  <a:pt x="0" y="5439308"/>
                </a:cubicBezTo>
                <a:cubicBezTo>
                  <a:pt x="-26874" y="5291640"/>
                  <a:pt x="46469" y="4988165"/>
                  <a:pt x="0" y="4828829"/>
                </a:cubicBezTo>
                <a:cubicBezTo>
                  <a:pt x="-46469" y="4669493"/>
                  <a:pt x="32150" y="4315400"/>
                  <a:pt x="0" y="4157853"/>
                </a:cubicBezTo>
                <a:cubicBezTo>
                  <a:pt x="-32150" y="4000306"/>
                  <a:pt x="24152" y="3839179"/>
                  <a:pt x="0" y="3668370"/>
                </a:cubicBezTo>
                <a:cubicBezTo>
                  <a:pt x="-24152" y="3497561"/>
                  <a:pt x="76409" y="3219390"/>
                  <a:pt x="0" y="2997394"/>
                </a:cubicBezTo>
                <a:cubicBezTo>
                  <a:pt x="-76409" y="2775398"/>
                  <a:pt x="960" y="2755611"/>
                  <a:pt x="0" y="2568409"/>
                </a:cubicBezTo>
                <a:cubicBezTo>
                  <a:pt x="-960" y="2381208"/>
                  <a:pt x="5230" y="2360938"/>
                  <a:pt x="0" y="2199922"/>
                </a:cubicBezTo>
                <a:cubicBezTo>
                  <a:pt x="-5230" y="2038906"/>
                  <a:pt x="16405" y="1952873"/>
                  <a:pt x="0" y="1831435"/>
                </a:cubicBezTo>
                <a:cubicBezTo>
                  <a:pt x="-16405" y="1709997"/>
                  <a:pt x="7739" y="1510930"/>
                  <a:pt x="0" y="1220957"/>
                </a:cubicBezTo>
                <a:cubicBezTo>
                  <a:pt x="-7739" y="930984"/>
                  <a:pt x="2304" y="944157"/>
                  <a:pt x="0" y="852470"/>
                </a:cubicBezTo>
                <a:cubicBezTo>
                  <a:pt x="-2304" y="760783"/>
                  <a:pt x="95376" y="40198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700560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47825" y="7315526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  <a:prstGeom prst="rect">
            <a:avLst/>
          </a:prstGeo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1A7BB0E2-E732-B54E-919A-3951F204C6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29" y="594210"/>
            <a:ext cx="785130" cy="126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47BE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F70C2582-69B9-7641-AE9E-DB3614253300}"/>
              </a:ext>
            </a:extLst>
          </p:cNvPr>
          <p:cNvSpPr/>
          <p:nvPr userDrawn="1"/>
        </p:nvSpPr>
        <p:spPr>
          <a:xfrm>
            <a:off x="320040" y="296810"/>
            <a:ext cx="6217474" cy="6632628"/>
          </a:xfrm>
          <a:custGeom>
            <a:avLst/>
            <a:gdLst>
              <a:gd name="connsiteX0" fmla="*/ 0 w 6217474"/>
              <a:gd name="connsiteY0" fmla="*/ 0 h 6632628"/>
              <a:gd name="connsiteX1" fmla="*/ 627400 w 6217474"/>
              <a:gd name="connsiteY1" fmla="*/ 0 h 6632628"/>
              <a:gd name="connsiteX2" fmla="*/ 1254799 w 6217474"/>
              <a:gd name="connsiteY2" fmla="*/ 0 h 6632628"/>
              <a:gd name="connsiteX3" fmla="*/ 1882199 w 6217474"/>
              <a:gd name="connsiteY3" fmla="*/ 0 h 6632628"/>
              <a:gd name="connsiteX4" fmla="*/ 2509599 w 6217474"/>
              <a:gd name="connsiteY4" fmla="*/ 0 h 6632628"/>
              <a:gd name="connsiteX5" fmla="*/ 3199173 w 6217474"/>
              <a:gd name="connsiteY5" fmla="*/ 0 h 6632628"/>
              <a:gd name="connsiteX6" fmla="*/ 3764398 w 6217474"/>
              <a:gd name="connsiteY6" fmla="*/ 0 h 6632628"/>
              <a:gd name="connsiteX7" fmla="*/ 4391798 w 6217474"/>
              <a:gd name="connsiteY7" fmla="*/ 0 h 6632628"/>
              <a:gd name="connsiteX8" fmla="*/ 4957022 w 6217474"/>
              <a:gd name="connsiteY8" fmla="*/ 0 h 6632628"/>
              <a:gd name="connsiteX9" fmla="*/ 5522247 w 6217474"/>
              <a:gd name="connsiteY9" fmla="*/ 0 h 6632628"/>
              <a:gd name="connsiteX10" fmla="*/ 6217474 w 6217474"/>
              <a:gd name="connsiteY10" fmla="*/ 0 h 6632628"/>
              <a:gd name="connsiteX11" fmla="*/ 6217474 w 6217474"/>
              <a:gd name="connsiteY11" fmla="*/ 353740 h 6632628"/>
              <a:gd name="connsiteX12" fmla="*/ 6217474 w 6217474"/>
              <a:gd name="connsiteY12" fmla="*/ 972785 h 6632628"/>
              <a:gd name="connsiteX13" fmla="*/ 6217474 w 6217474"/>
              <a:gd name="connsiteY13" fmla="*/ 1392852 h 6632628"/>
              <a:gd name="connsiteX14" fmla="*/ 6217474 w 6217474"/>
              <a:gd name="connsiteY14" fmla="*/ 2011897 h 6632628"/>
              <a:gd name="connsiteX15" fmla="*/ 6217474 w 6217474"/>
              <a:gd name="connsiteY15" fmla="*/ 2498290 h 6632628"/>
              <a:gd name="connsiteX16" fmla="*/ 6217474 w 6217474"/>
              <a:gd name="connsiteY16" fmla="*/ 2918356 h 6632628"/>
              <a:gd name="connsiteX17" fmla="*/ 6217474 w 6217474"/>
              <a:gd name="connsiteY17" fmla="*/ 3272096 h 6632628"/>
              <a:gd name="connsiteX18" fmla="*/ 6217474 w 6217474"/>
              <a:gd name="connsiteY18" fmla="*/ 3692163 h 6632628"/>
              <a:gd name="connsiteX19" fmla="*/ 6217474 w 6217474"/>
              <a:gd name="connsiteY19" fmla="*/ 4112229 h 6632628"/>
              <a:gd name="connsiteX20" fmla="*/ 6217474 w 6217474"/>
              <a:gd name="connsiteY20" fmla="*/ 4664948 h 6632628"/>
              <a:gd name="connsiteX21" fmla="*/ 6217474 w 6217474"/>
              <a:gd name="connsiteY21" fmla="*/ 5217667 h 6632628"/>
              <a:gd name="connsiteX22" fmla="*/ 6217474 w 6217474"/>
              <a:gd name="connsiteY22" fmla="*/ 5704060 h 6632628"/>
              <a:gd name="connsiteX23" fmla="*/ 6217474 w 6217474"/>
              <a:gd name="connsiteY23" fmla="*/ 6632628 h 6632628"/>
              <a:gd name="connsiteX24" fmla="*/ 5776599 w 6217474"/>
              <a:gd name="connsiteY24" fmla="*/ 6632628 h 6632628"/>
              <a:gd name="connsiteX25" fmla="*/ 5211374 w 6217474"/>
              <a:gd name="connsiteY25" fmla="*/ 6632628 h 6632628"/>
              <a:gd name="connsiteX26" fmla="*/ 4583974 w 6217474"/>
              <a:gd name="connsiteY26" fmla="*/ 6632628 h 6632628"/>
              <a:gd name="connsiteX27" fmla="*/ 4205273 w 6217474"/>
              <a:gd name="connsiteY27" fmla="*/ 6632628 h 6632628"/>
              <a:gd name="connsiteX28" fmla="*/ 3515699 w 6217474"/>
              <a:gd name="connsiteY28" fmla="*/ 6632628 h 6632628"/>
              <a:gd name="connsiteX29" fmla="*/ 3012649 w 6217474"/>
              <a:gd name="connsiteY29" fmla="*/ 6632628 h 6632628"/>
              <a:gd name="connsiteX30" fmla="*/ 2385249 w 6217474"/>
              <a:gd name="connsiteY30" fmla="*/ 6632628 h 6632628"/>
              <a:gd name="connsiteX31" fmla="*/ 2006548 w 6217474"/>
              <a:gd name="connsiteY31" fmla="*/ 6632628 h 6632628"/>
              <a:gd name="connsiteX32" fmla="*/ 1316974 w 6217474"/>
              <a:gd name="connsiteY32" fmla="*/ 6632628 h 6632628"/>
              <a:gd name="connsiteX33" fmla="*/ 813924 w 6217474"/>
              <a:gd name="connsiteY33" fmla="*/ 6632628 h 6632628"/>
              <a:gd name="connsiteX34" fmla="*/ 0 w 6217474"/>
              <a:gd name="connsiteY34" fmla="*/ 6632628 h 6632628"/>
              <a:gd name="connsiteX35" fmla="*/ 0 w 6217474"/>
              <a:gd name="connsiteY35" fmla="*/ 6212562 h 6632628"/>
              <a:gd name="connsiteX36" fmla="*/ 0 w 6217474"/>
              <a:gd name="connsiteY36" fmla="*/ 5527190 h 6632628"/>
              <a:gd name="connsiteX37" fmla="*/ 0 w 6217474"/>
              <a:gd name="connsiteY37" fmla="*/ 5173450 h 6632628"/>
              <a:gd name="connsiteX38" fmla="*/ 0 w 6217474"/>
              <a:gd name="connsiteY38" fmla="*/ 4620731 h 6632628"/>
              <a:gd name="connsiteX39" fmla="*/ 0 w 6217474"/>
              <a:gd name="connsiteY39" fmla="*/ 4266991 h 6632628"/>
              <a:gd name="connsiteX40" fmla="*/ 0 w 6217474"/>
              <a:gd name="connsiteY40" fmla="*/ 3647945 h 6632628"/>
              <a:gd name="connsiteX41" fmla="*/ 0 w 6217474"/>
              <a:gd name="connsiteY41" fmla="*/ 3095226 h 6632628"/>
              <a:gd name="connsiteX42" fmla="*/ 0 w 6217474"/>
              <a:gd name="connsiteY42" fmla="*/ 2476181 h 6632628"/>
              <a:gd name="connsiteX43" fmla="*/ 0 w 6217474"/>
              <a:gd name="connsiteY43" fmla="*/ 1923462 h 6632628"/>
              <a:gd name="connsiteX44" fmla="*/ 0 w 6217474"/>
              <a:gd name="connsiteY44" fmla="*/ 1304417 h 6632628"/>
              <a:gd name="connsiteX45" fmla="*/ 0 w 6217474"/>
              <a:gd name="connsiteY45" fmla="*/ 685372 h 6632628"/>
              <a:gd name="connsiteX46" fmla="*/ 0 w 6217474"/>
              <a:gd name="connsiteY46" fmla="*/ 0 h 663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217474" h="6632628" fill="none" extrusionOk="0">
                <a:moveTo>
                  <a:pt x="0" y="0"/>
                </a:moveTo>
                <a:cubicBezTo>
                  <a:pt x="129095" y="-70785"/>
                  <a:pt x="492651" y="34272"/>
                  <a:pt x="627400" y="0"/>
                </a:cubicBezTo>
                <a:cubicBezTo>
                  <a:pt x="762149" y="-34272"/>
                  <a:pt x="1113327" y="36505"/>
                  <a:pt x="1254799" y="0"/>
                </a:cubicBezTo>
                <a:cubicBezTo>
                  <a:pt x="1396271" y="-36505"/>
                  <a:pt x="1735601" y="40389"/>
                  <a:pt x="1882199" y="0"/>
                </a:cubicBezTo>
                <a:cubicBezTo>
                  <a:pt x="2028797" y="-40389"/>
                  <a:pt x="2339449" y="41519"/>
                  <a:pt x="2509599" y="0"/>
                </a:cubicBezTo>
                <a:cubicBezTo>
                  <a:pt x="2679749" y="-41519"/>
                  <a:pt x="2979200" y="28336"/>
                  <a:pt x="3199173" y="0"/>
                </a:cubicBezTo>
                <a:cubicBezTo>
                  <a:pt x="3419146" y="-28336"/>
                  <a:pt x="3632483" y="7531"/>
                  <a:pt x="3764398" y="0"/>
                </a:cubicBezTo>
                <a:cubicBezTo>
                  <a:pt x="3896314" y="-7531"/>
                  <a:pt x="4229855" y="53997"/>
                  <a:pt x="4391798" y="0"/>
                </a:cubicBezTo>
                <a:cubicBezTo>
                  <a:pt x="4553741" y="-53997"/>
                  <a:pt x="4694499" y="57077"/>
                  <a:pt x="4957022" y="0"/>
                </a:cubicBezTo>
                <a:cubicBezTo>
                  <a:pt x="5219545" y="-57077"/>
                  <a:pt x="5292112" y="16646"/>
                  <a:pt x="5522247" y="0"/>
                </a:cubicBezTo>
                <a:cubicBezTo>
                  <a:pt x="5752383" y="-16646"/>
                  <a:pt x="5991968" y="69899"/>
                  <a:pt x="6217474" y="0"/>
                </a:cubicBezTo>
                <a:cubicBezTo>
                  <a:pt x="6242991" y="171539"/>
                  <a:pt x="6190920" y="251190"/>
                  <a:pt x="6217474" y="353740"/>
                </a:cubicBezTo>
                <a:cubicBezTo>
                  <a:pt x="6244028" y="456290"/>
                  <a:pt x="6161284" y="771150"/>
                  <a:pt x="6217474" y="972785"/>
                </a:cubicBezTo>
                <a:cubicBezTo>
                  <a:pt x="6273664" y="1174421"/>
                  <a:pt x="6212529" y="1287822"/>
                  <a:pt x="6217474" y="1392852"/>
                </a:cubicBezTo>
                <a:cubicBezTo>
                  <a:pt x="6222419" y="1497882"/>
                  <a:pt x="6146070" y="1723833"/>
                  <a:pt x="6217474" y="2011897"/>
                </a:cubicBezTo>
                <a:cubicBezTo>
                  <a:pt x="6288878" y="2299961"/>
                  <a:pt x="6172054" y="2374487"/>
                  <a:pt x="6217474" y="2498290"/>
                </a:cubicBezTo>
                <a:cubicBezTo>
                  <a:pt x="6262894" y="2622093"/>
                  <a:pt x="6205099" y="2806755"/>
                  <a:pt x="6217474" y="2918356"/>
                </a:cubicBezTo>
                <a:cubicBezTo>
                  <a:pt x="6229849" y="3029957"/>
                  <a:pt x="6176628" y="3135951"/>
                  <a:pt x="6217474" y="3272096"/>
                </a:cubicBezTo>
                <a:cubicBezTo>
                  <a:pt x="6258320" y="3408241"/>
                  <a:pt x="6205980" y="3588904"/>
                  <a:pt x="6217474" y="3692163"/>
                </a:cubicBezTo>
                <a:cubicBezTo>
                  <a:pt x="6228968" y="3795422"/>
                  <a:pt x="6191352" y="3918820"/>
                  <a:pt x="6217474" y="4112229"/>
                </a:cubicBezTo>
                <a:cubicBezTo>
                  <a:pt x="6243596" y="4305638"/>
                  <a:pt x="6177910" y="4448066"/>
                  <a:pt x="6217474" y="4664948"/>
                </a:cubicBezTo>
                <a:cubicBezTo>
                  <a:pt x="6257038" y="4881830"/>
                  <a:pt x="6187298" y="5049479"/>
                  <a:pt x="6217474" y="5217667"/>
                </a:cubicBezTo>
                <a:cubicBezTo>
                  <a:pt x="6247650" y="5385855"/>
                  <a:pt x="6167825" y="5537301"/>
                  <a:pt x="6217474" y="5704060"/>
                </a:cubicBezTo>
                <a:cubicBezTo>
                  <a:pt x="6267123" y="5870819"/>
                  <a:pt x="6121125" y="6304203"/>
                  <a:pt x="6217474" y="6632628"/>
                </a:cubicBezTo>
                <a:cubicBezTo>
                  <a:pt x="5999449" y="6672964"/>
                  <a:pt x="5918694" y="6601110"/>
                  <a:pt x="5776599" y="6632628"/>
                </a:cubicBezTo>
                <a:cubicBezTo>
                  <a:pt x="5634504" y="6664146"/>
                  <a:pt x="5471618" y="6585495"/>
                  <a:pt x="5211374" y="6632628"/>
                </a:cubicBezTo>
                <a:cubicBezTo>
                  <a:pt x="4951130" y="6679761"/>
                  <a:pt x="4896425" y="6566969"/>
                  <a:pt x="4583974" y="6632628"/>
                </a:cubicBezTo>
                <a:cubicBezTo>
                  <a:pt x="4271523" y="6698287"/>
                  <a:pt x="4368621" y="6618300"/>
                  <a:pt x="4205273" y="6632628"/>
                </a:cubicBezTo>
                <a:cubicBezTo>
                  <a:pt x="4041925" y="6646956"/>
                  <a:pt x="3808504" y="6608732"/>
                  <a:pt x="3515699" y="6632628"/>
                </a:cubicBezTo>
                <a:cubicBezTo>
                  <a:pt x="3222894" y="6656524"/>
                  <a:pt x="3173937" y="6578861"/>
                  <a:pt x="3012649" y="6632628"/>
                </a:cubicBezTo>
                <a:cubicBezTo>
                  <a:pt x="2851361" y="6686395"/>
                  <a:pt x="2602155" y="6590602"/>
                  <a:pt x="2385249" y="6632628"/>
                </a:cubicBezTo>
                <a:cubicBezTo>
                  <a:pt x="2168343" y="6674654"/>
                  <a:pt x="2186742" y="6610681"/>
                  <a:pt x="2006548" y="6632628"/>
                </a:cubicBezTo>
                <a:cubicBezTo>
                  <a:pt x="1826354" y="6654575"/>
                  <a:pt x="1639933" y="6596891"/>
                  <a:pt x="1316974" y="6632628"/>
                </a:cubicBezTo>
                <a:cubicBezTo>
                  <a:pt x="994015" y="6668365"/>
                  <a:pt x="992259" y="6614720"/>
                  <a:pt x="813924" y="6632628"/>
                </a:cubicBezTo>
                <a:cubicBezTo>
                  <a:pt x="635589" y="6650536"/>
                  <a:pt x="246265" y="6535779"/>
                  <a:pt x="0" y="6632628"/>
                </a:cubicBezTo>
                <a:cubicBezTo>
                  <a:pt x="-44359" y="6448997"/>
                  <a:pt x="4673" y="6391176"/>
                  <a:pt x="0" y="6212562"/>
                </a:cubicBezTo>
                <a:cubicBezTo>
                  <a:pt x="-4673" y="6033948"/>
                  <a:pt x="64532" y="5721648"/>
                  <a:pt x="0" y="5527190"/>
                </a:cubicBezTo>
                <a:cubicBezTo>
                  <a:pt x="-64532" y="5332732"/>
                  <a:pt x="36773" y="5321256"/>
                  <a:pt x="0" y="5173450"/>
                </a:cubicBezTo>
                <a:cubicBezTo>
                  <a:pt x="-36773" y="5025644"/>
                  <a:pt x="10572" y="4741713"/>
                  <a:pt x="0" y="4620731"/>
                </a:cubicBezTo>
                <a:cubicBezTo>
                  <a:pt x="-10572" y="4499749"/>
                  <a:pt x="7711" y="4387684"/>
                  <a:pt x="0" y="4266991"/>
                </a:cubicBezTo>
                <a:cubicBezTo>
                  <a:pt x="-7711" y="4146298"/>
                  <a:pt x="10558" y="3929494"/>
                  <a:pt x="0" y="3647945"/>
                </a:cubicBezTo>
                <a:cubicBezTo>
                  <a:pt x="-10558" y="3366396"/>
                  <a:pt x="2355" y="3340868"/>
                  <a:pt x="0" y="3095226"/>
                </a:cubicBezTo>
                <a:cubicBezTo>
                  <a:pt x="-2355" y="2849584"/>
                  <a:pt x="44504" y="2743654"/>
                  <a:pt x="0" y="2476181"/>
                </a:cubicBezTo>
                <a:cubicBezTo>
                  <a:pt x="-44504" y="2208708"/>
                  <a:pt x="10485" y="2034460"/>
                  <a:pt x="0" y="1923462"/>
                </a:cubicBezTo>
                <a:cubicBezTo>
                  <a:pt x="-10485" y="1812464"/>
                  <a:pt x="56670" y="1526227"/>
                  <a:pt x="0" y="1304417"/>
                </a:cubicBezTo>
                <a:cubicBezTo>
                  <a:pt x="-56670" y="1082607"/>
                  <a:pt x="39678" y="972589"/>
                  <a:pt x="0" y="685372"/>
                </a:cubicBezTo>
                <a:cubicBezTo>
                  <a:pt x="-39678" y="398155"/>
                  <a:pt x="72578" y="305580"/>
                  <a:pt x="0" y="0"/>
                </a:cubicBezTo>
                <a:close/>
              </a:path>
              <a:path w="6217474" h="6632628" stroke="0" extrusionOk="0">
                <a:moveTo>
                  <a:pt x="0" y="0"/>
                </a:moveTo>
                <a:cubicBezTo>
                  <a:pt x="226683" y="-37447"/>
                  <a:pt x="325269" y="24359"/>
                  <a:pt x="503050" y="0"/>
                </a:cubicBezTo>
                <a:cubicBezTo>
                  <a:pt x="680831" y="-24359"/>
                  <a:pt x="784789" y="4463"/>
                  <a:pt x="881751" y="0"/>
                </a:cubicBezTo>
                <a:cubicBezTo>
                  <a:pt x="978713" y="-4463"/>
                  <a:pt x="1287131" y="22121"/>
                  <a:pt x="1571325" y="0"/>
                </a:cubicBezTo>
                <a:cubicBezTo>
                  <a:pt x="1855519" y="-22121"/>
                  <a:pt x="1841943" y="5031"/>
                  <a:pt x="2074375" y="0"/>
                </a:cubicBezTo>
                <a:cubicBezTo>
                  <a:pt x="2306807" y="-5031"/>
                  <a:pt x="2452818" y="23593"/>
                  <a:pt x="2577426" y="0"/>
                </a:cubicBezTo>
                <a:cubicBezTo>
                  <a:pt x="2702034" y="-23593"/>
                  <a:pt x="2963608" y="65314"/>
                  <a:pt x="3267000" y="0"/>
                </a:cubicBezTo>
                <a:cubicBezTo>
                  <a:pt x="3570392" y="-65314"/>
                  <a:pt x="3583846" y="6807"/>
                  <a:pt x="3707875" y="0"/>
                </a:cubicBezTo>
                <a:cubicBezTo>
                  <a:pt x="3831904" y="-6807"/>
                  <a:pt x="4054408" y="41181"/>
                  <a:pt x="4397450" y="0"/>
                </a:cubicBezTo>
                <a:cubicBezTo>
                  <a:pt x="4740492" y="-41181"/>
                  <a:pt x="4781103" y="49606"/>
                  <a:pt x="5087024" y="0"/>
                </a:cubicBezTo>
                <a:cubicBezTo>
                  <a:pt x="5392945" y="-49606"/>
                  <a:pt x="5476370" y="54586"/>
                  <a:pt x="5652249" y="0"/>
                </a:cubicBezTo>
                <a:cubicBezTo>
                  <a:pt x="5828129" y="-54586"/>
                  <a:pt x="6018164" y="4866"/>
                  <a:pt x="6217474" y="0"/>
                </a:cubicBezTo>
                <a:cubicBezTo>
                  <a:pt x="6246551" y="230141"/>
                  <a:pt x="6215237" y="377743"/>
                  <a:pt x="6217474" y="486393"/>
                </a:cubicBezTo>
                <a:cubicBezTo>
                  <a:pt x="6219711" y="595043"/>
                  <a:pt x="6190013" y="743427"/>
                  <a:pt x="6217474" y="840133"/>
                </a:cubicBezTo>
                <a:cubicBezTo>
                  <a:pt x="6244935" y="936839"/>
                  <a:pt x="6216022" y="1143145"/>
                  <a:pt x="6217474" y="1392852"/>
                </a:cubicBezTo>
                <a:cubicBezTo>
                  <a:pt x="6218926" y="1642559"/>
                  <a:pt x="6199092" y="1758149"/>
                  <a:pt x="6217474" y="1945571"/>
                </a:cubicBezTo>
                <a:cubicBezTo>
                  <a:pt x="6235856" y="2132993"/>
                  <a:pt x="6167601" y="2261438"/>
                  <a:pt x="6217474" y="2498290"/>
                </a:cubicBezTo>
                <a:cubicBezTo>
                  <a:pt x="6267347" y="2735142"/>
                  <a:pt x="6160410" y="2872407"/>
                  <a:pt x="6217474" y="3117335"/>
                </a:cubicBezTo>
                <a:cubicBezTo>
                  <a:pt x="6274538" y="3362263"/>
                  <a:pt x="6212515" y="3427490"/>
                  <a:pt x="6217474" y="3736380"/>
                </a:cubicBezTo>
                <a:cubicBezTo>
                  <a:pt x="6222433" y="4045271"/>
                  <a:pt x="6188885" y="4129879"/>
                  <a:pt x="6217474" y="4355426"/>
                </a:cubicBezTo>
                <a:cubicBezTo>
                  <a:pt x="6246063" y="4580973"/>
                  <a:pt x="6191990" y="4599548"/>
                  <a:pt x="6217474" y="4709166"/>
                </a:cubicBezTo>
                <a:cubicBezTo>
                  <a:pt x="6242958" y="4818784"/>
                  <a:pt x="6186952" y="5025465"/>
                  <a:pt x="6217474" y="5129232"/>
                </a:cubicBezTo>
                <a:cubicBezTo>
                  <a:pt x="6247996" y="5232999"/>
                  <a:pt x="6217346" y="5564230"/>
                  <a:pt x="6217474" y="5748278"/>
                </a:cubicBezTo>
                <a:cubicBezTo>
                  <a:pt x="6217602" y="5932326"/>
                  <a:pt x="6201759" y="6360748"/>
                  <a:pt x="6217474" y="6632628"/>
                </a:cubicBezTo>
                <a:cubicBezTo>
                  <a:pt x="6103624" y="6641523"/>
                  <a:pt x="5908492" y="6614674"/>
                  <a:pt x="5776599" y="6632628"/>
                </a:cubicBezTo>
                <a:cubicBezTo>
                  <a:pt x="5644707" y="6650582"/>
                  <a:pt x="5504611" y="6593361"/>
                  <a:pt x="5397898" y="6632628"/>
                </a:cubicBezTo>
                <a:cubicBezTo>
                  <a:pt x="5291185" y="6671895"/>
                  <a:pt x="5159482" y="6611512"/>
                  <a:pt x="5019197" y="6632628"/>
                </a:cubicBezTo>
                <a:cubicBezTo>
                  <a:pt x="4878912" y="6653744"/>
                  <a:pt x="4706165" y="6615605"/>
                  <a:pt x="4453972" y="6632628"/>
                </a:cubicBezTo>
                <a:cubicBezTo>
                  <a:pt x="4201780" y="6649651"/>
                  <a:pt x="4133867" y="6598799"/>
                  <a:pt x="4013097" y="6632628"/>
                </a:cubicBezTo>
                <a:cubicBezTo>
                  <a:pt x="3892328" y="6666457"/>
                  <a:pt x="3648049" y="6611731"/>
                  <a:pt x="3385697" y="6632628"/>
                </a:cubicBezTo>
                <a:cubicBezTo>
                  <a:pt x="3123345" y="6653525"/>
                  <a:pt x="3156768" y="6597145"/>
                  <a:pt x="2944822" y="6632628"/>
                </a:cubicBezTo>
                <a:cubicBezTo>
                  <a:pt x="2732876" y="6668111"/>
                  <a:pt x="2475972" y="6567270"/>
                  <a:pt x="2317422" y="6632628"/>
                </a:cubicBezTo>
                <a:cubicBezTo>
                  <a:pt x="2158872" y="6697986"/>
                  <a:pt x="2021657" y="6597450"/>
                  <a:pt x="1938721" y="6632628"/>
                </a:cubicBezTo>
                <a:cubicBezTo>
                  <a:pt x="1855785" y="6667806"/>
                  <a:pt x="1458699" y="6608943"/>
                  <a:pt x="1311322" y="6632628"/>
                </a:cubicBezTo>
                <a:cubicBezTo>
                  <a:pt x="1163945" y="6656313"/>
                  <a:pt x="1005025" y="6630154"/>
                  <a:pt x="870446" y="6632628"/>
                </a:cubicBezTo>
                <a:cubicBezTo>
                  <a:pt x="735867" y="6635102"/>
                  <a:pt x="580839" y="6595651"/>
                  <a:pt x="491746" y="6632628"/>
                </a:cubicBezTo>
                <a:cubicBezTo>
                  <a:pt x="402653" y="6669605"/>
                  <a:pt x="184110" y="6614448"/>
                  <a:pt x="0" y="6632628"/>
                </a:cubicBezTo>
                <a:cubicBezTo>
                  <a:pt x="-30600" y="6496129"/>
                  <a:pt x="54421" y="6203306"/>
                  <a:pt x="0" y="6013583"/>
                </a:cubicBezTo>
                <a:cubicBezTo>
                  <a:pt x="-54421" y="5823860"/>
                  <a:pt x="25118" y="5791270"/>
                  <a:pt x="0" y="5593516"/>
                </a:cubicBezTo>
                <a:cubicBezTo>
                  <a:pt x="-25118" y="5395762"/>
                  <a:pt x="21511" y="5318810"/>
                  <a:pt x="0" y="5239776"/>
                </a:cubicBezTo>
                <a:cubicBezTo>
                  <a:pt x="-21511" y="5160742"/>
                  <a:pt x="19305" y="5027935"/>
                  <a:pt x="0" y="4886036"/>
                </a:cubicBezTo>
                <a:cubicBezTo>
                  <a:pt x="-19305" y="4744137"/>
                  <a:pt x="40408" y="4414376"/>
                  <a:pt x="0" y="4266991"/>
                </a:cubicBezTo>
                <a:cubicBezTo>
                  <a:pt x="-40408" y="4119607"/>
                  <a:pt x="11508" y="3985994"/>
                  <a:pt x="0" y="3913251"/>
                </a:cubicBezTo>
                <a:cubicBezTo>
                  <a:pt x="-11508" y="3840508"/>
                  <a:pt x="38522" y="3554979"/>
                  <a:pt x="0" y="3360532"/>
                </a:cubicBezTo>
                <a:cubicBezTo>
                  <a:pt x="-38522" y="3166085"/>
                  <a:pt x="45474" y="3110893"/>
                  <a:pt x="0" y="2940465"/>
                </a:cubicBezTo>
                <a:cubicBezTo>
                  <a:pt x="-45474" y="2770037"/>
                  <a:pt x="50343" y="2538416"/>
                  <a:pt x="0" y="2387746"/>
                </a:cubicBezTo>
                <a:cubicBezTo>
                  <a:pt x="-50343" y="2237076"/>
                  <a:pt x="32249" y="2059848"/>
                  <a:pt x="0" y="1835027"/>
                </a:cubicBezTo>
                <a:cubicBezTo>
                  <a:pt x="-32249" y="1610206"/>
                  <a:pt x="12010" y="1532664"/>
                  <a:pt x="0" y="1282308"/>
                </a:cubicBezTo>
                <a:cubicBezTo>
                  <a:pt x="-12010" y="1031952"/>
                  <a:pt x="47513" y="891308"/>
                  <a:pt x="0" y="729589"/>
                </a:cubicBezTo>
                <a:cubicBezTo>
                  <a:pt x="-47513" y="567870"/>
                  <a:pt x="52267" y="210443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 userDrawn="1"/>
        </p:nvSpPr>
        <p:spPr>
          <a:xfrm>
            <a:off x="0" y="7079519"/>
            <a:ext cx="6858000" cy="16049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Veröffentlicht</a:t>
            </a:r>
            <a:r>
              <a:rPr lang="de-DE" b="0" cap="none" spc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unter CC BY SA</a:t>
            </a:r>
          </a:p>
          <a:p>
            <a:pPr algn="ctr"/>
            <a:endParaRPr lang="de-DE" b="0" cap="none" spc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de-DE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Dieses Werk ist unter einer Creative </a:t>
            </a:r>
            <a:r>
              <a:rPr lang="de-DE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Commons</a:t>
            </a:r>
            <a:r>
              <a:rPr lang="de-DE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Lizenz vom Typ Namensnennung - Weitergabe unter gleichen Bedingungen 4.0 International zugänglich. 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190" y="7139049"/>
            <a:ext cx="438097" cy="43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703" y="7139049"/>
            <a:ext cx="438097" cy="43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674" y="7139049"/>
            <a:ext cx="438097" cy="43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826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FC9269F9-6F79-4414-A84E-D81C6C443C37}" type="datetimeFigureOut">
              <a:rPr lang="de-DE" smtClean="0"/>
              <a:t>07.01.22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6FCFFA6-E2D3-42EA-AB3F-9E72BEEFB8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03E71E4-8818-4650-A8BA-509F39757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976DF37-4272-40D5-8713-66DD7A7F9C4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FC34BA6-524E-4CB2-A1B2-E5D9156B2FD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FC9269F9-6F79-4414-A84E-D81C6C443C37}" type="datetimeFigureOut">
              <a:rPr lang="de-DE" smtClean="0"/>
              <a:t>07.01.22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17F6D6F-3E87-433A-BDD4-3D9E695C85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6C865ED-8EC0-4DAF-A113-4E425E75D8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A8C18E4-625A-420B-AA32-455867B7326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5DBB6C9-2858-48A6-B421-7C3AEE6AB22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12" name="Grafik 11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1079580-F4BC-534B-B957-40A5E00EFE95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12" y="8922280"/>
            <a:ext cx="3686175" cy="83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www.pngall.com/play-button-p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-122427" y="2401825"/>
            <a:ext cx="6217474" cy="3251264"/>
          </a:xfrm>
        </p:spPr>
        <p:txBody>
          <a:bodyPr>
            <a:normAutofit/>
            <a:scene3d>
              <a:camera prst="perspectiveHeroicExtremeLeftFacing"/>
              <a:lightRig rig="threePt" dir="t"/>
            </a:scene3d>
          </a:bodyPr>
          <a:lstStyle/>
          <a:p>
            <a:pPr marL="0" indent="0" algn="ctr">
              <a:buNone/>
            </a:pPr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</a:rPr>
              <a:t>Es gibt über 90.000 „</a:t>
            </a:r>
            <a:r>
              <a:rPr lang="de-DE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</a:rPr>
              <a:t>Mods</a:t>
            </a:r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</a:rPr>
              <a:t>“ - kostenlose Erweiterungen, von Spielern für Spielern - für Minecraft Java!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2E7860A-9DB0-8F4A-B1AD-1AB3BB81CBE3}"/>
              </a:ext>
            </a:extLst>
          </p:cNvPr>
          <p:cNvSpPr/>
          <p:nvPr/>
        </p:nvSpPr>
        <p:spPr>
          <a:xfrm>
            <a:off x="402369" y="1019472"/>
            <a:ext cx="60532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Ubuntu" panose="020B0504030602030204" pitchFamily="34" charset="0"/>
              </a:rPr>
              <a:t>Wusstest</a:t>
            </a:r>
            <a:r>
              <a:rPr lang="de-DE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Du schon?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74CCDEE-525C-0149-914A-502E2D8BB88B}"/>
              </a:ext>
            </a:extLst>
          </p:cNvPr>
          <p:cNvSpPr/>
          <p:nvPr/>
        </p:nvSpPr>
        <p:spPr>
          <a:xfrm>
            <a:off x="95395" y="447973"/>
            <a:ext cx="653496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600" b="0" cap="none" spc="0" dirty="0">
                <a:ln w="0"/>
                <a:effectLst/>
                <a:latin typeface="Ubuntu" panose="020B0504030602030204" pitchFamily="34" charset="0"/>
              </a:rPr>
              <a:t>Unnützes Minecraft Wissen: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E3C0BAE-0E1D-6649-A773-0735F228261F}"/>
              </a:ext>
            </a:extLst>
          </p:cNvPr>
          <p:cNvSpPr txBox="1"/>
          <p:nvPr/>
        </p:nvSpPr>
        <p:spPr>
          <a:xfrm>
            <a:off x="731520" y="6339840"/>
            <a:ext cx="400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Quelle: </a:t>
            </a:r>
            <a:r>
              <a:rPr lang="de-DE" dirty="0" err="1"/>
              <a:t>CurseForge</a:t>
            </a:r>
            <a:r>
              <a:rPr lang="de-DE" dirty="0"/>
              <a:t>, Minecraft </a:t>
            </a:r>
            <a:r>
              <a:rPr lang="de-DE" dirty="0" err="1"/>
              <a:t>Modpacks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CCBFCDA-8880-0D41-BABA-38688C468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150" y="5842337"/>
            <a:ext cx="923330" cy="92333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BD15F6B-18E2-CE4F-B94A-BDD686C73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16" y="5842334"/>
            <a:ext cx="923331" cy="92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1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FF3B692F-8BA1-E74B-9779-61F4834DD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894" y="2995722"/>
            <a:ext cx="4056273" cy="388804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Level #3:</a:t>
            </a:r>
            <a:br>
              <a:rPr lang="de-DE" dirty="0"/>
            </a:br>
            <a:r>
              <a:rPr lang="de-DE" dirty="0"/>
              <a:t>Schleifen!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Diesmal gibt es eine Team-Challenge – welches Team erreicht als erstes das Ziel?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1485899" y="619125"/>
            <a:ext cx="4547237" cy="326448"/>
          </a:xfrm>
        </p:spPr>
        <p:txBody>
          <a:bodyPr/>
          <a:lstStyle/>
          <a:p>
            <a:r>
              <a:rPr lang="de-DE" dirty="0"/>
              <a:t>Programmieren lernen in Minecraft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11E733F-0F84-FE48-85F7-2CA0DCDDCB38}"/>
              </a:ext>
            </a:extLst>
          </p:cNvPr>
          <p:cNvSpPr txBox="1"/>
          <p:nvPr/>
        </p:nvSpPr>
        <p:spPr>
          <a:xfrm>
            <a:off x="1499616" y="7485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396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96DB0C66-F077-064A-B5FE-2A737730E099}"/>
              </a:ext>
            </a:extLst>
          </p:cNvPr>
          <p:cNvSpPr/>
          <p:nvPr/>
        </p:nvSpPr>
        <p:spPr>
          <a:xfrm>
            <a:off x="171449" y="306741"/>
            <a:ext cx="6515099" cy="6641968"/>
          </a:xfrm>
          <a:custGeom>
            <a:avLst/>
            <a:gdLst>
              <a:gd name="connsiteX0" fmla="*/ 0 w 6515099"/>
              <a:gd name="connsiteY0" fmla="*/ 0 h 6641968"/>
              <a:gd name="connsiteX1" fmla="*/ 657433 w 6515099"/>
              <a:gd name="connsiteY1" fmla="*/ 0 h 6641968"/>
              <a:gd name="connsiteX2" fmla="*/ 1314865 w 6515099"/>
              <a:gd name="connsiteY2" fmla="*/ 0 h 6641968"/>
              <a:gd name="connsiteX3" fmla="*/ 1972298 w 6515099"/>
              <a:gd name="connsiteY3" fmla="*/ 0 h 6641968"/>
              <a:gd name="connsiteX4" fmla="*/ 2629731 w 6515099"/>
              <a:gd name="connsiteY4" fmla="*/ 0 h 6641968"/>
              <a:gd name="connsiteX5" fmla="*/ 3352315 w 6515099"/>
              <a:gd name="connsiteY5" fmla="*/ 0 h 6641968"/>
              <a:gd name="connsiteX6" fmla="*/ 3944596 w 6515099"/>
              <a:gd name="connsiteY6" fmla="*/ 0 h 6641968"/>
              <a:gd name="connsiteX7" fmla="*/ 4602029 w 6515099"/>
              <a:gd name="connsiteY7" fmla="*/ 0 h 6641968"/>
              <a:gd name="connsiteX8" fmla="*/ 5194311 w 6515099"/>
              <a:gd name="connsiteY8" fmla="*/ 0 h 6641968"/>
              <a:gd name="connsiteX9" fmla="*/ 5786592 w 6515099"/>
              <a:gd name="connsiteY9" fmla="*/ 0 h 6641968"/>
              <a:gd name="connsiteX10" fmla="*/ 6515099 w 6515099"/>
              <a:gd name="connsiteY10" fmla="*/ 0 h 6641968"/>
              <a:gd name="connsiteX11" fmla="*/ 6515099 w 6515099"/>
              <a:gd name="connsiteY11" fmla="*/ 354238 h 6641968"/>
              <a:gd name="connsiteX12" fmla="*/ 6515099 w 6515099"/>
              <a:gd name="connsiteY12" fmla="*/ 974155 h 6641968"/>
              <a:gd name="connsiteX13" fmla="*/ 6515099 w 6515099"/>
              <a:gd name="connsiteY13" fmla="*/ 1394813 h 6641968"/>
              <a:gd name="connsiteX14" fmla="*/ 6515099 w 6515099"/>
              <a:gd name="connsiteY14" fmla="*/ 2014730 h 6641968"/>
              <a:gd name="connsiteX15" fmla="*/ 6515099 w 6515099"/>
              <a:gd name="connsiteY15" fmla="*/ 2501808 h 6641968"/>
              <a:gd name="connsiteX16" fmla="*/ 6515099 w 6515099"/>
              <a:gd name="connsiteY16" fmla="*/ 2922466 h 6641968"/>
              <a:gd name="connsiteX17" fmla="*/ 6515099 w 6515099"/>
              <a:gd name="connsiteY17" fmla="*/ 3276704 h 6641968"/>
              <a:gd name="connsiteX18" fmla="*/ 6515099 w 6515099"/>
              <a:gd name="connsiteY18" fmla="*/ 3697362 h 6641968"/>
              <a:gd name="connsiteX19" fmla="*/ 6515099 w 6515099"/>
              <a:gd name="connsiteY19" fmla="*/ 4118020 h 6641968"/>
              <a:gd name="connsiteX20" fmla="*/ 6515099 w 6515099"/>
              <a:gd name="connsiteY20" fmla="*/ 4671517 h 6641968"/>
              <a:gd name="connsiteX21" fmla="*/ 6515099 w 6515099"/>
              <a:gd name="connsiteY21" fmla="*/ 5225015 h 6641968"/>
              <a:gd name="connsiteX22" fmla="*/ 6515099 w 6515099"/>
              <a:gd name="connsiteY22" fmla="*/ 5712092 h 6641968"/>
              <a:gd name="connsiteX23" fmla="*/ 6515099 w 6515099"/>
              <a:gd name="connsiteY23" fmla="*/ 6641968 h 6641968"/>
              <a:gd name="connsiteX24" fmla="*/ 6053119 w 6515099"/>
              <a:gd name="connsiteY24" fmla="*/ 6641968 h 6641968"/>
              <a:gd name="connsiteX25" fmla="*/ 5460838 w 6515099"/>
              <a:gd name="connsiteY25" fmla="*/ 6641968 h 6641968"/>
              <a:gd name="connsiteX26" fmla="*/ 4803405 w 6515099"/>
              <a:gd name="connsiteY26" fmla="*/ 6641968 h 6641968"/>
              <a:gd name="connsiteX27" fmla="*/ 4406576 w 6515099"/>
              <a:gd name="connsiteY27" fmla="*/ 6641968 h 6641968"/>
              <a:gd name="connsiteX28" fmla="*/ 3683992 w 6515099"/>
              <a:gd name="connsiteY28" fmla="*/ 6641968 h 6641968"/>
              <a:gd name="connsiteX29" fmla="*/ 3156862 w 6515099"/>
              <a:gd name="connsiteY29" fmla="*/ 6641968 h 6641968"/>
              <a:gd name="connsiteX30" fmla="*/ 2499429 w 6515099"/>
              <a:gd name="connsiteY30" fmla="*/ 6641968 h 6641968"/>
              <a:gd name="connsiteX31" fmla="*/ 2102600 w 6515099"/>
              <a:gd name="connsiteY31" fmla="*/ 6641968 h 6641968"/>
              <a:gd name="connsiteX32" fmla="*/ 1380016 w 6515099"/>
              <a:gd name="connsiteY32" fmla="*/ 6641968 h 6641968"/>
              <a:gd name="connsiteX33" fmla="*/ 852886 w 6515099"/>
              <a:gd name="connsiteY33" fmla="*/ 6641968 h 6641968"/>
              <a:gd name="connsiteX34" fmla="*/ 0 w 6515099"/>
              <a:gd name="connsiteY34" fmla="*/ 6641968 h 6641968"/>
              <a:gd name="connsiteX35" fmla="*/ 0 w 6515099"/>
              <a:gd name="connsiteY35" fmla="*/ 6221310 h 6641968"/>
              <a:gd name="connsiteX36" fmla="*/ 0 w 6515099"/>
              <a:gd name="connsiteY36" fmla="*/ 5534973 h 6641968"/>
              <a:gd name="connsiteX37" fmla="*/ 0 w 6515099"/>
              <a:gd name="connsiteY37" fmla="*/ 5180735 h 6641968"/>
              <a:gd name="connsiteX38" fmla="*/ 0 w 6515099"/>
              <a:gd name="connsiteY38" fmla="*/ 4627238 h 6641968"/>
              <a:gd name="connsiteX39" fmla="*/ 0 w 6515099"/>
              <a:gd name="connsiteY39" fmla="*/ 4272999 h 6641968"/>
              <a:gd name="connsiteX40" fmla="*/ 0 w 6515099"/>
              <a:gd name="connsiteY40" fmla="*/ 3653082 h 6641968"/>
              <a:gd name="connsiteX41" fmla="*/ 0 w 6515099"/>
              <a:gd name="connsiteY41" fmla="*/ 3099585 h 6641968"/>
              <a:gd name="connsiteX42" fmla="*/ 0 w 6515099"/>
              <a:gd name="connsiteY42" fmla="*/ 2479668 h 6641968"/>
              <a:gd name="connsiteX43" fmla="*/ 0 w 6515099"/>
              <a:gd name="connsiteY43" fmla="*/ 1926171 h 6641968"/>
              <a:gd name="connsiteX44" fmla="*/ 0 w 6515099"/>
              <a:gd name="connsiteY44" fmla="*/ 1306254 h 6641968"/>
              <a:gd name="connsiteX45" fmla="*/ 0 w 6515099"/>
              <a:gd name="connsiteY45" fmla="*/ 686337 h 6641968"/>
              <a:gd name="connsiteX46" fmla="*/ 0 w 6515099"/>
              <a:gd name="connsiteY46" fmla="*/ 0 h 664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515099" h="6641968" fill="none" extrusionOk="0">
                <a:moveTo>
                  <a:pt x="0" y="0"/>
                </a:moveTo>
                <a:cubicBezTo>
                  <a:pt x="267914" y="-63324"/>
                  <a:pt x="487773" y="3502"/>
                  <a:pt x="657433" y="0"/>
                </a:cubicBezTo>
                <a:cubicBezTo>
                  <a:pt x="827093" y="-3502"/>
                  <a:pt x="1022992" y="32449"/>
                  <a:pt x="1314865" y="0"/>
                </a:cubicBezTo>
                <a:cubicBezTo>
                  <a:pt x="1606738" y="-32449"/>
                  <a:pt x="1656926" y="24363"/>
                  <a:pt x="1972298" y="0"/>
                </a:cubicBezTo>
                <a:cubicBezTo>
                  <a:pt x="2287670" y="-24363"/>
                  <a:pt x="2497268" y="18267"/>
                  <a:pt x="2629731" y="0"/>
                </a:cubicBezTo>
                <a:cubicBezTo>
                  <a:pt x="2762194" y="-18267"/>
                  <a:pt x="3159100" y="63595"/>
                  <a:pt x="3352315" y="0"/>
                </a:cubicBezTo>
                <a:cubicBezTo>
                  <a:pt x="3545530" y="-63595"/>
                  <a:pt x="3661914" y="23504"/>
                  <a:pt x="3944596" y="0"/>
                </a:cubicBezTo>
                <a:cubicBezTo>
                  <a:pt x="4227278" y="-23504"/>
                  <a:pt x="4319578" y="5427"/>
                  <a:pt x="4602029" y="0"/>
                </a:cubicBezTo>
                <a:cubicBezTo>
                  <a:pt x="4884480" y="-5427"/>
                  <a:pt x="5056803" y="66242"/>
                  <a:pt x="5194311" y="0"/>
                </a:cubicBezTo>
                <a:cubicBezTo>
                  <a:pt x="5331819" y="-66242"/>
                  <a:pt x="5585193" y="65641"/>
                  <a:pt x="5786592" y="0"/>
                </a:cubicBezTo>
                <a:cubicBezTo>
                  <a:pt x="5987991" y="-65641"/>
                  <a:pt x="6196699" y="22746"/>
                  <a:pt x="6515099" y="0"/>
                </a:cubicBezTo>
                <a:cubicBezTo>
                  <a:pt x="6516202" y="110074"/>
                  <a:pt x="6497663" y="193438"/>
                  <a:pt x="6515099" y="354238"/>
                </a:cubicBezTo>
                <a:cubicBezTo>
                  <a:pt x="6532535" y="515038"/>
                  <a:pt x="6452376" y="753650"/>
                  <a:pt x="6515099" y="974155"/>
                </a:cubicBezTo>
                <a:cubicBezTo>
                  <a:pt x="6577822" y="1194660"/>
                  <a:pt x="6477211" y="1267390"/>
                  <a:pt x="6515099" y="1394813"/>
                </a:cubicBezTo>
                <a:cubicBezTo>
                  <a:pt x="6552987" y="1522236"/>
                  <a:pt x="6452743" y="1833207"/>
                  <a:pt x="6515099" y="2014730"/>
                </a:cubicBezTo>
                <a:cubicBezTo>
                  <a:pt x="6577455" y="2196253"/>
                  <a:pt x="6493850" y="2261830"/>
                  <a:pt x="6515099" y="2501808"/>
                </a:cubicBezTo>
                <a:cubicBezTo>
                  <a:pt x="6536348" y="2741786"/>
                  <a:pt x="6514425" y="2737123"/>
                  <a:pt x="6515099" y="2922466"/>
                </a:cubicBezTo>
                <a:cubicBezTo>
                  <a:pt x="6515773" y="3107809"/>
                  <a:pt x="6507903" y="3204881"/>
                  <a:pt x="6515099" y="3276704"/>
                </a:cubicBezTo>
                <a:cubicBezTo>
                  <a:pt x="6522295" y="3348527"/>
                  <a:pt x="6472245" y="3551716"/>
                  <a:pt x="6515099" y="3697362"/>
                </a:cubicBezTo>
                <a:cubicBezTo>
                  <a:pt x="6557953" y="3843008"/>
                  <a:pt x="6505471" y="3965311"/>
                  <a:pt x="6515099" y="4118020"/>
                </a:cubicBezTo>
                <a:cubicBezTo>
                  <a:pt x="6524727" y="4270729"/>
                  <a:pt x="6510802" y="4558781"/>
                  <a:pt x="6515099" y="4671517"/>
                </a:cubicBezTo>
                <a:cubicBezTo>
                  <a:pt x="6519396" y="4784253"/>
                  <a:pt x="6467830" y="4974059"/>
                  <a:pt x="6515099" y="5225015"/>
                </a:cubicBezTo>
                <a:cubicBezTo>
                  <a:pt x="6562368" y="5475971"/>
                  <a:pt x="6471076" y="5571260"/>
                  <a:pt x="6515099" y="5712092"/>
                </a:cubicBezTo>
                <a:cubicBezTo>
                  <a:pt x="6559122" y="5852924"/>
                  <a:pt x="6414072" y="6187388"/>
                  <a:pt x="6515099" y="6641968"/>
                </a:cubicBezTo>
                <a:cubicBezTo>
                  <a:pt x="6350386" y="6686068"/>
                  <a:pt x="6160392" y="6609874"/>
                  <a:pt x="6053119" y="6641968"/>
                </a:cubicBezTo>
                <a:cubicBezTo>
                  <a:pt x="5945846" y="6674062"/>
                  <a:pt x="5583799" y="6639808"/>
                  <a:pt x="5460838" y="6641968"/>
                </a:cubicBezTo>
                <a:cubicBezTo>
                  <a:pt x="5337877" y="6644128"/>
                  <a:pt x="5014489" y="6566095"/>
                  <a:pt x="4803405" y="6641968"/>
                </a:cubicBezTo>
                <a:cubicBezTo>
                  <a:pt x="4592321" y="6717841"/>
                  <a:pt x="4535479" y="6611402"/>
                  <a:pt x="4406576" y="6641968"/>
                </a:cubicBezTo>
                <a:cubicBezTo>
                  <a:pt x="4277673" y="6672534"/>
                  <a:pt x="3860486" y="6621533"/>
                  <a:pt x="3683992" y="6641968"/>
                </a:cubicBezTo>
                <a:cubicBezTo>
                  <a:pt x="3507498" y="6662403"/>
                  <a:pt x="3355642" y="6586304"/>
                  <a:pt x="3156862" y="6641968"/>
                </a:cubicBezTo>
                <a:cubicBezTo>
                  <a:pt x="2958082" y="6697632"/>
                  <a:pt x="2739083" y="6586962"/>
                  <a:pt x="2499429" y="6641968"/>
                </a:cubicBezTo>
                <a:cubicBezTo>
                  <a:pt x="2259775" y="6696974"/>
                  <a:pt x="2236643" y="6594848"/>
                  <a:pt x="2102600" y="6641968"/>
                </a:cubicBezTo>
                <a:cubicBezTo>
                  <a:pt x="1968557" y="6689088"/>
                  <a:pt x="1681287" y="6582013"/>
                  <a:pt x="1380016" y="6641968"/>
                </a:cubicBezTo>
                <a:cubicBezTo>
                  <a:pt x="1078745" y="6701923"/>
                  <a:pt x="1098389" y="6585281"/>
                  <a:pt x="852886" y="6641968"/>
                </a:cubicBezTo>
                <a:cubicBezTo>
                  <a:pt x="607383" y="6698655"/>
                  <a:pt x="186353" y="6553018"/>
                  <a:pt x="0" y="6641968"/>
                </a:cubicBezTo>
                <a:cubicBezTo>
                  <a:pt x="-43194" y="6519308"/>
                  <a:pt x="40699" y="6364607"/>
                  <a:pt x="0" y="6221310"/>
                </a:cubicBezTo>
                <a:cubicBezTo>
                  <a:pt x="-40699" y="6078013"/>
                  <a:pt x="27231" y="5718516"/>
                  <a:pt x="0" y="5534973"/>
                </a:cubicBezTo>
                <a:cubicBezTo>
                  <a:pt x="-27231" y="5351430"/>
                  <a:pt x="40585" y="5329103"/>
                  <a:pt x="0" y="5180735"/>
                </a:cubicBezTo>
                <a:cubicBezTo>
                  <a:pt x="-40585" y="5032367"/>
                  <a:pt x="39022" y="4841838"/>
                  <a:pt x="0" y="4627238"/>
                </a:cubicBezTo>
                <a:cubicBezTo>
                  <a:pt x="-39022" y="4412638"/>
                  <a:pt x="32952" y="4439907"/>
                  <a:pt x="0" y="4272999"/>
                </a:cubicBezTo>
                <a:cubicBezTo>
                  <a:pt x="-32952" y="4106091"/>
                  <a:pt x="958" y="3924331"/>
                  <a:pt x="0" y="3653082"/>
                </a:cubicBezTo>
                <a:cubicBezTo>
                  <a:pt x="-958" y="3381833"/>
                  <a:pt x="47533" y="3233929"/>
                  <a:pt x="0" y="3099585"/>
                </a:cubicBezTo>
                <a:cubicBezTo>
                  <a:pt x="-47533" y="2965241"/>
                  <a:pt x="41849" y="2727950"/>
                  <a:pt x="0" y="2479668"/>
                </a:cubicBezTo>
                <a:cubicBezTo>
                  <a:pt x="-41849" y="2231386"/>
                  <a:pt x="46600" y="2161671"/>
                  <a:pt x="0" y="1926171"/>
                </a:cubicBezTo>
                <a:cubicBezTo>
                  <a:pt x="-46600" y="1690671"/>
                  <a:pt x="33223" y="1435152"/>
                  <a:pt x="0" y="1306254"/>
                </a:cubicBezTo>
                <a:cubicBezTo>
                  <a:pt x="-33223" y="1177356"/>
                  <a:pt x="50523" y="884107"/>
                  <a:pt x="0" y="686337"/>
                </a:cubicBezTo>
                <a:cubicBezTo>
                  <a:pt x="-50523" y="488567"/>
                  <a:pt x="6294" y="189306"/>
                  <a:pt x="0" y="0"/>
                </a:cubicBezTo>
                <a:close/>
              </a:path>
              <a:path w="6515099" h="6641968" stroke="0" extrusionOk="0">
                <a:moveTo>
                  <a:pt x="0" y="0"/>
                </a:moveTo>
                <a:cubicBezTo>
                  <a:pt x="127104" y="-49547"/>
                  <a:pt x="359888" y="12352"/>
                  <a:pt x="527131" y="0"/>
                </a:cubicBezTo>
                <a:cubicBezTo>
                  <a:pt x="694374" y="-12352"/>
                  <a:pt x="826920" y="45986"/>
                  <a:pt x="923959" y="0"/>
                </a:cubicBezTo>
                <a:cubicBezTo>
                  <a:pt x="1020998" y="-45986"/>
                  <a:pt x="1343903" y="659"/>
                  <a:pt x="1646543" y="0"/>
                </a:cubicBezTo>
                <a:cubicBezTo>
                  <a:pt x="1949183" y="-659"/>
                  <a:pt x="1995466" y="62852"/>
                  <a:pt x="2173674" y="0"/>
                </a:cubicBezTo>
                <a:cubicBezTo>
                  <a:pt x="2351882" y="-62852"/>
                  <a:pt x="2544702" y="55348"/>
                  <a:pt x="2700805" y="0"/>
                </a:cubicBezTo>
                <a:cubicBezTo>
                  <a:pt x="2856908" y="-55348"/>
                  <a:pt x="3083864" y="53521"/>
                  <a:pt x="3423388" y="0"/>
                </a:cubicBezTo>
                <a:cubicBezTo>
                  <a:pt x="3762912" y="-53521"/>
                  <a:pt x="3766469" y="53681"/>
                  <a:pt x="3885368" y="0"/>
                </a:cubicBezTo>
                <a:cubicBezTo>
                  <a:pt x="4004267" y="-53681"/>
                  <a:pt x="4273414" y="79607"/>
                  <a:pt x="4607952" y="0"/>
                </a:cubicBezTo>
                <a:cubicBezTo>
                  <a:pt x="4942490" y="-79607"/>
                  <a:pt x="5116807" y="6003"/>
                  <a:pt x="5330536" y="0"/>
                </a:cubicBezTo>
                <a:cubicBezTo>
                  <a:pt x="5544265" y="-6003"/>
                  <a:pt x="5688449" y="53147"/>
                  <a:pt x="5922817" y="0"/>
                </a:cubicBezTo>
                <a:cubicBezTo>
                  <a:pt x="6157185" y="-53147"/>
                  <a:pt x="6319099" y="31111"/>
                  <a:pt x="6515099" y="0"/>
                </a:cubicBezTo>
                <a:cubicBezTo>
                  <a:pt x="6519773" y="150916"/>
                  <a:pt x="6480977" y="292189"/>
                  <a:pt x="6515099" y="487078"/>
                </a:cubicBezTo>
                <a:cubicBezTo>
                  <a:pt x="6549221" y="681967"/>
                  <a:pt x="6488972" y="730886"/>
                  <a:pt x="6515099" y="841316"/>
                </a:cubicBezTo>
                <a:cubicBezTo>
                  <a:pt x="6541226" y="951746"/>
                  <a:pt x="6487964" y="1256245"/>
                  <a:pt x="6515099" y="1394813"/>
                </a:cubicBezTo>
                <a:cubicBezTo>
                  <a:pt x="6542234" y="1533381"/>
                  <a:pt x="6495631" y="1773737"/>
                  <a:pt x="6515099" y="1948311"/>
                </a:cubicBezTo>
                <a:cubicBezTo>
                  <a:pt x="6534567" y="2122885"/>
                  <a:pt x="6508519" y="2366040"/>
                  <a:pt x="6515099" y="2501808"/>
                </a:cubicBezTo>
                <a:cubicBezTo>
                  <a:pt x="6521679" y="2637576"/>
                  <a:pt x="6479699" y="2969107"/>
                  <a:pt x="6515099" y="3121725"/>
                </a:cubicBezTo>
                <a:cubicBezTo>
                  <a:pt x="6550499" y="3274343"/>
                  <a:pt x="6500683" y="3556862"/>
                  <a:pt x="6515099" y="3741642"/>
                </a:cubicBezTo>
                <a:cubicBezTo>
                  <a:pt x="6529515" y="3926422"/>
                  <a:pt x="6451347" y="4087464"/>
                  <a:pt x="6515099" y="4361559"/>
                </a:cubicBezTo>
                <a:cubicBezTo>
                  <a:pt x="6578851" y="4635654"/>
                  <a:pt x="6497708" y="4568806"/>
                  <a:pt x="6515099" y="4715797"/>
                </a:cubicBezTo>
                <a:cubicBezTo>
                  <a:pt x="6532490" y="4862788"/>
                  <a:pt x="6467477" y="5037027"/>
                  <a:pt x="6515099" y="5136455"/>
                </a:cubicBezTo>
                <a:cubicBezTo>
                  <a:pt x="6562721" y="5235883"/>
                  <a:pt x="6492134" y="5611798"/>
                  <a:pt x="6515099" y="5756372"/>
                </a:cubicBezTo>
                <a:cubicBezTo>
                  <a:pt x="6538064" y="5900946"/>
                  <a:pt x="6430305" y="6316949"/>
                  <a:pt x="6515099" y="6641968"/>
                </a:cubicBezTo>
                <a:cubicBezTo>
                  <a:pt x="6284160" y="6679776"/>
                  <a:pt x="6219405" y="6602940"/>
                  <a:pt x="6053119" y="6641968"/>
                </a:cubicBezTo>
                <a:cubicBezTo>
                  <a:pt x="5886833" y="6680996"/>
                  <a:pt x="5839742" y="6625267"/>
                  <a:pt x="5656290" y="6641968"/>
                </a:cubicBezTo>
                <a:cubicBezTo>
                  <a:pt x="5472838" y="6658669"/>
                  <a:pt x="5452807" y="6635635"/>
                  <a:pt x="5259462" y="6641968"/>
                </a:cubicBezTo>
                <a:cubicBezTo>
                  <a:pt x="5066117" y="6648301"/>
                  <a:pt x="4827788" y="6630801"/>
                  <a:pt x="4667180" y="6641968"/>
                </a:cubicBezTo>
                <a:cubicBezTo>
                  <a:pt x="4506572" y="6653135"/>
                  <a:pt x="4418911" y="6597049"/>
                  <a:pt x="4205200" y="6641968"/>
                </a:cubicBezTo>
                <a:cubicBezTo>
                  <a:pt x="3991489" y="6686887"/>
                  <a:pt x="3726578" y="6609635"/>
                  <a:pt x="3547768" y="6641968"/>
                </a:cubicBezTo>
                <a:cubicBezTo>
                  <a:pt x="3368958" y="6674301"/>
                  <a:pt x="3230992" y="6606183"/>
                  <a:pt x="3085788" y="6641968"/>
                </a:cubicBezTo>
                <a:cubicBezTo>
                  <a:pt x="2940584" y="6677753"/>
                  <a:pt x="2600771" y="6585999"/>
                  <a:pt x="2428355" y="6641968"/>
                </a:cubicBezTo>
                <a:cubicBezTo>
                  <a:pt x="2255939" y="6697937"/>
                  <a:pt x="2137600" y="6624584"/>
                  <a:pt x="2031526" y="6641968"/>
                </a:cubicBezTo>
                <a:cubicBezTo>
                  <a:pt x="1925452" y="6659352"/>
                  <a:pt x="1558054" y="6620828"/>
                  <a:pt x="1374094" y="6641968"/>
                </a:cubicBezTo>
                <a:cubicBezTo>
                  <a:pt x="1190134" y="6663108"/>
                  <a:pt x="1009180" y="6606827"/>
                  <a:pt x="912114" y="6641968"/>
                </a:cubicBezTo>
                <a:cubicBezTo>
                  <a:pt x="815048" y="6677109"/>
                  <a:pt x="675705" y="6598588"/>
                  <a:pt x="515285" y="6641968"/>
                </a:cubicBezTo>
                <a:cubicBezTo>
                  <a:pt x="354865" y="6685348"/>
                  <a:pt x="251106" y="6618322"/>
                  <a:pt x="0" y="6641968"/>
                </a:cubicBezTo>
                <a:cubicBezTo>
                  <a:pt x="-8995" y="6486240"/>
                  <a:pt x="45167" y="6310113"/>
                  <a:pt x="0" y="6022051"/>
                </a:cubicBezTo>
                <a:cubicBezTo>
                  <a:pt x="-45167" y="5733989"/>
                  <a:pt x="42907" y="5760095"/>
                  <a:pt x="0" y="5601393"/>
                </a:cubicBezTo>
                <a:cubicBezTo>
                  <a:pt x="-42907" y="5442691"/>
                  <a:pt x="8053" y="5373999"/>
                  <a:pt x="0" y="5247155"/>
                </a:cubicBezTo>
                <a:cubicBezTo>
                  <a:pt x="-8053" y="5120311"/>
                  <a:pt x="6025" y="5024608"/>
                  <a:pt x="0" y="4892916"/>
                </a:cubicBezTo>
                <a:cubicBezTo>
                  <a:pt x="-6025" y="4761224"/>
                  <a:pt x="43206" y="4465747"/>
                  <a:pt x="0" y="4272999"/>
                </a:cubicBezTo>
                <a:cubicBezTo>
                  <a:pt x="-43206" y="4080251"/>
                  <a:pt x="1926" y="4077643"/>
                  <a:pt x="0" y="3918761"/>
                </a:cubicBezTo>
                <a:cubicBezTo>
                  <a:pt x="-1926" y="3759879"/>
                  <a:pt x="20670" y="3481603"/>
                  <a:pt x="0" y="3365264"/>
                </a:cubicBezTo>
                <a:cubicBezTo>
                  <a:pt x="-20670" y="3248925"/>
                  <a:pt x="7244" y="3059394"/>
                  <a:pt x="0" y="2944606"/>
                </a:cubicBezTo>
                <a:cubicBezTo>
                  <a:pt x="-7244" y="2829818"/>
                  <a:pt x="35688" y="2603455"/>
                  <a:pt x="0" y="2391108"/>
                </a:cubicBezTo>
                <a:cubicBezTo>
                  <a:pt x="-35688" y="2178761"/>
                  <a:pt x="3065" y="2066602"/>
                  <a:pt x="0" y="1837611"/>
                </a:cubicBezTo>
                <a:cubicBezTo>
                  <a:pt x="-3065" y="1608620"/>
                  <a:pt x="12641" y="1463625"/>
                  <a:pt x="0" y="1284114"/>
                </a:cubicBezTo>
                <a:cubicBezTo>
                  <a:pt x="-12641" y="1104603"/>
                  <a:pt x="5300" y="889697"/>
                  <a:pt x="0" y="730616"/>
                </a:cubicBezTo>
                <a:cubicBezTo>
                  <a:pt x="-5300" y="571535"/>
                  <a:pt x="24127" y="22261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D97A1FE2-10AC-7D4C-B85C-84C02D9FD633}"/>
              </a:ext>
            </a:extLst>
          </p:cNvPr>
          <p:cNvSpPr/>
          <p:nvPr/>
        </p:nvSpPr>
        <p:spPr>
          <a:xfrm>
            <a:off x="171449" y="7103150"/>
            <a:ext cx="6515100" cy="16920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Ubuntu" panose="020B0504030602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AF2FC7-A5A7-A145-9239-BC012BA80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647033"/>
            <a:ext cx="5829300" cy="804016"/>
          </a:xfrm>
        </p:spPr>
        <p:txBody>
          <a:bodyPr>
            <a:noAutofit/>
          </a:bodyPr>
          <a:lstStyle/>
          <a:p>
            <a:r>
              <a:rPr lang="de-DE" sz="3600" dirty="0">
                <a:latin typeface="Ubuntu" panose="020B0504030602030204" pitchFamily="34" charset="0"/>
              </a:rPr>
              <a:t>Schleifen: </a:t>
            </a:r>
            <a:br>
              <a:rPr lang="de-DE" sz="3600" dirty="0">
                <a:latin typeface="Ubuntu" panose="020B0504030602030204" pitchFamily="34" charset="0"/>
              </a:rPr>
            </a:br>
            <a:r>
              <a:rPr lang="de-DE" sz="3600" dirty="0">
                <a:latin typeface="Ubuntu" panose="020B0504030602030204" pitchFamily="34" charset="0"/>
              </a:rPr>
              <a:t>…und noch einmal!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67EE77-81B4-F841-ADB1-C67A2C6B5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>
                <a:latin typeface="Ubuntu" panose="020B0504030602030204" pitchFamily="34" charset="0"/>
              </a:rPr>
              <a:t> </a:t>
            </a:r>
            <a:endParaRPr lang="de-DE" dirty="0">
              <a:latin typeface="Ubuntu" panose="020B050403060203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D39E484-5E21-3E44-B8F3-B60B7338BE70}"/>
              </a:ext>
            </a:extLst>
          </p:cNvPr>
          <p:cNvSpPr txBox="1"/>
          <p:nvPr/>
        </p:nvSpPr>
        <p:spPr>
          <a:xfrm>
            <a:off x="514350" y="1565622"/>
            <a:ext cx="58293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Ubuntu" panose="020B0504030602030204" pitchFamily="34" charset="0"/>
              </a:rPr>
              <a:t>Die Schildkröte kann Befehle ganz einfach </a:t>
            </a:r>
            <a:r>
              <a:rPr lang="de-DE" sz="1600" b="1" dirty="0">
                <a:latin typeface="Ubuntu" panose="020B0504030602030204" pitchFamily="34" charset="0"/>
              </a:rPr>
              <a:t>wiederholen</a:t>
            </a:r>
            <a:r>
              <a:rPr lang="de-DE" sz="1600" dirty="0">
                <a:latin typeface="Ubuntu" panose="020B0504030602030204" pitchFamily="34" charset="0"/>
              </a:rPr>
              <a:t>. Dazu benutzt Du den „</a:t>
            </a:r>
            <a:r>
              <a:rPr lang="de-DE" sz="1600" b="1" dirty="0">
                <a:latin typeface="Ubuntu" panose="020B0504030602030204" pitchFamily="34" charset="0"/>
              </a:rPr>
              <a:t>REPEAT</a:t>
            </a:r>
            <a:r>
              <a:rPr lang="de-DE" sz="1600" dirty="0">
                <a:latin typeface="Ubuntu" panose="020B0504030602030204" pitchFamily="34" charset="0"/>
              </a:rPr>
              <a:t>“ Befehl.</a:t>
            </a:r>
          </a:p>
          <a:p>
            <a:pPr marL="285750" indent="-285750">
              <a:buFontTx/>
              <a:buChar char="-"/>
            </a:pPr>
            <a:r>
              <a:rPr lang="de-DE" sz="1600" dirty="0">
                <a:latin typeface="Ubuntu" panose="020B0504030602030204" pitchFamily="34" charset="0"/>
              </a:rPr>
              <a:t>Ziehe den </a:t>
            </a:r>
            <a:r>
              <a:rPr lang="de-DE" sz="1600" b="1" dirty="0">
                <a:latin typeface="Ubuntu" panose="020B0504030602030204" pitchFamily="34" charset="0"/>
              </a:rPr>
              <a:t>REP</a:t>
            </a:r>
            <a:r>
              <a:rPr lang="de-DE" sz="1600" dirty="0">
                <a:latin typeface="Ubuntu" panose="020B0504030602030204" pitchFamily="34" charset="0"/>
              </a:rPr>
              <a:t> Block in Dein Programm</a:t>
            </a:r>
          </a:p>
          <a:p>
            <a:pPr marL="285750" indent="-285750">
              <a:buFontTx/>
              <a:buChar char="-"/>
            </a:pPr>
            <a:r>
              <a:rPr lang="de-DE" sz="1600" dirty="0">
                <a:latin typeface="Ubuntu" panose="020B0504030602030204" pitchFamily="34" charset="0"/>
              </a:rPr>
              <a:t>Füge die Anzahl der Wiederholungen hinzu (20 im Beispiel)</a:t>
            </a:r>
          </a:p>
          <a:p>
            <a:pPr marL="285750" indent="-285750">
              <a:buFontTx/>
              <a:buChar char="-"/>
            </a:pPr>
            <a:r>
              <a:rPr lang="de-DE" sz="1600" b="1" dirty="0">
                <a:latin typeface="Ubuntu" panose="020B0504030602030204" pitchFamily="34" charset="0"/>
              </a:rPr>
              <a:t>DO</a:t>
            </a:r>
            <a:r>
              <a:rPr lang="de-DE" sz="1600" dirty="0">
                <a:latin typeface="Ubuntu" panose="020B0504030602030204" pitchFamily="34" charset="0"/>
              </a:rPr>
              <a:t> markiert den Anfang der Befehle, die wiederholt werden sollen, </a:t>
            </a:r>
            <a:r>
              <a:rPr lang="de-DE" sz="1600" b="1" dirty="0">
                <a:latin typeface="Ubuntu" panose="020B0504030602030204" pitchFamily="34" charset="0"/>
              </a:rPr>
              <a:t>END</a:t>
            </a:r>
            <a:r>
              <a:rPr lang="de-DE" sz="1600" dirty="0">
                <a:latin typeface="Ubuntu" panose="020B0504030602030204" pitchFamily="34" charset="0"/>
              </a:rPr>
              <a:t> das Ende</a:t>
            </a:r>
          </a:p>
          <a:p>
            <a:endParaRPr lang="de-DE" sz="1600" dirty="0">
              <a:latin typeface="Ubuntu" panose="020B050403060203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746255A-D894-054A-B457-99B090D72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858" y="7412033"/>
            <a:ext cx="1204137" cy="120413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A8E8DC9-914E-7946-BAFF-90508EB5E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14349" y="7332296"/>
            <a:ext cx="1204137" cy="1204137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6521B5E9-CF61-1D4D-9086-5B67765F43EF}"/>
              </a:ext>
            </a:extLst>
          </p:cNvPr>
          <p:cNvSpPr txBox="1">
            <a:spLocks/>
          </p:cNvSpPr>
          <p:nvPr/>
        </p:nvSpPr>
        <p:spPr>
          <a:xfrm>
            <a:off x="1718489" y="7351531"/>
            <a:ext cx="3277370" cy="11953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Ubuntu" panose="020B0504030602030204" pitchFamily="34" charset="0"/>
              </a:rPr>
              <a:t>Video mit </a:t>
            </a:r>
          </a:p>
          <a:p>
            <a:r>
              <a:rPr lang="de-DE" dirty="0">
                <a:latin typeface="Ubuntu" panose="020B0504030602030204" pitchFamily="34" charset="0"/>
              </a:rPr>
              <a:t>Anleitung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9E7B2AD9-DDEB-BE49-9E5B-E3B27011FF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857" y="7401035"/>
            <a:ext cx="1206536" cy="1206536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047457A6-3E90-F141-B71F-BAB3A65E1D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98" y="3740123"/>
            <a:ext cx="5369052" cy="275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8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8D36A638-FFE3-A74C-998F-CA7F654036E5}"/>
              </a:ext>
            </a:extLst>
          </p:cNvPr>
          <p:cNvSpPr/>
          <p:nvPr/>
        </p:nvSpPr>
        <p:spPr>
          <a:xfrm>
            <a:off x="171449" y="306741"/>
            <a:ext cx="6515099" cy="6641968"/>
          </a:xfrm>
          <a:custGeom>
            <a:avLst/>
            <a:gdLst>
              <a:gd name="connsiteX0" fmla="*/ 0 w 6515099"/>
              <a:gd name="connsiteY0" fmla="*/ 0 h 6641968"/>
              <a:gd name="connsiteX1" fmla="*/ 657433 w 6515099"/>
              <a:gd name="connsiteY1" fmla="*/ 0 h 6641968"/>
              <a:gd name="connsiteX2" fmla="*/ 1314865 w 6515099"/>
              <a:gd name="connsiteY2" fmla="*/ 0 h 6641968"/>
              <a:gd name="connsiteX3" fmla="*/ 1972298 w 6515099"/>
              <a:gd name="connsiteY3" fmla="*/ 0 h 6641968"/>
              <a:gd name="connsiteX4" fmla="*/ 2629731 w 6515099"/>
              <a:gd name="connsiteY4" fmla="*/ 0 h 6641968"/>
              <a:gd name="connsiteX5" fmla="*/ 3352315 w 6515099"/>
              <a:gd name="connsiteY5" fmla="*/ 0 h 6641968"/>
              <a:gd name="connsiteX6" fmla="*/ 3944596 w 6515099"/>
              <a:gd name="connsiteY6" fmla="*/ 0 h 6641968"/>
              <a:gd name="connsiteX7" fmla="*/ 4602029 w 6515099"/>
              <a:gd name="connsiteY7" fmla="*/ 0 h 6641968"/>
              <a:gd name="connsiteX8" fmla="*/ 5194311 w 6515099"/>
              <a:gd name="connsiteY8" fmla="*/ 0 h 6641968"/>
              <a:gd name="connsiteX9" fmla="*/ 5786592 w 6515099"/>
              <a:gd name="connsiteY9" fmla="*/ 0 h 6641968"/>
              <a:gd name="connsiteX10" fmla="*/ 6515099 w 6515099"/>
              <a:gd name="connsiteY10" fmla="*/ 0 h 6641968"/>
              <a:gd name="connsiteX11" fmla="*/ 6515099 w 6515099"/>
              <a:gd name="connsiteY11" fmla="*/ 354238 h 6641968"/>
              <a:gd name="connsiteX12" fmla="*/ 6515099 w 6515099"/>
              <a:gd name="connsiteY12" fmla="*/ 974155 h 6641968"/>
              <a:gd name="connsiteX13" fmla="*/ 6515099 w 6515099"/>
              <a:gd name="connsiteY13" fmla="*/ 1394813 h 6641968"/>
              <a:gd name="connsiteX14" fmla="*/ 6515099 w 6515099"/>
              <a:gd name="connsiteY14" fmla="*/ 2014730 h 6641968"/>
              <a:gd name="connsiteX15" fmla="*/ 6515099 w 6515099"/>
              <a:gd name="connsiteY15" fmla="*/ 2501808 h 6641968"/>
              <a:gd name="connsiteX16" fmla="*/ 6515099 w 6515099"/>
              <a:gd name="connsiteY16" fmla="*/ 2922466 h 6641968"/>
              <a:gd name="connsiteX17" fmla="*/ 6515099 w 6515099"/>
              <a:gd name="connsiteY17" fmla="*/ 3276704 h 6641968"/>
              <a:gd name="connsiteX18" fmla="*/ 6515099 w 6515099"/>
              <a:gd name="connsiteY18" fmla="*/ 3697362 h 6641968"/>
              <a:gd name="connsiteX19" fmla="*/ 6515099 w 6515099"/>
              <a:gd name="connsiteY19" fmla="*/ 4118020 h 6641968"/>
              <a:gd name="connsiteX20" fmla="*/ 6515099 w 6515099"/>
              <a:gd name="connsiteY20" fmla="*/ 4671517 h 6641968"/>
              <a:gd name="connsiteX21" fmla="*/ 6515099 w 6515099"/>
              <a:gd name="connsiteY21" fmla="*/ 5225015 h 6641968"/>
              <a:gd name="connsiteX22" fmla="*/ 6515099 w 6515099"/>
              <a:gd name="connsiteY22" fmla="*/ 5712092 h 6641968"/>
              <a:gd name="connsiteX23" fmla="*/ 6515099 w 6515099"/>
              <a:gd name="connsiteY23" fmla="*/ 6641968 h 6641968"/>
              <a:gd name="connsiteX24" fmla="*/ 6053119 w 6515099"/>
              <a:gd name="connsiteY24" fmla="*/ 6641968 h 6641968"/>
              <a:gd name="connsiteX25" fmla="*/ 5460838 w 6515099"/>
              <a:gd name="connsiteY25" fmla="*/ 6641968 h 6641968"/>
              <a:gd name="connsiteX26" fmla="*/ 4803405 w 6515099"/>
              <a:gd name="connsiteY26" fmla="*/ 6641968 h 6641968"/>
              <a:gd name="connsiteX27" fmla="*/ 4406576 w 6515099"/>
              <a:gd name="connsiteY27" fmla="*/ 6641968 h 6641968"/>
              <a:gd name="connsiteX28" fmla="*/ 3683992 w 6515099"/>
              <a:gd name="connsiteY28" fmla="*/ 6641968 h 6641968"/>
              <a:gd name="connsiteX29" fmla="*/ 3156862 w 6515099"/>
              <a:gd name="connsiteY29" fmla="*/ 6641968 h 6641968"/>
              <a:gd name="connsiteX30" fmla="*/ 2499429 w 6515099"/>
              <a:gd name="connsiteY30" fmla="*/ 6641968 h 6641968"/>
              <a:gd name="connsiteX31" fmla="*/ 2102600 w 6515099"/>
              <a:gd name="connsiteY31" fmla="*/ 6641968 h 6641968"/>
              <a:gd name="connsiteX32" fmla="*/ 1380016 w 6515099"/>
              <a:gd name="connsiteY32" fmla="*/ 6641968 h 6641968"/>
              <a:gd name="connsiteX33" fmla="*/ 852886 w 6515099"/>
              <a:gd name="connsiteY33" fmla="*/ 6641968 h 6641968"/>
              <a:gd name="connsiteX34" fmla="*/ 0 w 6515099"/>
              <a:gd name="connsiteY34" fmla="*/ 6641968 h 6641968"/>
              <a:gd name="connsiteX35" fmla="*/ 0 w 6515099"/>
              <a:gd name="connsiteY35" fmla="*/ 6221310 h 6641968"/>
              <a:gd name="connsiteX36" fmla="*/ 0 w 6515099"/>
              <a:gd name="connsiteY36" fmla="*/ 5534973 h 6641968"/>
              <a:gd name="connsiteX37" fmla="*/ 0 w 6515099"/>
              <a:gd name="connsiteY37" fmla="*/ 5180735 h 6641968"/>
              <a:gd name="connsiteX38" fmla="*/ 0 w 6515099"/>
              <a:gd name="connsiteY38" fmla="*/ 4627238 h 6641968"/>
              <a:gd name="connsiteX39" fmla="*/ 0 w 6515099"/>
              <a:gd name="connsiteY39" fmla="*/ 4272999 h 6641968"/>
              <a:gd name="connsiteX40" fmla="*/ 0 w 6515099"/>
              <a:gd name="connsiteY40" fmla="*/ 3653082 h 6641968"/>
              <a:gd name="connsiteX41" fmla="*/ 0 w 6515099"/>
              <a:gd name="connsiteY41" fmla="*/ 3099585 h 6641968"/>
              <a:gd name="connsiteX42" fmla="*/ 0 w 6515099"/>
              <a:gd name="connsiteY42" fmla="*/ 2479668 h 6641968"/>
              <a:gd name="connsiteX43" fmla="*/ 0 w 6515099"/>
              <a:gd name="connsiteY43" fmla="*/ 1926171 h 6641968"/>
              <a:gd name="connsiteX44" fmla="*/ 0 w 6515099"/>
              <a:gd name="connsiteY44" fmla="*/ 1306254 h 6641968"/>
              <a:gd name="connsiteX45" fmla="*/ 0 w 6515099"/>
              <a:gd name="connsiteY45" fmla="*/ 686337 h 6641968"/>
              <a:gd name="connsiteX46" fmla="*/ 0 w 6515099"/>
              <a:gd name="connsiteY46" fmla="*/ 0 h 664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515099" h="6641968" fill="none" extrusionOk="0">
                <a:moveTo>
                  <a:pt x="0" y="0"/>
                </a:moveTo>
                <a:cubicBezTo>
                  <a:pt x="267914" y="-63324"/>
                  <a:pt x="487773" y="3502"/>
                  <a:pt x="657433" y="0"/>
                </a:cubicBezTo>
                <a:cubicBezTo>
                  <a:pt x="827093" y="-3502"/>
                  <a:pt x="1022992" y="32449"/>
                  <a:pt x="1314865" y="0"/>
                </a:cubicBezTo>
                <a:cubicBezTo>
                  <a:pt x="1606738" y="-32449"/>
                  <a:pt x="1656926" y="24363"/>
                  <a:pt x="1972298" y="0"/>
                </a:cubicBezTo>
                <a:cubicBezTo>
                  <a:pt x="2287670" y="-24363"/>
                  <a:pt x="2497268" y="18267"/>
                  <a:pt x="2629731" y="0"/>
                </a:cubicBezTo>
                <a:cubicBezTo>
                  <a:pt x="2762194" y="-18267"/>
                  <a:pt x="3159100" y="63595"/>
                  <a:pt x="3352315" y="0"/>
                </a:cubicBezTo>
                <a:cubicBezTo>
                  <a:pt x="3545530" y="-63595"/>
                  <a:pt x="3661914" y="23504"/>
                  <a:pt x="3944596" y="0"/>
                </a:cubicBezTo>
                <a:cubicBezTo>
                  <a:pt x="4227278" y="-23504"/>
                  <a:pt x="4319578" y="5427"/>
                  <a:pt x="4602029" y="0"/>
                </a:cubicBezTo>
                <a:cubicBezTo>
                  <a:pt x="4884480" y="-5427"/>
                  <a:pt x="5056803" y="66242"/>
                  <a:pt x="5194311" y="0"/>
                </a:cubicBezTo>
                <a:cubicBezTo>
                  <a:pt x="5331819" y="-66242"/>
                  <a:pt x="5585193" y="65641"/>
                  <a:pt x="5786592" y="0"/>
                </a:cubicBezTo>
                <a:cubicBezTo>
                  <a:pt x="5987991" y="-65641"/>
                  <a:pt x="6196699" y="22746"/>
                  <a:pt x="6515099" y="0"/>
                </a:cubicBezTo>
                <a:cubicBezTo>
                  <a:pt x="6516202" y="110074"/>
                  <a:pt x="6497663" y="193438"/>
                  <a:pt x="6515099" y="354238"/>
                </a:cubicBezTo>
                <a:cubicBezTo>
                  <a:pt x="6532535" y="515038"/>
                  <a:pt x="6452376" y="753650"/>
                  <a:pt x="6515099" y="974155"/>
                </a:cubicBezTo>
                <a:cubicBezTo>
                  <a:pt x="6577822" y="1194660"/>
                  <a:pt x="6477211" y="1267390"/>
                  <a:pt x="6515099" y="1394813"/>
                </a:cubicBezTo>
                <a:cubicBezTo>
                  <a:pt x="6552987" y="1522236"/>
                  <a:pt x="6452743" y="1833207"/>
                  <a:pt x="6515099" y="2014730"/>
                </a:cubicBezTo>
                <a:cubicBezTo>
                  <a:pt x="6577455" y="2196253"/>
                  <a:pt x="6493850" y="2261830"/>
                  <a:pt x="6515099" y="2501808"/>
                </a:cubicBezTo>
                <a:cubicBezTo>
                  <a:pt x="6536348" y="2741786"/>
                  <a:pt x="6514425" y="2737123"/>
                  <a:pt x="6515099" y="2922466"/>
                </a:cubicBezTo>
                <a:cubicBezTo>
                  <a:pt x="6515773" y="3107809"/>
                  <a:pt x="6507903" y="3204881"/>
                  <a:pt x="6515099" y="3276704"/>
                </a:cubicBezTo>
                <a:cubicBezTo>
                  <a:pt x="6522295" y="3348527"/>
                  <a:pt x="6472245" y="3551716"/>
                  <a:pt x="6515099" y="3697362"/>
                </a:cubicBezTo>
                <a:cubicBezTo>
                  <a:pt x="6557953" y="3843008"/>
                  <a:pt x="6505471" y="3965311"/>
                  <a:pt x="6515099" y="4118020"/>
                </a:cubicBezTo>
                <a:cubicBezTo>
                  <a:pt x="6524727" y="4270729"/>
                  <a:pt x="6510802" y="4558781"/>
                  <a:pt x="6515099" y="4671517"/>
                </a:cubicBezTo>
                <a:cubicBezTo>
                  <a:pt x="6519396" y="4784253"/>
                  <a:pt x="6467830" y="4974059"/>
                  <a:pt x="6515099" y="5225015"/>
                </a:cubicBezTo>
                <a:cubicBezTo>
                  <a:pt x="6562368" y="5475971"/>
                  <a:pt x="6471076" y="5571260"/>
                  <a:pt x="6515099" y="5712092"/>
                </a:cubicBezTo>
                <a:cubicBezTo>
                  <a:pt x="6559122" y="5852924"/>
                  <a:pt x="6414072" y="6187388"/>
                  <a:pt x="6515099" y="6641968"/>
                </a:cubicBezTo>
                <a:cubicBezTo>
                  <a:pt x="6350386" y="6686068"/>
                  <a:pt x="6160392" y="6609874"/>
                  <a:pt x="6053119" y="6641968"/>
                </a:cubicBezTo>
                <a:cubicBezTo>
                  <a:pt x="5945846" y="6674062"/>
                  <a:pt x="5583799" y="6639808"/>
                  <a:pt x="5460838" y="6641968"/>
                </a:cubicBezTo>
                <a:cubicBezTo>
                  <a:pt x="5337877" y="6644128"/>
                  <a:pt x="5014489" y="6566095"/>
                  <a:pt x="4803405" y="6641968"/>
                </a:cubicBezTo>
                <a:cubicBezTo>
                  <a:pt x="4592321" y="6717841"/>
                  <a:pt x="4535479" y="6611402"/>
                  <a:pt x="4406576" y="6641968"/>
                </a:cubicBezTo>
                <a:cubicBezTo>
                  <a:pt x="4277673" y="6672534"/>
                  <a:pt x="3860486" y="6621533"/>
                  <a:pt x="3683992" y="6641968"/>
                </a:cubicBezTo>
                <a:cubicBezTo>
                  <a:pt x="3507498" y="6662403"/>
                  <a:pt x="3355642" y="6586304"/>
                  <a:pt x="3156862" y="6641968"/>
                </a:cubicBezTo>
                <a:cubicBezTo>
                  <a:pt x="2958082" y="6697632"/>
                  <a:pt x="2739083" y="6586962"/>
                  <a:pt x="2499429" y="6641968"/>
                </a:cubicBezTo>
                <a:cubicBezTo>
                  <a:pt x="2259775" y="6696974"/>
                  <a:pt x="2236643" y="6594848"/>
                  <a:pt x="2102600" y="6641968"/>
                </a:cubicBezTo>
                <a:cubicBezTo>
                  <a:pt x="1968557" y="6689088"/>
                  <a:pt x="1681287" y="6582013"/>
                  <a:pt x="1380016" y="6641968"/>
                </a:cubicBezTo>
                <a:cubicBezTo>
                  <a:pt x="1078745" y="6701923"/>
                  <a:pt x="1098389" y="6585281"/>
                  <a:pt x="852886" y="6641968"/>
                </a:cubicBezTo>
                <a:cubicBezTo>
                  <a:pt x="607383" y="6698655"/>
                  <a:pt x="186353" y="6553018"/>
                  <a:pt x="0" y="6641968"/>
                </a:cubicBezTo>
                <a:cubicBezTo>
                  <a:pt x="-43194" y="6519308"/>
                  <a:pt x="40699" y="6364607"/>
                  <a:pt x="0" y="6221310"/>
                </a:cubicBezTo>
                <a:cubicBezTo>
                  <a:pt x="-40699" y="6078013"/>
                  <a:pt x="27231" y="5718516"/>
                  <a:pt x="0" y="5534973"/>
                </a:cubicBezTo>
                <a:cubicBezTo>
                  <a:pt x="-27231" y="5351430"/>
                  <a:pt x="40585" y="5329103"/>
                  <a:pt x="0" y="5180735"/>
                </a:cubicBezTo>
                <a:cubicBezTo>
                  <a:pt x="-40585" y="5032367"/>
                  <a:pt x="39022" y="4841838"/>
                  <a:pt x="0" y="4627238"/>
                </a:cubicBezTo>
                <a:cubicBezTo>
                  <a:pt x="-39022" y="4412638"/>
                  <a:pt x="32952" y="4439907"/>
                  <a:pt x="0" y="4272999"/>
                </a:cubicBezTo>
                <a:cubicBezTo>
                  <a:pt x="-32952" y="4106091"/>
                  <a:pt x="958" y="3924331"/>
                  <a:pt x="0" y="3653082"/>
                </a:cubicBezTo>
                <a:cubicBezTo>
                  <a:pt x="-958" y="3381833"/>
                  <a:pt x="47533" y="3233929"/>
                  <a:pt x="0" y="3099585"/>
                </a:cubicBezTo>
                <a:cubicBezTo>
                  <a:pt x="-47533" y="2965241"/>
                  <a:pt x="41849" y="2727950"/>
                  <a:pt x="0" y="2479668"/>
                </a:cubicBezTo>
                <a:cubicBezTo>
                  <a:pt x="-41849" y="2231386"/>
                  <a:pt x="46600" y="2161671"/>
                  <a:pt x="0" y="1926171"/>
                </a:cubicBezTo>
                <a:cubicBezTo>
                  <a:pt x="-46600" y="1690671"/>
                  <a:pt x="33223" y="1435152"/>
                  <a:pt x="0" y="1306254"/>
                </a:cubicBezTo>
                <a:cubicBezTo>
                  <a:pt x="-33223" y="1177356"/>
                  <a:pt x="50523" y="884107"/>
                  <a:pt x="0" y="686337"/>
                </a:cubicBezTo>
                <a:cubicBezTo>
                  <a:pt x="-50523" y="488567"/>
                  <a:pt x="6294" y="189306"/>
                  <a:pt x="0" y="0"/>
                </a:cubicBezTo>
                <a:close/>
              </a:path>
              <a:path w="6515099" h="6641968" stroke="0" extrusionOk="0">
                <a:moveTo>
                  <a:pt x="0" y="0"/>
                </a:moveTo>
                <a:cubicBezTo>
                  <a:pt x="127104" y="-49547"/>
                  <a:pt x="359888" y="12352"/>
                  <a:pt x="527131" y="0"/>
                </a:cubicBezTo>
                <a:cubicBezTo>
                  <a:pt x="694374" y="-12352"/>
                  <a:pt x="826920" y="45986"/>
                  <a:pt x="923959" y="0"/>
                </a:cubicBezTo>
                <a:cubicBezTo>
                  <a:pt x="1020998" y="-45986"/>
                  <a:pt x="1343903" y="659"/>
                  <a:pt x="1646543" y="0"/>
                </a:cubicBezTo>
                <a:cubicBezTo>
                  <a:pt x="1949183" y="-659"/>
                  <a:pt x="1995466" y="62852"/>
                  <a:pt x="2173674" y="0"/>
                </a:cubicBezTo>
                <a:cubicBezTo>
                  <a:pt x="2351882" y="-62852"/>
                  <a:pt x="2544702" y="55348"/>
                  <a:pt x="2700805" y="0"/>
                </a:cubicBezTo>
                <a:cubicBezTo>
                  <a:pt x="2856908" y="-55348"/>
                  <a:pt x="3083864" y="53521"/>
                  <a:pt x="3423388" y="0"/>
                </a:cubicBezTo>
                <a:cubicBezTo>
                  <a:pt x="3762912" y="-53521"/>
                  <a:pt x="3766469" y="53681"/>
                  <a:pt x="3885368" y="0"/>
                </a:cubicBezTo>
                <a:cubicBezTo>
                  <a:pt x="4004267" y="-53681"/>
                  <a:pt x="4273414" y="79607"/>
                  <a:pt x="4607952" y="0"/>
                </a:cubicBezTo>
                <a:cubicBezTo>
                  <a:pt x="4942490" y="-79607"/>
                  <a:pt x="5116807" y="6003"/>
                  <a:pt x="5330536" y="0"/>
                </a:cubicBezTo>
                <a:cubicBezTo>
                  <a:pt x="5544265" y="-6003"/>
                  <a:pt x="5688449" y="53147"/>
                  <a:pt x="5922817" y="0"/>
                </a:cubicBezTo>
                <a:cubicBezTo>
                  <a:pt x="6157185" y="-53147"/>
                  <a:pt x="6319099" y="31111"/>
                  <a:pt x="6515099" y="0"/>
                </a:cubicBezTo>
                <a:cubicBezTo>
                  <a:pt x="6519773" y="150916"/>
                  <a:pt x="6480977" y="292189"/>
                  <a:pt x="6515099" y="487078"/>
                </a:cubicBezTo>
                <a:cubicBezTo>
                  <a:pt x="6549221" y="681967"/>
                  <a:pt x="6488972" y="730886"/>
                  <a:pt x="6515099" y="841316"/>
                </a:cubicBezTo>
                <a:cubicBezTo>
                  <a:pt x="6541226" y="951746"/>
                  <a:pt x="6487964" y="1256245"/>
                  <a:pt x="6515099" y="1394813"/>
                </a:cubicBezTo>
                <a:cubicBezTo>
                  <a:pt x="6542234" y="1533381"/>
                  <a:pt x="6495631" y="1773737"/>
                  <a:pt x="6515099" y="1948311"/>
                </a:cubicBezTo>
                <a:cubicBezTo>
                  <a:pt x="6534567" y="2122885"/>
                  <a:pt x="6508519" y="2366040"/>
                  <a:pt x="6515099" y="2501808"/>
                </a:cubicBezTo>
                <a:cubicBezTo>
                  <a:pt x="6521679" y="2637576"/>
                  <a:pt x="6479699" y="2969107"/>
                  <a:pt x="6515099" y="3121725"/>
                </a:cubicBezTo>
                <a:cubicBezTo>
                  <a:pt x="6550499" y="3274343"/>
                  <a:pt x="6500683" y="3556862"/>
                  <a:pt x="6515099" y="3741642"/>
                </a:cubicBezTo>
                <a:cubicBezTo>
                  <a:pt x="6529515" y="3926422"/>
                  <a:pt x="6451347" y="4087464"/>
                  <a:pt x="6515099" y="4361559"/>
                </a:cubicBezTo>
                <a:cubicBezTo>
                  <a:pt x="6578851" y="4635654"/>
                  <a:pt x="6497708" y="4568806"/>
                  <a:pt x="6515099" y="4715797"/>
                </a:cubicBezTo>
                <a:cubicBezTo>
                  <a:pt x="6532490" y="4862788"/>
                  <a:pt x="6467477" y="5037027"/>
                  <a:pt x="6515099" y="5136455"/>
                </a:cubicBezTo>
                <a:cubicBezTo>
                  <a:pt x="6562721" y="5235883"/>
                  <a:pt x="6492134" y="5611798"/>
                  <a:pt x="6515099" y="5756372"/>
                </a:cubicBezTo>
                <a:cubicBezTo>
                  <a:pt x="6538064" y="5900946"/>
                  <a:pt x="6430305" y="6316949"/>
                  <a:pt x="6515099" y="6641968"/>
                </a:cubicBezTo>
                <a:cubicBezTo>
                  <a:pt x="6284160" y="6679776"/>
                  <a:pt x="6219405" y="6602940"/>
                  <a:pt x="6053119" y="6641968"/>
                </a:cubicBezTo>
                <a:cubicBezTo>
                  <a:pt x="5886833" y="6680996"/>
                  <a:pt x="5839742" y="6625267"/>
                  <a:pt x="5656290" y="6641968"/>
                </a:cubicBezTo>
                <a:cubicBezTo>
                  <a:pt x="5472838" y="6658669"/>
                  <a:pt x="5452807" y="6635635"/>
                  <a:pt x="5259462" y="6641968"/>
                </a:cubicBezTo>
                <a:cubicBezTo>
                  <a:pt x="5066117" y="6648301"/>
                  <a:pt x="4827788" y="6630801"/>
                  <a:pt x="4667180" y="6641968"/>
                </a:cubicBezTo>
                <a:cubicBezTo>
                  <a:pt x="4506572" y="6653135"/>
                  <a:pt x="4418911" y="6597049"/>
                  <a:pt x="4205200" y="6641968"/>
                </a:cubicBezTo>
                <a:cubicBezTo>
                  <a:pt x="3991489" y="6686887"/>
                  <a:pt x="3726578" y="6609635"/>
                  <a:pt x="3547768" y="6641968"/>
                </a:cubicBezTo>
                <a:cubicBezTo>
                  <a:pt x="3368958" y="6674301"/>
                  <a:pt x="3230992" y="6606183"/>
                  <a:pt x="3085788" y="6641968"/>
                </a:cubicBezTo>
                <a:cubicBezTo>
                  <a:pt x="2940584" y="6677753"/>
                  <a:pt x="2600771" y="6585999"/>
                  <a:pt x="2428355" y="6641968"/>
                </a:cubicBezTo>
                <a:cubicBezTo>
                  <a:pt x="2255939" y="6697937"/>
                  <a:pt x="2137600" y="6624584"/>
                  <a:pt x="2031526" y="6641968"/>
                </a:cubicBezTo>
                <a:cubicBezTo>
                  <a:pt x="1925452" y="6659352"/>
                  <a:pt x="1558054" y="6620828"/>
                  <a:pt x="1374094" y="6641968"/>
                </a:cubicBezTo>
                <a:cubicBezTo>
                  <a:pt x="1190134" y="6663108"/>
                  <a:pt x="1009180" y="6606827"/>
                  <a:pt x="912114" y="6641968"/>
                </a:cubicBezTo>
                <a:cubicBezTo>
                  <a:pt x="815048" y="6677109"/>
                  <a:pt x="675705" y="6598588"/>
                  <a:pt x="515285" y="6641968"/>
                </a:cubicBezTo>
                <a:cubicBezTo>
                  <a:pt x="354865" y="6685348"/>
                  <a:pt x="251106" y="6618322"/>
                  <a:pt x="0" y="6641968"/>
                </a:cubicBezTo>
                <a:cubicBezTo>
                  <a:pt x="-8995" y="6486240"/>
                  <a:pt x="45167" y="6310113"/>
                  <a:pt x="0" y="6022051"/>
                </a:cubicBezTo>
                <a:cubicBezTo>
                  <a:pt x="-45167" y="5733989"/>
                  <a:pt x="42907" y="5760095"/>
                  <a:pt x="0" y="5601393"/>
                </a:cubicBezTo>
                <a:cubicBezTo>
                  <a:pt x="-42907" y="5442691"/>
                  <a:pt x="8053" y="5373999"/>
                  <a:pt x="0" y="5247155"/>
                </a:cubicBezTo>
                <a:cubicBezTo>
                  <a:pt x="-8053" y="5120311"/>
                  <a:pt x="6025" y="5024608"/>
                  <a:pt x="0" y="4892916"/>
                </a:cubicBezTo>
                <a:cubicBezTo>
                  <a:pt x="-6025" y="4761224"/>
                  <a:pt x="43206" y="4465747"/>
                  <a:pt x="0" y="4272999"/>
                </a:cubicBezTo>
                <a:cubicBezTo>
                  <a:pt x="-43206" y="4080251"/>
                  <a:pt x="1926" y="4077643"/>
                  <a:pt x="0" y="3918761"/>
                </a:cubicBezTo>
                <a:cubicBezTo>
                  <a:pt x="-1926" y="3759879"/>
                  <a:pt x="20670" y="3481603"/>
                  <a:pt x="0" y="3365264"/>
                </a:cubicBezTo>
                <a:cubicBezTo>
                  <a:pt x="-20670" y="3248925"/>
                  <a:pt x="7244" y="3059394"/>
                  <a:pt x="0" y="2944606"/>
                </a:cubicBezTo>
                <a:cubicBezTo>
                  <a:pt x="-7244" y="2829818"/>
                  <a:pt x="35688" y="2603455"/>
                  <a:pt x="0" y="2391108"/>
                </a:cubicBezTo>
                <a:cubicBezTo>
                  <a:pt x="-35688" y="2178761"/>
                  <a:pt x="3065" y="2066602"/>
                  <a:pt x="0" y="1837611"/>
                </a:cubicBezTo>
                <a:cubicBezTo>
                  <a:pt x="-3065" y="1608620"/>
                  <a:pt x="12641" y="1463625"/>
                  <a:pt x="0" y="1284114"/>
                </a:cubicBezTo>
                <a:cubicBezTo>
                  <a:pt x="-12641" y="1104603"/>
                  <a:pt x="5300" y="889697"/>
                  <a:pt x="0" y="730616"/>
                </a:cubicBezTo>
                <a:cubicBezTo>
                  <a:pt x="-5300" y="571535"/>
                  <a:pt x="24127" y="22261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latin typeface="Ubuntu" panose="020B0504030602030204" pitchFamily="34" charset="0"/>
            </a:endParaRP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07490FDA-B095-5343-9DCF-4BB4CA63106F}"/>
              </a:ext>
            </a:extLst>
          </p:cNvPr>
          <p:cNvSpPr/>
          <p:nvPr/>
        </p:nvSpPr>
        <p:spPr>
          <a:xfrm>
            <a:off x="171449" y="7103150"/>
            <a:ext cx="6515100" cy="169209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Ubuntu" panose="020B0504030602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AF2FC7-A5A7-A145-9239-BC012BA80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306741"/>
            <a:ext cx="5829300" cy="878582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Ubuntu" panose="020B0504030602030204" pitchFamily="34" charset="0"/>
              </a:rPr>
              <a:t>Challenge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67EE77-81B4-F841-ADB1-C67A2C6B5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>
                <a:latin typeface="Ubuntu" panose="020B0504030602030204" pitchFamily="34" charset="0"/>
              </a:rPr>
              <a:t> </a:t>
            </a:r>
            <a:endParaRPr lang="de-DE" dirty="0">
              <a:latin typeface="Ubuntu" panose="020B0504030602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32E49A9-568E-4C4B-A3B7-56BB6DBC326E}"/>
              </a:ext>
            </a:extLst>
          </p:cNvPr>
          <p:cNvSpPr txBox="1"/>
          <p:nvPr/>
        </p:nvSpPr>
        <p:spPr>
          <a:xfrm>
            <a:off x="629918" y="1247739"/>
            <a:ext cx="5014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Ubuntu" panose="020B0504030602030204" pitchFamily="34" charset="0"/>
              </a:rPr>
              <a:t>Diesmal gibt es eine Challenge für </a:t>
            </a:r>
            <a:r>
              <a:rPr lang="de-DE" b="1" dirty="0">
                <a:latin typeface="Ubuntu" panose="020B0504030602030204" pitchFamily="34" charset="0"/>
              </a:rPr>
              <a:t>Dich und Dein Team:</a:t>
            </a:r>
            <a:endParaRPr lang="de-DE" dirty="0">
              <a:latin typeface="Ubuntu" panose="020B0504030602030204" pitchFamily="34" charset="0"/>
            </a:endParaRPr>
          </a:p>
          <a:p>
            <a:r>
              <a:rPr lang="de-DE" dirty="0">
                <a:latin typeface="Ubuntu" panose="020B0504030602030204" pitchFamily="34" charset="0"/>
              </a:rPr>
              <a:t>Ziel ist es, so schnell wie möglich die Plattform in luftiger Höhe zu erreichen!</a:t>
            </a:r>
          </a:p>
          <a:p>
            <a:endParaRPr lang="de-DE" dirty="0">
              <a:latin typeface="Ubuntu" panose="020B050403060203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3C5CA87-52D5-8C4B-89E2-3DC2BC78C75B}"/>
              </a:ext>
            </a:extLst>
          </p:cNvPr>
          <p:cNvSpPr txBox="1"/>
          <p:nvPr/>
        </p:nvSpPr>
        <p:spPr>
          <a:xfrm>
            <a:off x="1505619" y="7349031"/>
            <a:ext cx="3321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Ubuntu" panose="020B0504030602030204" pitchFamily="34" charset="0"/>
              </a:rPr>
              <a:t>Die Schildkröte braucht natürlich auch Blöcke:</a:t>
            </a:r>
          </a:p>
          <a:p>
            <a:r>
              <a:rPr lang="de-DE">
                <a:latin typeface="Ubuntu" panose="020B0504030602030204" pitchFamily="34" charset="0"/>
              </a:rPr>
              <a:t>lege ihr </a:t>
            </a:r>
            <a:r>
              <a:rPr lang="de-DE" dirty="0">
                <a:latin typeface="Ubuntu" panose="020B0504030602030204" pitchFamily="34" charset="0"/>
              </a:rPr>
              <a:t>genug Material in ihn Inventar!</a:t>
            </a:r>
          </a:p>
        </p:txBody>
      </p:sp>
      <p:pic>
        <p:nvPicPr>
          <p:cNvPr id="17" name="Grafik 16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6FC87A6E-C9DD-DF42-9B12-BD314584A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18" y="7389176"/>
            <a:ext cx="648369" cy="104302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22DEF7AE-C88C-D746-9FD8-8122FE9E5170}"/>
              </a:ext>
            </a:extLst>
          </p:cNvPr>
          <p:cNvSpPr/>
          <p:nvPr/>
        </p:nvSpPr>
        <p:spPr>
          <a:xfrm>
            <a:off x="3654194" y="6033086"/>
            <a:ext cx="28068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</a:rPr>
              <a:t>Lösung</a:t>
            </a:r>
            <a:r>
              <a:rPr lang="de-DE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ED1DA00-35E2-3E44-9C30-A9B04CD6A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101" y="5886182"/>
            <a:ext cx="878582" cy="878582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98FE3FDF-ED46-7E43-9C7E-D92997ADD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004" y="7256258"/>
            <a:ext cx="1408015" cy="1339332"/>
          </a:xfrm>
          <a:prstGeom prst="rect">
            <a:avLst/>
          </a:prstGeom>
        </p:spPr>
      </p:pic>
      <p:pic>
        <p:nvPicPr>
          <p:cNvPr id="30" name="Grafik 29" descr="Ein Bild, das Text enthält.&#10;&#10;Automatisch generierte Beschreibung">
            <a:extLst>
              <a:ext uri="{FF2B5EF4-FFF2-40B4-BE49-F238E27FC236}">
                <a16:creationId xmlns:a16="http://schemas.microsoft.com/office/drawing/2014/main" id="{5D9A7C42-0760-8441-ABD3-AE6902DC3C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18" y="2522945"/>
            <a:ext cx="3060399" cy="3802528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A65D803B-E4AB-F545-A862-B76BF36FDA70}"/>
              </a:ext>
            </a:extLst>
          </p:cNvPr>
          <p:cNvSpPr txBox="1"/>
          <p:nvPr/>
        </p:nvSpPr>
        <p:spPr>
          <a:xfrm>
            <a:off x="4133088" y="2381118"/>
            <a:ext cx="23279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Ubuntu" panose="020B0504030602030204" pitchFamily="34" charset="0"/>
              </a:rPr>
              <a:t>Das geht auch manuell – aber wer schnell sein will, braucht nicht nur den Repeat-Befehl, sondern auch gutes Team-Work!</a:t>
            </a:r>
          </a:p>
          <a:p>
            <a:endParaRPr lang="de-DE" dirty="0">
              <a:latin typeface="Ubuntu" panose="020B0504030602030204" pitchFamily="34" charset="0"/>
            </a:endParaRPr>
          </a:p>
          <a:p>
            <a:r>
              <a:rPr lang="de-DE" dirty="0">
                <a:latin typeface="Ubuntu" panose="020B0504030602030204" pitchFamily="34" charset="0"/>
              </a:rPr>
              <a:t>Wer programmiert die Treppe, wer besorgt neues Bau-material?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815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KidsLab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FA200"/>
      </a:accent1>
      <a:accent2>
        <a:srgbClr val="AD76B0"/>
      </a:accent2>
      <a:accent3>
        <a:srgbClr val="D12311"/>
      </a:accent3>
      <a:accent4>
        <a:srgbClr val="62BB9F"/>
      </a:accent4>
      <a:accent5>
        <a:srgbClr val="46BDE8"/>
      </a:accent5>
      <a:accent6>
        <a:srgbClr val="FDE67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 Lernkarten" id="{91F2EFF9-224E-B74E-8FE7-A25D27E0BF8D}" vid="{656BF26E-E59E-B741-8CB0-ECADB236358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199</Words>
  <Application>Microsoft Macintosh PowerPoint</Application>
  <PresentationFormat>A4-Papier (210 x 297 mm)</PresentationFormat>
  <Paragraphs>25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Ubuntu</vt:lpstr>
      <vt:lpstr>Office</vt:lpstr>
      <vt:lpstr>PowerPoint-Präsentation</vt:lpstr>
      <vt:lpstr>Level #3: Schleifen!</vt:lpstr>
      <vt:lpstr>Schleifen:  …und noch einmal!</vt:lpstr>
      <vt:lpstr>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Dein eignes Projekt</dc:title>
  <dc:creator>23386</dc:creator>
  <cp:lastModifiedBy>23386</cp:lastModifiedBy>
  <cp:revision>13</cp:revision>
  <cp:lastPrinted>2021-12-22T09:23:09Z</cp:lastPrinted>
  <dcterms:created xsi:type="dcterms:W3CDTF">2021-12-20T11:54:12Z</dcterms:created>
  <dcterms:modified xsi:type="dcterms:W3CDTF">2022-01-07T10:33:57Z</dcterms:modified>
</cp:coreProperties>
</file>