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2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pngall.com/play-button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22427" y="2401825"/>
            <a:ext cx="6217474" cy="3251264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Eine Studie zeigt, dass Minecraft-Spielen die Kommunikationsfähigkeiten, den Einfallsreichtum und die Anpassungsfähigkeit der Spieler verbessert.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E3C0BAE-0E1D-6649-A773-0735F228261F}"/>
              </a:ext>
            </a:extLst>
          </p:cNvPr>
          <p:cNvSpPr txBox="1"/>
          <p:nvPr/>
        </p:nvSpPr>
        <p:spPr>
          <a:xfrm>
            <a:off x="731520" y="6339840"/>
            <a:ext cx="452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Studie der University </a:t>
            </a:r>
            <a:r>
              <a:rPr lang="de-DE" dirty="0" err="1"/>
              <a:t>of</a:t>
            </a:r>
            <a:r>
              <a:rPr lang="de-DE" dirty="0"/>
              <a:t> Glasgow, 2017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CBFCDA-8880-0D41-BABA-38688C46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50" y="5842337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#2:</a:t>
            </a:r>
            <a:br>
              <a:rPr lang="de-DE" dirty="0"/>
            </a:br>
            <a:r>
              <a:rPr lang="de-DE" dirty="0"/>
              <a:t>Labyrinth!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Schildkröte ist gefangen! Du musst sie befreien. Wie findet sie hier nur raus?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E25C9F-FF82-EF49-AC93-CFC65B01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3022235"/>
            <a:ext cx="3889442" cy="38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rgbClr val="47B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04016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Erstes 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48" y="1171259"/>
            <a:ext cx="5829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Du kannst der Schildkröte mehrere Befehle nacheinander beibringen – das heißt dann „Programm“.</a:t>
            </a:r>
          </a:p>
          <a:p>
            <a:pPr marL="342900" indent="-342900">
              <a:buAutoNum type="arabicPeriod"/>
            </a:pPr>
            <a:r>
              <a:rPr lang="de-DE" sz="1600" dirty="0">
                <a:latin typeface="Ubuntu" panose="020B0504030602030204" pitchFamily="34" charset="0"/>
              </a:rPr>
              <a:t>Wechsle auf den obersten Reiter „Programme“</a:t>
            </a:r>
          </a:p>
          <a:p>
            <a:pPr marL="342900" indent="-342900">
              <a:buAutoNum type="arabicPeriod"/>
            </a:pPr>
            <a:r>
              <a:rPr lang="de-DE" sz="1600" dirty="0">
                <a:latin typeface="Ubuntu" panose="020B0504030602030204" pitchFamily="34" charset="0"/>
              </a:rPr>
              <a:t>Gib Deinem Programm einen Namen</a:t>
            </a:r>
          </a:p>
          <a:p>
            <a:pPr marL="342900" indent="-342900">
              <a:buAutoNum type="arabicPeriod"/>
            </a:pPr>
            <a:r>
              <a:rPr lang="de-DE" sz="1600" dirty="0">
                <a:latin typeface="Ubuntu" panose="020B0504030602030204" pitchFamily="34" charset="0"/>
              </a:rPr>
              <a:t>Ziehe die Befehle von der Palette rechts auf den leeren, karierten Bereich </a:t>
            </a:r>
          </a:p>
          <a:p>
            <a:pPr marL="342900" indent="-342900">
              <a:buAutoNum type="arabicPeriod"/>
            </a:pPr>
            <a:r>
              <a:rPr lang="de-DE" sz="1600" dirty="0">
                <a:latin typeface="Ubuntu" panose="020B0504030602030204" pitchFamily="34" charset="0"/>
              </a:rPr>
              <a:t>Starte dein Programm!</a:t>
            </a:r>
          </a:p>
          <a:p>
            <a:endParaRPr lang="de-DE" sz="1600" dirty="0">
              <a:latin typeface="Ubuntu" panose="020B0504030602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46255A-D894-054A-B457-99B090D7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8" y="7412033"/>
            <a:ext cx="1204137" cy="12041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BAB371-1EF8-3A4D-8822-150BDE868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180420"/>
            <a:ext cx="5514975" cy="35451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008071E-D909-874C-AC2E-EC9E22419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49" y="7412032"/>
            <a:ext cx="1204138" cy="12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rgbClr val="62B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785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629918" y="1247739"/>
            <a:ext cx="5014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Das erste Labyrinth ist sichtbar - da kannst Du noch </a:t>
            </a:r>
            <a:r>
              <a:rPr lang="de-DE">
                <a:latin typeface="Ubuntu" panose="020B0504030602030204" pitchFamily="34" charset="0"/>
              </a:rPr>
              <a:t>manuell durchsteuern; </a:t>
            </a:r>
            <a:r>
              <a:rPr lang="de-DE" dirty="0">
                <a:latin typeface="Ubuntu" panose="020B0504030602030204" pitchFamily="34" charset="0"/>
              </a:rPr>
              <a:t>aber das zweite geht nur automatisch mit Programm!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Deine Aufgabe: Schreibe ein Programm, das Deine Schildkröte automatisch durch die Labyrinthe führt!</a:t>
            </a:r>
          </a:p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505619" y="7349031"/>
            <a:ext cx="285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Nachdem dein Programm gelaufen ist, kannst Du mit </a:t>
            </a:r>
            <a:r>
              <a:rPr lang="de-DE" b="1" dirty="0">
                <a:latin typeface="Ubuntu" panose="020B0504030602030204" pitchFamily="34" charset="0"/>
              </a:rPr>
              <a:t>Zurückspulen</a:t>
            </a:r>
            <a:r>
              <a:rPr lang="de-DE" dirty="0">
                <a:latin typeface="Ubuntu" panose="020B0504030602030204" pitchFamily="34" charset="0"/>
              </a:rPr>
              <a:t> alles wieder zurücksetzen! 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72D636D-ACAF-074B-A7D7-E4A4665E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50" y="5740247"/>
            <a:ext cx="878582" cy="8785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C97490-3BA6-FC40-8261-025FA2A27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50" y="5739279"/>
            <a:ext cx="878582" cy="878582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BD23DB-9AE9-8345-8216-52E67E22B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3849135"/>
            <a:ext cx="4140200" cy="27630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ED5B705-7780-4242-9FEF-CB93EF22A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65" y="7251131"/>
            <a:ext cx="3442010" cy="14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170</Words>
  <Application>Microsoft Macintosh PowerPoint</Application>
  <PresentationFormat>A4-Papier (210 x 297 mm)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#2: Labyrinth!</vt:lpstr>
      <vt:lpstr>Erstes Programm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10</cp:revision>
  <cp:lastPrinted>2021-12-22T08:38:03Z</cp:lastPrinted>
  <dcterms:created xsi:type="dcterms:W3CDTF">2021-12-20T11:54:12Z</dcterms:created>
  <dcterms:modified xsi:type="dcterms:W3CDTF">2021-12-22T13:52:47Z</dcterms:modified>
</cp:coreProperties>
</file>