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59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4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pngall.com/play-button-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Es gibt über 90.000 „</a:t>
            </a:r>
            <a:r>
              <a:rPr lang="de-DE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Mods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“ - kostenlose Erweiterungen, von Spielern für Spielern - für Minecraft Java!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731520" y="6339840"/>
            <a:ext cx="400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</a:t>
            </a:r>
            <a:r>
              <a:rPr lang="de-DE" dirty="0" err="1"/>
              <a:t>CurseForge</a:t>
            </a:r>
            <a:r>
              <a:rPr lang="de-DE" dirty="0"/>
              <a:t>, Minecraft </a:t>
            </a:r>
            <a:r>
              <a:rPr lang="de-DE" dirty="0" err="1"/>
              <a:t>Modpacks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CCBFCDA-8880-0D41-BABA-38688C46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150" y="5842337"/>
            <a:ext cx="923330" cy="92333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BD15F6B-18E2-CE4F-B94A-BDD686C7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16" y="5842334"/>
            <a:ext cx="923331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F3B692F-8BA1-E74B-9779-61F4834D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4" y="2995722"/>
            <a:ext cx="4056273" cy="38880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#3:</a:t>
            </a:r>
            <a:br>
              <a:rPr lang="de-DE" dirty="0"/>
            </a:br>
            <a:r>
              <a:rPr lang="de-DE" dirty="0"/>
              <a:t>Schleifen!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Diesmal gibt es eine Team-Challenge – welches Team erreicht als erstes das Ziel?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47B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47033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Schleifen: </a:t>
            </a:r>
            <a:br>
              <a:rPr lang="de-DE" sz="3600" dirty="0">
                <a:latin typeface="Ubuntu" panose="020B0504030602030204" pitchFamily="34" charset="0"/>
              </a:rPr>
            </a:br>
            <a:r>
              <a:rPr lang="de-DE" sz="3600" dirty="0">
                <a:latin typeface="Ubuntu" panose="020B0504030602030204" pitchFamily="34" charset="0"/>
              </a:rPr>
              <a:t>…und noch einmal!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565622"/>
            <a:ext cx="58293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Die Schildkröte kann Befehle ganz einfach </a:t>
            </a:r>
            <a:r>
              <a:rPr lang="de-DE" sz="1600" b="1" dirty="0">
                <a:latin typeface="Ubuntu" panose="020B0504030602030204" pitchFamily="34" charset="0"/>
              </a:rPr>
              <a:t>wiederholen</a:t>
            </a:r>
            <a:r>
              <a:rPr lang="de-DE" sz="1600" dirty="0">
                <a:latin typeface="Ubuntu" panose="020B0504030602030204" pitchFamily="34" charset="0"/>
              </a:rPr>
              <a:t>. Dazu benutzt Du den „</a:t>
            </a:r>
            <a:r>
              <a:rPr lang="de-DE" sz="1600" b="1" dirty="0">
                <a:latin typeface="Ubuntu" panose="020B0504030602030204" pitchFamily="34" charset="0"/>
              </a:rPr>
              <a:t>REPEAT</a:t>
            </a:r>
            <a:r>
              <a:rPr lang="de-DE" sz="1600" dirty="0">
                <a:latin typeface="Ubuntu" panose="020B0504030602030204" pitchFamily="34" charset="0"/>
              </a:rPr>
              <a:t>“ Befehl.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Ziehe den </a:t>
            </a:r>
            <a:r>
              <a:rPr lang="de-DE" sz="1600" b="1" dirty="0">
                <a:latin typeface="Ubuntu" panose="020B0504030602030204" pitchFamily="34" charset="0"/>
              </a:rPr>
              <a:t>REP</a:t>
            </a:r>
            <a:r>
              <a:rPr lang="de-DE" sz="1600" dirty="0">
                <a:latin typeface="Ubuntu" panose="020B0504030602030204" pitchFamily="34" charset="0"/>
              </a:rPr>
              <a:t> Block in Dein Programm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Füge die Anzahl der Wiederholungen hinzu (20 im Beispiel)</a:t>
            </a:r>
          </a:p>
          <a:p>
            <a:pPr marL="285750" indent="-285750">
              <a:buFontTx/>
              <a:buChar char="-"/>
            </a:pPr>
            <a:r>
              <a:rPr lang="de-DE" sz="1600" b="1" dirty="0">
                <a:latin typeface="Ubuntu" panose="020B0504030602030204" pitchFamily="34" charset="0"/>
              </a:rPr>
              <a:t>DO</a:t>
            </a:r>
            <a:r>
              <a:rPr lang="de-DE" sz="1600" dirty="0">
                <a:latin typeface="Ubuntu" panose="020B0504030602030204" pitchFamily="34" charset="0"/>
              </a:rPr>
              <a:t> markiert den Anfang der Befehle, die wiederholt werden sollen, </a:t>
            </a:r>
            <a:r>
              <a:rPr lang="de-DE" sz="1600" b="1" dirty="0">
                <a:latin typeface="Ubuntu" panose="020B0504030602030204" pitchFamily="34" charset="0"/>
              </a:rPr>
              <a:t>END</a:t>
            </a:r>
            <a:r>
              <a:rPr lang="de-DE" sz="1600" dirty="0">
                <a:latin typeface="Ubuntu" panose="020B0504030602030204" pitchFamily="34" charset="0"/>
              </a:rPr>
              <a:t> das Ende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E7B2AD9-DDEB-BE49-9E5B-E3B27011F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7" y="7401035"/>
            <a:ext cx="1206536" cy="120653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47457A6-3E90-F141-B71F-BAB3A65E1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98" y="3740123"/>
            <a:ext cx="5369052" cy="275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62B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8" y="1247739"/>
            <a:ext cx="5014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Diesmal gibt es eine Challenge für </a:t>
            </a:r>
            <a:r>
              <a:rPr lang="de-DE" b="1" dirty="0">
                <a:latin typeface="Ubuntu" panose="020B0504030602030204" pitchFamily="34" charset="0"/>
              </a:rPr>
              <a:t>Dich und Dein Team:</a:t>
            </a:r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Ziel ist es, so schnell wie möglich die Plattform in luftiger Höhe zu erreichen!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349031"/>
            <a:ext cx="3321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Die Schildkröte braucht natürlich auch Blöcke:</a:t>
            </a:r>
          </a:p>
          <a:p>
            <a:r>
              <a:rPr lang="de-DE">
                <a:latin typeface="Ubuntu" panose="020B0504030602030204" pitchFamily="34" charset="0"/>
              </a:rPr>
              <a:t>lege ihr </a:t>
            </a:r>
            <a:r>
              <a:rPr lang="de-DE" dirty="0">
                <a:latin typeface="Ubuntu" panose="020B0504030602030204" pitchFamily="34" charset="0"/>
              </a:rPr>
              <a:t>genug Material in ihn Inventar!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D1DA00-35E2-3E44-9C30-A9B04CD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01" y="5886182"/>
            <a:ext cx="878582" cy="87858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98FE3FDF-ED46-7E43-9C7E-D92997ADD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04" y="7256258"/>
            <a:ext cx="1408015" cy="1339332"/>
          </a:xfrm>
          <a:prstGeom prst="rect">
            <a:avLst/>
          </a:prstGeom>
        </p:spPr>
      </p:pic>
      <p:pic>
        <p:nvPicPr>
          <p:cNvPr id="30" name="Grafik 29" descr="Ein Bild, das Text enthält.&#10;&#10;Automatisch generierte Beschreibung">
            <a:extLst>
              <a:ext uri="{FF2B5EF4-FFF2-40B4-BE49-F238E27FC236}">
                <a16:creationId xmlns:a16="http://schemas.microsoft.com/office/drawing/2014/main" id="{5D9A7C42-0760-8441-ABD3-AE6902DC3C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2522945"/>
            <a:ext cx="3060399" cy="3802528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A65D803B-E4AB-F545-A862-B76BF36FDA70}"/>
              </a:ext>
            </a:extLst>
          </p:cNvPr>
          <p:cNvSpPr txBox="1"/>
          <p:nvPr/>
        </p:nvSpPr>
        <p:spPr>
          <a:xfrm>
            <a:off x="4133088" y="2381118"/>
            <a:ext cx="23279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Das geht auch manuell – aber wer schnell sein will, braucht nicht nur den Repeat-Befehl, sondern auch gutes Team-Work!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Wer programmiert die Treppe, wer besorgt neues Bau-material?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199</Words>
  <Application>Microsoft Macintosh PowerPoint</Application>
  <PresentationFormat>A4-Papier (210 x 297 mm)</PresentationFormat>
  <Paragraphs>25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#3: Schleifen!</vt:lpstr>
      <vt:lpstr>Schleifen:  …und noch einmal!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11</cp:revision>
  <cp:lastPrinted>2021-12-22T09:23:09Z</cp:lastPrinted>
  <dcterms:created xsi:type="dcterms:W3CDTF">2021-12-20T11:54:12Z</dcterms:created>
  <dcterms:modified xsi:type="dcterms:W3CDTF">2021-12-22T13:46:31Z</dcterms:modified>
</cp:coreProperties>
</file>