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00"/>
    <a:srgbClr val="2962BF"/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0" autoAdjust="0"/>
    <p:restoredTop sz="96327" autoAdjust="0"/>
  </p:normalViewPr>
  <p:slideViewPr>
    <p:cSldViewPr snapToGrid="0">
      <p:cViewPr>
        <p:scale>
          <a:sx n="117" d="100"/>
          <a:sy n="117" d="100"/>
        </p:scale>
        <p:origin x="1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Veröffentlicht</a:t>
            </a:r>
            <a:r>
              <a:rPr lang="de-DE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unter CC BY SA</a:t>
            </a:r>
          </a:p>
          <a:p>
            <a:pPr algn="ctr"/>
            <a:endParaRPr lang="de-DE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Dieses Werk ist unter einer Creative </a:t>
            </a:r>
            <a:r>
              <a:rPr lang="de-DE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fandom.com/de/wiki/Gewitt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inecraft.fandom.com/de/wiki/Befehl/summ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pngall.com/play-button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2D0B5F-E22B-744A-B7A0-B8A948D4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75" y="4708302"/>
            <a:ext cx="1302662" cy="22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55084" y="1942802"/>
            <a:ext cx="6217474" cy="3251264"/>
          </a:xfrm>
        </p:spPr>
        <p:txBody>
          <a:bodyPr>
            <a:normAutofit fontScale="85000" lnSpcReduction="20000"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/>
              <a:t>Wenn ein </a:t>
            </a:r>
            <a:r>
              <a:rPr lang="de-DE" sz="3600" dirty="0">
                <a:hlinkClick r:id="rId3" tooltip="Gewitter"/>
              </a:rPr>
              <a:t>Blitz</a:t>
            </a:r>
            <a:r>
              <a:rPr lang="de-DE" sz="3600" dirty="0"/>
              <a:t> in einem Radius von bis zu 4 Blöcken um einen </a:t>
            </a:r>
            <a:r>
              <a:rPr lang="de-DE" sz="3600" dirty="0" err="1"/>
              <a:t>Creeper</a:t>
            </a:r>
            <a:r>
              <a:rPr lang="de-DE" sz="3600" dirty="0"/>
              <a:t> einschlägt, wird er zu einem </a:t>
            </a:r>
            <a:r>
              <a:rPr lang="de-DE" sz="3600" b="1" dirty="0"/>
              <a:t>geladener </a:t>
            </a:r>
            <a:r>
              <a:rPr lang="de-DE" sz="3600" b="1" dirty="0" err="1"/>
              <a:t>Creeper</a:t>
            </a:r>
            <a:r>
              <a:rPr lang="de-DE" sz="3600" dirty="0"/>
              <a:t>. Ein geladener </a:t>
            </a:r>
            <a:r>
              <a:rPr lang="de-DE" sz="3600" dirty="0" err="1"/>
              <a:t>Creeper</a:t>
            </a:r>
            <a:r>
              <a:rPr lang="de-DE" sz="3600" dirty="0"/>
              <a:t> hat eine doppelt so starke Explosionswirkung und ist an einer elektrischen Aura erkennbar. Der </a:t>
            </a:r>
            <a:r>
              <a:rPr lang="de-DE" sz="3600" dirty="0" err="1"/>
              <a:t>Creeper</a:t>
            </a:r>
            <a:r>
              <a:rPr lang="de-DE" sz="3600" dirty="0"/>
              <a:t> nimmt durch den Blitzeinschlag Schaden. </a:t>
            </a:r>
            <a:endParaRPr lang="de-DE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EDA1BD-F12A-3D48-8302-4C0C2373E599}"/>
              </a:ext>
            </a:extLst>
          </p:cNvPr>
          <p:cNvSpPr txBox="1"/>
          <p:nvPr/>
        </p:nvSpPr>
        <p:spPr>
          <a:xfrm rot="594721">
            <a:off x="471346" y="5458673"/>
            <a:ext cx="591530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monofur" panose="020F0409020203020204" pitchFamily="49" charset="0"/>
                <a:hlinkClick r:id="rId4" tooltip="Befehl/summon"/>
              </a:rPr>
              <a:t>/summon</a:t>
            </a:r>
            <a:r>
              <a:rPr lang="de-DE" sz="2400" dirty="0">
                <a:latin typeface="monofur" panose="020F0409020203020204" pitchFamily="49" charset="0"/>
              </a:rPr>
              <a:t> </a:t>
            </a:r>
            <a:r>
              <a:rPr lang="de-DE" sz="2400" dirty="0">
                <a:latin typeface="monofur" panose="020F0409020203020204" pitchFamily="49" charset="0"/>
                <a:hlinkClick r:id="rId4" tooltip="Befehl/summ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creeper ~ ~ ~ {powered:1}</a:t>
            </a:r>
            <a:r>
              <a:rPr lang="de-DE" sz="2400" dirty="0">
                <a:latin typeface="monofur" panose="020F04090202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D8656F2C-0FED-014C-A472-CE289D28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894" y="2917888"/>
            <a:ext cx="4189598" cy="41596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#7:</a:t>
            </a:r>
            <a:br>
              <a:rPr lang="de-DE" dirty="0"/>
            </a:br>
            <a:r>
              <a:rPr lang="de-DE" dirty="0"/>
              <a:t>Wenn-Dann - Labyrinth!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Führe die Schildkröte aus (fast) jedem Labyrinth automatisch heraus!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1E733F-0F84-FE48-85F7-2CA0DCDDCB38}"/>
              </a:ext>
            </a:extLst>
          </p:cNvPr>
          <p:cNvSpPr txBox="1"/>
          <p:nvPr/>
        </p:nvSpPr>
        <p:spPr>
          <a:xfrm>
            <a:off x="1499616" y="7485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647033"/>
            <a:ext cx="5829300" cy="804016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Entscheidung in Entscheidung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50" y="1565622"/>
            <a:ext cx="5829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Wie schon in der Stunde “Smaragdmäher“ kann man Befehle in Befehle “verschachteln“.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dirty="0">
                <a:latin typeface="Ubuntu" panose="020B0504030602030204" pitchFamily="34" charset="0"/>
              </a:rPr>
              <a:t>Um das Labyrinth automatisch zu lösen, muss die Schildkröte sich nicht nur eine Entscheidung treffen, sondern vielleicht auch eine Zweit.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dirty="0">
                <a:latin typeface="Ubuntu" panose="020B0504030602030204" pitchFamily="34" charset="0"/>
              </a:rPr>
              <a:t>Wenn vor ihr ein Block ist, dann dreht sie sich. 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dirty="0">
                <a:latin typeface="Ubuntu" panose="020B0504030602030204" pitchFamily="34" charset="0"/>
              </a:rPr>
              <a:t>Wenn jetzt IMMER noch ein Block ist… dann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46255A-D894-054A-B457-99B090D723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858" y="7412033"/>
            <a:ext cx="1204137" cy="12041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3C90D8-2AFB-C54A-B87D-480E54B90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296" y="7388873"/>
            <a:ext cx="1213262" cy="121326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51219A4-2326-F14F-AD5A-11560FB77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2600" y="4288200"/>
            <a:ext cx="2841678" cy="201443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6250EDE4-1A34-1843-9A83-EF6D034EFBC7}"/>
              </a:ext>
            </a:extLst>
          </p:cNvPr>
          <p:cNvSpPr/>
          <p:nvPr/>
        </p:nvSpPr>
        <p:spPr>
          <a:xfrm>
            <a:off x="1909054" y="5420320"/>
            <a:ext cx="431375" cy="298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xplosion 2 15">
            <a:extLst>
              <a:ext uri="{FF2B5EF4-FFF2-40B4-BE49-F238E27FC236}">
                <a16:creationId xmlns:a16="http://schemas.microsoft.com/office/drawing/2014/main" id="{85932B40-C8A0-DC42-8EA3-D0DB66024013}"/>
              </a:ext>
            </a:extLst>
          </p:cNvPr>
          <p:cNvSpPr/>
          <p:nvPr/>
        </p:nvSpPr>
        <p:spPr>
          <a:xfrm>
            <a:off x="1971534" y="5420320"/>
            <a:ext cx="260260" cy="29846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hmen 3">
            <a:extLst>
              <a:ext uri="{FF2B5EF4-FFF2-40B4-BE49-F238E27FC236}">
                <a16:creationId xmlns:a16="http://schemas.microsoft.com/office/drawing/2014/main" id="{F05335C2-A291-F745-A1F1-8543B95A13F7}"/>
              </a:ext>
            </a:extLst>
          </p:cNvPr>
          <p:cNvSpPr/>
          <p:nvPr/>
        </p:nvSpPr>
        <p:spPr>
          <a:xfrm>
            <a:off x="416378" y="3191478"/>
            <a:ext cx="5668736" cy="1177070"/>
          </a:xfrm>
          <a:prstGeom prst="frame">
            <a:avLst/>
          </a:prstGeom>
          <a:solidFill>
            <a:srgbClr val="E00000"/>
          </a:solidFill>
          <a:ln w="0">
            <a:solidFill>
              <a:srgbClr val="E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ahmen 6">
            <a:extLst>
              <a:ext uri="{FF2B5EF4-FFF2-40B4-BE49-F238E27FC236}">
                <a16:creationId xmlns:a16="http://schemas.microsoft.com/office/drawing/2014/main" id="{9D1BDB03-9708-664D-808D-1B6C0ACB1683}"/>
              </a:ext>
            </a:extLst>
          </p:cNvPr>
          <p:cNvSpPr/>
          <p:nvPr/>
        </p:nvSpPr>
        <p:spPr>
          <a:xfrm>
            <a:off x="514349" y="3755571"/>
            <a:ext cx="4329794" cy="364596"/>
          </a:xfrm>
          <a:prstGeom prst="frame">
            <a:avLst/>
          </a:prstGeom>
          <a:solidFill>
            <a:srgbClr val="2962BF"/>
          </a:solidFill>
          <a:ln w="38100">
            <a:solidFill>
              <a:srgbClr val="296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8" y="446355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latin typeface="Ubuntu" panose="020B0504030602030204" pitchFamily="34" charset="0"/>
              </a:rPr>
              <a:t>qFühr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785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Ubuntu" panose="020B0504030602030204" pitchFamily="34" charset="0"/>
              </a:rPr>
              <a:t>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389542" y="7236776"/>
            <a:ext cx="3321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Wie erkenne ich ein anderes Hindernis, </a:t>
            </a:r>
            <a:r>
              <a:rPr lang="de-DE" dirty="0" err="1">
                <a:latin typeface="Ubuntu" panose="020B0504030602030204" pitchFamily="34" charset="0"/>
              </a:rPr>
              <a:t>Stop</a:t>
            </a:r>
            <a:r>
              <a:rPr lang="de-DE" dirty="0">
                <a:latin typeface="Ubuntu" panose="020B0504030602030204" pitchFamily="34" charset="0"/>
              </a:rPr>
              <a:t>-Block oder einen Spieler? </a:t>
            </a:r>
          </a:p>
          <a:p>
            <a:r>
              <a:rPr lang="de-DE" dirty="0">
                <a:latin typeface="Ubuntu" panose="020B0504030602030204" pitchFamily="34" charset="0"/>
              </a:rPr>
              <a:t>„Gehe“ gibt auch                  zurück!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9" name="Grafik 8" descr="Ein Bild, das Text, gefliest, farbig, Kachel enthält.&#10;&#10;Automatisch generierte Beschreibung">
            <a:extLst>
              <a:ext uri="{FF2B5EF4-FFF2-40B4-BE49-F238E27FC236}">
                <a16:creationId xmlns:a16="http://schemas.microsoft.com/office/drawing/2014/main" id="{B44832B3-12B8-9041-AD89-6BA3DDB1A2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6987" y="1368849"/>
            <a:ext cx="3584025" cy="27608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2464736-25C6-5345-8B83-5095AF48FD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367" y="7410570"/>
            <a:ext cx="1467099" cy="1077252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D576AD-7099-6B4D-AD54-379DF02010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4109" y="8115927"/>
            <a:ext cx="840169" cy="39477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E1B56795-06B9-F246-B2CE-965292ACF8DB}"/>
              </a:ext>
            </a:extLst>
          </p:cNvPr>
          <p:cNvSpPr txBox="1"/>
          <p:nvPr/>
        </p:nvSpPr>
        <p:spPr>
          <a:xfrm>
            <a:off x="954102" y="4385837"/>
            <a:ext cx="41970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Programmiere die Schildkröte, dass sie automatisch durch das Labyrinth findet!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b="1" dirty="0">
                <a:latin typeface="Ubuntu" panose="020B0504030602030204" pitchFamily="34" charset="0"/>
              </a:rPr>
              <a:t>Super-</a:t>
            </a:r>
            <a:r>
              <a:rPr lang="de-DE" sz="1600" b="1" dirty="0" err="1">
                <a:latin typeface="Ubuntu" panose="020B0504030602030204" pitchFamily="34" charset="0"/>
              </a:rPr>
              <a:t>Challange</a:t>
            </a:r>
            <a:r>
              <a:rPr lang="de-DE" sz="1600" dirty="0">
                <a:latin typeface="Ubuntu" panose="020B0504030602030204" pitchFamily="34" charset="0"/>
              </a:rPr>
              <a:t>: Wie viele Schildkröten kannst du gleichzeitig in das Labyrinth setzen? </a:t>
            </a:r>
            <a:r>
              <a:rPr lang="de-DE" sz="1600" u="sng" dirty="0">
                <a:latin typeface="Ubuntu" panose="020B0504030602030204" pitchFamily="34" charset="0"/>
              </a:rPr>
              <a:t>Tipp</a:t>
            </a:r>
            <a:r>
              <a:rPr lang="de-DE" sz="1600" dirty="0">
                <a:latin typeface="Ubuntu" panose="020B0504030602030204" pitchFamily="34" charset="0"/>
              </a:rPr>
              <a:t>: schau der den Hinweis Unten an – damit fährt sie auch wieder zum Anfang!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ED8D93B-93A2-3C49-BDA4-AAFA8AE861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1837" y="5958527"/>
            <a:ext cx="805543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225</Words>
  <Application>Microsoft Macintosh PowerPoint</Application>
  <PresentationFormat>A4-Papier (210 x 297 mm)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monofur</vt:lpstr>
      <vt:lpstr>Ubuntu</vt:lpstr>
      <vt:lpstr>Office</vt:lpstr>
      <vt:lpstr>PowerPoint-Präsentation</vt:lpstr>
      <vt:lpstr>Level #7: Wenn-Dann - Labyrinth!</vt:lpstr>
      <vt:lpstr>Entscheidung in Entscheidung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19</cp:revision>
  <cp:lastPrinted>2021-12-22T09:23:09Z</cp:lastPrinted>
  <dcterms:created xsi:type="dcterms:W3CDTF">2021-12-20T11:54:12Z</dcterms:created>
  <dcterms:modified xsi:type="dcterms:W3CDTF">2022-02-22T15:38:25Z</dcterms:modified>
</cp:coreProperties>
</file>