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5" r:id="rId2"/>
    <p:sldId id="284" r:id="rId3"/>
    <p:sldId id="286" r:id="rId4"/>
    <p:sldId id="287" r:id="rId5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BA0"/>
    <a:srgbClr val="47BEE9"/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327" autoAdjust="0"/>
  </p:normalViewPr>
  <p:slideViewPr>
    <p:cSldViewPr snapToGrid="0">
      <p:cViewPr>
        <p:scale>
          <a:sx n="160" d="100"/>
          <a:sy n="160" d="100"/>
        </p:scale>
        <p:origin x="1656" y="-3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75043" y="2584902"/>
            <a:ext cx="5925416" cy="6049786"/>
          </a:xfrm>
          <a:custGeom>
            <a:avLst/>
            <a:gdLst>
              <a:gd name="connsiteX0" fmla="*/ 0 w 5925416"/>
              <a:gd name="connsiteY0" fmla="*/ 0 h 6049786"/>
              <a:gd name="connsiteX1" fmla="*/ 474033 w 5925416"/>
              <a:gd name="connsiteY1" fmla="*/ 0 h 6049786"/>
              <a:gd name="connsiteX2" fmla="*/ 888812 w 5925416"/>
              <a:gd name="connsiteY2" fmla="*/ 0 h 6049786"/>
              <a:gd name="connsiteX3" fmla="*/ 1481354 w 5925416"/>
              <a:gd name="connsiteY3" fmla="*/ 0 h 6049786"/>
              <a:gd name="connsiteX4" fmla="*/ 2192404 w 5925416"/>
              <a:gd name="connsiteY4" fmla="*/ 0 h 6049786"/>
              <a:gd name="connsiteX5" fmla="*/ 2725691 w 5925416"/>
              <a:gd name="connsiteY5" fmla="*/ 0 h 6049786"/>
              <a:gd name="connsiteX6" fmla="*/ 3258979 w 5925416"/>
              <a:gd name="connsiteY6" fmla="*/ 0 h 6049786"/>
              <a:gd name="connsiteX7" fmla="*/ 3851520 w 5925416"/>
              <a:gd name="connsiteY7" fmla="*/ 0 h 6049786"/>
              <a:gd name="connsiteX8" fmla="*/ 4503316 w 5925416"/>
              <a:gd name="connsiteY8" fmla="*/ 0 h 6049786"/>
              <a:gd name="connsiteX9" fmla="*/ 5155112 w 5925416"/>
              <a:gd name="connsiteY9" fmla="*/ 0 h 6049786"/>
              <a:gd name="connsiteX10" fmla="*/ 5925416 w 5925416"/>
              <a:gd name="connsiteY10" fmla="*/ 0 h 6049786"/>
              <a:gd name="connsiteX11" fmla="*/ 5925416 w 5925416"/>
              <a:gd name="connsiteY11" fmla="*/ 670976 h 6049786"/>
              <a:gd name="connsiteX12" fmla="*/ 5925416 w 5925416"/>
              <a:gd name="connsiteY12" fmla="*/ 1099961 h 6049786"/>
              <a:gd name="connsiteX13" fmla="*/ 5925416 w 5925416"/>
              <a:gd name="connsiteY13" fmla="*/ 1649942 h 6049786"/>
              <a:gd name="connsiteX14" fmla="*/ 5925416 w 5925416"/>
              <a:gd name="connsiteY14" fmla="*/ 2260420 h 6049786"/>
              <a:gd name="connsiteX15" fmla="*/ 5925416 w 5925416"/>
              <a:gd name="connsiteY15" fmla="*/ 2931396 h 6049786"/>
              <a:gd name="connsiteX16" fmla="*/ 5925416 w 5925416"/>
              <a:gd name="connsiteY16" fmla="*/ 3541875 h 6049786"/>
              <a:gd name="connsiteX17" fmla="*/ 5925416 w 5925416"/>
              <a:gd name="connsiteY17" fmla="*/ 4212851 h 6049786"/>
              <a:gd name="connsiteX18" fmla="*/ 5925416 w 5925416"/>
              <a:gd name="connsiteY18" fmla="*/ 4823329 h 6049786"/>
              <a:gd name="connsiteX19" fmla="*/ 5925416 w 5925416"/>
              <a:gd name="connsiteY19" fmla="*/ 5252314 h 6049786"/>
              <a:gd name="connsiteX20" fmla="*/ 5925416 w 5925416"/>
              <a:gd name="connsiteY20" fmla="*/ 6049786 h 6049786"/>
              <a:gd name="connsiteX21" fmla="*/ 5392129 w 5925416"/>
              <a:gd name="connsiteY21" fmla="*/ 6049786 h 6049786"/>
              <a:gd name="connsiteX22" fmla="*/ 4799587 w 5925416"/>
              <a:gd name="connsiteY22" fmla="*/ 6049786 h 6049786"/>
              <a:gd name="connsiteX23" fmla="*/ 4384808 w 5925416"/>
              <a:gd name="connsiteY23" fmla="*/ 6049786 h 6049786"/>
              <a:gd name="connsiteX24" fmla="*/ 3851520 w 5925416"/>
              <a:gd name="connsiteY24" fmla="*/ 6049786 h 6049786"/>
              <a:gd name="connsiteX25" fmla="*/ 3199725 w 5925416"/>
              <a:gd name="connsiteY25" fmla="*/ 6049786 h 6049786"/>
              <a:gd name="connsiteX26" fmla="*/ 2725691 w 5925416"/>
              <a:gd name="connsiteY26" fmla="*/ 6049786 h 6049786"/>
              <a:gd name="connsiteX27" fmla="*/ 2014641 w 5925416"/>
              <a:gd name="connsiteY27" fmla="*/ 6049786 h 6049786"/>
              <a:gd name="connsiteX28" fmla="*/ 1303592 w 5925416"/>
              <a:gd name="connsiteY28" fmla="*/ 6049786 h 6049786"/>
              <a:gd name="connsiteX29" fmla="*/ 711050 w 5925416"/>
              <a:gd name="connsiteY29" fmla="*/ 6049786 h 6049786"/>
              <a:gd name="connsiteX30" fmla="*/ 0 w 5925416"/>
              <a:gd name="connsiteY30" fmla="*/ 6049786 h 6049786"/>
              <a:gd name="connsiteX31" fmla="*/ 0 w 5925416"/>
              <a:gd name="connsiteY31" fmla="*/ 5499805 h 6049786"/>
              <a:gd name="connsiteX32" fmla="*/ 0 w 5925416"/>
              <a:gd name="connsiteY32" fmla="*/ 5070821 h 6049786"/>
              <a:gd name="connsiteX33" fmla="*/ 0 w 5925416"/>
              <a:gd name="connsiteY33" fmla="*/ 4641836 h 6049786"/>
              <a:gd name="connsiteX34" fmla="*/ 0 w 5925416"/>
              <a:gd name="connsiteY34" fmla="*/ 4212851 h 6049786"/>
              <a:gd name="connsiteX35" fmla="*/ 0 w 5925416"/>
              <a:gd name="connsiteY35" fmla="*/ 3783866 h 6049786"/>
              <a:gd name="connsiteX36" fmla="*/ 0 w 5925416"/>
              <a:gd name="connsiteY36" fmla="*/ 3294383 h 6049786"/>
              <a:gd name="connsiteX37" fmla="*/ 0 w 5925416"/>
              <a:gd name="connsiteY37" fmla="*/ 2865399 h 6049786"/>
              <a:gd name="connsiteX38" fmla="*/ 0 w 5925416"/>
              <a:gd name="connsiteY38" fmla="*/ 2375916 h 6049786"/>
              <a:gd name="connsiteX39" fmla="*/ 0 w 5925416"/>
              <a:gd name="connsiteY39" fmla="*/ 1765438 h 6049786"/>
              <a:gd name="connsiteX40" fmla="*/ 0 w 5925416"/>
              <a:gd name="connsiteY40" fmla="*/ 1336453 h 6049786"/>
              <a:gd name="connsiteX41" fmla="*/ 0 w 5925416"/>
              <a:gd name="connsiteY41" fmla="*/ 967966 h 6049786"/>
              <a:gd name="connsiteX42" fmla="*/ 0 w 5925416"/>
              <a:gd name="connsiteY42" fmla="*/ 0 h 604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25416" h="6049786" fill="none" extrusionOk="0">
                <a:moveTo>
                  <a:pt x="0" y="0"/>
                </a:moveTo>
                <a:cubicBezTo>
                  <a:pt x="112476" y="-29344"/>
                  <a:pt x="321122" y="20449"/>
                  <a:pt x="474033" y="0"/>
                </a:cubicBezTo>
                <a:cubicBezTo>
                  <a:pt x="626944" y="-20449"/>
                  <a:pt x="685364" y="10390"/>
                  <a:pt x="888812" y="0"/>
                </a:cubicBezTo>
                <a:cubicBezTo>
                  <a:pt x="1092260" y="-10390"/>
                  <a:pt x="1333922" y="64476"/>
                  <a:pt x="1481354" y="0"/>
                </a:cubicBezTo>
                <a:cubicBezTo>
                  <a:pt x="1628786" y="-64476"/>
                  <a:pt x="1986906" y="6964"/>
                  <a:pt x="2192404" y="0"/>
                </a:cubicBezTo>
                <a:cubicBezTo>
                  <a:pt x="2397902" y="-6964"/>
                  <a:pt x="2492511" y="63298"/>
                  <a:pt x="2725691" y="0"/>
                </a:cubicBezTo>
                <a:cubicBezTo>
                  <a:pt x="2958871" y="-63298"/>
                  <a:pt x="3008140" y="4558"/>
                  <a:pt x="3258979" y="0"/>
                </a:cubicBezTo>
                <a:cubicBezTo>
                  <a:pt x="3509818" y="-4558"/>
                  <a:pt x="3666731" y="18565"/>
                  <a:pt x="3851520" y="0"/>
                </a:cubicBezTo>
                <a:cubicBezTo>
                  <a:pt x="4036309" y="-18565"/>
                  <a:pt x="4226954" y="75617"/>
                  <a:pt x="4503316" y="0"/>
                </a:cubicBezTo>
                <a:cubicBezTo>
                  <a:pt x="4779678" y="-75617"/>
                  <a:pt x="4908155" y="35212"/>
                  <a:pt x="5155112" y="0"/>
                </a:cubicBezTo>
                <a:cubicBezTo>
                  <a:pt x="5402069" y="-35212"/>
                  <a:pt x="5545742" y="58147"/>
                  <a:pt x="5925416" y="0"/>
                </a:cubicBezTo>
                <a:cubicBezTo>
                  <a:pt x="5944110" y="162028"/>
                  <a:pt x="5866641" y="335766"/>
                  <a:pt x="5925416" y="670976"/>
                </a:cubicBezTo>
                <a:cubicBezTo>
                  <a:pt x="5984191" y="1006186"/>
                  <a:pt x="5907143" y="918575"/>
                  <a:pt x="5925416" y="1099961"/>
                </a:cubicBezTo>
                <a:cubicBezTo>
                  <a:pt x="5943689" y="1281348"/>
                  <a:pt x="5919909" y="1387074"/>
                  <a:pt x="5925416" y="1649942"/>
                </a:cubicBezTo>
                <a:cubicBezTo>
                  <a:pt x="5930923" y="1912810"/>
                  <a:pt x="5876101" y="2015231"/>
                  <a:pt x="5925416" y="2260420"/>
                </a:cubicBezTo>
                <a:cubicBezTo>
                  <a:pt x="5974731" y="2505609"/>
                  <a:pt x="5895065" y="2747246"/>
                  <a:pt x="5925416" y="2931396"/>
                </a:cubicBezTo>
                <a:cubicBezTo>
                  <a:pt x="5955767" y="3115546"/>
                  <a:pt x="5918380" y="3339920"/>
                  <a:pt x="5925416" y="3541875"/>
                </a:cubicBezTo>
                <a:cubicBezTo>
                  <a:pt x="5932452" y="3743830"/>
                  <a:pt x="5916412" y="4015576"/>
                  <a:pt x="5925416" y="4212851"/>
                </a:cubicBezTo>
                <a:cubicBezTo>
                  <a:pt x="5934420" y="4410126"/>
                  <a:pt x="5878360" y="4677657"/>
                  <a:pt x="5925416" y="4823329"/>
                </a:cubicBezTo>
                <a:cubicBezTo>
                  <a:pt x="5972472" y="4969001"/>
                  <a:pt x="5874556" y="5079223"/>
                  <a:pt x="5925416" y="5252314"/>
                </a:cubicBezTo>
                <a:cubicBezTo>
                  <a:pt x="5976276" y="5425406"/>
                  <a:pt x="5900953" y="5841421"/>
                  <a:pt x="5925416" y="6049786"/>
                </a:cubicBezTo>
                <a:cubicBezTo>
                  <a:pt x="5730950" y="6052709"/>
                  <a:pt x="5569318" y="6016295"/>
                  <a:pt x="5392129" y="6049786"/>
                </a:cubicBezTo>
                <a:cubicBezTo>
                  <a:pt x="5214940" y="6083277"/>
                  <a:pt x="5013106" y="6005004"/>
                  <a:pt x="4799587" y="6049786"/>
                </a:cubicBezTo>
                <a:cubicBezTo>
                  <a:pt x="4586068" y="6094568"/>
                  <a:pt x="4559771" y="6008390"/>
                  <a:pt x="4384808" y="6049786"/>
                </a:cubicBezTo>
                <a:cubicBezTo>
                  <a:pt x="4209845" y="6091182"/>
                  <a:pt x="3996930" y="5997028"/>
                  <a:pt x="3851520" y="6049786"/>
                </a:cubicBezTo>
                <a:cubicBezTo>
                  <a:pt x="3706110" y="6102544"/>
                  <a:pt x="3405778" y="5990258"/>
                  <a:pt x="3199725" y="6049786"/>
                </a:cubicBezTo>
                <a:cubicBezTo>
                  <a:pt x="2993673" y="6109314"/>
                  <a:pt x="2942345" y="6007648"/>
                  <a:pt x="2725691" y="6049786"/>
                </a:cubicBezTo>
                <a:cubicBezTo>
                  <a:pt x="2509037" y="6091924"/>
                  <a:pt x="2164646" y="6030442"/>
                  <a:pt x="2014641" y="6049786"/>
                </a:cubicBezTo>
                <a:cubicBezTo>
                  <a:pt x="1864636" y="6069130"/>
                  <a:pt x="1613588" y="5986215"/>
                  <a:pt x="1303592" y="6049786"/>
                </a:cubicBezTo>
                <a:cubicBezTo>
                  <a:pt x="993596" y="6113357"/>
                  <a:pt x="913164" y="6018738"/>
                  <a:pt x="711050" y="6049786"/>
                </a:cubicBezTo>
                <a:cubicBezTo>
                  <a:pt x="508936" y="6080834"/>
                  <a:pt x="322992" y="6033454"/>
                  <a:pt x="0" y="6049786"/>
                </a:cubicBezTo>
                <a:cubicBezTo>
                  <a:pt x="-55679" y="5809285"/>
                  <a:pt x="29343" y="5749002"/>
                  <a:pt x="0" y="5499805"/>
                </a:cubicBezTo>
                <a:cubicBezTo>
                  <a:pt x="-29343" y="5250608"/>
                  <a:pt x="49491" y="5196903"/>
                  <a:pt x="0" y="5070821"/>
                </a:cubicBezTo>
                <a:cubicBezTo>
                  <a:pt x="-49491" y="4944739"/>
                  <a:pt x="41490" y="4842913"/>
                  <a:pt x="0" y="4641836"/>
                </a:cubicBezTo>
                <a:cubicBezTo>
                  <a:pt x="-41490" y="4440759"/>
                  <a:pt x="25717" y="4407373"/>
                  <a:pt x="0" y="4212851"/>
                </a:cubicBezTo>
                <a:cubicBezTo>
                  <a:pt x="-25717" y="4018330"/>
                  <a:pt x="25519" y="3996272"/>
                  <a:pt x="0" y="3783866"/>
                </a:cubicBezTo>
                <a:cubicBezTo>
                  <a:pt x="-25519" y="3571461"/>
                  <a:pt x="39738" y="3463093"/>
                  <a:pt x="0" y="3294383"/>
                </a:cubicBezTo>
                <a:cubicBezTo>
                  <a:pt x="-39738" y="3125673"/>
                  <a:pt x="39957" y="2980819"/>
                  <a:pt x="0" y="2865399"/>
                </a:cubicBezTo>
                <a:cubicBezTo>
                  <a:pt x="-39957" y="2749979"/>
                  <a:pt x="33600" y="2593515"/>
                  <a:pt x="0" y="2375916"/>
                </a:cubicBezTo>
                <a:cubicBezTo>
                  <a:pt x="-33600" y="2158317"/>
                  <a:pt x="72689" y="1972252"/>
                  <a:pt x="0" y="1765438"/>
                </a:cubicBezTo>
                <a:cubicBezTo>
                  <a:pt x="-72689" y="1558624"/>
                  <a:pt x="10318" y="1485866"/>
                  <a:pt x="0" y="1336453"/>
                </a:cubicBezTo>
                <a:cubicBezTo>
                  <a:pt x="-10318" y="1187040"/>
                  <a:pt x="43654" y="1099836"/>
                  <a:pt x="0" y="967966"/>
                </a:cubicBezTo>
                <a:cubicBezTo>
                  <a:pt x="-43654" y="836096"/>
                  <a:pt x="72423" y="409430"/>
                  <a:pt x="0" y="0"/>
                </a:cubicBezTo>
                <a:close/>
              </a:path>
              <a:path w="5925416" h="6049786" stroke="0" extrusionOk="0">
                <a:moveTo>
                  <a:pt x="0" y="0"/>
                </a:moveTo>
                <a:cubicBezTo>
                  <a:pt x="115910" y="-42321"/>
                  <a:pt x="343139" y="33209"/>
                  <a:pt x="533287" y="0"/>
                </a:cubicBezTo>
                <a:cubicBezTo>
                  <a:pt x="723435" y="-33209"/>
                  <a:pt x="762715" y="33413"/>
                  <a:pt x="948067" y="0"/>
                </a:cubicBezTo>
                <a:cubicBezTo>
                  <a:pt x="1133419" y="-33413"/>
                  <a:pt x="1478844" y="14308"/>
                  <a:pt x="1659116" y="0"/>
                </a:cubicBezTo>
                <a:cubicBezTo>
                  <a:pt x="1839388" y="-14308"/>
                  <a:pt x="2041821" y="2721"/>
                  <a:pt x="2192404" y="0"/>
                </a:cubicBezTo>
                <a:cubicBezTo>
                  <a:pt x="2342987" y="-2721"/>
                  <a:pt x="2478921" y="15249"/>
                  <a:pt x="2725691" y="0"/>
                </a:cubicBezTo>
                <a:cubicBezTo>
                  <a:pt x="2972461" y="-15249"/>
                  <a:pt x="3256984" y="20131"/>
                  <a:pt x="3436741" y="0"/>
                </a:cubicBezTo>
                <a:cubicBezTo>
                  <a:pt x="3616498" y="-20131"/>
                  <a:pt x="3705959" y="19830"/>
                  <a:pt x="3910775" y="0"/>
                </a:cubicBezTo>
                <a:cubicBezTo>
                  <a:pt x="4115591" y="-19830"/>
                  <a:pt x="4316163" y="76147"/>
                  <a:pt x="4621824" y="0"/>
                </a:cubicBezTo>
                <a:cubicBezTo>
                  <a:pt x="4927485" y="-76147"/>
                  <a:pt x="5003122" y="7639"/>
                  <a:pt x="5332874" y="0"/>
                </a:cubicBezTo>
                <a:cubicBezTo>
                  <a:pt x="5662626" y="-7639"/>
                  <a:pt x="5652921" y="49946"/>
                  <a:pt x="5925416" y="0"/>
                </a:cubicBezTo>
                <a:cubicBezTo>
                  <a:pt x="5977738" y="194404"/>
                  <a:pt x="5901130" y="434466"/>
                  <a:pt x="5925416" y="670976"/>
                </a:cubicBezTo>
                <a:cubicBezTo>
                  <a:pt x="5949702" y="907486"/>
                  <a:pt x="5890064" y="1125004"/>
                  <a:pt x="5925416" y="1281455"/>
                </a:cubicBezTo>
                <a:cubicBezTo>
                  <a:pt x="5960768" y="1437906"/>
                  <a:pt x="5924436" y="1497760"/>
                  <a:pt x="5925416" y="1649942"/>
                </a:cubicBezTo>
                <a:cubicBezTo>
                  <a:pt x="5926396" y="1802124"/>
                  <a:pt x="5896696" y="2049616"/>
                  <a:pt x="5925416" y="2199922"/>
                </a:cubicBezTo>
                <a:cubicBezTo>
                  <a:pt x="5954136" y="2350228"/>
                  <a:pt x="5894337" y="2630545"/>
                  <a:pt x="5925416" y="2749903"/>
                </a:cubicBezTo>
                <a:cubicBezTo>
                  <a:pt x="5956495" y="2869261"/>
                  <a:pt x="5888213" y="3065579"/>
                  <a:pt x="5925416" y="3299883"/>
                </a:cubicBezTo>
                <a:cubicBezTo>
                  <a:pt x="5962619" y="3534187"/>
                  <a:pt x="5897057" y="3721591"/>
                  <a:pt x="5925416" y="3910362"/>
                </a:cubicBezTo>
                <a:cubicBezTo>
                  <a:pt x="5953775" y="4099133"/>
                  <a:pt x="5853209" y="4227174"/>
                  <a:pt x="5925416" y="4520840"/>
                </a:cubicBezTo>
                <a:cubicBezTo>
                  <a:pt x="5997623" y="4814506"/>
                  <a:pt x="5919704" y="5001025"/>
                  <a:pt x="5925416" y="5131318"/>
                </a:cubicBezTo>
                <a:cubicBezTo>
                  <a:pt x="5931128" y="5261611"/>
                  <a:pt x="5906958" y="5327706"/>
                  <a:pt x="5925416" y="5499805"/>
                </a:cubicBezTo>
                <a:cubicBezTo>
                  <a:pt x="5943874" y="5671904"/>
                  <a:pt x="5870569" y="5920972"/>
                  <a:pt x="5925416" y="6049786"/>
                </a:cubicBezTo>
                <a:cubicBezTo>
                  <a:pt x="5686643" y="6119351"/>
                  <a:pt x="5450565" y="6013775"/>
                  <a:pt x="5273620" y="6049786"/>
                </a:cubicBezTo>
                <a:cubicBezTo>
                  <a:pt x="5096675" y="6085797"/>
                  <a:pt x="4989223" y="6030781"/>
                  <a:pt x="4799587" y="6049786"/>
                </a:cubicBezTo>
                <a:cubicBezTo>
                  <a:pt x="4609951" y="6068791"/>
                  <a:pt x="4368272" y="6039242"/>
                  <a:pt x="4207045" y="6049786"/>
                </a:cubicBezTo>
                <a:cubicBezTo>
                  <a:pt x="4045818" y="6060330"/>
                  <a:pt x="3899574" y="6044950"/>
                  <a:pt x="3792266" y="6049786"/>
                </a:cubicBezTo>
                <a:cubicBezTo>
                  <a:pt x="3684958" y="6054622"/>
                  <a:pt x="3468846" y="6017274"/>
                  <a:pt x="3377487" y="6049786"/>
                </a:cubicBezTo>
                <a:cubicBezTo>
                  <a:pt x="3286128" y="6082298"/>
                  <a:pt x="3048510" y="5982400"/>
                  <a:pt x="2784946" y="6049786"/>
                </a:cubicBezTo>
                <a:cubicBezTo>
                  <a:pt x="2521382" y="6117172"/>
                  <a:pt x="2433795" y="6013295"/>
                  <a:pt x="2310912" y="6049786"/>
                </a:cubicBezTo>
                <a:cubicBezTo>
                  <a:pt x="2188029" y="6086277"/>
                  <a:pt x="1916746" y="5972076"/>
                  <a:pt x="1659116" y="6049786"/>
                </a:cubicBezTo>
                <a:cubicBezTo>
                  <a:pt x="1401486" y="6127496"/>
                  <a:pt x="1419224" y="6043902"/>
                  <a:pt x="1185083" y="6049786"/>
                </a:cubicBezTo>
                <a:cubicBezTo>
                  <a:pt x="950942" y="6055670"/>
                  <a:pt x="774641" y="5997436"/>
                  <a:pt x="533287" y="6049786"/>
                </a:cubicBezTo>
                <a:cubicBezTo>
                  <a:pt x="291933" y="6102136"/>
                  <a:pt x="178436" y="6012549"/>
                  <a:pt x="0" y="6049786"/>
                </a:cubicBezTo>
                <a:cubicBezTo>
                  <a:pt x="-47420" y="5860148"/>
                  <a:pt x="26874" y="5586976"/>
                  <a:pt x="0" y="5439308"/>
                </a:cubicBezTo>
                <a:cubicBezTo>
                  <a:pt x="-26874" y="5291640"/>
                  <a:pt x="46469" y="4988165"/>
                  <a:pt x="0" y="4828829"/>
                </a:cubicBezTo>
                <a:cubicBezTo>
                  <a:pt x="-46469" y="4669493"/>
                  <a:pt x="32150" y="4315400"/>
                  <a:pt x="0" y="4157853"/>
                </a:cubicBezTo>
                <a:cubicBezTo>
                  <a:pt x="-32150" y="4000306"/>
                  <a:pt x="24152" y="3839179"/>
                  <a:pt x="0" y="3668370"/>
                </a:cubicBezTo>
                <a:cubicBezTo>
                  <a:pt x="-24152" y="3497561"/>
                  <a:pt x="76409" y="3219390"/>
                  <a:pt x="0" y="2997394"/>
                </a:cubicBezTo>
                <a:cubicBezTo>
                  <a:pt x="-76409" y="2775398"/>
                  <a:pt x="960" y="2755611"/>
                  <a:pt x="0" y="2568409"/>
                </a:cubicBezTo>
                <a:cubicBezTo>
                  <a:pt x="-960" y="2381208"/>
                  <a:pt x="5230" y="2360938"/>
                  <a:pt x="0" y="2199922"/>
                </a:cubicBezTo>
                <a:cubicBezTo>
                  <a:pt x="-5230" y="2038906"/>
                  <a:pt x="16405" y="1952873"/>
                  <a:pt x="0" y="1831435"/>
                </a:cubicBezTo>
                <a:cubicBezTo>
                  <a:pt x="-16405" y="1709997"/>
                  <a:pt x="7739" y="1510930"/>
                  <a:pt x="0" y="1220957"/>
                </a:cubicBezTo>
                <a:cubicBezTo>
                  <a:pt x="-7739" y="930984"/>
                  <a:pt x="2304" y="944157"/>
                  <a:pt x="0" y="852470"/>
                </a:cubicBezTo>
                <a:cubicBezTo>
                  <a:pt x="-2304" y="760783"/>
                  <a:pt x="95376" y="40198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47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700560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47825" y="7315526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1A7BB0E2-E732-B54E-919A-3951F204C6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9" y="594210"/>
            <a:ext cx="785130" cy="12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47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7079519"/>
            <a:ext cx="6858000" cy="1604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Veröffentlicht</a:t>
            </a:r>
            <a:r>
              <a:rPr lang="de-DE" b="1" baseline="0" dirty="0"/>
              <a:t> unter CC BY SA</a:t>
            </a:r>
          </a:p>
          <a:p>
            <a:pPr algn="ctr"/>
            <a:endParaRPr lang="de-DE" b="0" baseline="0" dirty="0"/>
          </a:p>
          <a:p>
            <a:pPr algn="ctr"/>
            <a:r>
              <a:rPr lang="de-DE" b="0" dirty="0"/>
              <a:t>Dieses Werk ist unter einer Creative </a:t>
            </a:r>
            <a:r>
              <a:rPr lang="de-DE" b="0" dirty="0" err="1"/>
              <a:t>Commons</a:t>
            </a:r>
            <a:r>
              <a:rPr lang="de-DE" b="0" dirty="0"/>
              <a:t> Lizenz vom Typ Namensnennung - Weitergabe unter gleichen Bedingungen 4.0 International zugänglich. 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90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703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74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21.12.21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1079580-F4BC-534B-B957-40A5E00EFE9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8922280"/>
            <a:ext cx="3686175" cy="8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ngall.com/play-button-png" TargetMode="Externa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-465327" y="2430483"/>
            <a:ext cx="6217474" cy="2522517"/>
          </a:xfrm>
        </p:spPr>
        <p:txBody>
          <a:bodyPr>
            <a:normAutofit lnSpcReduction="10000"/>
            <a:scene3d>
              <a:camera prst="perspectiveHeroicExtremeLeftFacing"/>
              <a:lightRig rig="threePt" dir="t"/>
            </a:scene3d>
          </a:bodyPr>
          <a:lstStyle/>
          <a:p>
            <a:pPr marL="0" indent="0" algn="ctr">
              <a:buNone/>
            </a:pP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Markus Persson, der Erfinder von Minecraft, hat die erste Version von Minecraft 2009 in </a:t>
            </a:r>
            <a:r>
              <a:rPr lang="de-DE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nur 6 Tagen </a:t>
            </a: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programmiert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2E7860A-9DB0-8F4A-B1AD-1AB3BB81CBE3}"/>
              </a:ext>
            </a:extLst>
          </p:cNvPr>
          <p:cNvSpPr/>
          <p:nvPr/>
        </p:nvSpPr>
        <p:spPr>
          <a:xfrm>
            <a:off x="227642" y="1019472"/>
            <a:ext cx="6402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Ubuntu" panose="020B0504030602030204" pitchFamily="34" charset="0"/>
              </a:rPr>
              <a:t>Wusstest</a:t>
            </a:r>
            <a:r>
              <a:rPr lang="de-DE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Du schon?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4CCDEE-525C-0149-914A-502E2D8BB88B}"/>
              </a:ext>
            </a:extLst>
          </p:cNvPr>
          <p:cNvSpPr/>
          <p:nvPr/>
        </p:nvSpPr>
        <p:spPr>
          <a:xfrm>
            <a:off x="95395" y="447973"/>
            <a:ext cx="66672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000" b="0" cap="none" spc="0" dirty="0">
                <a:ln w="0"/>
                <a:effectLst/>
                <a:latin typeface="Ubuntu" panose="020B0504030602030204" pitchFamily="34" charset="0"/>
              </a:rPr>
              <a:t>Unnützes Minecraft Wissen:</a:t>
            </a:r>
          </a:p>
        </p:txBody>
      </p:sp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Level #1:</a:t>
            </a:r>
            <a:br>
              <a:rPr lang="de-DE" dirty="0"/>
            </a:br>
            <a:r>
              <a:rPr lang="de-DE" dirty="0"/>
              <a:t>Einführung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Erste Schritte mit der RoboSchildkröte: Finde den geheimen Gegenstand!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485899" y="619125"/>
            <a:ext cx="4547237" cy="326448"/>
          </a:xfrm>
        </p:spPr>
        <p:txBody>
          <a:bodyPr/>
          <a:lstStyle/>
          <a:p>
            <a:r>
              <a:rPr lang="de-DE" dirty="0"/>
              <a:t>Programmieren lernen in Minecraft</a:t>
            </a:r>
          </a:p>
        </p:txBody>
      </p:sp>
      <p:pic>
        <p:nvPicPr>
          <p:cNvPr id="16" name="Grafik 15" descr="Ein Bild, das Text, Container, Tisch enthält.&#10;&#10;Automatisch generierte Beschreibung">
            <a:extLst>
              <a:ext uri="{FF2B5EF4-FFF2-40B4-BE49-F238E27FC236}">
                <a16:creationId xmlns:a16="http://schemas.microsoft.com/office/drawing/2014/main" id="{FA7C1BDA-12DE-5C40-A4BF-448F9CFD9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3022236"/>
            <a:ext cx="3889375" cy="38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D97A1FE2-10AC-7D4C-B85C-84C02D9FD633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rgbClr val="47BE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06741"/>
            <a:ext cx="5829300" cy="1195330"/>
          </a:xfrm>
        </p:spPr>
        <p:txBody>
          <a:bodyPr>
            <a:no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Erster Start mit der </a:t>
            </a:r>
            <a:br>
              <a:rPr lang="de-DE" sz="3600" dirty="0">
                <a:latin typeface="Ubuntu" panose="020B0504030602030204" pitchFamily="34" charset="0"/>
              </a:rPr>
            </a:br>
            <a:r>
              <a:rPr lang="de-DE" sz="3600" dirty="0">
                <a:latin typeface="Ubuntu" panose="020B0504030602030204" pitchFamily="34" charset="0"/>
              </a:rPr>
              <a:t>RoboSchildkröte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Ubuntu" panose="020B0504030602030204" pitchFamily="34" charset="0"/>
              </a:rPr>
              <a:t> </a:t>
            </a:r>
            <a:endParaRPr lang="de-DE" dirty="0">
              <a:latin typeface="Ubuntu" panose="020B050403060203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9CEC99F-B064-0340-9A41-54FBC4F0C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79" y="3990680"/>
            <a:ext cx="6046839" cy="2822374"/>
          </a:xfrm>
          <a:prstGeom prst="rect">
            <a:avLst/>
          </a:prstGeom>
        </p:spPr>
      </p:pic>
      <p:sp>
        <p:nvSpPr>
          <p:cNvPr id="19" name="Titel 1">
            <a:extLst>
              <a:ext uri="{FF2B5EF4-FFF2-40B4-BE49-F238E27FC236}">
                <a16:creationId xmlns:a16="http://schemas.microsoft.com/office/drawing/2014/main" id="{2B1099BB-1798-8A4B-B8DA-78F38D7D6AC7}"/>
              </a:ext>
            </a:extLst>
          </p:cNvPr>
          <p:cNvSpPr txBox="1">
            <a:spLocks/>
          </p:cNvSpPr>
          <p:nvPr/>
        </p:nvSpPr>
        <p:spPr>
          <a:xfrm>
            <a:off x="514349" y="2795350"/>
            <a:ext cx="5829300" cy="1195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Ubuntu" panose="020B0504030602030204" pitchFamily="34" charset="0"/>
              </a:rPr>
              <a:t>Übersicht der Fernbedienung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D39E484-5E21-3E44-B8F3-B60B7338BE70}"/>
              </a:ext>
            </a:extLst>
          </p:cNvPr>
          <p:cNvSpPr txBox="1"/>
          <p:nvPr/>
        </p:nvSpPr>
        <p:spPr>
          <a:xfrm>
            <a:off x="514350" y="1713274"/>
            <a:ext cx="5829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600" dirty="0">
                <a:latin typeface="Ubuntu" panose="020B0504030602030204" pitchFamily="34" charset="0"/>
              </a:rPr>
              <a:t>Der </a:t>
            </a:r>
            <a:r>
              <a:rPr lang="de-DE" sz="1600" b="1" dirty="0">
                <a:latin typeface="Ubuntu" panose="020B0504030602030204" pitchFamily="34" charset="0"/>
              </a:rPr>
              <a:t>Buttler</a:t>
            </a:r>
            <a:r>
              <a:rPr lang="de-DE" sz="1600" dirty="0">
                <a:latin typeface="Ubuntu" panose="020B0504030602030204" pitchFamily="34" charset="0"/>
              </a:rPr>
              <a:t> am Eingang gibt Dir alles</a:t>
            </a:r>
          </a:p>
          <a:p>
            <a:pPr marL="285750" indent="-285750">
              <a:buFontTx/>
              <a:buChar char="-"/>
            </a:pPr>
            <a:r>
              <a:rPr lang="de-DE" sz="1600" b="1" dirty="0">
                <a:latin typeface="Ubuntu" panose="020B0504030602030204" pitchFamily="34" charset="0"/>
              </a:rPr>
              <a:t>Fernbedienung</a:t>
            </a:r>
            <a:r>
              <a:rPr lang="de-DE" sz="1600" dirty="0">
                <a:latin typeface="Ubuntu" panose="020B0504030602030204" pitchFamily="34" charset="0"/>
              </a:rPr>
              <a:t>: einmal rechts klicken -&gt; rechte Hand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latin typeface="Ubuntu" panose="020B0504030602030204" pitchFamily="34" charset="0"/>
              </a:rPr>
              <a:t>Schildkröte auf </a:t>
            </a:r>
            <a:r>
              <a:rPr lang="de-DE" sz="1600" b="1" dirty="0">
                <a:latin typeface="Ubuntu" panose="020B0504030602030204" pitchFamily="34" charset="0"/>
              </a:rPr>
              <a:t>blauen Kreis </a:t>
            </a:r>
            <a:r>
              <a:rPr lang="de-DE" sz="1600" dirty="0">
                <a:latin typeface="Ubuntu" panose="020B0504030602030204" pitchFamily="34" charset="0"/>
              </a:rPr>
              <a:t>setzen..</a:t>
            </a:r>
          </a:p>
          <a:p>
            <a:pPr marL="285750" indent="-285750">
              <a:buFontTx/>
              <a:buChar char="-"/>
            </a:pPr>
            <a:r>
              <a:rPr lang="de-DE" sz="1600" dirty="0">
                <a:latin typeface="Ubuntu" panose="020B0504030602030204" pitchFamily="34" charset="0"/>
              </a:rPr>
              <a:t>Fertig!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46255A-D894-054A-B457-99B090D72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58" y="7412033"/>
            <a:ext cx="1204137" cy="120413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A8E8DC9-914E-7946-BAFF-90508EB5E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4349" y="7332296"/>
            <a:ext cx="1204137" cy="1204137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6521B5E9-CF61-1D4D-9086-5B67765F43EF}"/>
              </a:ext>
            </a:extLst>
          </p:cNvPr>
          <p:cNvSpPr txBox="1">
            <a:spLocks/>
          </p:cNvSpPr>
          <p:nvPr/>
        </p:nvSpPr>
        <p:spPr>
          <a:xfrm>
            <a:off x="1718489" y="7351531"/>
            <a:ext cx="3277370" cy="1195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Ubuntu" panose="020B0504030602030204" pitchFamily="34" charset="0"/>
              </a:rPr>
              <a:t>Video mit </a:t>
            </a:r>
          </a:p>
          <a:p>
            <a:r>
              <a:rPr lang="de-DE" dirty="0">
                <a:latin typeface="Ubuntu" panose="020B0504030602030204" pitchFamily="34" charset="0"/>
              </a:rPr>
              <a:t>Anleitung</a:t>
            </a:r>
          </a:p>
        </p:txBody>
      </p:sp>
    </p:spTree>
    <p:extLst>
      <p:ext uri="{BB962C8B-B14F-4D97-AF65-F5344CB8AC3E}">
        <p14:creationId xmlns:p14="http://schemas.microsoft.com/office/powerpoint/2010/main" val="68758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7490FDA-B095-5343-9DCF-4BB4CA63106F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rgbClr val="62BB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06741"/>
            <a:ext cx="5829300" cy="1195330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Ubuntu" panose="020B0504030602030204" pitchFamily="34" charset="0"/>
              </a:rPr>
              <a:t> </a:t>
            </a:r>
            <a:endParaRPr lang="de-DE" dirty="0">
              <a:latin typeface="Ubuntu" panose="020B050403060203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726C853-AF9A-F141-9F29-4AD10DF73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514" y="6697839"/>
            <a:ext cx="4140200" cy="24257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32E49A9-568E-4C4B-A3B7-56BB6DBC326E}"/>
              </a:ext>
            </a:extLst>
          </p:cNvPr>
          <p:cNvSpPr txBox="1"/>
          <p:nvPr/>
        </p:nvSpPr>
        <p:spPr>
          <a:xfrm>
            <a:off x="971821" y="1502071"/>
            <a:ext cx="5014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buntu" panose="020B0504030602030204" pitchFamily="34" charset="0"/>
              </a:rPr>
              <a:t>Wie du siehst, das Haus ist für Steve oder Alex zu klein - nur die RoboSchildkröte passt rein!</a:t>
            </a:r>
          </a:p>
          <a:p>
            <a:endParaRPr lang="de-DE" dirty="0">
              <a:latin typeface="Ubuntu" panose="020B0504030602030204" pitchFamily="34" charset="0"/>
            </a:endParaRPr>
          </a:p>
          <a:p>
            <a:r>
              <a:rPr lang="de-DE" b="1" dirty="0">
                <a:latin typeface="Ubuntu" panose="020B0504030602030204" pitchFamily="34" charset="0"/>
              </a:rPr>
              <a:t>Deine Aufgabe: Erkunde das Haus – in inneren gibt es einen versteckten Gegenstande! </a:t>
            </a:r>
          </a:p>
          <a:p>
            <a:endParaRPr lang="de-DE" dirty="0">
              <a:latin typeface="Ubuntu" panose="020B0504030602030204" pitchFamily="34" charset="0"/>
            </a:endParaRPr>
          </a:p>
          <a:p>
            <a:r>
              <a:rPr lang="de-DE" dirty="0">
                <a:latin typeface="Ubuntu" panose="020B0504030602030204" pitchFamily="34" charset="0"/>
              </a:rPr>
              <a:t>Wenn Du ihn findest, wartet die erste Belohnung auf Dich!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C5CA87-52D5-8C4B-89E2-3DC2BC78C75B}"/>
              </a:ext>
            </a:extLst>
          </p:cNvPr>
          <p:cNvSpPr txBox="1"/>
          <p:nvPr/>
        </p:nvSpPr>
        <p:spPr>
          <a:xfrm>
            <a:off x="1505619" y="7448003"/>
            <a:ext cx="2993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buntu" panose="020B0504030602030204" pitchFamily="34" charset="0"/>
              </a:rPr>
              <a:t>Geht es nicht mehr weiter?</a:t>
            </a:r>
          </a:p>
          <a:p>
            <a:r>
              <a:rPr lang="de-DE" dirty="0">
                <a:latin typeface="Ubuntu" panose="020B0504030602030204" pitchFamily="34" charset="0"/>
              </a:rPr>
              <a:t>Schau dir der roten Knopf</a:t>
            </a:r>
          </a:p>
          <a:p>
            <a:r>
              <a:rPr lang="de-DE" dirty="0">
                <a:latin typeface="Ubuntu" panose="020B0504030602030204" pitchFamily="34" charset="0"/>
              </a:rPr>
              <a:t>Mal genauer an…</a:t>
            </a:r>
          </a:p>
        </p:txBody>
      </p:sp>
      <p:pic>
        <p:nvPicPr>
          <p:cNvPr id="17" name="Grafik 16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6FC87A6E-C9DD-DF42-9B12-BD314584A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8" y="7389176"/>
            <a:ext cx="648369" cy="104302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72D636D-ACAF-074B-A7D7-E4A4665E1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50" y="5740247"/>
            <a:ext cx="878582" cy="87858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2DEF7AE-C88C-D746-9FD8-8122FE9E5170}"/>
              </a:ext>
            </a:extLst>
          </p:cNvPr>
          <p:cNvSpPr/>
          <p:nvPr/>
        </p:nvSpPr>
        <p:spPr>
          <a:xfrm>
            <a:off x="3654194" y="6033086"/>
            <a:ext cx="28068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Lösung</a:t>
            </a:r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6815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dsLa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FA200"/>
      </a:accent1>
      <a:accent2>
        <a:srgbClr val="AD76B0"/>
      </a:accent2>
      <a:accent3>
        <a:srgbClr val="D12311"/>
      </a:accent3>
      <a:accent4>
        <a:srgbClr val="62BB9F"/>
      </a:accent4>
      <a:accent5>
        <a:srgbClr val="46BDE8"/>
      </a:accent5>
      <a:accent6>
        <a:srgbClr val="FDE67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Lernkarten" id="{91F2EFF9-224E-B74E-8FE7-A25D27E0BF8D}" vid="{656BF26E-E59E-B741-8CB0-ECADB236358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151</Words>
  <Application>Microsoft Macintosh PowerPoint</Application>
  <PresentationFormat>A4-Papier (210 x 297 mm)</PresentationFormat>
  <Paragraphs>26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Ubuntu</vt:lpstr>
      <vt:lpstr>Office</vt:lpstr>
      <vt:lpstr>PowerPoint-Präsentation</vt:lpstr>
      <vt:lpstr>Level #1: Einführung</vt:lpstr>
      <vt:lpstr>Erster Start mit der  RoboSchildkröte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Dein eignes Projekt</dc:title>
  <dc:creator>23386</dc:creator>
  <cp:lastModifiedBy>23386</cp:lastModifiedBy>
  <cp:revision>6</cp:revision>
  <cp:lastPrinted>2021-12-20T13:59:54Z</cp:lastPrinted>
  <dcterms:created xsi:type="dcterms:W3CDTF">2021-12-20T11:54:12Z</dcterms:created>
  <dcterms:modified xsi:type="dcterms:W3CDTF">2021-12-21T11:44:54Z</dcterms:modified>
</cp:coreProperties>
</file>