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4" r:id="rId2"/>
    <p:sldId id="285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BEE9"/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94" autoAdjust="0"/>
  </p:normalViewPr>
  <p:slideViewPr>
    <p:cSldViewPr snapToGrid="0">
      <p:cViewPr varScale="1">
        <p:scale>
          <a:sx n="84" d="100"/>
          <a:sy n="84" d="100"/>
        </p:scale>
        <p:origin x="3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47B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47B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5717814"/>
            <a:ext cx="6858000" cy="24736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982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FCFFA6-E2D3-42EA-AB3F-9E72BEEFB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3E71E4-8818-4650-A8BA-509F3975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76DF37-4272-40D5-8713-66DD7A7F9C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FC34BA6-524E-4CB2-A1B2-E5D9156B2F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20.12.21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7F6D6F-3E87-433A-BDD4-3D9E695C8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C865ED-8EC0-4DAF-A113-4E425E75D8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8C18E4-625A-420B-AA32-455867B732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DBB6C9-2858-48A6-B421-7C3AEE6AB22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12" name="Grafik 1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1079580-F4BC-534B-B957-40A5E00EFE9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8922280"/>
            <a:ext cx="3686175" cy="8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Dein eignes Projekt</a:t>
            </a:r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" b="1030"/>
          <a:stretch>
            <a:fillRect/>
          </a:stretch>
        </p:blipFill>
        <p:spPr/>
      </p:pic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Entwickle und präsentiere ein eigenes kleines Programm.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96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1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dsLa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FA200"/>
      </a:accent1>
      <a:accent2>
        <a:srgbClr val="AD76B0"/>
      </a:accent2>
      <a:accent3>
        <a:srgbClr val="D12311"/>
      </a:accent3>
      <a:accent4>
        <a:srgbClr val="62BB9F"/>
      </a:accent4>
      <a:accent5>
        <a:srgbClr val="46BDE8"/>
      </a:accent5>
      <a:accent6>
        <a:srgbClr val="FDE67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</Words>
  <Application>Microsoft Macintosh PowerPoint</Application>
  <PresentationFormat>A4-Papier (210 x 297 mm)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Dein eignes Projekt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23386</cp:lastModifiedBy>
  <cp:revision>71</cp:revision>
  <dcterms:created xsi:type="dcterms:W3CDTF">2018-08-08T08:03:39Z</dcterms:created>
  <dcterms:modified xsi:type="dcterms:W3CDTF">2021-12-20T11:45:23Z</dcterms:modified>
</cp:coreProperties>
</file>