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D7C6C-5696-423B-90CC-B4C0D9ED7EEC}" v="132" dt="2023-02-09T01:29:50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3AF5E-5386-4805-A66D-7AE108AF35CF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7E1C1F-8AA5-401B-A15E-DD85E89A1EE7}">
      <dgm:prSet/>
      <dgm:spPr/>
      <dgm:t>
        <a:bodyPr/>
        <a:lstStyle/>
        <a:p>
          <a:r>
            <a:rPr lang="en-US"/>
            <a:t>Kaggle is a platform that provides a community of data scientists and machine learning practitioners with resources to develop and improve their skills</a:t>
          </a:r>
        </a:p>
      </dgm:t>
    </dgm:pt>
    <dgm:pt modelId="{55ECF12B-33F1-4B85-8E08-83A417176181}" type="parTrans" cxnId="{82A16816-DFDB-4F0D-B45B-6ECA59806C08}">
      <dgm:prSet/>
      <dgm:spPr/>
      <dgm:t>
        <a:bodyPr/>
        <a:lstStyle/>
        <a:p>
          <a:endParaRPr lang="en-US"/>
        </a:p>
      </dgm:t>
    </dgm:pt>
    <dgm:pt modelId="{64FB0AC8-FD61-49C1-AA88-6567E869492F}" type="sibTrans" cxnId="{82A16816-DFDB-4F0D-B45B-6ECA59806C08}">
      <dgm:prSet/>
      <dgm:spPr/>
      <dgm:t>
        <a:bodyPr/>
        <a:lstStyle/>
        <a:p>
          <a:endParaRPr lang="en-US"/>
        </a:p>
      </dgm:t>
    </dgm:pt>
    <dgm:pt modelId="{75EF5E29-272D-4B5C-B1B7-4D1E6CBF284F}">
      <dgm:prSet/>
      <dgm:spPr/>
      <dgm:t>
        <a:bodyPr/>
        <a:lstStyle/>
        <a:p>
          <a:r>
            <a:rPr lang="en-US"/>
            <a:t>Kaggle also hosts a number of machine learning competitions, in which participants compete to build the best models for a given task</a:t>
          </a:r>
        </a:p>
      </dgm:t>
    </dgm:pt>
    <dgm:pt modelId="{7D0D445F-C7C6-4880-8830-6870E059EEB6}" type="parTrans" cxnId="{026D8E1E-E6F1-409E-9C6B-601F0B06108B}">
      <dgm:prSet/>
      <dgm:spPr/>
      <dgm:t>
        <a:bodyPr/>
        <a:lstStyle/>
        <a:p>
          <a:endParaRPr lang="en-US"/>
        </a:p>
      </dgm:t>
    </dgm:pt>
    <dgm:pt modelId="{9E572954-2076-4792-8913-4BD93BDE0A58}" type="sibTrans" cxnId="{026D8E1E-E6F1-409E-9C6B-601F0B06108B}">
      <dgm:prSet/>
      <dgm:spPr/>
      <dgm:t>
        <a:bodyPr/>
        <a:lstStyle/>
        <a:p>
          <a:endParaRPr lang="en-US"/>
        </a:p>
      </dgm:t>
    </dgm:pt>
    <dgm:pt modelId="{FF634135-5910-4147-A3E7-D8852E63E105}">
      <dgm:prSet/>
      <dgm:spPr/>
      <dgm:t>
        <a:bodyPr/>
        <a:lstStyle/>
        <a:p>
          <a:r>
            <a:rPr lang="en-US"/>
            <a:t>Kaggle also provides access to cutting-edge technologies, such as GPUs and TPUs, allowing data scientists to train their models on large datasets and tackle complex problems</a:t>
          </a:r>
        </a:p>
      </dgm:t>
    </dgm:pt>
    <dgm:pt modelId="{94C795A9-F22A-4892-9DE1-43A179E79D3A}" type="parTrans" cxnId="{994329FA-39EC-4443-B298-0828B41F2CD1}">
      <dgm:prSet/>
      <dgm:spPr/>
      <dgm:t>
        <a:bodyPr/>
        <a:lstStyle/>
        <a:p>
          <a:endParaRPr lang="en-US"/>
        </a:p>
      </dgm:t>
    </dgm:pt>
    <dgm:pt modelId="{C56D379C-17A8-426D-AE18-BA2DF5514359}" type="sibTrans" cxnId="{994329FA-39EC-4443-B298-0828B41F2CD1}">
      <dgm:prSet/>
      <dgm:spPr/>
      <dgm:t>
        <a:bodyPr/>
        <a:lstStyle/>
        <a:p>
          <a:endParaRPr lang="en-US"/>
        </a:p>
      </dgm:t>
    </dgm:pt>
    <dgm:pt modelId="{00DB7A27-F19B-4F62-864E-8F0FF07BDD3C}">
      <dgm:prSet/>
      <dgm:spPr/>
      <dgm:t>
        <a:bodyPr/>
        <a:lstStyle/>
        <a:p>
          <a:r>
            <a:rPr lang="en-US"/>
            <a:t>Additionally, Kaggle offers educational resources, such as tutorials and courses, to help data scientists develop their skills and stay up-to-date with the latest advancements in the field</a:t>
          </a:r>
        </a:p>
      </dgm:t>
    </dgm:pt>
    <dgm:pt modelId="{9CFBF297-2EA5-4237-9974-B3C14FE80A62}" type="parTrans" cxnId="{FBA1C007-7191-4DF4-B07A-89B2139C7C9B}">
      <dgm:prSet/>
      <dgm:spPr/>
      <dgm:t>
        <a:bodyPr/>
        <a:lstStyle/>
        <a:p>
          <a:endParaRPr lang="en-US"/>
        </a:p>
      </dgm:t>
    </dgm:pt>
    <dgm:pt modelId="{A930B65E-525B-4FB3-B745-BA418A9CE92D}" type="sibTrans" cxnId="{FBA1C007-7191-4DF4-B07A-89B2139C7C9B}">
      <dgm:prSet/>
      <dgm:spPr/>
      <dgm:t>
        <a:bodyPr/>
        <a:lstStyle/>
        <a:p>
          <a:endParaRPr lang="en-US"/>
        </a:p>
      </dgm:t>
    </dgm:pt>
    <dgm:pt modelId="{CAAFDD13-0CE4-4299-96DF-FEAC41BB7FCC}" type="pres">
      <dgm:prSet presAssocID="{BEE3AF5E-5386-4805-A66D-7AE108AF35CF}" presName="vert0" presStyleCnt="0">
        <dgm:presLayoutVars>
          <dgm:dir/>
          <dgm:animOne val="branch"/>
          <dgm:animLvl val="lvl"/>
        </dgm:presLayoutVars>
      </dgm:prSet>
      <dgm:spPr/>
    </dgm:pt>
    <dgm:pt modelId="{096875A6-A4F0-4E36-9B9D-27648D365370}" type="pres">
      <dgm:prSet presAssocID="{AA7E1C1F-8AA5-401B-A15E-DD85E89A1EE7}" presName="thickLine" presStyleLbl="alignNode1" presStyleIdx="0" presStyleCnt="4"/>
      <dgm:spPr/>
    </dgm:pt>
    <dgm:pt modelId="{35D3F7E9-2B93-4A4C-A87A-47AB38250895}" type="pres">
      <dgm:prSet presAssocID="{AA7E1C1F-8AA5-401B-A15E-DD85E89A1EE7}" presName="horz1" presStyleCnt="0"/>
      <dgm:spPr/>
    </dgm:pt>
    <dgm:pt modelId="{5BF3D84F-7B26-4F0F-81CB-3230199F5E93}" type="pres">
      <dgm:prSet presAssocID="{AA7E1C1F-8AA5-401B-A15E-DD85E89A1EE7}" presName="tx1" presStyleLbl="revTx" presStyleIdx="0" presStyleCnt="4"/>
      <dgm:spPr/>
    </dgm:pt>
    <dgm:pt modelId="{72FD5D60-CD8F-454D-86A2-1F4CB6DFD6C1}" type="pres">
      <dgm:prSet presAssocID="{AA7E1C1F-8AA5-401B-A15E-DD85E89A1EE7}" presName="vert1" presStyleCnt="0"/>
      <dgm:spPr/>
    </dgm:pt>
    <dgm:pt modelId="{05311A48-8E21-4416-9085-762066A47540}" type="pres">
      <dgm:prSet presAssocID="{75EF5E29-272D-4B5C-B1B7-4D1E6CBF284F}" presName="thickLine" presStyleLbl="alignNode1" presStyleIdx="1" presStyleCnt="4"/>
      <dgm:spPr/>
    </dgm:pt>
    <dgm:pt modelId="{285B19AB-7610-41D0-AC5C-7ADD1CCA0F34}" type="pres">
      <dgm:prSet presAssocID="{75EF5E29-272D-4B5C-B1B7-4D1E6CBF284F}" presName="horz1" presStyleCnt="0"/>
      <dgm:spPr/>
    </dgm:pt>
    <dgm:pt modelId="{91F0EF54-D4EF-4F9E-84C1-7FC50066A5CA}" type="pres">
      <dgm:prSet presAssocID="{75EF5E29-272D-4B5C-B1B7-4D1E6CBF284F}" presName="tx1" presStyleLbl="revTx" presStyleIdx="1" presStyleCnt="4"/>
      <dgm:spPr/>
    </dgm:pt>
    <dgm:pt modelId="{7B624492-3FA4-49D0-BC1E-A3A7DF3AC147}" type="pres">
      <dgm:prSet presAssocID="{75EF5E29-272D-4B5C-B1B7-4D1E6CBF284F}" presName="vert1" presStyleCnt="0"/>
      <dgm:spPr/>
    </dgm:pt>
    <dgm:pt modelId="{DFEF0F12-BF01-4878-9666-4B47CAEF7774}" type="pres">
      <dgm:prSet presAssocID="{FF634135-5910-4147-A3E7-D8852E63E105}" presName="thickLine" presStyleLbl="alignNode1" presStyleIdx="2" presStyleCnt="4"/>
      <dgm:spPr/>
    </dgm:pt>
    <dgm:pt modelId="{E4B62119-45CA-4D83-8231-E4394084BD5B}" type="pres">
      <dgm:prSet presAssocID="{FF634135-5910-4147-A3E7-D8852E63E105}" presName="horz1" presStyleCnt="0"/>
      <dgm:spPr/>
    </dgm:pt>
    <dgm:pt modelId="{D0D13662-DC0C-4B43-A2A9-A554F08F38D2}" type="pres">
      <dgm:prSet presAssocID="{FF634135-5910-4147-A3E7-D8852E63E105}" presName="tx1" presStyleLbl="revTx" presStyleIdx="2" presStyleCnt="4"/>
      <dgm:spPr/>
    </dgm:pt>
    <dgm:pt modelId="{9AAE2AAE-D341-4D08-9337-05D072BAA682}" type="pres">
      <dgm:prSet presAssocID="{FF634135-5910-4147-A3E7-D8852E63E105}" presName="vert1" presStyleCnt="0"/>
      <dgm:spPr/>
    </dgm:pt>
    <dgm:pt modelId="{59FAFFC2-3801-472E-9D45-8F9908A9555E}" type="pres">
      <dgm:prSet presAssocID="{00DB7A27-F19B-4F62-864E-8F0FF07BDD3C}" presName="thickLine" presStyleLbl="alignNode1" presStyleIdx="3" presStyleCnt="4"/>
      <dgm:spPr/>
    </dgm:pt>
    <dgm:pt modelId="{677A08EB-07DE-4993-A795-6C21989BC612}" type="pres">
      <dgm:prSet presAssocID="{00DB7A27-F19B-4F62-864E-8F0FF07BDD3C}" presName="horz1" presStyleCnt="0"/>
      <dgm:spPr/>
    </dgm:pt>
    <dgm:pt modelId="{82D7FBD2-BD9F-43A7-BEBF-C6316E69CBFC}" type="pres">
      <dgm:prSet presAssocID="{00DB7A27-F19B-4F62-864E-8F0FF07BDD3C}" presName="tx1" presStyleLbl="revTx" presStyleIdx="3" presStyleCnt="4"/>
      <dgm:spPr/>
    </dgm:pt>
    <dgm:pt modelId="{9AC3AAD4-1761-4865-9E01-E014F67BC749}" type="pres">
      <dgm:prSet presAssocID="{00DB7A27-F19B-4F62-864E-8F0FF07BDD3C}" presName="vert1" presStyleCnt="0"/>
      <dgm:spPr/>
    </dgm:pt>
  </dgm:ptLst>
  <dgm:cxnLst>
    <dgm:cxn modelId="{FBA1C007-7191-4DF4-B07A-89B2139C7C9B}" srcId="{BEE3AF5E-5386-4805-A66D-7AE108AF35CF}" destId="{00DB7A27-F19B-4F62-864E-8F0FF07BDD3C}" srcOrd="3" destOrd="0" parTransId="{9CFBF297-2EA5-4237-9974-B3C14FE80A62}" sibTransId="{A930B65E-525B-4FB3-B745-BA418A9CE92D}"/>
    <dgm:cxn modelId="{82A16816-DFDB-4F0D-B45B-6ECA59806C08}" srcId="{BEE3AF5E-5386-4805-A66D-7AE108AF35CF}" destId="{AA7E1C1F-8AA5-401B-A15E-DD85E89A1EE7}" srcOrd="0" destOrd="0" parTransId="{55ECF12B-33F1-4B85-8E08-83A417176181}" sibTransId="{64FB0AC8-FD61-49C1-AA88-6567E869492F}"/>
    <dgm:cxn modelId="{026D8E1E-E6F1-409E-9C6B-601F0B06108B}" srcId="{BEE3AF5E-5386-4805-A66D-7AE108AF35CF}" destId="{75EF5E29-272D-4B5C-B1B7-4D1E6CBF284F}" srcOrd="1" destOrd="0" parTransId="{7D0D445F-C7C6-4880-8830-6870E059EEB6}" sibTransId="{9E572954-2076-4792-8913-4BD93BDE0A58}"/>
    <dgm:cxn modelId="{D9E49B60-6E92-4642-B290-6ECBBF0977D0}" type="presOf" srcId="{AA7E1C1F-8AA5-401B-A15E-DD85E89A1EE7}" destId="{5BF3D84F-7B26-4F0F-81CB-3230199F5E93}" srcOrd="0" destOrd="0" presId="urn:microsoft.com/office/officeart/2008/layout/LinedList"/>
    <dgm:cxn modelId="{1FED2192-1414-4061-B86D-78B0AA0C9616}" type="presOf" srcId="{BEE3AF5E-5386-4805-A66D-7AE108AF35CF}" destId="{CAAFDD13-0CE4-4299-96DF-FEAC41BB7FCC}" srcOrd="0" destOrd="0" presId="urn:microsoft.com/office/officeart/2008/layout/LinedList"/>
    <dgm:cxn modelId="{E8FF4EC3-5C5C-459B-B387-856D0F3A1CC6}" type="presOf" srcId="{00DB7A27-F19B-4F62-864E-8F0FF07BDD3C}" destId="{82D7FBD2-BD9F-43A7-BEBF-C6316E69CBFC}" srcOrd="0" destOrd="0" presId="urn:microsoft.com/office/officeart/2008/layout/LinedList"/>
    <dgm:cxn modelId="{38D99BD6-1BE6-4992-8671-8BBE23F9717A}" type="presOf" srcId="{75EF5E29-272D-4B5C-B1B7-4D1E6CBF284F}" destId="{91F0EF54-D4EF-4F9E-84C1-7FC50066A5CA}" srcOrd="0" destOrd="0" presId="urn:microsoft.com/office/officeart/2008/layout/LinedList"/>
    <dgm:cxn modelId="{BC1076F4-9656-4FA3-8C9F-1653C001E721}" type="presOf" srcId="{FF634135-5910-4147-A3E7-D8852E63E105}" destId="{D0D13662-DC0C-4B43-A2A9-A554F08F38D2}" srcOrd="0" destOrd="0" presId="urn:microsoft.com/office/officeart/2008/layout/LinedList"/>
    <dgm:cxn modelId="{994329FA-39EC-4443-B298-0828B41F2CD1}" srcId="{BEE3AF5E-5386-4805-A66D-7AE108AF35CF}" destId="{FF634135-5910-4147-A3E7-D8852E63E105}" srcOrd="2" destOrd="0" parTransId="{94C795A9-F22A-4892-9DE1-43A179E79D3A}" sibTransId="{C56D379C-17A8-426D-AE18-BA2DF5514359}"/>
    <dgm:cxn modelId="{ED0FF023-2926-4BFD-B27E-ED1818A50F02}" type="presParOf" srcId="{CAAFDD13-0CE4-4299-96DF-FEAC41BB7FCC}" destId="{096875A6-A4F0-4E36-9B9D-27648D365370}" srcOrd="0" destOrd="0" presId="urn:microsoft.com/office/officeart/2008/layout/LinedList"/>
    <dgm:cxn modelId="{08496068-29F1-4C9F-A55B-5A54EE5B5EBB}" type="presParOf" srcId="{CAAFDD13-0CE4-4299-96DF-FEAC41BB7FCC}" destId="{35D3F7E9-2B93-4A4C-A87A-47AB38250895}" srcOrd="1" destOrd="0" presId="urn:microsoft.com/office/officeart/2008/layout/LinedList"/>
    <dgm:cxn modelId="{C73F1E65-C799-449F-A5D6-F3AD425CBD8A}" type="presParOf" srcId="{35D3F7E9-2B93-4A4C-A87A-47AB38250895}" destId="{5BF3D84F-7B26-4F0F-81CB-3230199F5E93}" srcOrd="0" destOrd="0" presId="urn:microsoft.com/office/officeart/2008/layout/LinedList"/>
    <dgm:cxn modelId="{C60EFDBC-AEFE-43D4-89E4-E9D2AFBF592F}" type="presParOf" srcId="{35D3F7E9-2B93-4A4C-A87A-47AB38250895}" destId="{72FD5D60-CD8F-454D-86A2-1F4CB6DFD6C1}" srcOrd="1" destOrd="0" presId="urn:microsoft.com/office/officeart/2008/layout/LinedList"/>
    <dgm:cxn modelId="{89531605-FE73-4E9F-A832-943E3E89C959}" type="presParOf" srcId="{CAAFDD13-0CE4-4299-96DF-FEAC41BB7FCC}" destId="{05311A48-8E21-4416-9085-762066A47540}" srcOrd="2" destOrd="0" presId="urn:microsoft.com/office/officeart/2008/layout/LinedList"/>
    <dgm:cxn modelId="{D9AB4872-C605-4E64-9C46-3FA514D7BF28}" type="presParOf" srcId="{CAAFDD13-0CE4-4299-96DF-FEAC41BB7FCC}" destId="{285B19AB-7610-41D0-AC5C-7ADD1CCA0F34}" srcOrd="3" destOrd="0" presId="urn:microsoft.com/office/officeart/2008/layout/LinedList"/>
    <dgm:cxn modelId="{DC0A4F9A-C59B-46F3-B623-21A6AC308B7C}" type="presParOf" srcId="{285B19AB-7610-41D0-AC5C-7ADD1CCA0F34}" destId="{91F0EF54-D4EF-4F9E-84C1-7FC50066A5CA}" srcOrd="0" destOrd="0" presId="urn:microsoft.com/office/officeart/2008/layout/LinedList"/>
    <dgm:cxn modelId="{9D4AA620-106F-404D-B914-9FEE041C217C}" type="presParOf" srcId="{285B19AB-7610-41D0-AC5C-7ADD1CCA0F34}" destId="{7B624492-3FA4-49D0-BC1E-A3A7DF3AC147}" srcOrd="1" destOrd="0" presId="urn:microsoft.com/office/officeart/2008/layout/LinedList"/>
    <dgm:cxn modelId="{27FF662B-7B2A-4BE1-A5D9-C87327791007}" type="presParOf" srcId="{CAAFDD13-0CE4-4299-96DF-FEAC41BB7FCC}" destId="{DFEF0F12-BF01-4878-9666-4B47CAEF7774}" srcOrd="4" destOrd="0" presId="urn:microsoft.com/office/officeart/2008/layout/LinedList"/>
    <dgm:cxn modelId="{C9BA1661-502A-4502-B682-F50B1CA042F2}" type="presParOf" srcId="{CAAFDD13-0CE4-4299-96DF-FEAC41BB7FCC}" destId="{E4B62119-45CA-4D83-8231-E4394084BD5B}" srcOrd="5" destOrd="0" presId="urn:microsoft.com/office/officeart/2008/layout/LinedList"/>
    <dgm:cxn modelId="{B3B641E4-50F8-408A-89BE-F14E03CA9A07}" type="presParOf" srcId="{E4B62119-45CA-4D83-8231-E4394084BD5B}" destId="{D0D13662-DC0C-4B43-A2A9-A554F08F38D2}" srcOrd="0" destOrd="0" presId="urn:microsoft.com/office/officeart/2008/layout/LinedList"/>
    <dgm:cxn modelId="{3170A02C-B553-4200-8F19-D0852F34BAEA}" type="presParOf" srcId="{E4B62119-45CA-4D83-8231-E4394084BD5B}" destId="{9AAE2AAE-D341-4D08-9337-05D072BAA682}" srcOrd="1" destOrd="0" presId="urn:microsoft.com/office/officeart/2008/layout/LinedList"/>
    <dgm:cxn modelId="{37155C52-5DBE-46B8-A7B1-D46685C589C8}" type="presParOf" srcId="{CAAFDD13-0CE4-4299-96DF-FEAC41BB7FCC}" destId="{59FAFFC2-3801-472E-9D45-8F9908A9555E}" srcOrd="6" destOrd="0" presId="urn:microsoft.com/office/officeart/2008/layout/LinedList"/>
    <dgm:cxn modelId="{8A7F164F-F813-4427-8D11-538B92B8A8D7}" type="presParOf" srcId="{CAAFDD13-0CE4-4299-96DF-FEAC41BB7FCC}" destId="{677A08EB-07DE-4993-A795-6C21989BC612}" srcOrd="7" destOrd="0" presId="urn:microsoft.com/office/officeart/2008/layout/LinedList"/>
    <dgm:cxn modelId="{BA36FD58-183E-48F2-97AB-39F5432FF58F}" type="presParOf" srcId="{677A08EB-07DE-4993-A795-6C21989BC612}" destId="{82D7FBD2-BD9F-43A7-BEBF-C6316E69CBFC}" srcOrd="0" destOrd="0" presId="urn:microsoft.com/office/officeart/2008/layout/LinedList"/>
    <dgm:cxn modelId="{2B73B17A-E491-46E9-8124-EB7596D0BCD1}" type="presParOf" srcId="{677A08EB-07DE-4993-A795-6C21989BC612}" destId="{9AC3AAD4-1761-4865-9E01-E014F67BC7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875A6-A4F0-4E36-9B9D-27648D365370}">
      <dsp:nvSpPr>
        <dsp:cNvPr id="0" name=""/>
        <dsp:cNvSpPr/>
      </dsp:nvSpPr>
      <dsp:spPr>
        <a:xfrm>
          <a:off x="0" y="0"/>
          <a:ext cx="45815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F3D84F-7B26-4F0F-81CB-3230199F5E93}">
      <dsp:nvSpPr>
        <dsp:cNvPr id="0" name=""/>
        <dsp:cNvSpPr/>
      </dsp:nvSpPr>
      <dsp:spPr>
        <a:xfrm>
          <a:off x="0" y="0"/>
          <a:ext cx="4581526" cy="74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Kaggle is a platform that provides a community of data scientists and machine learning practitioners with resources to develop and improve their skills</a:t>
          </a:r>
        </a:p>
      </dsp:txBody>
      <dsp:txXfrm>
        <a:off x="0" y="0"/>
        <a:ext cx="4581526" cy="746521"/>
      </dsp:txXfrm>
    </dsp:sp>
    <dsp:sp modelId="{05311A48-8E21-4416-9085-762066A47540}">
      <dsp:nvSpPr>
        <dsp:cNvPr id="0" name=""/>
        <dsp:cNvSpPr/>
      </dsp:nvSpPr>
      <dsp:spPr>
        <a:xfrm>
          <a:off x="0" y="746521"/>
          <a:ext cx="45815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F0EF54-D4EF-4F9E-84C1-7FC50066A5CA}">
      <dsp:nvSpPr>
        <dsp:cNvPr id="0" name=""/>
        <dsp:cNvSpPr/>
      </dsp:nvSpPr>
      <dsp:spPr>
        <a:xfrm>
          <a:off x="0" y="746521"/>
          <a:ext cx="4581526" cy="74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Kaggle also hosts a number of machine learning competitions, in which participants compete to build the best models for a given task</a:t>
          </a:r>
        </a:p>
      </dsp:txBody>
      <dsp:txXfrm>
        <a:off x="0" y="746521"/>
        <a:ext cx="4581526" cy="746521"/>
      </dsp:txXfrm>
    </dsp:sp>
    <dsp:sp modelId="{DFEF0F12-BF01-4878-9666-4B47CAEF7774}">
      <dsp:nvSpPr>
        <dsp:cNvPr id="0" name=""/>
        <dsp:cNvSpPr/>
      </dsp:nvSpPr>
      <dsp:spPr>
        <a:xfrm>
          <a:off x="0" y="1493043"/>
          <a:ext cx="45815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D13662-DC0C-4B43-A2A9-A554F08F38D2}">
      <dsp:nvSpPr>
        <dsp:cNvPr id="0" name=""/>
        <dsp:cNvSpPr/>
      </dsp:nvSpPr>
      <dsp:spPr>
        <a:xfrm>
          <a:off x="0" y="1493043"/>
          <a:ext cx="4581526" cy="74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Kaggle also provides access to cutting-edge technologies, such as GPUs and TPUs, allowing data scientists to train their models on large datasets and tackle complex problems</a:t>
          </a:r>
        </a:p>
      </dsp:txBody>
      <dsp:txXfrm>
        <a:off x="0" y="1493043"/>
        <a:ext cx="4581526" cy="746521"/>
      </dsp:txXfrm>
    </dsp:sp>
    <dsp:sp modelId="{59FAFFC2-3801-472E-9D45-8F9908A9555E}">
      <dsp:nvSpPr>
        <dsp:cNvPr id="0" name=""/>
        <dsp:cNvSpPr/>
      </dsp:nvSpPr>
      <dsp:spPr>
        <a:xfrm>
          <a:off x="0" y="2239565"/>
          <a:ext cx="458152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D7FBD2-BD9F-43A7-BEBF-C6316E69CBFC}">
      <dsp:nvSpPr>
        <dsp:cNvPr id="0" name=""/>
        <dsp:cNvSpPr/>
      </dsp:nvSpPr>
      <dsp:spPr>
        <a:xfrm>
          <a:off x="0" y="2239565"/>
          <a:ext cx="4581526" cy="74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Additionally, Kaggle offers educational resources, such as tutorials and courses, to help data scientists develop their skills and stay up-to-date with the latest advancements in the field</a:t>
          </a:r>
        </a:p>
      </dsp:txBody>
      <dsp:txXfrm>
        <a:off x="0" y="2239565"/>
        <a:ext cx="4581526" cy="746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C5693-FEB3-2870-2FC0-73475FC92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193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  <a:cs typeface="Angsana New"/>
              </a:rPr>
              <a:t>Tools we will use | Kaggle | </a:t>
            </a:r>
            <a:br>
              <a:rPr lang="en-US" sz="5000" dirty="0">
                <a:solidFill>
                  <a:srgbClr val="FFFFFF"/>
                </a:solidFill>
                <a:cs typeface="Angsana New"/>
              </a:rPr>
            </a:br>
            <a:r>
              <a:rPr lang="en-US" sz="5000" dirty="0">
                <a:solidFill>
                  <a:srgbClr val="FFFFFF"/>
                </a:solidFill>
                <a:cs typeface="Angsana New"/>
              </a:rPr>
              <a:t>Gavin </a:t>
            </a:r>
            <a:r>
              <a:rPr lang="en-US" sz="5000" dirty="0" err="1">
                <a:solidFill>
                  <a:srgbClr val="FFFFFF"/>
                </a:solidFill>
                <a:cs typeface="Angsana New"/>
              </a:rPr>
              <a:t>Klibowitz</a:t>
            </a:r>
            <a:r>
              <a:rPr lang="en-US" sz="5000" dirty="0">
                <a:solidFill>
                  <a:srgbClr val="FFFFFF"/>
                </a:solidFill>
                <a:cs typeface="Angsana New"/>
              </a:rPr>
              <a:t> Chief Hacking Officer </a:t>
            </a:r>
            <a:r>
              <a:rPr lang="en-US" sz="5000" dirty="0" err="1">
                <a:solidFill>
                  <a:srgbClr val="FFFFFF"/>
                </a:solidFill>
                <a:cs typeface="Angsana New"/>
              </a:rPr>
              <a:t>ShadowSecurity</a:t>
            </a:r>
            <a:endParaRPr lang="en-US" sz="50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4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2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What is Kaggle?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21" name="Picture 21" descr="Free picture: city, ceiling, architecture, interior, modern, building ...">
            <a:extLst>
              <a:ext uri="{FF2B5EF4-FFF2-40B4-BE49-F238E27FC236}">
                <a16:creationId xmlns:a16="http://schemas.microsoft.com/office/drawing/2014/main" id="{213C0248-1B9B-F73D-5149-6BD84D87A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" r="24045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89438B2-7116-5632-4A99-7DBEEEE50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540156"/>
              </p:ext>
            </p:extLst>
          </p:nvPr>
        </p:nvGraphicFramePr>
        <p:xfrm>
          <a:off x="838199" y="3190875"/>
          <a:ext cx="4581526" cy="298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52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Angsana New"/>
              </a:rPr>
              <a:t>Why has Kaggle Improved the technological space?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Kaggle's commitment to promoting data science education and its role as a hub for the data science community has helped to popularize the field and bring it to the forefront of technological advancements</a:t>
            </a:r>
          </a:p>
        </p:txBody>
      </p:sp>
    </p:spTree>
    <p:extLst>
      <p:ext uri="{BB962C8B-B14F-4D97-AF65-F5344CB8AC3E}">
        <p14:creationId xmlns:p14="http://schemas.microsoft.com/office/powerpoint/2010/main" val="387658559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41243E"/>
      </a:dk2>
      <a:lt2>
        <a:srgbClr val="E7E2E8"/>
      </a:lt2>
      <a:accent1>
        <a:srgbClr val="44B838"/>
      </a:accent1>
      <a:accent2>
        <a:srgbClr val="38B760"/>
      </a:accent2>
      <a:accent3>
        <a:srgbClr val="3DB494"/>
      </a:accent3>
      <a:accent4>
        <a:srgbClr val="31AFC5"/>
      </a:accent4>
      <a:accent5>
        <a:srgbClr val="6EA4EB"/>
      </a:accent5>
      <a:accent6>
        <a:srgbClr val="5254E7"/>
      </a:accent6>
      <a:hlink>
        <a:srgbClr val="A769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LuminousVTI</vt:lpstr>
      <vt:lpstr>Tools we will use | Kaggle |  Gavin Klibowitz Chief Hacking Officer ShadowSecurity</vt:lpstr>
      <vt:lpstr>What is Kaggle?</vt:lpstr>
      <vt:lpstr>Why has Kaggle Improved the technological space?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25</cp:revision>
  <dcterms:created xsi:type="dcterms:W3CDTF">2023-02-09T01:24:04Z</dcterms:created>
  <dcterms:modified xsi:type="dcterms:W3CDTF">2023-02-09T01:30:45Z</dcterms:modified>
</cp:coreProperties>
</file>