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69CD3-F167-43C5-AC13-92B897EB5C4D}" v="21" dt="2023-02-09T01:48:13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E2E3-416C-4471-822B-A64415799C9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75E552-EECD-4831-9B1B-0651CBE36CE9}">
      <dgm:prSet/>
      <dgm:spPr/>
      <dgm:t>
        <a:bodyPr/>
        <a:lstStyle/>
        <a:p>
          <a:r>
            <a:rPr lang="en-US"/>
            <a:t>Love is a complex and multifaceted emotion that has been the subject of philosophical inquiry for centuries</a:t>
          </a:r>
        </a:p>
      </dgm:t>
    </dgm:pt>
    <dgm:pt modelId="{161BAA18-9963-4088-A23C-30827094AB20}" type="parTrans" cxnId="{294ADF65-1A5E-4DF8-B349-EFBEF97E0958}">
      <dgm:prSet/>
      <dgm:spPr/>
      <dgm:t>
        <a:bodyPr/>
        <a:lstStyle/>
        <a:p>
          <a:endParaRPr lang="en-US"/>
        </a:p>
      </dgm:t>
    </dgm:pt>
    <dgm:pt modelId="{B7D02BFF-B42C-4E6C-A5D0-9849EAFEAEDC}" type="sibTrans" cxnId="{294ADF65-1A5E-4DF8-B349-EFBEF97E0958}">
      <dgm:prSet/>
      <dgm:spPr/>
      <dgm:t>
        <a:bodyPr/>
        <a:lstStyle/>
        <a:p>
          <a:endParaRPr lang="en-US"/>
        </a:p>
      </dgm:t>
    </dgm:pt>
    <dgm:pt modelId="{B85661DC-594B-4674-8F3E-35D3CBDD298D}">
      <dgm:prSet/>
      <dgm:spPr/>
      <dgm:t>
        <a:bodyPr/>
        <a:lstStyle/>
        <a:p>
          <a:r>
            <a:rPr lang="en-US"/>
            <a:t>Those who argue that love is merely a chemical reaction might point to the fact that the release of certain brain chemicals can be triggered by specific stimuli, such as physical attraction or social bonding</a:t>
          </a:r>
        </a:p>
      </dgm:t>
    </dgm:pt>
    <dgm:pt modelId="{74EDAE6C-029D-4410-80C7-13FFD61BDC47}" type="parTrans" cxnId="{B7668274-1072-4ED8-91A8-5B7972F4AA5B}">
      <dgm:prSet/>
      <dgm:spPr/>
      <dgm:t>
        <a:bodyPr/>
        <a:lstStyle/>
        <a:p>
          <a:endParaRPr lang="en-US"/>
        </a:p>
      </dgm:t>
    </dgm:pt>
    <dgm:pt modelId="{AD39756A-5B3D-4ED9-9AEC-F57FC7A085FC}" type="sibTrans" cxnId="{B7668274-1072-4ED8-91A8-5B7972F4AA5B}">
      <dgm:prSet/>
      <dgm:spPr/>
      <dgm:t>
        <a:bodyPr/>
        <a:lstStyle/>
        <a:p>
          <a:endParaRPr lang="en-US"/>
        </a:p>
      </dgm:t>
    </dgm:pt>
    <dgm:pt modelId="{3B3D6EEA-4065-4B7E-953A-34E0195F416D}">
      <dgm:prSet/>
      <dgm:spPr/>
      <dgm:t>
        <a:bodyPr/>
        <a:lstStyle/>
        <a:p>
          <a:r>
            <a:rPr lang="en-US"/>
            <a:t>Love involves a complex interplay of physiological and psychological factors, including cognitive processes, emotional responses, and intentional actions</a:t>
          </a:r>
        </a:p>
      </dgm:t>
    </dgm:pt>
    <dgm:pt modelId="{457746DE-09C1-43D3-AC39-B7B8E26CF122}" type="parTrans" cxnId="{BA1BA68D-2DE5-4821-A8B6-B51033D081B2}">
      <dgm:prSet/>
      <dgm:spPr/>
      <dgm:t>
        <a:bodyPr/>
        <a:lstStyle/>
        <a:p>
          <a:endParaRPr lang="en-US"/>
        </a:p>
      </dgm:t>
    </dgm:pt>
    <dgm:pt modelId="{192BDEDA-A0D6-45BC-8AF5-A4004F038B86}" type="sibTrans" cxnId="{BA1BA68D-2DE5-4821-A8B6-B51033D081B2}">
      <dgm:prSet/>
      <dgm:spPr/>
      <dgm:t>
        <a:bodyPr/>
        <a:lstStyle/>
        <a:p>
          <a:endParaRPr lang="en-US"/>
        </a:p>
      </dgm:t>
    </dgm:pt>
    <dgm:pt modelId="{F06A0786-B10F-48D5-BCDC-C3CACB486121}">
      <dgm:prSet/>
      <dgm:spPr/>
      <dgm:t>
        <a:bodyPr/>
        <a:lstStyle/>
        <a:p>
          <a:r>
            <a:rPr lang="en-US"/>
            <a:t>Love and attachment can sometimes lead to possessiveness, jealousy, or competition, especially if the love is not reciprocated or if there are limited resources available</a:t>
          </a:r>
        </a:p>
      </dgm:t>
    </dgm:pt>
    <dgm:pt modelId="{5A81FC3C-A02F-440D-B883-0F0C7E7528DF}" type="parTrans" cxnId="{C71EA92F-A76E-42FD-9538-83EF2E8826F9}">
      <dgm:prSet/>
      <dgm:spPr/>
      <dgm:t>
        <a:bodyPr/>
        <a:lstStyle/>
        <a:p>
          <a:endParaRPr lang="en-US"/>
        </a:p>
      </dgm:t>
    </dgm:pt>
    <dgm:pt modelId="{25B98EC0-4B6F-40AD-B5F1-55C6B5039007}" type="sibTrans" cxnId="{C71EA92F-A76E-42FD-9538-83EF2E8826F9}">
      <dgm:prSet/>
      <dgm:spPr/>
      <dgm:t>
        <a:bodyPr/>
        <a:lstStyle/>
        <a:p>
          <a:endParaRPr lang="en-US"/>
        </a:p>
      </dgm:t>
    </dgm:pt>
    <dgm:pt modelId="{666C147A-5302-44F2-9016-122EA8591AC4}" type="pres">
      <dgm:prSet presAssocID="{2570E2E3-416C-4471-822B-A64415799C95}" presName="Name0" presStyleCnt="0">
        <dgm:presLayoutVars>
          <dgm:dir/>
          <dgm:resizeHandles val="exact"/>
        </dgm:presLayoutVars>
      </dgm:prSet>
      <dgm:spPr/>
    </dgm:pt>
    <dgm:pt modelId="{03647F4F-7AD9-4D15-8A79-1B09FF6FA468}" type="pres">
      <dgm:prSet presAssocID="{D775E552-EECD-4831-9B1B-0651CBE36CE9}" presName="node" presStyleLbl="node1" presStyleIdx="0" presStyleCnt="4">
        <dgm:presLayoutVars>
          <dgm:bulletEnabled val="1"/>
        </dgm:presLayoutVars>
      </dgm:prSet>
      <dgm:spPr/>
    </dgm:pt>
    <dgm:pt modelId="{E3487DE5-EE83-4F48-AD16-6D5DCAA80022}" type="pres">
      <dgm:prSet presAssocID="{B7D02BFF-B42C-4E6C-A5D0-9849EAFEAEDC}" presName="sibTrans" presStyleLbl="sibTrans2D1" presStyleIdx="0" presStyleCnt="3"/>
      <dgm:spPr/>
    </dgm:pt>
    <dgm:pt modelId="{7FE198B7-A748-4A58-B198-5A12A5A3800F}" type="pres">
      <dgm:prSet presAssocID="{B7D02BFF-B42C-4E6C-A5D0-9849EAFEAEDC}" presName="connectorText" presStyleLbl="sibTrans2D1" presStyleIdx="0" presStyleCnt="3"/>
      <dgm:spPr/>
    </dgm:pt>
    <dgm:pt modelId="{3A8D1DBD-E64C-4280-A4CC-0FB27B40F0C2}" type="pres">
      <dgm:prSet presAssocID="{B85661DC-594B-4674-8F3E-35D3CBDD298D}" presName="node" presStyleLbl="node1" presStyleIdx="1" presStyleCnt="4">
        <dgm:presLayoutVars>
          <dgm:bulletEnabled val="1"/>
        </dgm:presLayoutVars>
      </dgm:prSet>
      <dgm:spPr/>
    </dgm:pt>
    <dgm:pt modelId="{B38DE134-ACAC-432D-BB2C-05E5B977E35C}" type="pres">
      <dgm:prSet presAssocID="{AD39756A-5B3D-4ED9-9AEC-F57FC7A085FC}" presName="sibTrans" presStyleLbl="sibTrans2D1" presStyleIdx="1" presStyleCnt="3"/>
      <dgm:spPr/>
    </dgm:pt>
    <dgm:pt modelId="{6CCFA128-D30B-472C-9498-B838722F501D}" type="pres">
      <dgm:prSet presAssocID="{AD39756A-5B3D-4ED9-9AEC-F57FC7A085FC}" presName="connectorText" presStyleLbl="sibTrans2D1" presStyleIdx="1" presStyleCnt="3"/>
      <dgm:spPr/>
    </dgm:pt>
    <dgm:pt modelId="{6FDB8C5F-4006-4F16-8F8F-FA82B270FA22}" type="pres">
      <dgm:prSet presAssocID="{3B3D6EEA-4065-4B7E-953A-34E0195F416D}" presName="node" presStyleLbl="node1" presStyleIdx="2" presStyleCnt="4">
        <dgm:presLayoutVars>
          <dgm:bulletEnabled val="1"/>
        </dgm:presLayoutVars>
      </dgm:prSet>
      <dgm:spPr/>
    </dgm:pt>
    <dgm:pt modelId="{96B19A29-E6E1-4656-B867-096183F4C96F}" type="pres">
      <dgm:prSet presAssocID="{192BDEDA-A0D6-45BC-8AF5-A4004F038B86}" presName="sibTrans" presStyleLbl="sibTrans2D1" presStyleIdx="2" presStyleCnt="3"/>
      <dgm:spPr/>
    </dgm:pt>
    <dgm:pt modelId="{4786614A-9FCE-4F2F-83B5-1184B1467111}" type="pres">
      <dgm:prSet presAssocID="{192BDEDA-A0D6-45BC-8AF5-A4004F038B86}" presName="connectorText" presStyleLbl="sibTrans2D1" presStyleIdx="2" presStyleCnt="3"/>
      <dgm:spPr/>
    </dgm:pt>
    <dgm:pt modelId="{A9D33A4C-A1EF-4B0F-B27C-0B5497E1CC53}" type="pres">
      <dgm:prSet presAssocID="{F06A0786-B10F-48D5-BCDC-C3CACB486121}" presName="node" presStyleLbl="node1" presStyleIdx="3" presStyleCnt="4">
        <dgm:presLayoutVars>
          <dgm:bulletEnabled val="1"/>
        </dgm:presLayoutVars>
      </dgm:prSet>
      <dgm:spPr/>
    </dgm:pt>
  </dgm:ptLst>
  <dgm:cxnLst>
    <dgm:cxn modelId="{C71EA92F-A76E-42FD-9538-83EF2E8826F9}" srcId="{2570E2E3-416C-4471-822B-A64415799C95}" destId="{F06A0786-B10F-48D5-BCDC-C3CACB486121}" srcOrd="3" destOrd="0" parTransId="{5A81FC3C-A02F-440D-B883-0F0C7E7528DF}" sibTransId="{25B98EC0-4B6F-40AD-B5F1-55C6B5039007}"/>
    <dgm:cxn modelId="{4BF7A03C-FD5F-42EA-8762-C97C552099A6}" type="presOf" srcId="{3B3D6EEA-4065-4B7E-953A-34E0195F416D}" destId="{6FDB8C5F-4006-4F16-8F8F-FA82B270FA22}" srcOrd="0" destOrd="0" presId="urn:microsoft.com/office/officeart/2005/8/layout/process1"/>
    <dgm:cxn modelId="{232A4264-C6E0-43F4-BB30-654FF86B622D}" type="presOf" srcId="{2570E2E3-416C-4471-822B-A64415799C95}" destId="{666C147A-5302-44F2-9016-122EA8591AC4}" srcOrd="0" destOrd="0" presId="urn:microsoft.com/office/officeart/2005/8/layout/process1"/>
    <dgm:cxn modelId="{294ADF65-1A5E-4DF8-B349-EFBEF97E0958}" srcId="{2570E2E3-416C-4471-822B-A64415799C95}" destId="{D775E552-EECD-4831-9B1B-0651CBE36CE9}" srcOrd="0" destOrd="0" parTransId="{161BAA18-9963-4088-A23C-30827094AB20}" sibTransId="{B7D02BFF-B42C-4E6C-A5D0-9849EAFEAEDC}"/>
    <dgm:cxn modelId="{62E6BC69-1B74-4987-AD88-EC4E05354424}" type="presOf" srcId="{B7D02BFF-B42C-4E6C-A5D0-9849EAFEAEDC}" destId="{E3487DE5-EE83-4F48-AD16-6D5DCAA80022}" srcOrd="0" destOrd="0" presId="urn:microsoft.com/office/officeart/2005/8/layout/process1"/>
    <dgm:cxn modelId="{B7668274-1072-4ED8-91A8-5B7972F4AA5B}" srcId="{2570E2E3-416C-4471-822B-A64415799C95}" destId="{B85661DC-594B-4674-8F3E-35D3CBDD298D}" srcOrd="1" destOrd="0" parTransId="{74EDAE6C-029D-4410-80C7-13FFD61BDC47}" sibTransId="{AD39756A-5B3D-4ED9-9AEC-F57FC7A085FC}"/>
    <dgm:cxn modelId="{59C5C474-B898-47FA-8324-2D2C9626268F}" type="presOf" srcId="{B85661DC-594B-4674-8F3E-35D3CBDD298D}" destId="{3A8D1DBD-E64C-4280-A4CC-0FB27B40F0C2}" srcOrd="0" destOrd="0" presId="urn:microsoft.com/office/officeart/2005/8/layout/process1"/>
    <dgm:cxn modelId="{BA1BA68D-2DE5-4821-A8B6-B51033D081B2}" srcId="{2570E2E3-416C-4471-822B-A64415799C95}" destId="{3B3D6EEA-4065-4B7E-953A-34E0195F416D}" srcOrd="2" destOrd="0" parTransId="{457746DE-09C1-43D3-AC39-B7B8E26CF122}" sibTransId="{192BDEDA-A0D6-45BC-8AF5-A4004F038B86}"/>
    <dgm:cxn modelId="{A216829A-0AE7-4B9F-8315-BC2A3A505C4E}" type="presOf" srcId="{B7D02BFF-B42C-4E6C-A5D0-9849EAFEAEDC}" destId="{7FE198B7-A748-4A58-B198-5A12A5A3800F}" srcOrd="1" destOrd="0" presId="urn:microsoft.com/office/officeart/2005/8/layout/process1"/>
    <dgm:cxn modelId="{72A22A9B-17CA-4709-8D27-670268FC2F5B}" type="presOf" srcId="{192BDEDA-A0D6-45BC-8AF5-A4004F038B86}" destId="{4786614A-9FCE-4F2F-83B5-1184B1467111}" srcOrd="1" destOrd="0" presId="urn:microsoft.com/office/officeart/2005/8/layout/process1"/>
    <dgm:cxn modelId="{FB38C99D-043F-445B-AE71-C02AF6060A39}" type="presOf" srcId="{192BDEDA-A0D6-45BC-8AF5-A4004F038B86}" destId="{96B19A29-E6E1-4656-B867-096183F4C96F}" srcOrd="0" destOrd="0" presId="urn:microsoft.com/office/officeart/2005/8/layout/process1"/>
    <dgm:cxn modelId="{9C3F10AE-8499-450E-BA75-7AE7C8E27318}" type="presOf" srcId="{F06A0786-B10F-48D5-BCDC-C3CACB486121}" destId="{A9D33A4C-A1EF-4B0F-B27C-0B5497E1CC53}" srcOrd="0" destOrd="0" presId="urn:microsoft.com/office/officeart/2005/8/layout/process1"/>
    <dgm:cxn modelId="{1BAD22B5-87C6-4219-B508-E46DA89B8396}" type="presOf" srcId="{AD39756A-5B3D-4ED9-9AEC-F57FC7A085FC}" destId="{B38DE134-ACAC-432D-BB2C-05E5B977E35C}" srcOrd="0" destOrd="0" presId="urn:microsoft.com/office/officeart/2005/8/layout/process1"/>
    <dgm:cxn modelId="{B71D8AC9-DCE2-4713-9423-7C667F4793E8}" type="presOf" srcId="{AD39756A-5B3D-4ED9-9AEC-F57FC7A085FC}" destId="{6CCFA128-D30B-472C-9498-B838722F501D}" srcOrd="1" destOrd="0" presId="urn:microsoft.com/office/officeart/2005/8/layout/process1"/>
    <dgm:cxn modelId="{5EDB7AFA-D183-45F8-986B-EC32591F6FA1}" type="presOf" srcId="{D775E552-EECD-4831-9B1B-0651CBE36CE9}" destId="{03647F4F-7AD9-4D15-8A79-1B09FF6FA468}" srcOrd="0" destOrd="0" presId="urn:microsoft.com/office/officeart/2005/8/layout/process1"/>
    <dgm:cxn modelId="{1C229C88-ADBF-4C1A-A0E4-8D2A5062428F}" type="presParOf" srcId="{666C147A-5302-44F2-9016-122EA8591AC4}" destId="{03647F4F-7AD9-4D15-8A79-1B09FF6FA468}" srcOrd="0" destOrd="0" presId="urn:microsoft.com/office/officeart/2005/8/layout/process1"/>
    <dgm:cxn modelId="{7E54C239-74B9-4635-B944-21DD45789F03}" type="presParOf" srcId="{666C147A-5302-44F2-9016-122EA8591AC4}" destId="{E3487DE5-EE83-4F48-AD16-6D5DCAA80022}" srcOrd="1" destOrd="0" presId="urn:microsoft.com/office/officeart/2005/8/layout/process1"/>
    <dgm:cxn modelId="{93E9E6D3-525B-4E2F-8486-683602A255C9}" type="presParOf" srcId="{E3487DE5-EE83-4F48-AD16-6D5DCAA80022}" destId="{7FE198B7-A748-4A58-B198-5A12A5A3800F}" srcOrd="0" destOrd="0" presId="urn:microsoft.com/office/officeart/2005/8/layout/process1"/>
    <dgm:cxn modelId="{6C73E613-9354-46F6-A8C4-BD5408B3BC61}" type="presParOf" srcId="{666C147A-5302-44F2-9016-122EA8591AC4}" destId="{3A8D1DBD-E64C-4280-A4CC-0FB27B40F0C2}" srcOrd="2" destOrd="0" presId="urn:microsoft.com/office/officeart/2005/8/layout/process1"/>
    <dgm:cxn modelId="{6DFD959A-8907-4395-BECF-9FB723065DF5}" type="presParOf" srcId="{666C147A-5302-44F2-9016-122EA8591AC4}" destId="{B38DE134-ACAC-432D-BB2C-05E5B977E35C}" srcOrd="3" destOrd="0" presId="urn:microsoft.com/office/officeart/2005/8/layout/process1"/>
    <dgm:cxn modelId="{B0E7FC20-1292-4D7D-BC54-92C90A59833C}" type="presParOf" srcId="{B38DE134-ACAC-432D-BB2C-05E5B977E35C}" destId="{6CCFA128-D30B-472C-9498-B838722F501D}" srcOrd="0" destOrd="0" presId="urn:microsoft.com/office/officeart/2005/8/layout/process1"/>
    <dgm:cxn modelId="{634FDB1E-7E7D-42C1-A488-654691B0B56B}" type="presParOf" srcId="{666C147A-5302-44F2-9016-122EA8591AC4}" destId="{6FDB8C5F-4006-4F16-8F8F-FA82B270FA22}" srcOrd="4" destOrd="0" presId="urn:microsoft.com/office/officeart/2005/8/layout/process1"/>
    <dgm:cxn modelId="{9BCD8701-31E7-4E69-836F-68F8042469C2}" type="presParOf" srcId="{666C147A-5302-44F2-9016-122EA8591AC4}" destId="{96B19A29-E6E1-4656-B867-096183F4C96F}" srcOrd="5" destOrd="0" presId="urn:microsoft.com/office/officeart/2005/8/layout/process1"/>
    <dgm:cxn modelId="{5ACDC3DD-E798-47FB-A31B-D6D953D3160E}" type="presParOf" srcId="{96B19A29-E6E1-4656-B867-096183F4C96F}" destId="{4786614A-9FCE-4F2F-83B5-1184B1467111}" srcOrd="0" destOrd="0" presId="urn:microsoft.com/office/officeart/2005/8/layout/process1"/>
    <dgm:cxn modelId="{211E3D5B-CEF7-42BF-9559-9A46F8968047}" type="presParOf" srcId="{666C147A-5302-44F2-9016-122EA8591AC4}" destId="{A9D33A4C-A1EF-4B0F-B27C-0B5497E1CC5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47F4F-7AD9-4D15-8A79-1B09FF6FA468}">
      <dsp:nvSpPr>
        <dsp:cNvPr id="0" name=""/>
        <dsp:cNvSpPr/>
      </dsp:nvSpPr>
      <dsp:spPr>
        <a:xfrm>
          <a:off x="4847" y="414538"/>
          <a:ext cx="2119279" cy="2985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Love is a complex and multifaceted emotion that has been the subject of philosophical inquiry for centuries</a:t>
          </a:r>
        </a:p>
      </dsp:txBody>
      <dsp:txXfrm>
        <a:off x="66919" y="476610"/>
        <a:ext cx="1995135" cy="2861060"/>
      </dsp:txXfrm>
    </dsp:sp>
    <dsp:sp modelId="{E3487DE5-EE83-4F48-AD16-6D5DCAA80022}">
      <dsp:nvSpPr>
        <dsp:cNvPr id="0" name=""/>
        <dsp:cNvSpPr/>
      </dsp:nvSpPr>
      <dsp:spPr>
        <a:xfrm>
          <a:off x="2336055" y="1644349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36055" y="1749465"/>
        <a:ext cx="314501" cy="315349"/>
      </dsp:txXfrm>
    </dsp:sp>
    <dsp:sp modelId="{3A8D1DBD-E64C-4280-A4CC-0FB27B40F0C2}">
      <dsp:nvSpPr>
        <dsp:cNvPr id="0" name=""/>
        <dsp:cNvSpPr/>
      </dsp:nvSpPr>
      <dsp:spPr>
        <a:xfrm>
          <a:off x="2971839" y="414538"/>
          <a:ext cx="2119279" cy="29852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Those who argue that love is merely a chemical reaction might point to the fact that the release of certain brain chemicals can be triggered by specific stimuli, such as physical attraction or social bonding</a:t>
          </a:r>
        </a:p>
      </dsp:txBody>
      <dsp:txXfrm>
        <a:off x="3033911" y="476610"/>
        <a:ext cx="1995135" cy="2861060"/>
      </dsp:txXfrm>
    </dsp:sp>
    <dsp:sp modelId="{B38DE134-ACAC-432D-BB2C-05E5B977E35C}">
      <dsp:nvSpPr>
        <dsp:cNvPr id="0" name=""/>
        <dsp:cNvSpPr/>
      </dsp:nvSpPr>
      <dsp:spPr>
        <a:xfrm>
          <a:off x="5303047" y="1644349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03047" y="1749465"/>
        <a:ext cx="314501" cy="315349"/>
      </dsp:txXfrm>
    </dsp:sp>
    <dsp:sp modelId="{6FDB8C5F-4006-4F16-8F8F-FA82B270FA22}">
      <dsp:nvSpPr>
        <dsp:cNvPr id="0" name=""/>
        <dsp:cNvSpPr/>
      </dsp:nvSpPr>
      <dsp:spPr>
        <a:xfrm>
          <a:off x="5938830" y="414538"/>
          <a:ext cx="2119279" cy="2985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Love involves a complex interplay of physiological and psychological factors, including cognitive processes, emotional responses, and intentional actions</a:t>
          </a:r>
        </a:p>
      </dsp:txBody>
      <dsp:txXfrm>
        <a:off x="6000902" y="476610"/>
        <a:ext cx="1995135" cy="2861060"/>
      </dsp:txXfrm>
    </dsp:sp>
    <dsp:sp modelId="{96B19A29-E6E1-4656-B867-096183F4C96F}">
      <dsp:nvSpPr>
        <dsp:cNvPr id="0" name=""/>
        <dsp:cNvSpPr/>
      </dsp:nvSpPr>
      <dsp:spPr>
        <a:xfrm>
          <a:off x="8270038" y="1644349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270038" y="1749465"/>
        <a:ext cx="314501" cy="315349"/>
      </dsp:txXfrm>
    </dsp:sp>
    <dsp:sp modelId="{A9D33A4C-A1EF-4B0F-B27C-0B5497E1CC53}">
      <dsp:nvSpPr>
        <dsp:cNvPr id="0" name=""/>
        <dsp:cNvSpPr/>
      </dsp:nvSpPr>
      <dsp:spPr>
        <a:xfrm>
          <a:off x="8905822" y="414538"/>
          <a:ext cx="2119279" cy="29852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Love and attachment can sometimes lead to possessiveness, jealousy, or competition, especially if the love is not reciprocated or if there are limited resources available</a:t>
          </a:r>
        </a:p>
      </dsp:txBody>
      <dsp:txXfrm>
        <a:off x="8967894" y="476610"/>
        <a:ext cx="1995135" cy="2861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4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8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3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5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47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C1ACA-1FCF-700E-652A-19E9E6512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6451" r="-7" b="2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love? The robotic view of love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By </a:t>
            </a:r>
            <a:r>
              <a:rPr lang="en-US" dirty="0" err="1">
                <a:solidFill>
                  <a:srgbClr val="FFFFFF"/>
                </a:solidFill>
              </a:rPr>
              <a:t>gavin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klibowitz</a:t>
            </a:r>
          </a:p>
        </p:txBody>
      </p:sp>
    </p:spTree>
    <p:extLst>
      <p:ext uri="{BB962C8B-B14F-4D97-AF65-F5344CB8AC3E}">
        <p14:creationId xmlns:p14="http://schemas.microsoft.com/office/powerpoint/2010/main" val="202064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of my essay: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E45D14F-6FDD-8D25-1805-68BC06AD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64869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85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2E8E5"/>
      </a:lt2>
      <a:accent1>
        <a:srgbClr val="EC70A8"/>
      </a:accent1>
      <a:accent2>
        <a:srgbClr val="E85056"/>
      </a:accent2>
      <a:accent3>
        <a:srgbClr val="E98B52"/>
      </a:accent3>
      <a:accent4>
        <a:srgbClr val="BBA240"/>
      </a:accent4>
      <a:accent5>
        <a:srgbClr val="97AB51"/>
      </a:accent5>
      <a:accent6>
        <a:srgbClr val="6BB63F"/>
      </a:accent6>
      <a:hlink>
        <a:srgbClr val="578F76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DividendVTI</vt:lpstr>
      <vt:lpstr>What is love? The robotic view of love  By gavin klibowitz</vt:lpstr>
      <vt:lpstr>Summary of my essay: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8</cp:revision>
  <dcterms:created xsi:type="dcterms:W3CDTF">2023-02-09T01:47:27Z</dcterms:created>
  <dcterms:modified xsi:type="dcterms:W3CDTF">2023-02-09T01:49:22Z</dcterms:modified>
</cp:coreProperties>
</file>