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57" r:id="rId7"/>
    <p:sldId id="275" r:id="rId8"/>
    <p:sldId id="273" r:id="rId9"/>
    <p:sldId id="274" r:id="rId10"/>
    <p:sldId id="277" r:id="rId11"/>
    <p:sldId id="276" r:id="rId12"/>
    <p:sldId id="260" r:id="rId13"/>
    <p:sldId id="27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30019-B9A1-4CA4-9FD8-6D47CE642D4F}" v="1357" dt="2023-05-02T07:33:46.531"/>
    <p1510:client id="{AF8B25C7-B9B6-F580-5ACD-7BA2200B3459}" v="83" dt="2023-05-02T16:04:52.231"/>
    <p1510:client id="{D101B879-0C06-4568-B1D0-2DE801D00674}" v="66" dt="2023-05-02T15:58:40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lar Carman" userId="e3cde38d-cbc8-46c0-8777-30d588d1b80a" providerId="ADAL" clId="{5210F01C-3FA6-4783-A7DF-1787788649A9}"/>
    <pc:docChg chg="undo custSel modSld">
      <pc:chgData name="Skylar Carman" userId="e3cde38d-cbc8-46c0-8777-30d588d1b80a" providerId="ADAL" clId="{5210F01C-3FA6-4783-A7DF-1787788649A9}" dt="2023-05-02T19:19:07.093" v="37" actId="20577"/>
      <pc:docMkLst>
        <pc:docMk/>
      </pc:docMkLst>
      <pc:sldChg chg="modSp mod">
        <pc:chgData name="Skylar Carman" userId="e3cde38d-cbc8-46c0-8777-30d588d1b80a" providerId="ADAL" clId="{5210F01C-3FA6-4783-A7DF-1787788649A9}" dt="2023-05-02T19:19:07.093" v="37" actId="20577"/>
        <pc:sldMkLst>
          <pc:docMk/>
          <pc:sldMk cId="1713219598" sldId="257"/>
        </pc:sldMkLst>
        <pc:spChg chg="mod">
          <ac:chgData name="Skylar Carman" userId="e3cde38d-cbc8-46c0-8777-30d588d1b80a" providerId="ADAL" clId="{5210F01C-3FA6-4783-A7DF-1787788649A9}" dt="2023-05-02T19:19:07.093" v="37" actId="20577"/>
          <ac:spMkLst>
            <pc:docMk/>
            <pc:sldMk cId="1713219598" sldId="257"/>
            <ac:spMk id="4" creationId="{36C19884-873C-4D13-BE6D-318CF07B0D12}"/>
          </ac:spMkLst>
        </pc:spChg>
      </pc:sldChg>
      <pc:sldChg chg="modSp mod">
        <pc:chgData name="Skylar Carman" userId="e3cde38d-cbc8-46c0-8777-30d588d1b80a" providerId="ADAL" clId="{5210F01C-3FA6-4783-A7DF-1787788649A9}" dt="2023-05-02T18:46:02.479" v="32" actId="20577"/>
        <pc:sldMkLst>
          <pc:docMk/>
          <pc:sldMk cId="1969787568" sldId="271"/>
        </pc:sldMkLst>
        <pc:spChg chg="mod">
          <ac:chgData name="Skylar Carman" userId="e3cde38d-cbc8-46c0-8777-30d588d1b80a" providerId="ADAL" clId="{5210F01C-3FA6-4783-A7DF-1787788649A9}" dt="2023-05-02T18:46:02.479" v="32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modSp mod">
        <pc:chgData name="Skylar Carman" userId="e3cde38d-cbc8-46c0-8777-30d588d1b80a" providerId="ADAL" clId="{5210F01C-3FA6-4783-A7DF-1787788649A9}" dt="2023-05-02T19:18:59.537" v="36" actId="20577"/>
        <pc:sldMkLst>
          <pc:docMk/>
          <pc:sldMk cId="235380725" sldId="273"/>
        </pc:sldMkLst>
        <pc:spChg chg="mod">
          <ac:chgData name="Skylar Carman" userId="e3cde38d-cbc8-46c0-8777-30d588d1b80a" providerId="ADAL" clId="{5210F01C-3FA6-4783-A7DF-1787788649A9}" dt="2023-05-02T19:18:59.537" v="36" actId="20577"/>
          <ac:spMkLst>
            <pc:docMk/>
            <pc:sldMk cId="235380725" sldId="273"/>
            <ac:spMk id="4" creationId="{1D2E7235-1D69-2722-8C92-00C83C399D3E}"/>
          </ac:spMkLst>
        </pc:spChg>
      </pc:sldChg>
      <pc:sldChg chg="modSp mod">
        <pc:chgData name="Skylar Carman" userId="e3cde38d-cbc8-46c0-8777-30d588d1b80a" providerId="ADAL" clId="{5210F01C-3FA6-4783-A7DF-1787788649A9}" dt="2023-05-02T18:50:51.964" v="34" actId="1076"/>
        <pc:sldMkLst>
          <pc:docMk/>
          <pc:sldMk cId="4034546991" sldId="275"/>
        </pc:sldMkLst>
        <pc:picChg chg="mod">
          <ac:chgData name="Skylar Carman" userId="e3cde38d-cbc8-46c0-8777-30d588d1b80a" providerId="ADAL" clId="{5210F01C-3FA6-4783-A7DF-1787788649A9}" dt="2023-05-02T18:50:51.964" v="34" actId="1076"/>
          <ac:picMkLst>
            <pc:docMk/>
            <pc:sldMk cId="4034546991" sldId="275"/>
            <ac:picMk id="6" creationId="{3FA5690E-AF49-14AE-6D40-CB2E5980D43E}"/>
          </ac:picMkLst>
        </pc:picChg>
      </pc:sldChg>
      <pc:sldChg chg="modSp mod">
        <pc:chgData name="Skylar Carman" userId="e3cde38d-cbc8-46c0-8777-30d588d1b80a" providerId="ADAL" clId="{5210F01C-3FA6-4783-A7DF-1787788649A9}" dt="2023-05-02T19:18:45.485" v="35" actId="20577"/>
        <pc:sldMkLst>
          <pc:docMk/>
          <pc:sldMk cId="3894927420" sldId="278"/>
        </pc:sldMkLst>
        <pc:spChg chg="mod">
          <ac:chgData name="Skylar Carman" userId="e3cde38d-cbc8-46c0-8777-30d588d1b80a" providerId="ADAL" clId="{5210F01C-3FA6-4783-A7DF-1787788649A9}" dt="2023-05-02T19:18:45.485" v="35" actId="20577"/>
          <ac:spMkLst>
            <pc:docMk/>
            <pc:sldMk cId="3894927420" sldId="278"/>
            <ac:spMk id="4" creationId="{04DBD454-AD31-19C8-7CB4-DF24356FF3E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FEFF2-2CEA-4A59-A422-CC1CD8A8BA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1167F3-A60E-4F6E-93AA-6C49C1C1C86D}">
      <dgm:prSet/>
      <dgm:spPr/>
      <dgm:t>
        <a:bodyPr/>
        <a:lstStyle/>
        <a:p>
          <a:pPr>
            <a:defRPr cap="all"/>
          </a:pPr>
          <a:r>
            <a:rPr lang="en-US">
              <a:latin typeface="Tenorite"/>
            </a:rPr>
            <a:t>1.Review</a:t>
          </a:r>
          <a:r>
            <a:rPr lang="en-US"/>
            <a:t> of Quantitative Analysis</a:t>
          </a:r>
        </a:p>
      </dgm:t>
    </dgm:pt>
    <dgm:pt modelId="{DA6260ED-7313-4F49-A3BE-6B599FD7BF93}" type="parTrans" cxnId="{E4A44546-C158-4ABE-9646-34CBD1CE8656}">
      <dgm:prSet/>
      <dgm:spPr/>
      <dgm:t>
        <a:bodyPr/>
        <a:lstStyle/>
        <a:p>
          <a:endParaRPr lang="en-US"/>
        </a:p>
      </dgm:t>
    </dgm:pt>
    <dgm:pt modelId="{207E1401-2FE4-4B8B-BE86-13D79E7AB6FE}" type="sibTrans" cxnId="{E4A44546-C158-4ABE-9646-34CBD1CE8656}">
      <dgm:prSet/>
      <dgm:spPr/>
      <dgm:t>
        <a:bodyPr/>
        <a:lstStyle/>
        <a:p>
          <a:endParaRPr lang="en-US"/>
        </a:p>
      </dgm:t>
    </dgm:pt>
    <dgm:pt modelId="{5BBDE3F5-D648-4F45-8075-0B266ED0C0F9}">
      <dgm:prSet/>
      <dgm:spPr/>
      <dgm:t>
        <a:bodyPr/>
        <a:lstStyle/>
        <a:p>
          <a:pPr>
            <a:defRPr cap="all"/>
          </a:pPr>
          <a:r>
            <a:rPr lang="en-US">
              <a:latin typeface="Tenorite"/>
            </a:rPr>
            <a:t>2.Qualitative</a:t>
          </a:r>
          <a:r>
            <a:rPr lang="en-US"/>
            <a:t> Analysis</a:t>
          </a:r>
        </a:p>
      </dgm:t>
    </dgm:pt>
    <dgm:pt modelId="{C77F35B8-8B15-4009-9F91-38C1E0036FAA}" type="parTrans" cxnId="{99D5AC29-65EA-4306-9143-B9779FC1BAE2}">
      <dgm:prSet/>
      <dgm:spPr/>
      <dgm:t>
        <a:bodyPr/>
        <a:lstStyle/>
        <a:p>
          <a:endParaRPr lang="en-US"/>
        </a:p>
      </dgm:t>
    </dgm:pt>
    <dgm:pt modelId="{DD6CDF12-957F-4849-A369-4BB0E913DD71}" type="sibTrans" cxnId="{99D5AC29-65EA-4306-9143-B9779FC1BAE2}">
      <dgm:prSet/>
      <dgm:spPr/>
      <dgm:t>
        <a:bodyPr/>
        <a:lstStyle/>
        <a:p>
          <a:endParaRPr lang="en-US"/>
        </a:p>
      </dgm:t>
    </dgm:pt>
    <dgm:pt modelId="{7E81D0E6-5632-4622-A32F-504151F548C0}" type="pres">
      <dgm:prSet presAssocID="{9BDFEFF2-2CEA-4A59-A422-CC1CD8A8BA66}" presName="root" presStyleCnt="0">
        <dgm:presLayoutVars>
          <dgm:dir/>
          <dgm:resizeHandles val="exact"/>
        </dgm:presLayoutVars>
      </dgm:prSet>
      <dgm:spPr/>
    </dgm:pt>
    <dgm:pt modelId="{F50B91E4-2A3B-4E46-A45A-8CFE2A096111}" type="pres">
      <dgm:prSet presAssocID="{F51167F3-A60E-4F6E-93AA-6C49C1C1C86D}" presName="compNode" presStyleCnt="0"/>
      <dgm:spPr/>
    </dgm:pt>
    <dgm:pt modelId="{8B7A52A5-997A-4C11-BF67-56FE6DB49FB5}" type="pres">
      <dgm:prSet presAssocID="{F51167F3-A60E-4F6E-93AA-6C49C1C1C86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19E3D04-948D-4C4F-8648-4384598D68B3}" type="pres">
      <dgm:prSet presAssocID="{F51167F3-A60E-4F6E-93AA-6C49C1C1C8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785532-F0DC-4870-ABA9-8DAB39611B0B}" type="pres">
      <dgm:prSet presAssocID="{F51167F3-A60E-4F6E-93AA-6C49C1C1C86D}" presName="spaceRect" presStyleCnt="0"/>
      <dgm:spPr/>
    </dgm:pt>
    <dgm:pt modelId="{5D234BC6-403E-4D09-B5FD-00F2B603DC9B}" type="pres">
      <dgm:prSet presAssocID="{F51167F3-A60E-4F6E-93AA-6C49C1C1C86D}" presName="textRect" presStyleLbl="revTx" presStyleIdx="0" presStyleCnt="2">
        <dgm:presLayoutVars>
          <dgm:chMax val="1"/>
          <dgm:chPref val="1"/>
        </dgm:presLayoutVars>
      </dgm:prSet>
      <dgm:spPr/>
    </dgm:pt>
    <dgm:pt modelId="{958ABE10-BBEA-421D-81A3-1C1BECB9BC6D}" type="pres">
      <dgm:prSet presAssocID="{207E1401-2FE4-4B8B-BE86-13D79E7AB6FE}" presName="sibTrans" presStyleCnt="0"/>
      <dgm:spPr/>
    </dgm:pt>
    <dgm:pt modelId="{8E3CFA65-5052-4BE1-B2C2-7853C0682BC0}" type="pres">
      <dgm:prSet presAssocID="{5BBDE3F5-D648-4F45-8075-0B266ED0C0F9}" presName="compNode" presStyleCnt="0"/>
      <dgm:spPr/>
    </dgm:pt>
    <dgm:pt modelId="{DA88793E-1E71-4567-A535-D38FB65EAD66}" type="pres">
      <dgm:prSet presAssocID="{5BBDE3F5-D648-4F45-8075-0B266ED0C0F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498D047-E58F-43D4-B3F2-57FC2F922373}" type="pres">
      <dgm:prSet presAssocID="{5BBDE3F5-D648-4F45-8075-0B266ED0C0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EE08806-EBDA-4A5C-8A86-8D4B80B0F4AB}" type="pres">
      <dgm:prSet presAssocID="{5BBDE3F5-D648-4F45-8075-0B266ED0C0F9}" presName="spaceRect" presStyleCnt="0"/>
      <dgm:spPr/>
    </dgm:pt>
    <dgm:pt modelId="{17F0CE5A-8332-45E8-ABB1-26AB395D4E65}" type="pres">
      <dgm:prSet presAssocID="{5BBDE3F5-D648-4F45-8075-0B266ED0C0F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C86510-A870-413D-8884-6181BC55BE6C}" type="presOf" srcId="{9BDFEFF2-2CEA-4A59-A422-CC1CD8A8BA66}" destId="{7E81D0E6-5632-4622-A32F-504151F548C0}" srcOrd="0" destOrd="0" presId="urn:microsoft.com/office/officeart/2018/5/layout/IconLeafLabelList"/>
    <dgm:cxn modelId="{99D5AC29-65EA-4306-9143-B9779FC1BAE2}" srcId="{9BDFEFF2-2CEA-4A59-A422-CC1CD8A8BA66}" destId="{5BBDE3F5-D648-4F45-8075-0B266ED0C0F9}" srcOrd="1" destOrd="0" parTransId="{C77F35B8-8B15-4009-9F91-38C1E0036FAA}" sibTransId="{DD6CDF12-957F-4849-A369-4BB0E913DD71}"/>
    <dgm:cxn modelId="{448DA53B-12F6-4854-86D7-24D652B57EE2}" type="presOf" srcId="{5BBDE3F5-D648-4F45-8075-0B266ED0C0F9}" destId="{17F0CE5A-8332-45E8-ABB1-26AB395D4E65}" srcOrd="0" destOrd="0" presId="urn:microsoft.com/office/officeart/2018/5/layout/IconLeafLabelList"/>
    <dgm:cxn modelId="{E4A44546-C158-4ABE-9646-34CBD1CE8656}" srcId="{9BDFEFF2-2CEA-4A59-A422-CC1CD8A8BA66}" destId="{F51167F3-A60E-4F6E-93AA-6C49C1C1C86D}" srcOrd="0" destOrd="0" parTransId="{DA6260ED-7313-4F49-A3BE-6B599FD7BF93}" sibTransId="{207E1401-2FE4-4B8B-BE86-13D79E7AB6FE}"/>
    <dgm:cxn modelId="{379B4DFE-CFA8-499A-AB58-2C7003C8FB42}" type="presOf" srcId="{F51167F3-A60E-4F6E-93AA-6C49C1C1C86D}" destId="{5D234BC6-403E-4D09-B5FD-00F2B603DC9B}" srcOrd="0" destOrd="0" presId="urn:microsoft.com/office/officeart/2018/5/layout/IconLeafLabelList"/>
    <dgm:cxn modelId="{E8E2A86C-1951-4133-808B-CD83127A8FF7}" type="presParOf" srcId="{7E81D0E6-5632-4622-A32F-504151F548C0}" destId="{F50B91E4-2A3B-4E46-A45A-8CFE2A096111}" srcOrd="0" destOrd="0" presId="urn:microsoft.com/office/officeart/2018/5/layout/IconLeafLabelList"/>
    <dgm:cxn modelId="{C158094F-F86E-4A86-B66E-98A886A3CCF0}" type="presParOf" srcId="{F50B91E4-2A3B-4E46-A45A-8CFE2A096111}" destId="{8B7A52A5-997A-4C11-BF67-56FE6DB49FB5}" srcOrd="0" destOrd="0" presId="urn:microsoft.com/office/officeart/2018/5/layout/IconLeafLabelList"/>
    <dgm:cxn modelId="{A5B9AD1E-48CD-4664-B74C-4D405E4981CA}" type="presParOf" srcId="{F50B91E4-2A3B-4E46-A45A-8CFE2A096111}" destId="{E19E3D04-948D-4C4F-8648-4384598D68B3}" srcOrd="1" destOrd="0" presId="urn:microsoft.com/office/officeart/2018/5/layout/IconLeafLabelList"/>
    <dgm:cxn modelId="{0346481A-3C2B-4E9F-9E1F-27D2514AFB67}" type="presParOf" srcId="{F50B91E4-2A3B-4E46-A45A-8CFE2A096111}" destId="{45785532-F0DC-4870-ABA9-8DAB39611B0B}" srcOrd="2" destOrd="0" presId="urn:microsoft.com/office/officeart/2018/5/layout/IconLeafLabelList"/>
    <dgm:cxn modelId="{884870FC-8E7D-4157-A715-25AF9B8E2275}" type="presParOf" srcId="{F50B91E4-2A3B-4E46-A45A-8CFE2A096111}" destId="{5D234BC6-403E-4D09-B5FD-00F2B603DC9B}" srcOrd="3" destOrd="0" presId="urn:microsoft.com/office/officeart/2018/5/layout/IconLeafLabelList"/>
    <dgm:cxn modelId="{C6FBB831-6042-4C75-AB11-3286D2623265}" type="presParOf" srcId="{7E81D0E6-5632-4622-A32F-504151F548C0}" destId="{958ABE10-BBEA-421D-81A3-1C1BECB9BC6D}" srcOrd="1" destOrd="0" presId="urn:microsoft.com/office/officeart/2018/5/layout/IconLeafLabelList"/>
    <dgm:cxn modelId="{FCC48BBB-D0FC-4F62-8E50-89C4AC4684BA}" type="presParOf" srcId="{7E81D0E6-5632-4622-A32F-504151F548C0}" destId="{8E3CFA65-5052-4BE1-B2C2-7853C0682BC0}" srcOrd="2" destOrd="0" presId="urn:microsoft.com/office/officeart/2018/5/layout/IconLeafLabelList"/>
    <dgm:cxn modelId="{0DA6B09B-F42A-4557-9B55-9BAF573DE2EF}" type="presParOf" srcId="{8E3CFA65-5052-4BE1-B2C2-7853C0682BC0}" destId="{DA88793E-1E71-4567-A535-D38FB65EAD66}" srcOrd="0" destOrd="0" presId="urn:microsoft.com/office/officeart/2018/5/layout/IconLeafLabelList"/>
    <dgm:cxn modelId="{B2138AE7-DF50-43AA-B1F2-A56B39AC8175}" type="presParOf" srcId="{8E3CFA65-5052-4BE1-B2C2-7853C0682BC0}" destId="{8498D047-E58F-43D4-B3F2-57FC2F922373}" srcOrd="1" destOrd="0" presId="urn:microsoft.com/office/officeart/2018/5/layout/IconLeafLabelList"/>
    <dgm:cxn modelId="{8DF6CE58-31CC-484E-880C-DBE8718BAD1A}" type="presParOf" srcId="{8E3CFA65-5052-4BE1-B2C2-7853C0682BC0}" destId="{DEE08806-EBDA-4A5C-8A86-8D4B80B0F4AB}" srcOrd="2" destOrd="0" presId="urn:microsoft.com/office/officeart/2018/5/layout/IconLeafLabelList"/>
    <dgm:cxn modelId="{C0E82212-4285-48DF-AE5C-D5A90C9BEA9C}" type="presParOf" srcId="{8E3CFA65-5052-4BE1-B2C2-7853C0682BC0}" destId="{17F0CE5A-8332-45E8-ABB1-26AB395D4E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8DCAA-D62B-428C-8750-321F989701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7C3AC5-A555-4407-B008-494A5ED0899A}">
      <dgm:prSet/>
      <dgm:spPr/>
      <dgm:t>
        <a:bodyPr/>
        <a:lstStyle/>
        <a:p>
          <a:r>
            <a:rPr lang="en-US" b="1" baseline="0"/>
            <a:t>By Department</a:t>
          </a:r>
          <a:r>
            <a:rPr lang="en-US" baseline="0"/>
            <a:t>: 5.7/10</a:t>
          </a:r>
          <a:endParaRPr lang="en-US"/>
        </a:p>
      </dgm:t>
    </dgm:pt>
    <dgm:pt modelId="{EEFD1A76-CBA3-4D19-A824-5AAB471769F1}" type="parTrans" cxnId="{14959C43-E780-43D8-95D8-814B136DDF11}">
      <dgm:prSet/>
      <dgm:spPr/>
      <dgm:t>
        <a:bodyPr/>
        <a:lstStyle/>
        <a:p>
          <a:endParaRPr lang="en-US"/>
        </a:p>
      </dgm:t>
    </dgm:pt>
    <dgm:pt modelId="{7B7D8D03-FF51-44F9-A058-EEB9842E0DCA}" type="sibTrans" cxnId="{14959C43-E780-43D8-95D8-814B136DDF11}">
      <dgm:prSet/>
      <dgm:spPr/>
      <dgm:t>
        <a:bodyPr/>
        <a:lstStyle/>
        <a:p>
          <a:endParaRPr lang="en-US"/>
        </a:p>
      </dgm:t>
    </dgm:pt>
    <dgm:pt modelId="{C6539165-59A6-4BA6-9B4F-CB0B9F903597}">
      <dgm:prSet/>
      <dgm:spPr/>
      <dgm:t>
        <a:bodyPr/>
        <a:lstStyle/>
        <a:p>
          <a:r>
            <a:rPr lang="en-US" b="1" baseline="0"/>
            <a:t>Individual</a:t>
          </a:r>
          <a:r>
            <a:rPr lang="en-US" baseline="0"/>
            <a:t>: 6.3/10</a:t>
          </a:r>
          <a:endParaRPr lang="en-US"/>
        </a:p>
      </dgm:t>
    </dgm:pt>
    <dgm:pt modelId="{E0002E26-9552-40A9-9985-E2C143D3DF5D}" type="parTrans" cxnId="{B34C3BD0-F06D-4D72-ADAC-32CB78D26496}">
      <dgm:prSet/>
      <dgm:spPr/>
      <dgm:t>
        <a:bodyPr/>
        <a:lstStyle/>
        <a:p>
          <a:endParaRPr lang="en-US"/>
        </a:p>
      </dgm:t>
    </dgm:pt>
    <dgm:pt modelId="{C0EDF6C2-F147-4497-AFAC-29DEC1B744FF}" type="sibTrans" cxnId="{B34C3BD0-F06D-4D72-ADAC-32CB78D26496}">
      <dgm:prSet/>
      <dgm:spPr/>
      <dgm:t>
        <a:bodyPr/>
        <a:lstStyle/>
        <a:p>
          <a:endParaRPr lang="en-US"/>
        </a:p>
      </dgm:t>
    </dgm:pt>
    <dgm:pt modelId="{C878AB17-F8DA-4B87-89AD-719369CEAF11}" type="pres">
      <dgm:prSet presAssocID="{EFE8DCAA-D62B-428C-8750-321F98970117}" presName="root" presStyleCnt="0">
        <dgm:presLayoutVars>
          <dgm:dir/>
          <dgm:resizeHandles val="exact"/>
        </dgm:presLayoutVars>
      </dgm:prSet>
      <dgm:spPr/>
    </dgm:pt>
    <dgm:pt modelId="{4B8F7E74-50DB-4ACE-A9C0-BD62573DA015}" type="pres">
      <dgm:prSet presAssocID="{F27C3AC5-A555-4407-B008-494A5ED0899A}" presName="compNode" presStyleCnt="0"/>
      <dgm:spPr/>
    </dgm:pt>
    <dgm:pt modelId="{0DCD475E-6E26-4EBD-B5CB-C0CA138EF484}" type="pres">
      <dgm:prSet presAssocID="{F27C3AC5-A555-4407-B008-494A5ED089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0A8BA47-8D0A-4BC4-AEEA-094A85865471}" type="pres">
      <dgm:prSet presAssocID="{F27C3AC5-A555-4407-B008-494A5ED0899A}" presName="spaceRect" presStyleCnt="0"/>
      <dgm:spPr/>
    </dgm:pt>
    <dgm:pt modelId="{4964A239-3991-49C8-AD32-D20576F33F40}" type="pres">
      <dgm:prSet presAssocID="{F27C3AC5-A555-4407-B008-494A5ED0899A}" presName="textRect" presStyleLbl="revTx" presStyleIdx="0" presStyleCnt="2">
        <dgm:presLayoutVars>
          <dgm:chMax val="1"/>
          <dgm:chPref val="1"/>
        </dgm:presLayoutVars>
      </dgm:prSet>
      <dgm:spPr/>
    </dgm:pt>
    <dgm:pt modelId="{1F82BEB1-D6EC-42C3-903D-6A4093BB5C5D}" type="pres">
      <dgm:prSet presAssocID="{7B7D8D03-FF51-44F9-A058-EEB9842E0DCA}" presName="sibTrans" presStyleCnt="0"/>
      <dgm:spPr/>
    </dgm:pt>
    <dgm:pt modelId="{6DAEFFE5-C2E4-4EAF-AC8A-ABDA2F6096F3}" type="pres">
      <dgm:prSet presAssocID="{C6539165-59A6-4BA6-9B4F-CB0B9F903597}" presName="compNode" presStyleCnt="0"/>
      <dgm:spPr/>
    </dgm:pt>
    <dgm:pt modelId="{31A7E813-2572-4DAA-AE67-5182D9740DAD}" type="pres">
      <dgm:prSet presAssocID="{C6539165-59A6-4BA6-9B4F-CB0B9F9035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4DBFCE9-F10F-4EA3-A6EF-D291D523849D}" type="pres">
      <dgm:prSet presAssocID="{C6539165-59A6-4BA6-9B4F-CB0B9F903597}" presName="spaceRect" presStyleCnt="0"/>
      <dgm:spPr/>
    </dgm:pt>
    <dgm:pt modelId="{D63597CB-DB05-4016-BBE7-DDB7EF1C5E8C}" type="pres">
      <dgm:prSet presAssocID="{C6539165-59A6-4BA6-9B4F-CB0B9F9035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06FE01D-21A0-433C-9098-40E613CD7F85}" type="presOf" srcId="{EFE8DCAA-D62B-428C-8750-321F98970117}" destId="{C878AB17-F8DA-4B87-89AD-719369CEAF11}" srcOrd="0" destOrd="0" presId="urn:microsoft.com/office/officeart/2018/2/layout/IconLabelList"/>
    <dgm:cxn modelId="{14959C43-E780-43D8-95D8-814B136DDF11}" srcId="{EFE8DCAA-D62B-428C-8750-321F98970117}" destId="{F27C3AC5-A555-4407-B008-494A5ED0899A}" srcOrd="0" destOrd="0" parTransId="{EEFD1A76-CBA3-4D19-A824-5AAB471769F1}" sibTransId="{7B7D8D03-FF51-44F9-A058-EEB9842E0DCA}"/>
    <dgm:cxn modelId="{5742EF4B-EC2A-4357-9ECE-7EE9C4A8E4B6}" type="presOf" srcId="{F27C3AC5-A555-4407-B008-494A5ED0899A}" destId="{4964A239-3991-49C8-AD32-D20576F33F40}" srcOrd="0" destOrd="0" presId="urn:microsoft.com/office/officeart/2018/2/layout/IconLabelList"/>
    <dgm:cxn modelId="{B34C3BD0-F06D-4D72-ADAC-32CB78D26496}" srcId="{EFE8DCAA-D62B-428C-8750-321F98970117}" destId="{C6539165-59A6-4BA6-9B4F-CB0B9F903597}" srcOrd="1" destOrd="0" parTransId="{E0002E26-9552-40A9-9985-E2C143D3DF5D}" sibTransId="{C0EDF6C2-F147-4497-AFAC-29DEC1B744FF}"/>
    <dgm:cxn modelId="{8F2432DF-8767-4558-A489-847DD96A71C7}" type="presOf" srcId="{C6539165-59A6-4BA6-9B4F-CB0B9F903597}" destId="{D63597CB-DB05-4016-BBE7-DDB7EF1C5E8C}" srcOrd="0" destOrd="0" presId="urn:microsoft.com/office/officeart/2018/2/layout/IconLabelList"/>
    <dgm:cxn modelId="{5C718B1A-B883-400B-81C3-0AF95F988F0B}" type="presParOf" srcId="{C878AB17-F8DA-4B87-89AD-719369CEAF11}" destId="{4B8F7E74-50DB-4ACE-A9C0-BD62573DA015}" srcOrd="0" destOrd="0" presId="urn:microsoft.com/office/officeart/2018/2/layout/IconLabelList"/>
    <dgm:cxn modelId="{A157AA09-7C84-4FE3-BE44-D27EF708A09E}" type="presParOf" srcId="{4B8F7E74-50DB-4ACE-A9C0-BD62573DA015}" destId="{0DCD475E-6E26-4EBD-B5CB-C0CA138EF484}" srcOrd="0" destOrd="0" presId="urn:microsoft.com/office/officeart/2018/2/layout/IconLabelList"/>
    <dgm:cxn modelId="{1692C379-DC89-4625-A33A-6EA87C62845D}" type="presParOf" srcId="{4B8F7E74-50DB-4ACE-A9C0-BD62573DA015}" destId="{B0A8BA47-8D0A-4BC4-AEEA-094A85865471}" srcOrd="1" destOrd="0" presId="urn:microsoft.com/office/officeart/2018/2/layout/IconLabelList"/>
    <dgm:cxn modelId="{387454EE-EBA4-4648-8D54-940CDEAB0154}" type="presParOf" srcId="{4B8F7E74-50DB-4ACE-A9C0-BD62573DA015}" destId="{4964A239-3991-49C8-AD32-D20576F33F40}" srcOrd="2" destOrd="0" presId="urn:microsoft.com/office/officeart/2018/2/layout/IconLabelList"/>
    <dgm:cxn modelId="{E58E2839-0EFF-4291-8585-40119616CE1F}" type="presParOf" srcId="{C878AB17-F8DA-4B87-89AD-719369CEAF11}" destId="{1F82BEB1-D6EC-42C3-903D-6A4093BB5C5D}" srcOrd="1" destOrd="0" presId="urn:microsoft.com/office/officeart/2018/2/layout/IconLabelList"/>
    <dgm:cxn modelId="{4D1A1B78-9C55-4C19-9CE2-21DAFE423879}" type="presParOf" srcId="{C878AB17-F8DA-4B87-89AD-719369CEAF11}" destId="{6DAEFFE5-C2E4-4EAF-AC8A-ABDA2F6096F3}" srcOrd="2" destOrd="0" presId="urn:microsoft.com/office/officeart/2018/2/layout/IconLabelList"/>
    <dgm:cxn modelId="{B3E6C2EB-F5BA-4F79-89FA-D29E6A3B6EC3}" type="presParOf" srcId="{6DAEFFE5-C2E4-4EAF-AC8A-ABDA2F6096F3}" destId="{31A7E813-2572-4DAA-AE67-5182D9740DAD}" srcOrd="0" destOrd="0" presId="urn:microsoft.com/office/officeart/2018/2/layout/IconLabelList"/>
    <dgm:cxn modelId="{39E3B212-5AFE-44E6-B6BB-2EB5108078A5}" type="presParOf" srcId="{6DAEFFE5-C2E4-4EAF-AC8A-ABDA2F6096F3}" destId="{14DBFCE9-F10F-4EA3-A6EF-D291D523849D}" srcOrd="1" destOrd="0" presId="urn:microsoft.com/office/officeart/2018/2/layout/IconLabelList"/>
    <dgm:cxn modelId="{57952C57-8EC5-4B81-8271-D37AB8EB121C}" type="presParOf" srcId="{6DAEFFE5-C2E4-4EAF-AC8A-ABDA2F6096F3}" destId="{D63597CB-DB05-4016-BBE7-DDB7EF1C5E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A52A5-997A-4C11-BF67-56FE6DB49FB5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E3D04-948D-4C4F-8648-4384598D68B3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34BC6-403E-4D09-B5FD-00F2B603DC9B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Tenorite"/>
            </a:rPr>
            <a:t>1.Review</a:t>
          </a:r>
          <a:r>
            <a:rPr lang="en-US" sz="2600" kern="1200"/>
            <a:t> of Quantitative Analysis</a:t>
          </a:r>
        </a:p>
      </dsp:txBody>
      <dsp:txXfrm>
        <a:off x="1548914" y="2924702"/>
        <a:ext cx="3600000" cy="720000"/>
      </dsp:txXfrm>
    </dsp:sp>
    <dsp:sp modelId="{DA88793E-1E71-4567-A535-D38FB65EAD66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8D047-E58F-43D4-B3F2-57FC2F922373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0CE5A-8332-45E8-ABB1-26AB395D4E65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Tenorite"/>
            </a:rPr>
            <a:t>2.Qualitative</a:t>
          </a:r>
          <a:r>
            <a:rPr lang="en-US" sz="2600" kern="1200"/>
            <a:t> Analysis</a:t>
          </a:r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D475E-6E26-4EBD-B5CB-C0CA138EF484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4A239-3991-49C8-AD32-D20576F33F40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baseline="0"/>
            <a:t>By Department</a:t>
          </a:r>
          <a:r>
            <a:rPr lang="en-US" sz="3400" kern="1200" baseline="0"/>
            <a:t>: 5.7/10</a:t>
          </a:r>
          <a:endParaRPr lang="en-US" sz="3400" kern="1200"/>
        </a:p>
      </dsp:txBody>
      <dsp:txXfrm>
        <a:off x="765914" y="2691902"/>
        <a:ext cx="4320000" cy="720000"/>
      </dsp:txXfrm>
    </dsp:sp>
    <dsp:sp modelId="{31A7E813-2572-4DAA-AE67-5182D9740DAD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597CB-DB05-4016-BBE7-DDB7EF1C5E8C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baseline="0"/>
            <a:t>Individual</a:t>
          </a:r>
          <a:r>
            <a:rPr lang="en-US" sz="3400" kern="1200" baseline="0"/>
            <a:t>: 6.3/10</a:t>
          </a:r>
          <a:endParaRPr lang="en-US" sz="3400" kern="1200"/>
        </a:p>
      </dsp:txBody>
      <dsp:txXfrm>
        <a:off x="5841914" y="269190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kylar.carman@encompassnw.org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err="1"/>
              <a:t>InSYNC</a:t>
            </a:r>
            <a:r>
              <a:rPr lang="en-US"/>
              <a:t> </a:t>
            </a:r>
            <a:r>
              <a:rPr lang="en-US" err="1"/>
              <a:t>sURVEY</a:t>
            </a:r>
            <a:r>
              <a:rPr lang="en-US"/>
              <a:t> Analysis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Skylar Carman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15A20-0B08-90A7-43B2-9E71B59B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/>
              <a:t>Qualitative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BD454-AD31-19C8-7CB4-DF24356F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8084A-3A6E-136B-6372-12AC4E72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49DFD55-3C28-40EF-9E31-A92D2E4017FF}" type="slidenum">
              <a:rPr lang="en-US" sz="1200" smtClean="0"/>
              <a:pPr defTabSz="457200">
                <a:spcAft>
                  <a:spcPts val="600"/>
                </a:spcAft>
              </a:pPr>
              <a:t>10</a:t>
            </a:fld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806DA-E059-30B2-80CB-04CD2785FE33}"/>
              </a:ext>
            </a:extLst>
          </p:cNvPr>
          <p:cNvSpPr txBox="1"/>
          <p:nvPr/>
        </p:nvSpPr>
        <p:spPr>
          <a:xfrm>
            <a:off x="4540253" y="2177852"/>
            <a:ext cx="70357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What are the features in </a:t>
            </a:r>
            <a:r>
              <a:rPr lang="en-US" dirty="0" err="1"/>
              <a:t>InSync</a:t>
            </a:r>
            <a:r>
              <a:rPr lang="en-US" dirty="0"/>
              <a:t> that you would like to keep?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What features in other EHRs would you like to see in </a:t>
            </a:r>
            <a:r>
              <a:rPr lang="en-US" dirty="0" err="1"/>
              <a:t>InSync</a:t>
            </a:r>
            <a:r>
              <a:rPr lang="en-US" dirty="0"/>
              <a:t>?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Regarding the desired improvements, how should they be improved/ what about them should be improved?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What would make </a:t>
            </a:r>
            <a:r>
              <a:rPr lang="en-US" dirty="0" err="1"/>
              <a:t>InSync</a:t>
            </a:r>
            <a:r>
              <a:rPr lang="en-US" dirty="0"/>
              <a:t> a 10/10 and why?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Additional Comments?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2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Skylar Carman</a:t>
            </a:r>
          </a:p>
          <a:p>
            <a:r>
              <a:rPr lang="en-US" dirty="0">
                <a:hlinkClick r:id="rId2"/>
              </a:rPr>
              <a:t>Skylar.carman@bellevuecollege.edu</a:t>
            </a:r>
          </a:p>
          <a:p>
            <a:r>
              <a:rPr lang="en-US" dirty="0">
                <a:hlinkClick r:id="rId2"/>
              </a:rPr>
              <a:t>Skylar.carman@encompassnw.org</a:t>
            </a:r>
          </a:p>
          <a:p>
            <a:r>
              <a:rPr lang="en-US" dirty="0"/>
              <a:t>BC Healthcare Informatics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D3A5-F614-3A22-D5E1-1694699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2E3E8-7899-DE87-AD34-06A9BD8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6EDD4-3FB6-941E-CAFA-B0596445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880B41-9096-6131-C331-646089717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45840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9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78" y="2089562"/>
            <a:ext cx="3936529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Participation by department</a:t>
            </a:r>
            <a:endParaRPr lang="en-US" sz="24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5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8BEDEF-CFDA-8BE4-B198-10577957F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90" y="643466"/>
            <a:ext cx="5347951" cy="5568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endParaRPr lang="en-US" sz="12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CA722-2109-6910-3701-94A3996B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84" y="60583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Primary uses </a:t>
            </a:r>
            <a:endParaRPr lang="en-US" sz="3200" kern="1200">
              <a:latin typeface="+mj-l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FA5690E-AF49-14AE-6D40-CB2E5980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48" y="1487543"/>
            <a:ext cx="11557303" cy="52339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62C0-D5AE-8415-8B18-BAEE196A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674" y="1078794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*Multiple Selection Question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A97DF-D26B-3564-4AA5-7DE4C3A9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DDC52-302E-885A-8B3F-D61ADEA02FB9}"/>
              </a:ext>
            </a:extLst>
          </p:cNvPr>
          <p:cNvSpPr txBox="1"/>
          <p:nvPr/>
        </p:nvSpPr>
        <p:spPr>
          <a:xfrm>
            <a:off x="5128182" y="4930218"/>
            <a:ext cx="329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0BCF7-E59E-E2C7-AB1D-7929C2887C3C}"/>
              </a:ext>
            </a:extLst>
          </p:cNvPr>
          <p:cNvSpPr txBox="1"/>
          <p:nvPr/>
        </p:nvSpPr>
        <p:spPr>
          <a:xfrm>
            <a:off x="5533534" y="3579262"/>
            <a:ext cx="329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C546A-C038-4F1B-8C10-3558ADEF3118}"/>
              </a:ext>
            </a:extLst>
          </p:cNvPr>
          <p:cNvSpPr txBox="1"/>
          <p:nvPr/>
        </p:nvSpPr>
        <p:spPr>
          <a:xfrm>
            <a:off x="5936074" y="4577383"/>
            <a:ext cx="7569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7C1B4-2C27-27DC-487F-8999FA88162F}"/>
              </a:ext>
            </a:extLst>
          </p:cNvPr>
          <p:cNvSpPr txBox="1"/>
          <p:nvPr/>
        </p:nvSpPr>
        <p:spPr>
          <a:xfrm>
            <a:off x="6361686" y="2108160"/>
            <a:ext cx="60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450E4-A050-0AC3-ABBF-000117BB2286}"/>
              </a:ext>
            </a:extLst>
          </p:cNvPr>
          <p:cNvSpPr txBox="1"/>
          <p:nvPr/>
        </p:nvSpPr>
        <p:spPr>
          <a:xfrm>
            <a:off x="7195009" y="2841335"/>
            <a:ext cx="4407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FD102-4C32-C841-73C5-4377F6A0655E}"/>
              </a:ext>
            </a:extLst>
          </p:cNvPr>
          <p:cNvSpPr txBox="1"/>
          <p:nvPr/>
        </p:nvSpPr>
        <p:spPr>
          <a:xfrm>
            <a:off x="6800948" y="4315773"/>
            <a:ext cx="329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609D4-A300-50D1-47E9-8149B92BC405}"/>
              </a:ext>
            </a:extLst>
          </p:cNvPr>
          <p:cNvSpPr txBox="1"/>
          <p:nvPr/>
        </p:nvSpPr>
        <p:spPr>
          <a:xfrm>
            <a:off x="7635712" y="3704130"/>
            <a:ext cx="329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3454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6FF30-F94B-BE52-62A7-EB3A13FE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30" y="1863785"/>
            <a:ext cx="298638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Overall reliability RATIO</a:t>
            </a:r>
            <a:endParaRPr lang="en-US" sz="36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C485C0A-274B-FE4B-AD2C-8297E0102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723" y="1029440"/>
            <a:ext cx="7138182" cy="46086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E7235-1D69-2722-8C92-00C83C39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endParaRPr lang="en-US" sz="12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13CDB-AB3E-C4C0-E97F-66E5158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F3C8-B3E4-28CD-D0C3-D123F140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11" y="1957859"/>
            <a:ext cx="349438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User Friendliness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32C44319-E6CA-87B6-AB6C-4FBF0FBC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390" y="1191320"/>
            <a:ext cx="7298107" cy="41531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92642-0773-3A34-5AC6-86FED514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*Customer Service, Accessibility, Ease of Use</a:t>
            </a:r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19730-09F3-0243-0657-A868A0F9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9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002F9-5B5D-3147-93BB-2FEC4C09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00784" y="32461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00"/>
              <a:t>PRESENTATION TITLE</a:t>
            </a:r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8C2F0E2-F5CD-9D27-7141-FEC8A8D60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" y="571367"/>
            <a:ext cx="7409863" cy="55972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FC74D6-F599-DBBF-F991-C9CB3AA3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29" y="1373744"/>
            <a:ext cx="3949732" cy="5310963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cap="all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CONSTRAINTS TO USER FRIENDLINESS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7ACD6-6C86-EF5C-5659-148BABA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00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6A26A-0901-2045-57D1-ED3A8DF85B8A}"/>
              </a:ext>
            </a:extLst>
          </p:cNvPr>
          <p:cNvSpPr txBox="1"/>
          <p:nvPr/>
        </p:nvSpPr>
        <p:spPr>
          <a:xfrm>
            <a:off x="36126" y="3369998"/>
            <a:ext cx="3640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608DA-823E-0645-5272-58BAA10840DF}"/>
              </a:ext>
            </a:extLst>
          </p:cNvPr>
          <p:cNvSpPr txBox="1"/>
          <p:nvPr/>
        </p:nvSpPr>
        <p:spPr>
          <a:xfrm>
            <a:off x="6415851" y="5941718"/>
            <a:ext cx="36406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64F3-38D8-F49A-5478-0F63DF8A224C}"/>
              </a:ext>
            </a:extLst>
          </p:cNvPr>
          <p:cNvSpPr txBox="1"/>
          <p:nvPr/>
        </p:nvSpPr>
        <p:spPr>
          <a:xfrm>
            <a:off x="4365037" y="5941718"/>
            <a:ext cx="36406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55303-8AF9-B804-EF7F-81B82A2C6BEB}"/>
              </a:ext>
            </a:extLst>
          </p:cNvPr>
          <p:cNvSpPr txBox="1"/>
          <p:nvPr/>
        </p:nvSpPr>
        <p:spPr>
          <a:xfrm>
            <a:off x="4365037" y="3875336"/>
            <a:ext cx="31577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3174F-BE0F-D6B2-616F-72138DE680B9}"/>
              </a:ext>
            </a:extLst>
          </p:cNvPr>
          <p:cNvSpPr txBox="1"/>
          <p:nvPr/>
        </p:nvSpPr>
        <p:spPr>
          <a:xfrm>
            <a:off x="36126" y="5918635"/>
            <a:ext cx="3640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3E78-C86D-6CCA-9B92-08A97E9B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083" y="4738490"/>
            <a:ext cx="4964879" cy="685625"/>
          </a:xfrm>
        </p:spPr>
        <p:txBody>
          <a:bodyPr anchor="t">
            <a:norm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*Multiple selection question</a:t>
            </a:r>
          </a:p>
        </p:txBody>
      </p:sp>
    </p:spTree>
    <p:extLst>
      <p:ext uri="{BB962C8B-B14F-4D97-AF65-F5344CB8AC3E}">
        <p14:creationId xmlns:p14="http://schemas.microsoft.com/office/powerpoint/2010/main" val="38172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5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917D45-BAE1-6E3E-6586-63DD8BB9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607" y="1898088"/>
            <a:ext cx="3347648" cy="28378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DESIRED IMPROVEMENTS BY DEPT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0D5E18E3-1792-196F-C44F-DE49A79AA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3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18C18-7B6E-1FBD-9130-31105951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8C23E-ED04-C8C0-814A-66A0C94B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8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9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rATINGs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215EDC92-3B16-D32F-BCB3-36F9238AC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959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171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InSYNC sURVEY Analysis </vt:lpstr>
      <vt:lpstr>Overview</vt:lpstr>
      <vt:lpstr>Participation by department</vt:lpstr>
      <vt:lpstr>Primary uses </vt:lpstr>
      <vt:lpstr>Overall reliability RATIO</vt:lpstr>
      <vt:lpstr>User Friendliness</vt:lpstr>
      <vt:lpstr>*Multiple selection question</vt:lpstr>
      <vt:lpstr>DESIRED IMPROVEMENTS BY DEPT</vt:lpstr>
      <vt:lpstr>OVERALL rATINGs </vt:lpstr>
      <vt:lpstr>Qualitative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Skylar Carman</cp:lastModifiedBy>
  <cp:revision>6</cp:revision>
  <dcterms:created xsi:type="dcterms:W3CDTF">2023-05-02T05:03:59Z</dcterms:created>
  <dcterms:modified xsi:type="dcterms:W3CDTF">2023-05-02T19:19:13Z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