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7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4.xml"/><Relationship Id="rId13" Type="http://schemas.openxmlformats.org/officeDocument/2006/relationships/customXml" Target="../customXml/item1.xml"/><Relationship Id="rId12" Type="http://schemas.openxmlformats.org/officeDocument/2006/relationships/customXmlProps" Target="../customXml/itemProps7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14730" y="3048000"/>
          <a:ext cx="934275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典型</a:t>
                      </a:r>
                      <a:r>
                        <a:rPr lang="zh-CN" altLang="en-US"/>
                        <a:t>相关系数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37665" y="750570"/>
          <a:ext cx="853186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自由度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卡方</a:t>
                      </a:r>
                      <a:r>
                        <a:rPr lang="zh-CN" altLang="en-US"/>
                        <a:t>计算值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卡方</a:t>
                      </a:r>
                      <a:r>
                        <a:rPr lang="zh-CN" altLang="en-US"/>
                        <a:t>临界值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en-US" altLang="zh-CN"/>
                        <a:t>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9.61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+03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7.6</a:t>
                      </a:r>
                      <a:r>
                        <a:rPr lang="en-US" altLang="zh-CN"/>
                        <a:t>7e</a:t>
                      </a:r>
                      <a:r>
                        <a:rPr lang="zh-CN" altLang="en-US"/>
                        <a:t>+03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5.72e+03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1.47e-97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3.77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+03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5.95e-72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1.8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e+03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3.43e-26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781935" y="750570"/>
          <a:ext cx="800126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/>
                <a:gridCol w="1583055"/>
                <a:gridCol w="1833266"/>
                <a:gridCol w="608574"/>
                <a:gridCol w="1512570"/>
                <a:gridCol w="1884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被本组的典型变量</a:t>
                      </a: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被对方</a:t>
                      </a:r>
                      <a:r>
                        <a:rPr lang="en-US" altLang="zh-CN"/>
                        <a:t>y</a:t>
                      </a:r>
                      <a:r>
                        <a:rPr lang="zh-CN" altLang="en-US"/>
                        <a:t>组典型变量</a:t>
                      </a: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比例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累计比例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比例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累计</a:t>
                      </a:r>
                      <a:r>
                        <a:rPr lang="zh-CN" altLang="en-US"/>
                        <a:t>比例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0.06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0.06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0.00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0.02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0.09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0.061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0.03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0.132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0.15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0.212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0.144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0.276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0.29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</a:t>
                      </a:r>
                      <a:r>
                        <a:rPr lang="en-US" altLang="zh-CN" sz="1800">
                          <a:sym typeface="+mn-ea"/>
                        </a:rPr>
                        <a:t>80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0.35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0.01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0.30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0.418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0.01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0.31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0.439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0.01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0.33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0.039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0.479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0.02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0.50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0.399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0.741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0.499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1.00</a:t>
                      </a: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781935" y="750570"/>
          <a:ext cx="800126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/>
                <a:gridCol w="1583055"/>
                <a:gridCol w="1833266"/>
                <a:gridCol w="608574"/>
                <a:gridCol w="1512570"/>
                <a:gridCol w="1884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被本组的典型变量</a:t>
                      </a: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被对方</a:t>
                      </a:r>
                      <a:r>
                        <a:rPr lang="en-US" altLang="zh-CN"/>
                        <a:t>x</a:t>
                      </a:r>
                      <a:r>
                        <a:rPr lang="zh-CN" altLang="en-US"/>
                        <a:t>组典型变量</a:t>
                      </a: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比例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累计比例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比例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累计</a:t>
                      </a:r>
                      <a:r>
                        <a:rPr lang="zh-CN" altLang="en-US"/>
                        <a:t>比例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0.06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0.06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0.00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0.02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0.09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0.061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0.03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0.132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0.15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0.212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0.144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0.276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0.29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</a:t>
                      </a:r>
                      <a:r>
                        <a:rPr lang="en-US" altLang="zh-CN" sz="1800">
                          <a:sym typeface="+mn-ea"/>
                        </a:rPr>
                        <a:t>80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0.35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0.01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0.30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0.418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0.01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0.31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0.439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0.01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0.33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0.039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0.479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0.02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0.50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0.399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0.741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0.499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1.00</a:t>
                      </a: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rcRect l="3582" t="7455" r="2461" b="3901"/>
          <a:stretch>
            <a:fillRect/>
          </a:stretch>
        </p:blipFill>
        <p:spPr>
          <a:xfrm>
            <a:off x="1544955" y="1019175"/>
            <a:ext cx="9211945" cy="5020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2" descr="wpp"/>
          <p:cNvPicPr>
            <a:picLocks noChangeAspect="1"/>
          </p:cNvPicPr>
          <p:nvPr/>
        </p:nvPicPr>
        <p:blipFill>
          <a:blip r:embed="rId1"/>
          <a:srcRect l="6543" t="6954" r="3356" b="3991"/>
          <a:stretch>
            <a:fillRect/>
          </a:stretch>
        </p:blipFill>
        <p:spPr>
          <a:xfrm>
            <a:off x="3232150" y="476885"/>
            <a:ext cx="5727700" cy="6107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7ad7829f-4917-49cc-9890-985ea15600c3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188ca3b8-947f-4b46-94ea-28640380daaa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188ca3b8-947f-4b46-94ea-28640380daaa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TABLE_BEAUTIFY" val="smartTable{188ca3b8-947f-4b46-94ea-28640380daaa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COMMONDATA" val="eyJoZGlkIjoiYTRlNzgwMjAyYTNjZGY4MTk3NTYzZWQ5MzIzMThmZT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c5MzEwMjMxODgyIiwKCSJHcm91cElkIiA6ICIyMzYzODgyNiIsCgkiSW1hZ2UiIDogImlWQk9SdzBLR2dvQUFBQU5TVWhFVWdBQUF3UUFBQUcrQ0FZQUFBQXROY1BZQUFBQUNYQklXWE1BQUFzVEFBQUxFd0VBbXB3WUFBQWdBRWxFUVZSNG5PemRkM2lUVlIvRzhXK1M3cFlXQ3FXRnNnc0lNbHUySUNCRFFSUUJ0NEtLb0NodTNBS0M0c0N0OENvSWdpZ2JCQm15dDdLeGxLbXlaQlZvb1hUdmtlZjlvelFTV3BaZ1E4ajl1UzR2OCt4Zm90ZlQzRG5uUEFk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KeVd5ZEVGaUloY0liZUlpSWhlaG1IMEJScVlUQ1pmUnhja0xpM2RNSXpkd1Bpb3FLaHhRSTZqQ3hJUnVSZ0ZBaEZ4Wm00UkVSRXpnTzZPTGtUa1hJWmhySWlLaXVxTVFvR0lYT01VQ0VURWFVVkVSUFFHeGxjdFY1NkJQUitsZW9XS2xQRHhjWFJaNHNKU016STRlUHdZSDArYnpCK0hEbUlZeHB0UlVWSERIVjJYaU1pRm1CMWRnSWpJdjNXbW14QURlejVLZU0wYkZBYkU0Znk4dmFrWFZwMUJqL1FHd0dReVBlamdra1JFTGtxQlFFU2NXUU9BNmhVcU9yb09FVHNWZ29JS1h0WndaQjBpSXBkQ2dVQkVuRmJCQUdLMURNaTF4dGZMdStDbDk0WDJFeEc1RmlnUWlJaUlpSWk0TUFVQ0VSRVJFUkVYcGtBZ0lpSWlJdUxDRkFoRVJLNEJpYWtwbkU1S2NuUVp4Y293akNMWFc4K3ovbUtzVnV1VmxDTWk0ckxjSEYyQWlNaTFadDY2MzBoS1RhWFhiWjB2YWYzVjhQaEg3M000Sm9iSXNST0szSjZjbHNiNjNUdnAxTFM1M2ZydkZzempaRUlDcnovVUU0dlpjdFhxT1hEOEdCOVBuY1RyRC9haVd2bnlBR1JrWmRIL2kwK29VNlVhQSs1L0VMUHBuNmxzTnYvNUIrbVptWmQwN29yQndZU1ZEMlhDb2dWTVdMeUFzYSsrUmMySytVK0tzbHF0M1BQMlc1UXNVWUozSDMrQ0NrRmxiY2ZsV2ZPWXNXb0ZYWnEzcE8vSEgrRHQ2Y1ZYejcvSXZIVnJlYkI5Ujk3NzhYdFdiUDJkbjk3OWdKREEwcmJqZnYvclQySVM0cm1qUlV0U016S0lTMG84YjIzbFNwZkcwOTNqc2o0ckVSRm5wMEFnSW5MR29PKytaZEdtRGJibEwzK2FYdVIrQmVzTHZydzNldUt4Uzc1RzVOZ0pmREZ6R3BPV0xpNXllMUhuaWh3N2dYZCtHTWZxcUsyNHU3blJQcUt4YmR2U0xaczVjQ3lhMXg3c2VkNXJObnJpTVN4bUMyVkxsU3h5KzRuVHA2a2NFc0xzWWYvTW43Vis1dzYyN3QxRFVNbC9qbG4yKzJaMkhOaVByNWUzWFJnQUdEN2xSdzdIeEp5M2hyUDF2TFVUTDkzN0FNZmlUcEdha1VINU1tWCt1VWJrRmc3SHhsQWxwQnhKYVduOGVYZ3pIUnMzQlNBK09ZV1JzMzdpajBPSC9ybnU1SW44dG1NYm5adTFZTk9mdXduMDk3Y0xBd0R6TjZ4ai9hNGQzTkdpSmF1aUlobjYvWGZuclczYzYyL1JzSHJOUzNvZklpTFhDd1VDRVpFejdtL1hnWnNiTk9TTEdWTTVsWmpJQjA4K2JiZjlmT3NCM04zY2JGOXMwekl5aVV0S3hOL0hsMUwrSlFBNEhoZEhUbTR1QU8zQ0cxRytkQm03NDc5Yk1JLzQ1T1R6ZnJGLzhaNzcyYkJyRis5T0dFZWptamRRMGkvL3ZOazVPWmhNSnR3c0YyNGRzRmpNdG1QT2RlTDBhYnZsZ2xCaU1WdDQ5TU4zQVpnOWJEalRWaXdENE84VHgzajBnMkVBK1BsNDgvV0xyOWlPblRIMFBkdnJMMythenJaOSt4ajE4cXQ0ZTNqYTFwZjBLOEduMDZhdytjOC9jSGR6WS9UY253RjR1T050ZkR2M1o4cVdMTVdnUjNzejdJZnhyTisxazJybFF3a3JINHFYaHdmdEloclJyUGFON1ByN0FCWkxOZzJxVnlmQTE1ZVkrTk9jU2t5MHE3OXN5VkxjMmJJVjIvYnRKVFVqZ3lIZmYwZmpHMnJaNmd3THJXQ3JhWG5rRmw0Zi9mVUZQME1Sa2V1VkFvR0l5Qm4xcW9WUnIxb1kzODdMLzRMNjFwaFJSZTUzVzVObWhkYVZMMVBHOWd2NzZxaXR2UHpOQ1BwMHVaT2V0M1lDb01mZ04yeS9vTmVwV28yL2poeStwSnFhM1ZnSGdJcGxnM25wdnZzcEYxaUdiK2JNWnRhYVZYYjduZHV5Y0c3WG83dzg2MldOVVRDYnpmajVlSFAwNUVtc1ZpdHJ0a2V4NStnUkFHTGo0NG1OandjZzBOL2Y3cml3MEFxRmFpa0lENEN0SldMcWlxVzJkUVd2VHljbmNmeDBITisrOGdidUZqZnVhdG1hWDdkdjQ2TXBFeG56eWhzczJiS0pSWnMyMkxYaWZEcHRTdjZMTXkwV1BWcTNKU3NubXdVYjF0UG9obHFzanRwSzlLbVRBUHl5ZnEwdEVOdzNkTkFsZnhZaUl0YzdCUUlSa2ZNNDkwdjEyVi9xaXpKaTFneFNNektJUHBuL0JYUmxWQ1JIVHNZVzJpODdONGVQcDA0cThoem5yaC9hdXkvK1ByNzAvZVFEMjdyK2Q5Mk5oNXU3clUrOXY2OHZYWnEzTEhTdWlVc1c4ZDJDZWZoNTU4K05sWjVWZEI5L1AyOXZUaWNsMGViNXAxa3pJajhFVlN4Ymx0bkRodHZlODRpZlpnRHd3Wk5QMndKUnEyZjc0VzRwK3M5SWFKa2dScnd3d0c3ZDNZUGZ0TDFlOXZrSU9nNTRuc2R2dnhOM053dmZ6cHZENm0xYnljdkxvKzlINzlzTkxJN2M4eGRydGtmUnJWVnJMR1l6STJmUEpDazFsY3JCSWJRTmo2QkxpNVk4ZGlaMFBOVzFPM3VqajdCZ3czcTZ0V3BONDFxMUdmTDlkNnpmdFlObG40MWcvdnExQUh6eDdJdFVDZzdtN3NGdmNtdVRadlRyMmczSUgwTWdJdUpxRkFoRVJNNmp4ZE45N1paejh2SXV1UC84OVd1SlQwNjJMVy9mdjQvdCsvY0IrYitNRjlqNTl3RytHZkNxM2JIdlRCaEhiSHg4b2ZVQUp4UGo3WUpJaDhaTjZOQzRDWDhjT3NpTVZTdndjdmZnL25idHFWZzIyTzY0WHJkMXZtb0RvTDkrNlJVbUxGcEl1YlA2NStkWnJlZnRxblFzN3BSZEFEalhId2NQQWxDblNsVisyN0VORDNkM1hudXdKOTZlbnBUeEQ2QlVpUklFK1BtUm01ZkhnUDk5UlZwR0JwOU1uY1RzWDFmenhKMTNzZnozTGFSbVpMQisxMDRtTGxsa0N4QjdvNCt3THpvYWdNb2g1ZXl1R1orY1RPNlovNFllYm01NHVMc0RZRGFiYksrVDA5SUpLcWxCeFNMaVdoUUlSRVRPT0JSekFvRGMzUHd2alZPSERMUGIvdnhYbjNNczdwUnR2eklCSlcyL3ZnTXMrMndFQU05KytSa2JkdS9rcy83UDB6WThBc2h2WFNqUS8vTlB6bHREVWR1Rzl1NUw1TmdKaFZvb0NnWW1uMHhNNE1GMzMrYVYreCtpMjgxdDdJN05zK2JSdEY4ZlBOemRLWDJtZTgrSjA2ZnRCaG5ISmlSUXZuUVo1bjd3c2UyNHd6RXhkbDEvMGpJem1iLytONVpzMmNpa1FVTUpMUk9FOWF4QWtKdVhoOW44ejVPc0w5WkNzSFhmSGdEcWgxVm56Qzl6cVJJU3dzbUVCRTRuRis3V1ZMZGFHTGMzdjRtdzhxRjBhZEdTQ1lzV2NDenVGRjg5OXhJUk5XOWd6OUVqck53YXlaemYxckJoOXk3MlIwY1RIQmhJVU1tU2pGc3duKzM3OXhHZm5FekhsNS9uK2J2dkErQ1pMeisxblgveHBvMHMzclFSZ0xEeW9jeDQ1LzFDTllpSVhNOFVDRVJFempqM0YrM3ovY0pkc0g1bzc3N2NlVk1ydTIwL0xGN0lodDA3QVhodDlOYzgwcWt6L2U3c1pyZlByR0VmQXZtL3NIODFjenJyZHUzQTE5dWJ0SXdNWHJqbmZsbzNhTWllbzBmNFlzWlUzdW45QkhXcVZpdFV3NFRGQzFpeVpSUGhOV3JTdDB0WDNod3ppbUUvZnMrRzNic1k5RWh2U3ZqNDJPM3ZackhZMXVVSEFwTnR1V0F3N3RrS0Jra1hESVlPS3g5SzIvQUlGbS9heUp2ZmZzTzQxd2VTbTVlSG0xdituNUcwakV4OFBQOFpPSHl4Rm9MVWpBd0FScy83bWIxSGo5Q2pkVnVXYk5sNDNpNVpiL1Y4bElXYk50ZzluYW5mWng4QlVMZHFHRCs4TlppVENmSE1XL2NiYVJrWjNOTzJIUURUVnkwbkpTME5iMDlQWG51d3ArMzh5ejRmZ1orWE55MzZQMEczbTl2dytwbkIzS1p6bnA0a0l1SUtOREdaaU1nWlc3NGR6NmY5bnlPc2ZDaVZnME5ZK3VsWFZDdGZIclBaekladnh0THoxazZZVFNadXJ0K1EyZThOdHdzRFZxdkI0OFBmWThTc0dRUUhCdkw5RzROb1dLTUczeS84aGFjKys5anVPbFZDeXVGdWNXUDQ1QjladDJzSHBVcVVZT3JnZHdudzgyUHNMM09adVdvRlE4YVBKVEUxbGVoVEorMWFJUUIrV3JPS2tiTm1VclprS2Q3dit4VE42OVJsNHFBaFZDb2J6UExJTFh3MmZVcWg5OVlnckFaVDN4N0cxTGZ6V3ozS2xTbGpXejc3MGFJRkNnWkpuLzFJMExjZWZwVGd3RURjTEJaT0ppUUErVUVqS3llYnBMUlVna3FXQXVDYmwxN2x5VHU3MllKUGFKa2dQbi8yQlhwMjdNVElGMTRHNFBXSGV0S2hVUk5tclZtRllSaTBhUmh1dTA3azJBbTJmODd1YXZWWXB5N1VxVm9OZng5ZnBnOTlqOEdQOUFhZzJZMDNBdER0NWpha3BLZGpOUXp1Ym5NTEFMUGUvWkJibXpiSDI5T1RyaTF2WnQreG8vaDRlZEZ4d1BPMDZQOEVBSE4rVzBPTC9rL1FvdjhUdUx2cGR6SVJjVDI2ODRtSWtOKzFwczlISDdEejd3UFVENnZPamdQN3VmV1ZGMnpiQzc0OEFxU2twM1AzNERmNTZybVhhRm12UHBEZkQ3MTlveWFFaFZiZ21lNTNVOUt2QktNSHZNYVhQMDBub3VZTmpKaVZQeWczT3llSFVYTm5NMjNsY3JKemNnRHc5L1VsTkNpSVQ1OStqbWUrK0lScEs1Y1RFbGlhMFMrL1poc1hFTG4zTDl1VGZidzhQR2gyWXgxZWY3QVh3WUdCQUZRSUtzdjNidzVpMU55ZmVmR2UrMjIxbWpCUnRtUXBEaHlMcHZPckw5bldSNTg4WmJjY1hPcmlnMmw5dmIzNS9vMUJsQzFaeWpZSm1adkZ3dDZqUnpFTWc2cmx5cEdlbWNtWFAwMWo3OUdqdERyejJiaTVXWmkzN2pmV2JJdWlmdlhxaEpZSndtSzJjRis3OWl5UDNBTEF5cTJSRjcyKzJXVEMyOU9UNVBRMG52L3Fjekt5c3dnTHJVRGZMbDF0QTZ3THJONjJsZXFoRmV4YVNqS3lzb2pjOHhlMUsxY2hhdDllT2padXlpMFJqUUJZdFRXU1piOXZ2bWdOSWlMWEl3VUNFUkh5bjdrLzVMRSs3RHI0TjEyYTM4U3h1Rk5BZmwvelk2ZE9NZWY5ajJ6N2hwWUpZczdhWDIyUEJJWDhlUVptL1pyL0tOREhQN0x2Zzc1MjUzYU94OFVCK1YrZ0YyN2NRSUN2TDY4ODhEQ3ZqLzZhdEl4TVJzeWF3YS9idHhFV1dvSDRsR1JpNGsvejFHY2ZjM3Z6bTdpcFRqMmUvZkl6OHZLc0JQajVNV1Q4V0txRWxHUHNMM1B4OWZJQ2t3a1RKZ3pEU25adUx1OU4vSjVIYit0Q3pZb1Y2Zkw2eTVmMC9vK2ZlYjhGemgxREFKQ1ZrMDJwRXZuakVMWWR5QjhzN2V2bHhjcXR2d05RcTFJVm52bnlVL1llUFVxakcycFJNVGcvekpndzhjWkRqN0I5L3o1YjdibDVlYnd4K2h0TUpoTlZRc3F4N1BmTitIcDZBZkRCcEI5czF6eDdrUGFobUJNMHFWV2I2Sk1uaVluUG56c2hKVDJkZ2QrTjVuaGNISDhkT1V6VmN1V0pUMGxtMUp6Wm5EaDltc0dQOUNZekt3dklIL1NkbVoxTjQxcTFpZHEzbHpJQkpibWhZaVVBZGg0NGNFbWZrNGpJOVVpQlFFVGtqS3JseW5QUDIyOFZPWk50dDRHdjJ5MlhLMTJhSHEzYjJwWnpjbk12YWFaZXM5bk1PNzM3VXI5NmRkditjVW1KL0xCNElTVjhmSGprdHM3Y2Qwc0h4c3lmdzArclY3Rmd3em9lN25BclFRRWw2ZC85YmhxRTFlQ2JPYk5ZdDJ1SDNmUDR6K2JuN2MyUXgvb3ladjZjOHo1cTFEQ3NoYmExZWY1cGxuMCtFaWc4aGdCZy9hNmR2UExOU0x0amFsV3F6UExmdCtEaDdrNmRLbFdadFdZVmRhdUdVVDIwQXJlODhBeUFiWUR2MjQvMjRlM3hZemdlRjhkM3Y4d2pQU3VUWVgyZTVKYndSa1R1L2N2VzFlbmNPUllLN0RzV3phZzVzNmxhcmp3RGV6MUdvNXExR1BQTEhHcFdxTVNxcUszVXJSckdsOCs5eVBHNFU3d3c4Z3R1cnRlQVJ6NTRsOTBILzZaYzZkTHNPTEFmazhuRTdjMXZZdXo4dVV4ZHNkUnVQZ1FSRVZlbDBWTWk0clFpSWlJTUtEeGZ3SlVvZUlMUXhiaFpMRlFJS2d2a1R3cFdNT0hXK1JROEllamNXb2RQbmtpNTBxVnBmbU1kYWxTc2hQbXNRYTNKNldra3BLUlFPVGlFMklSNGdrc0YyaDJibTVkSFRtNHVlVllyVnFzVnEySEZNUEsveko4Nzd1QnlySTdhaW8rWEYwMXIzOGpBNzBaejR2UnB4cjgra09UME5IcC8rQjRXaXdVZlQwL3FWUXZqNlc0OVNFaEpZY1B1WGR6VDVoYVNVbFB4Y0hmbmNHd01zMzlkalkrWEY5MXZia1BsNFB5eEFDbnA2WlR3OFNFNUxZM0V0RlFxbmZXbzFGODJyQ001TFkySE90eHFXN2M4Y2d1cDZlbDB1N2tOR1ZsWm5FeElzQnRYVUNCeXoxK0UxNmhwZTlKUlltb0tKZjFLOE8yOE9helkranZkV3JXbVIrdTJ6RmkxZ2tkdTYweWpKeDdqNlc0OTZOdWxLNUEvVS9Tb09iT3Y2djlMQlMwc1c3ZHUxZDlhRWJtbTZTWWxJazdydndnRS8wWnNRanp1RnJkQ3MvYWVMVEUxaGJ3OEs2VURBb3F4TW5Fa0JRSVJjUmJxTWlRaWNvWE8vZVcrS0NYOVNoUkRKU0lpSXBkUGp4MFZFUkVSRVhGaENnUWlJaUlpSWk1TWdVQkVuRms2L0RQcnJjaTE0cXduT0JYOW1DY1JrV3VJQW9HSU9DM0RNSFlESER4K3pOR2xpTmc1Y1diZUNjTXcvblp3S1NJaUY2VkFJQ0xPYkR6QXg5TW1zK2ZvRWRJeTFWSWdqcFdlbGNtQlk5RjhPbTFLd2FxZkhGbVBpTWlsMEtQUVJNU1p1WWVIaHk4eW1VenRIVjJJU0JFMlpXVmx0ZDY5ZTNlMm93c1JFYmtRaTZNTEVCRzVBdGFZbUppcElTRWg2U2FUcVN6Z0Q3Zzd1aWh4YVptR1lld0ZSbVZuWnordU1DQWlJaUlpVGlNaUlzSW9tT3hOUkVSY2g4WVFpSWlJaUlpNE1BVUNFUkVSRVJFWHBrQWdJaUlpSXVMQ0ZBaEVSRVJFUkZ5WUFvR0lpSWlJaUF2VFBBUWlJaTRxUER5OFBkQzVZTmxrTXIwTVlCakdaMmZ0dGlFcUttcFdjZGNtSWlMRng4M1JCWWlJaU1Qa0ZvU0FzNTI5TGk4dnIwZnhsaVFpSXNWTlhZWkVSRnhVVkZUVU9zTXc0aSt3UzNKdWJ1NkNZaXRJUkVRY1FvRkFSTVIxNVFMVEw3Qjl1V2JhRlJHNS9pa1FpSWk0dHRubjIyQVl4c3ppTEVSRVJCeERnVUJFeElXbHBLVDhCaVNmdTk0d2pMU0VoSVE1RGloSlJFU0ttUUtCaUlnTDI3OS9mNVpoR0QrZHU5NWtNcTA4ZE9oUXBpTnFFaEdSNHFWQUlDTGk0Z3pES1BSWVVhdlZxa2VOaW9pNENBVUNFUkVYZC9Ma3lkVkEybG1yTW5KeWNoUUlSRVJjaEFLQmlJaUxPMzc4ZURwdzluaUJOYnQzNzA1MVZEMGlJbEs4RkFoRVJBU3IxWHIyT0FJTkpoWVJjU0VLQkNJaVFrWkd4Z29nMHpDTTdKeWNuQm1PcmtkRVJJcVBBb0dJaUxCbno1NFV3ekIrTVpsTWEzZnUzSm5nNkhwRVJLVDR1RG02QUJFUnVUWVloakVEQ0hGMEhTSWlVcnhNamk1QVJPUTY0UllSRWRITE1JeStRQU9UeWVUcjZJSmNUTHBoR0x1QjhWRlJVZU9BSEVjWEpDTGlMQlFJUkVTdW5GdEVSTVFNb0x1akN4RXdER05GVkZSVVp4UUtSRVF1aVFLQmlNZ1Zpb2lJNkEyTXIxcXVQQU43UGtyMUNoVXA0ZVBqNkxKY1NtcEdCZ2VQSCtQamFaUDU0OUJCRE1ONE15b3FhcmlqNnhJUmNRWWFWQ3dpY29YT2RCTmlZTTlIQ2E5NWc4S0FBL2g1ZTFNdnJEcURIdWtOZ01sa2V0REJKWW1JT0EwRkFoR1JLOWNBb0hxRmlvNnV3K1ZWQ0FvcWVGbkRrWFdJaURnVEJRSVJrU3RVTUlCWUxRT081K3ZsWGZEUyswTDdpWWpJUHhRSVJFUkVSRVJjbUFLQmlJaUlpSWdMVXlBUUVSRVJFWEZoQ2dRaUlpSWlJaTVNZ1VCRVJFUkV4SVVwRUlpSXlGV1ZaODNEYXJVNnVnd1JFYmxFQ2dRaUltSW5KemVYQjk4ZHpNdmZqTGpnZm8yZWVJeGhQNHkzV3pkcXpteWE5dXZESXgrOGkyRVlsM1M5aVVzVzBXUHdHL3kwWnRXL3JsbEVSUDQ5TjBjWElDSWkrVit1QVZaOE1aS1NmaVU0ZU9JNEQ3MzdOdG01dVh6VTd4azZORzZDMVdwbDhySWxMTmk0bnNPeE1XQVlCUG9IME91MnpqelFyZ1BmekpuRnVBWHpML21ha1dNbkFEQnkxa3k3OWFtWkdldzllcFM0cEtSQzIwSktCM0p2Mi9aRm51L1B3NGY0WWNsQ3ZEdzgrUFB3SWNiTW4wdS9ydDBBZUhQTUtKWnUyV1RidDJXOStveDRmZ0JIVDhieTdmdzVaR1JsTVdYWkVtNXQwaFIvSDk5TGZnOGlJbkxsRkFoRVJLNHhWcXVWSWQ5L1IzWnVMajFhdDZWRDR5WUFmRFIxRWordFhrbG9tU0M2dFdxTjJXeG0zOUdqSER4eEhJQlNKVXBRT1NTazBQa094OFJnTnB1cFdMWnNrZGVic0hoQmtldmprNU1MYmF0Yk5RdzNpeHNUbHk0Q1lIbmtGZzRjUDhaSC9aN2g1YTlIWURHYm1mRG1ZTjRjTTRveDgrZGdzWmpwMjZVcnpXcmZTSHBXSmhYS0JERm43YThFbHZBblBUT1QxNy85aHN6c2JIcTBic3ZQdjYyaC8rZWZNT0tGQVFTVzhQL1huNStJaUZ3ZUJRSVJrV3ZNajBzV3NmdmczNFNGVnVDVkJ4NnlyVit3WVIwQS8zdnBGU3FWRGJhdHo4aktBdURCOXJmeVlQdGJPWG95RmplTEcrVktsd2J5V3g5SytQZ3dlOWp3SXE5WDBGSUE4TlBxbFh3NCtVZUNBd1B4Y3ZjZ0pTT2RyMTk4bFpvVks5cjJtYkJvQVlkallnQkl6Y2hnWC9SUituejhQckVKOGJ6L3hGUFVxRkNSajU1NmhzYytITWFvT2JQWnNYOC9IUnMzWmUyTzdVd2YraDZ6ZmwyTnhXem0yYTgrWTgrUnc3ejZ3TU04MEw0anRTdFg0WU5KUC9Ed3UwTVk5R2h2V3RhdGYzVStVQkVSdVNDTklSQVJ1WVljT0g2TWIrZjlqS2U3QjhPZjdJK251NGR0bTUrM053Q2ZUWitTMzJYb0RHOVBUN3R6ZEJ2NE9rOTg4c0ZsWFRjbFBaMHZaazVqK0pTSldNd1dCdHo3SUovMGY0NnNuQndlL2VBZFJzMmRUVUpLQ2dDUGRlN0NpT2NIQU5DMTVjMk1lR0VBTWZIeEFBd2NPNXBHVHp6R2ZVTUdrcDZaaVllYkc0ZGpZMGpMekxEVm1wT2JTNjdWeXZiOSszQ3pXUGhrMm1RYVBmRVk3MCtjZ0dFWUpLU21FSmVZZEptZm5JaUkvRnRxSVJBUnVZWU1uL3dqMmJtNXZQcGdUNnFWTDIrMzdjVjdIMkR3dURHczNiR2RkVHQzY0ZPZGVqelo5UzdxVmcyNzZIbFQwdFBwTWZnTjIvTE45UnJ5MG4wUGNEZzJobkVMNXJGcTYxYlNzekx4OHZDZ1NrZzVCby83bHNkdnY1UFJBMTVqd05kZjhkMHY4L2hoOFVMQ2E5VGswNmVmczdWV0xOcTBnYWExYitUcmwxNGhjczlmaGE3YnFXa0x6R1lUU3padndzdkRnN3d6VHg5cVVxczJIUnMxNFZqY0tSSlRVKzJPNmRpNEtWWEtsYnZzejA1RVJQNGR0UkNJaUZ4RFNuajdBTEJoOTg1QzJ6bzFiYzZQYjczTkxlR05NSnZNck51MWc5NGZ2c2Y4OVdzdmVsNnIxY3JobUJqYlB5Y1RFd0FvN1IvQXI5dTNrWjZWeWMzMUd6SjF5REErZnZwWjZsZXZ3ZmVMRm1BeW1aajV6Z2ZjMjdZOUpwTUpONHVGNVBSMFZtejlIWURjdkR6ZUhqY0dUM2QzZXQ3YWllQlNnYXpjR2tuL2JuZFRLVGlFWHphc3hXbzFPSjJjUkdaMk50MEh2ZzdBa1BGanFWMjVDbTBhaGxPeGJGa09uamhPdjY3ZENBMEs0c0R4YU13bTA5WDZTRVZFNUNMVVFpQWljZzE1L2VGSDZQZnBjTmJ1Mk02VTVVdDVxTU90ZHR0clY2N0NwLzJmSXpZaG5rK25UV2JsMWtoR3pwN0puVGUxdXVCNUEvejhXUG5GL3dxdDkvUDJabGlmSndrdFU1WXFJU0VZR0NTbnBXTVlCby9mZmdlMUsxY0JZTUQ5RDlLa2RtMXFWYXJNbk4vVzRPdnRUVkpxS3JjMWJVYjlhdFY1YWVSWDlMNzlEb0pLbHVUZ2llTWNqbzFoNlpaTnJOdTVnellOSTRpb2NZTXQ3R3pidjQ5dCsvY3lhTnkzK1B2NDBxSnVQVlpFYmlFMUk0TUppeFpnTnBubzJManAxZmxBUlVUa290UkNJQ0p5RFFrdVZZcFhIK2dKd0loWk0vanJ5R0hidGgwSDlwKzFYeURQZEw4SGdQVE16Q3U2NXI3b28vejgyMnJ1R2ZJV1RmdjE0VWhzRENmaTRoZzFkemFmVEowRXdIcy9qdWVOYjc4aE5TT0QwZ0VCZEcvVkJnQXZkdy91YjllQnhyVnFNWC85YjdZQXNmUEFmbllkL0p0eXBVdFR2MW9ZdVhtNVdDeG1UaVltVUxkYU5UemMzV25UTUlKZnQwZFJOYVFjVnNOZzQrNWRISW81d1UzMU5KaFlSS1E0S1JDSWlGeGp1clM0aVZ2Q0c1R1RtOHViMzM1RGVsYitGLzdldzkrajkvRDMrR1RxSkQ2YU1wSG52dndNZ051YU5MdWk2eTNhdElGVGlZbTI1UWJWYXpEejNRKzRwMjA3Ym0zU2pCOFdMNlJKclJzQitIekdWR3BYcnNMREhXK3pPMGZ6Ryt2eTkvSGo1T1RtVXJGc01Ec1AvazFTYWlxZG05MkV5V1JpNm9wbGpGc3duMSszUjVHU25vYTNweWV0R3pRa096ZVhJeWRqQ1F1dHdMcGRPekFNZ3pZTndxL28vWWlJeU9WUmx5RVJrV3ZRd0Y2UHNXMy9YbzZjakdYNDVCOTU5L0VuNmRDb0Nkc1A3R1Azd1lPWXpTWXFsaTNMMDNmMTRORk90d1BZRFJvK21aQm90M3p1b0dLQXgyKy9rN0R5b2Z4OS9EaVAzMzRuKzQ5RkEzRGk5R25LbFM3Tm13OC9RdlNwazR5WlA0Y3lBU1c1dlZrTGRoellUNld5d1FUNCtkbWRxMFhkZWp6VnRUdWxBd0tZOC81SGpKbzdHNEE3V3JRRTRMMisvYkJZTEZRTUtzdUFyNy9DMzhlWEV0NCs5TzNTbFpvVkt6SHV0YmY0ZFBvVUF2ejhDQ3NmU25adUxoNXUraE1sSWxJY05HcExST1FLUlVSRUdHRC9QSDlIS0pqdCtGSzlmUDlEM05ha0dWT1dMNlgzN1hjdzdNZnhMUDk5UzVIN3Z2RndMMjVyMGh3Zkx5L2NMQmJiOWJxMWFzMXpkOTlMKzVlZXUrQzFJc2RPb01PQTUyeVBMcjBsdkJHcm9pSXZXTnU1NHljdVZjSG5zSFhyVnYyTkV4RzVCUHI1UlVUa092RnZBOGx6ZDk4THdPQkhIaWU4ZWswU1VsSXdNQUJ3czFpb1U2VWFMWXZvMS85MHR4N1VxbGdaTHc5UGV0N2E2YUxYZWFCOVIwNG1KRkRDeDRmNzIzV2dRVmoxOCs0YlVmT0dmL1ZlUkVUazh1blhFeEdSSzNTdHRCQklQclVRaUloY0hnMHFGaEVSRVJGeFlRb0VJaUlpSWlJdVRJRkFSRVJFUk1TRktSQ0lpSWlJaUxnd0JRSVJFUkVSRVJlbVFDQWljdVhTQVZJek1oeGRoOHNybU5VWnlMelFmaUlpOGc4RkFoR1JLMlFZeG02QWc4ZVBPYm9VbDNjaUxnNEF3ekQrZG5BcElpSk9RNEZBUk9US2pRZjRlTnBrOWh3OVFscW1XZ3FLVzNwV0pnZU9SZlBwdENrRnEzNXlaRDBpSXM1RWs3YUlpRnc1OS9EdzhFVW1rNm05b3dzUkFEWmxaV1cxM3IxN2Q3YWpDeEVSY1FZV1J4Y2dJbklkc01iRXhFd05DUWxKTjVsTVpRRi93TjNSUmJtWVRNTXc5Z0tqc3JPekgxY1lFQkVSRVJHNVRCRVJFVVpFUklUaDZEcEVSS1I0YVF5QmlJaUlpSWdMVXlBUUVSRVJFWEZoQ2dRaUlpSWlJaTVNZ1VCRVJFUkV4SVVwRUlpSWlJaUl1REFGQWhFUkVSRVJGNlpBSUNJaUlpTGl3alJUc1lpSWkyclVxRkYvd3pDK3Z0QStobUVNajRxS2VyTzRhaElSa2VLbkZnSVJFZGUxNUdJN21NM21LY1ZSaUlpSU9JNWFDRVJFWEZoNGVIaVV5V1JxV05RMnd6RDJSa1ZGM1ZEY05ZbUlTUEZTQzRHSWlHdWJkTDROSnBOcFVYRVdJaUlpanFGQUlDTGl3cXhXNitMemJjdk56WjFhbkxXSWlJaGpxTXVRaUlpTEN3OFAzMk15bVdxZXMvckkxcTFiS3p1a0lCRVJLVlpxSVJBUmNYR0dZUlFhT0d3WXhsSkgxQ0lpSXNWUGdVQkV4TVdaemVaZnpsMW50VnIxZENFUkVSZWhMa01pSW1LS2lJZzRCRlFDTUF3ak5pb3FxanhnZFdoVklpSlNMTlJDSUNJaWh0VnFuVjZ3WURLWmxxRXdJQ0xpTWhRSVJFUUVZRzdCQzZ2Vk9zMlJoWWlJU1BGU0lCQVJFYlp0MjdZSmlETU1JOUZpc1doQXNZaUlDOUVZQWhHUnE4TXRJaUtpbDJFWWZZRUdKcFBKMTlFRnVaaDB3ekIyQStPam9xTEdBVG1PTGtoRXhGa29FSWlJWERtM2lJaUlHVUIzUnhjaVlNdjZncllBQUNBQVNVUkJWQmpHaXFpb3FNNG9GSWlJWEJJRkFoR1JLeFFSRWRFYkdGKzFYSGtHOW55VTZoVXFVc0xIeDlGbHVaVFVqQXdPSGovR3g5TW04OGVoZ3hpRzhXWlVWTlJ3UjljbEl1SU1OSVpBUk9RS25la214TUNlanhKZTh3YUZBUWZ3OC9hbVhsaDFCajNTR3dDVHlmU2dnMHNTRVhFYUNnUWlJbGV1QVVEMUNoVWRYWWZMcXhBVVZQQ3loaVByRUJGeEpnb0VJaUpYcUdBQXNWb0dITS9YeTd2Z3BmZUY5aE1Sa1g4b0VJaUlpSWlJdURBRkFoRVJFUkVSRjZaQUlDSWlJaUxpd2hRSVJFUkVSRVJjbUFLQmlJaUlpSWdMVXlBUUVYRnluMDZiUXFNbkhydWljOHo1YlEzN2owVURzR1RMSmc3SHhKeDMzOGc5ZjVHYWtRSEE0azBibWZQYm1pdTZ0b2lJT0phYm93c1FFWkdyNThDeGFPNGJPdWk4MnlQSFRtRHhwbzFzUDdDUDF4L3FCY0FmaHc0eTdNZnZ1YTFKTS9wM3Y1dDNKNHpEMzhlWDc5OGNSRWhnYWJ2ajB6SXllR0hrRjlTb1VKSHYzeGpFWnpPbUVKK2NUTGViMi95bjcwdEVSUDQ3Q2dRaUlrN0thclZ5ejVDM1NFaE9BYURINERjWWNPK0RkRzdXNG9MSExkMnlpVFhibzZoUm9TSTlXcmRsM01MNUFBVDQrUkcxYnkrdDZqVmd6ZllvZnY1dERSV0N5aEpXUHBRYnExUUY0T2UxYThqSXl1TFdKazJMUFBmc1gxZlRJS3c2WWFFVnJ1STdGUkdSLzVJQ2dZaUlrekl3N0xyMkhJNkpJY0RQai9mNjlydmdjVU1mNzhzRFF3ZnorWXlwdUZrc3JJN2FDc0NNVlN2czl2dnVsM2tBOUx5MUV6ZFdxVXA2VmlZL0xGNklsNGNIZDdSb1ZlaThzMzlkemZzVEorRGo1Y1hQN3cyblRFREpLMzJMSWlKU0RCUUlSRVNjbE1Wc0lYTHNCQjRlTm9TL2pod21jdXlFaTQ0bG1ESDBQY0pDS3pDOFgzL2lrcEw0Y05JUHRtMlJZeWNBK1MwTmgyTmliTXNGeHN5ZlMzeHlNcFZEUWdyTnlqeHAyV0srbkRrZHM4bkVxdzg4ckRBZ0l1SkVGQWhFUkp4WTlLbVQvSFhrTUFDSnFTbFVEZ214YlRzZUYwZE9icTdkT25kM2R3QnFWcXhFMlZJcFpHUm40ZVBwUlhwV1pxRXdVYkQ4OHYwUGNXT1ZLa3hldHVTOGRYd3hZeHB1Rmd2djlINkNUczJhWDZWM0p5SWl4VUdCUUVURWljMWN2ZEwydXZ2QU4vaml1UmR3ZDNPblpvV0szUC9PSUE3SHhEQjcySERpa2hJSjhQWEQzUzMvdGo5dHhUTFdiSS9pM2NlZjVIOC96K1J3VEF5emhuMEl3UE5mZmM2eHVGTzI1VUIvZjRiOU1CN0RNT3l1ZmZ4MEhKbFoyUUQ0Ky9yeThWUFAwcVJXN2VKNDJ5SWljaFhwc2FNaUlrNHFNenViV1d0VzRlWGhBVUROU3BVbzdSOUEzNC9ldHhzUE1Hdk5LanE5K2hMcmR1MndyVnU3Y3pzN0R1em5oa3FWTHVsYXRTdFhvVStYTzIzTHl5TzM4UEN3SWFSblpRSXdhZEJRaFFFUkVTZWxRQ0FpNHFRODNkM3g5dlNrZmFQR0FIejc4dXRzM2J1WDdOeGNXdFZyWU51dlZiMEdtRXdtbG16ZUJFQlNhaXJiRCt5blZxWEtoSllKc3UxMzkrQTN1WHZ3bXh5TE8yVzMvTXY2ZGR4eFV5dWU2dG9kZ0x3OEt5Tm56U1ExUFIyek9mL1BTTUY1cGl4Znl1QnhZOWh6OU1oLy93R0lpTWhWb1M1RElpSk95bVF5TWVpUjNtejU4MC9idXRtL3JxWnF1ZkoyNHdhQ0F3TnAzYUFoYTNkdUp6czNsMVhidG1LMVdtMUJvc0RGQmhVWHNGak12UHJBdzFqTUZnWitONXI0NUdUYnRvTW5qck53NDNyYU5Bam5ob3FYMXZvZ0lpS09wVUFnSXVMRTJqUUl0d1dDMlBoNGpwNks1ZDQyN2NqT3lTRTlNOU8yWDllV04vUGI5dTNzano3S3N0ODNBOUErb29uZHVSWnVYQTlBV2thbTNYSndZQ0NOYXRheTI3ZEZuWG9BbUUzNUxRUkhUc1lTRkZDUzdRZjJBMUFwT0FRUkVYRU9DZ1FpSXRlSjRNQkFGbjM4T1JNV0xhUkYveWNBOERnemlMaFZ2ZnJNKy9CalFnSkxZOEpFV1BsUXUxWUVnTUhqeGhTNTNMWmhSS0ZBVUtCeVNBaHhTWWwwSC9pNmJaMi9yeS9WeXBlL2F1OUxSRVQrV3dvRUlpSk9ybldEaHBRSkNBREEwOTJEaGpWcUVCd1lpSmU3QjNlMWFnM2t6MWtRRWxnYWdQKzkrTExkaEdhbC9QeEo4VTluMldjakxub3RQMjl2L0x5OGJjc0RlejNHeUZrek9YNDZEclBKUlBuU1plaDFXMmZjTEphcitSWkZST1EvWkhKMEFTSWl6aTRpSXNJQXp0dm5Yb3BYd2Z3Slc3ZHUxZDg0RVpGTG9LY01pWWlJaUlpNE1BVUNFUkVSRVJFWHBrQWdJaUlpSXVMQ0ZBaEVSRVJFUkZ5WUFvR0l5SlZMQjBqTnlIQjBIUzR2UGNzMjkwTG1oZllURVpGL0tCQ0lpRndod3pCMkF4dzhmc3pScGJpOEUzRnhBQmlHOGJlRFN4RVJjUm9LQkNJaVYyNDh3TWZUSnJQbjZCSFNNdFZTVU56U3N6STVjQ3lhVDZkTktWajFreVByRVJGeEpucEdzNGpJbFhNUER3OWZaREtaMmp1NkVBRmdVMVpXVnV2ZHUzZG5PN29RRVJGbm9La2tSVVN1bkRVbUptWnFTRWhJdXNsa0tndjRBKzZPTHNyRlpCcUdzUmNZbFoyZC9iakNnSWlJaUlqSVpZcUlpREFLWmwwV0VSSFhvVEVFSWlJaUlpSXVUSUZBUkVSRVJNU0ZLUkNJaUlpSWlMZ3dCUUlSRVJFUkVSZW1RQ0FpSWlJaTRzSVVDRVJFUkVSRVhKZ0NnWWlJaUlpSUMxTWdFQkVSRVJGeFlRb0VJaUlpSWlJdVRJRkFSRVJFUk1TRktSQ0lpSWlJaUxnd0JRSVJFUkVSRVJlbVFDQWlJaUlpNHNJVUNFUkVSRVJFWEpnQ2dZaUlpSWlJQzFNZ0VCRVJFUkZ4WVFvRUlpSWlJaUl1VElGQVJFUkVSTVNGbVJ4ZGdJaXpxVk9uanArN3UzdDFSOWNoY3JXWnplWW9BS3ZWR3U3b1drUWN4V0t4SEl5TWpFeHlkQjBpeGNuTjBRV0lPQnRQVDg4WXdOZlJkWWo4VndxQ2dZZ3JNZ3dqRjNCM2RCMGl4VW1CUU9UeStRSVlockhOMFlXSVhHVkJKcFBKWWhoR2pLTUxFWEVFazhuVUVIMDNFaGVrLytsRi9xV29xQ2gxcXhBUnVZNUVSRVFZanE1QnhCRTBxRmhFUkVSRXhJVXBFSWlJaUlpSXVEQUZBaEVSRVJFUkY2WkFJQ0lpSWlMaXdqUVBnY2hGTkd6WXNLL1piSDdsckZVM25QbjNub0lWaG1GTWpvcUtHbGE4bFltSXlKWFEvVjBrbjU0eUpISVJobUZFOHM4ZmliT2R2ZTdYWWlwSFJFU3VFdDNmUmZLcGhVRGs0a3poNGVFSFRTWlQ1Zk5zUDdGMTY5WUtnTFU0aXhJUmtTdW0rN3NJR2tNZ2Npa01ZTnA1TnhyR2N2VEhRa1RFR2VuK0xvSUNnY2lsbW51QmJWT0xyUW9SRWJuYWRIOFhsNmN1UXlLWHhoSWVIbjdNWkRJRm43UCs5TmF0VzRPQlBFY1VKU0lpVjB6M2QzRjVhaUVRdVRSNXdQUWkxcTlBZnl4RVJKeVo3dS9pOGhRSVJDNlIxV3FkYys0Nnd6Qm1PS0lXRVJHNWVuUi9GMWVuUUNCeWlkemMzTllhaHBGNDFxcVVsSlNVWHh4V2tJaUlYQlc2djR1clV5QVF1VVNSa1pFNTJEY3JMOSsvZjMrV28rb1JFWkdyUS9kM2NYVUtCQ0tYeC9ZMENzTXdDalV4aTRpSTA5TDlYVnlXQW9ISVpUaDE2dFJxd3pEU2dJeTh2THhaanE1SFJFU3VEdDNmeFpVcEVJaGNodWpvNkF5VHlUVGJNSXpWTzNic1NITjBQU0lpY25Yby9pNnV6TTNSQllnNEc4TXdmaklNbzZ5ajZ4QVJrYXRMOTNkeFZVNC9NZGtxWTVXYnp6R2ZQbGF6MGN1RXFUWVFhTnRvTm8xcEh0SzBYOEhpaHVPYm56QmhqTG5vU1hXY2pydkFjWm5wbVZnTkt6NitQdGQwblRydStqak9aREp0TUF6cmpDTUpSNzY1cjg1OTJSYzkvM1ZrbFdHNEpjV2w5akViUmk5TTJOL2ZNWTNwR2xUQzlqbk9QWlg4aEFrdS92bnJPQjEzZ2VPeTB0TXhyRmE4L1B5dTZUcDEzSFZ5bklrTkdNYU16SlBSMzl4WHA0NUQ3KzlPSFFoV0dhdmNmRTc0cmpBd1doZTFQY2duaUdvQlZXM0xKOU5PY2pENTBFWFBxK04wbkk3VGNkZmFjU1pNNjV1VmI5cnlvanRlSjFZWmhsdEtYT29Lem5OL3IrVHBUb01TWHJibHc1blo3RWk5K0VOaGRKeU8wM0U2N2xvN3ptUmkvWjFsL0IxNmYzZnFRTEFwZWxNL3c4eG9FeVlxbHFoQWFlL1NlRmc4SEYyV2lNaFZrWk9YUTN4bVBLY3k0Z2oxTHo4bzBEUHdmVWZYVkZ6bW5FcnBaOFlZYlFKcSszb1M2dUdHbDBYRDNrVGsrcEJsdFhJOEs1Zm9yQnhxK25rT0NuRjNkK2o5M2FrRHdZYmpHOWVhTUxXc1ZLSWk1ZnpLT2JvY0VaSC8wbTZUeVZUWDBVVVVsM2tuazlkaW91V052cDZFZWV1SEhoRzVyam44L3U3VVA3ZVlUZVlRZ05MZXBSMWRpb2pJZjYybW93c29UaVlUSVFDaEhucjJoWWhjOXh4K2YzZnFGZ0tBN0x4c3c5M3M3dWd5UkVUK2N5YVR5ZW52Mlpjakt5L1A4REE3OWU5V0lpS1h4TkgzZDZlLzB5b01pSWdyaUlyZHhzYmptNDQ0dW83aXBEQWdJcTVnV1h3cWMwK2xPUFQrcnJaWUVSRW5rRzNOQnFqbzZEcEV6aWMzTjVlRkN4Znk4ODgvczNmdlhqSXpNeDFka2t2dzh2S2lXclZxM0hYWFhkeDExMTI0dSt1SFVtZVRhVFV3T2ZqKzd0U0JZUE9KelhYU2M5THhjZmR4ZENraUluSVZ6VHVkVWljNU53OS9ONHVqUzVGTGtKdWJ5eHR2dk1HcVZhc2NYWXJMeWN6TTVJOC8vdUNQUC81ZytmTGxqQnc1VXFGQUxwdFRCd0tyWWV6YUdiZUxadVdhT3JvVUVSRzVtcXpHcmpXSjZkeFpwb1NqSzVGTHNIRGhRbGF0V2tWUXBTcmM4ZnhMQkZjTk8ydHlML2t2WmFXbmNlcndJUlorTTVJdFc3WXdhZElrZXZmdTdlaXl4TW1vZzZhSWlJaGNrWjkvL2htQU81NS9pY3IxR2lnTUZDTlBIMThxMUs1RDF4ZGZBV0RKa2lVT3JraWNrUUtCaUlpSVhKRzllL2NDRUZ3MXpNR1Z1SzVTNWNvRGNPU0lTejE3UUs0U0JRSVJFUkc1SWdVRGlOVXk0RGllUHZuaktiT3lzaHhjaVRnakJRSVJFUkVSRVJlbVFDQWlJaUlpNHNJVUNFUkVSRVJFWEpoVFAzWlVuSXNtclhFTVRWcHpmV2hZdGdFN1luZFVjblFkSWlKeWRYVW81Y3ZTcEVTSDN0OFZDS1JZYU5JYXg5R2tOZGNIVDRzblRVT2JIblYwSFNJaWNuVjVXOHgwSzEzYW9mZDNwdzRFaG9sZFBoYnZ1bzZ1UXk2dVlOS2FrSW9oUFBUc1E0UldEc1hiVHpOTUY0Zk05QXhPSERuQmpHOW5hTklhY1I0bWRwVXdtM1YvRnhFcEJrNDlocUJGdVdiMTZnZlZjM1FaY2drS0pxMTU2Tm1IcUY2bmhzSkFNZkx5OGFacXJXbzgvTnpEZ0NhdEVlZlF0WXgvdmJhbGZCMWRob2lJUzNEcVFDRE9vMkRTbXRES29RNnV4SFdWQ1FrQ05HbU5zNHFLM2NiRzQ1djBIMDlFNURxekxENlZ1YWRTSEhwL2Qrb3VRK0k4Q2dZUXEyWEFjYng4dkFCTld1T3NzcTNaQUJVZFhZZUlpRnhkbVZZRGs0UHY3MDdkUXJENXhPWTY2VG5wamk1RFJFU3Vzbm1uVStvazUrWTV1Z3dSRVpmZzFJSEFhaGk3ZHNidGNuUVpJaUp5dFZtTlhXc1M5WU9QaUVoeGNPcEFJQ0lpSWlJaVYwYUJRRVJFUkVURWhTa1FpSWlJaUlpNE1BVUNFUkVSRVJFWHBrQWdJaUlpSXVMQ0ZBaEVSRVJFUkZ5WUFvR0lpQk5vV0xZQlpzTlV5ZEYxaUlqSTFkV2hsQzlXYzQ1RDcrOEtCQ0lpVHNEVDRrblQwS1pISFYySGlJaGNYZDRXTTkxS2wzYm8vZDJwQTRGaFlwZTNtN2VqeXhBUmthdk54SzRTRnFmK0V5VWk0alRjSEYzQWxXaFJybGs5d3pBTVI5Y2hJaUpYVjljeS9ycS9pNGdVRTZjT0JDS3V5bXExWWpicjExTlhFaFc3alkzSE54MXBYcjZaeGhISWRXWERyQm1rSlNiU29jK1RiUHo1SjlLVGttajNXSjlDKyszZHRLSEk0MzFMbFNLMFppM2I4dXlQM3FkaW5ibzB1ZU11QUliZTFwWXlGU3J5N0xpSmwxVlhYUFJSa2srZHBGcDRJOXU2bkt3czlteFlSNTAydDJBeW1Zbzg3cmRwazhsS1Q2TkZqM3ZKU0UzbDF5ay8wdTdSUHBRTURpbTA3N3VkMjFHOWNWTWVHamFjNkwvK0pEVWhuc3pVRk5LVGswaExTQ0RsOUdrU1lrN1E2YWxuQ0wyaDltWFZMODVqV1h3cWMwK2xITGtycUlURDd1OEtCSExOMnJCOEEybkpxWFRvMGZHUzF2OWIvZTk0bXVBS3dRd1pQZlN5am91TmppVWhMb0ZhRGYvNVE1U1RuY1AyamR0cGRITWp1ejhXMWp3clZzT0tZVFhJeThzak56dVhuSndjc2pLeXlFakxJQ005ZzlTa1ZKSVRrNm5mdEI1bFFvSllzMkExVFc5cHh1ZXZmNGFudHhmOWgvUm53N0lOM0hMWExVd2VNWm1vOVZHOFBlcHRBb01DcjhybklOZTJiR3MyUUVWSDF5RnlOUlI4OFFmNGZjRmMwcE9UTVZzc3R0ZG5Ld2dIVTk1K3M4aHoxV3phbkwyYk45THF2b2ZvME9kSmRxeGNCbUFMQkdmN1g1OWV4RVVYM1ZYNzdOQ1FISGVLTWM4OFFWNXVIZzhNZlk4YVRab0JzSGI2Rk5aTS9vRlRSdzV6eXlPOUM1MGo1dThEcko0NEFYZFBEMXIwdUpkRDI2UFlzV0laS1hGeDlCcisyUVYveUpuenlRZUZhck80dWVFZlZKYlQwZEVLQk5leFRLdUJ5Y0gzZDZjT0JKdFBiSzZUbnBPT2o3dVBvMHVScTJqQ3A5K3plZlZtMi9MczhiT0wzSzlnL1RlL2pBSmczc1I1TEo2KzZKS3VVWERNdWQ1NWFpaXgwYkZGYmpzN05DVEdKZkRoaXg5aXpjMmozNkNucU5PNERnQkxaaTVoNGRRRnhCeU40WTZIN3dBZ016MlRsKzhmd0tYMGZuQnpkOFBIendkUGJ5L21USmpENFgySGJkdW1qNXJHenMwN2FYcExVLzdhOWlmK0pVc29ETWgxYTk3cGxEckp1WG40dTFrY1hZcjhCMzcvWlc2aEw3Ky9UcDFZNU91Q1FQRFVOOTh4dW45ZjZyZnJ5RTMzM00vby9uMXAwT0UyMnZaNmpMMmJOeGE2eHZMeFkvaHIzVzhBSk1URTJJV0JoaDA3MmUyN2JkbGl1MlgvTWtGMDZOT1BoVjkveGNvSjQ2Z1dIa0g4OFdPc25UNkZ3UEtoM0hUUGZZV3VsNTZVeFBSM0I1T1htME9YWjEvRXQyUXBHdDErQjd0V3IrVGc5aWdXanhySjdjKzhrUC8rRjh4ajQreVpXSzFXRHUzWXh2LzY5TEtkNStIM1BzS3ZWQ244U2dYaUZ4aUl5YVRXWVBudk9YVWdzQnJHcnAxeHUyaFdycW1qUzVHcnFNMGRiYW5idEI2enZ2dUpwUGdrSG4vTnZ1bjRmT3RMQlBnUlhDSFlibDFzZEN3bWs0bXlvV1VMWFdmdUQzUFl0bUViQUtkalR0dUZnZWJ0bTl2dHUzR0YvUitia21WSzBmMng3a3dmUFkxNUUrZHhROE1iT0hYOEZFdG5MaUdvWEJBZHVuZXc3ZXZsNDBXUFBqMnc1bGxKT0pYQXVxWHJ5TTNKcFVuYkpyVG8wQUlmUHgvYzNOMDVzdjh3emRybFh6Y2pMWVB3bThLcDFiQTJoL1ljSWpjN2gycTFxK0hqNTB2OHlYaVM0dk4vV2V0L3g5UDU5WlF1eVFjL2ZIaHBIN0NJTTdBYXU5WWtwbk5ubVJLT3JrVCtRME9YckxaOVVUL2ZhNERzakF3czd1NEFtTjBzdUhsNDVMODJtOG5MeVNueTNLbng4YmJqODNKejdBSkl0MWZlc052MzdFQXc5TGEyZHR0TzdOL0xzQzcvdEVqSEh6L0doOTI3QVBEYWpMbjRCQVNRbHBqQWoyKzhUTUtKNDlSdjM1R0l6dm5iVFNZemQ3OHhpREhQOW1QenZKOHhXeXpjMXE4LzZVbEovN3kzekV6aW9vOVNwa0wrRDhRRnJSRWl4Y21wQTRGY242cldxa3JWV2xWWk1PVVhrdUtUR1AveHVDTDNhOXk2c2QzeUxWM2JjVXZYZG5icit0L3hORjQrWGtWMkIwcUtUN0lGZ056Y1hMdVdnVWRlZXRSdTM3TURRY0dYOEFKSER4emgrVzdQMlpaUG5UakZnUHRlQXVEaktaL2c1KzlIL1dZTldESnpDWnRXYnFSVW1WSjA2TjZCc3FIQlpHVmtjZkw0U1piK3RKVFRzYWN4bWMwMGJkdVUzMy9kd3ViVm0rMWFTbWFPbVFsQVFVK2tWcDFha1pPZHc2YVZtNmhacjJhUm41R0l5TFVzTXpYVjFucDZ2dGNBZjBkRk11MmRRUUJzVzdxWWJVdnp2OEJITFYxRTFOS2lXNGE3dmZJR1RidDJaOHh6L1d6ZGdXeUI0NXd2L1djN3QvVUE4Z09EbTRjSGRkdlkvNDF4OC9EZ3hQNjlUSHRuTUVrblk2blJwQmxkWDNyTmJwOFNwY3Z3MExEaC9QRGFpMno4K1NmaWpoN213WGMrb080dDdSbngyRVBVYk5xY2g0WU50MnNsRUNsdUNnUnl6VHUzZTgrRnV2VmNqa2RlZXBRMmQ3VGxvNWVHMjdvREZaejczQy85Wnp1MzlRRHlBNE83aHp1TmJtNWt0OTdkSS84WHJhTUhqckorNlRvQTRtTGltRFpxbXQxK1ZXNm95djFQUDBEZHhuVUJ1S2xqUzh4bU0zTW16Q0V0SlkyeW9jRTBhTjZBNXUyYjgvR0Fqd0M0NCtFN2lUNFl6YWFWbTdqcDFwYi8vb01RRVhHUTRYZmZjZEhYQUJYcjFLVkZqM3ZaTUhzbW5aNTZsckpWcXZMakd5OVRwM1ZiR3QxK0o3bloyUVNXRDdXTlB5Z1l3MVV3bmlBbFBwNWplLyt5blMraVV4ZTc4Mjlkdk1EMit0eldBOE13Mkxac01WNit2b1cyNVYvTFRIcFNJZ0J4UjQ4dytxbkhpMzZ6SmhQZWZpVW9VVG9JaTV1N3JUdFRYbDZlM1c1RmhaVmFMVnJ5d05EM2l6NnZ5RldnUUNEWHZPZTdQMmUzbkplYlYyaWZuWnQzbkhlc1FXWjZKdTg4TmJUUStpR2poN0o1VmY0djhFbnhTWGI5OWMvOWdsM3daUjRLdHg0WWhzSEdGUnZ4OXZFdXRLMUFuY1oxZU9MTkp3a0lET0RBSHdkWXUvZzM0bUxpcU5Xd0ZqZmYzcHJ0RzdhUmNDcmV0ditNYjJld2R2RnYzUDVnRjdhdWpTUWpQWk0vSW5lemZQWXkyNjltMFFlak9YYndHRUNocmxJaUlzNmc2NHV2c3ZLSGNhUW14Si8zTllCdlFFbWkvL3FUa21XRGFkcTFPMlpML3RnU3Y4RFNWTHl4RGp0V0xtZnFrSUVZaGhXQXNsV3JrWm1XUnRTUy9OYURyUFEwdm4vNWVUeTk4OGNjZG4zcFZiczZDZ0xCMWtVTG1QZmxKMFhXbXBxUVVPU1g5YUZMVnRQbnkyLzQrZU1QaUQxNDRMenYxZUxtenRPangrRmZKZ2lBcUNVTEFUZ1F1WVY1WDM1QzdwbXVUd1ZkaHhKaVlzakx6YUZNaFlyNEJ4WHU5aXB5TlNrUXlEVW5Kam9HZ055Yy9DLytiNDBjYUxmOTZ5RmZjem8yenJaZlFLa0FNdEl5ejl0cVlCaEdrZHN5MGpMWXNIdzlrQjhhOHAvbTR3bEF6K2Q3MnUxYkVBaldMVm5INUpHVGlyeE9jbUp5a1MwTDMvd3lDbXVlbGFUNFJPWlBta2RLWWdvdE9yVGc1dHRiVXlxb0ZNbnh5U3lldm9oTkt6ZVJscEpPcC9zNjBhcFRLNXExYjhiU21VczRIWHVhL2tPZW9YcmQ2a1QvSGMyMjlWR3NXN3FPUDdiK3dmRkR4eWhWcGhRQmdRRkZmNWdpSXRld2lNNWRXUC9UTkZJVDRzLzdHc0F3ckZSdjNKUUt0V3Jid2tDUDF3WXkrK1AzT2ZEN1poNTg1d05hM2Y4Z0ZqZDNBa05EcWR1bUhhc25UU0FuTXdNQS96SmxDR3ZVbEtPN2Q1S1dsTWk4TDRyKzBsKzZRb1ZDWFlaaS90NVB6SUg5QUZRTGIyVDdRbisya0dwaFBEMTZIQm1wS1h4MDk1MEVsZy9sK2U4bjI3YS8yN2tkSHQ3ZWxLbVkvMVRKUFJ2V2NlcEkvbzlRdmlWTGNYVDNMbkt6cy9IdzhySTk2YWlnZTlQbFBpNVY1TjlRSUpCcnpydFB2WFBCNVhQWFAvTGlJelR2MElLbXR4UWVYTjcvanFmeDl2WG1zK21mRjlvMmY5SThzak96Z2Z4QnVUZEczTWlCUHcrUW1wVEtwQkZGZitrUERpMWJxTXRROU1Gb292K09CcUJXdzFxVUxGMnkwSEVUdi96Uk5vQTVJRENBalNzM3NtYkJHbkt5N1FmRHpmdHhMam5aMmVSazViRDg1K1cyOVYrKzlRV1EzN1hvdGM5ZUl5RXVrUTNMMXBPWm5rbnJMcTJMckZWRTVGcDBJSElMYVdjZU9icDgzSmhMZXQyaHo1TjRseWpCeExkZUxYUyt1T2lqakR5bi8zMzlkaDFKaVl1amZvZGIyYlowTVI1ZTN0dzE0RFZiUC8yenV3aWRyWEs5QmxTdTE4QzJuSjZVeEpobm44UmtNdGxhWjd1KzlLb3RsSnpyMFBiOCszekJyL3dBdWRuWldLMVdQSDMrZVNMaWlmMzdLRmU5SnJGLzd5ZTA1ZzNjODlZUWh2Zm9Ra0FSY3hXSUZBY0ZBcm5tL0cvZTErell0SVA1RStlUmwyZGx3UEFCZkRYd1MyS2pZL25pcHkrWlAzRWVLK2Fzb0c2VHV0emQ1MjdLaHY2NzdqS0pjWWswYmRlTWpjczM0T250U2M4WGV0bTZGcDNkUmVoczFldldvSHJkR3JibDFPUlVoci80b2QwZmk1N1A5OEpzc1g5TVhLdE9yU2hUTHY5WHBaQ0tJWGo3ZURQMnd6RUVsZzNrNmJmN2s1S1lncCsvSC9NbnphTms2WktFM3hUQi90MzdPWG44SkFPR0QrRGdua05NSGpuSk51ZEJ5OXRhc21sbC9rRG5tenZkL0svZXY0aUlJeHpldVlPTWxQeSsvbXRuVExHdHY5RHJEbjJlSkNTc0JqZmRmYi9kdWRiUG1vNTNDWC9DYisxYzZEclZtelNqVXQxNnRnSElaeHU2WkxYOWNoRmRnV0lQSG1EbSsrK1FlREtXbSs2K244VFlFL3l4OWxlbURoM0lYUU5leDY5VUtidjlUeDQreEtKdlJnQlFxK1UvOStXVStOTUFlUG42MnRaVnJsZWZxdUVSL1BEcWl3Q2NQaGFOMVdxMW0yQk5wRGdwRU1nMTU3UFhQdVhnWHdlcFZxc2FmLy8xTjIvMGV0MjI3WVVlejl0ZXA2ZG04TTVUNy9EMGtQNjJ3YmhuUzBsTUFUanZiSkoxR3RjbDdNWXdOaTR2UFB2bHVRT1ppK29LZE96UU1jWU4vNDc0ay9GMDZONkIweWRQRTdVdWl0SERSdEh6eFY3NGwvUzM3VnM3NGtiKzJQb0hHNVp2NEptaHoxS3RkalVnZjlCeGNHZ3dZejhjUzA1V05vKy8xb2V3RzhOSVMwbkR3OHVEOU5SMC9qZjBhM0t5c2lsZnVUeWQ3KytNTmMvS21sL1cyTTY5ZmVNT3lsY0pMZkk5eXZXallka0c3SWpkb1ZtS3hlbTFlNndQdHp6Nk9NZisrcFB0eTVkd0lISUxmYjc2QnQrQWtpU2RPc2tQcjc1SXhUcjFDSXRvVFBVbXpmRHh6NytYVnFwVGwwcDE3Ty8xNjJkTnh6Y2dnRnVmTEh5UHJ0TzY3WGxybVBQcDhQTnVPN2IzTDdiTW44T09GY3V3NXVVUmZtdG5PdlR0UjJaS0NuRkhqN0J2ODBaRzlINkkrdTA2VXV1bVZvU0UxV0QxeE8rSldyS0l2TndjcWphTW9ONHQ3Zm5rdm01NGVIdVRuWkhmYmVuc21ZcXJOb3l3dSthZWpmay9RdDE0YzVzTGYzaHlYZXBReXBlbFNZa092YjhyRU1nMXA5Y0xqM0JvejBHYXRtdkc2ZGo4WDFaR0RoNUJYRXdjNzR4OTE3WmY2ZURTckYrNm50b04vNW05TVNZNmhoR0RSdURoNFU1S1VuNGdPTi9rWFJHdElvcGNEL0RqRnorY2Q5dmhmWWRaczJBTm0xZHR3cHBucFVXSEZuVHIzWjMwMUhSaWpzYXc2L2RkRE9uN05rMXZhVWFENXZVSktoZkV4QkdUMkw5ckh4V3FWcUJVVUNuU1V0SnM1M056ZCtPZUorN2grMC9HODlWYlgzSnZ2L3NvWDdrOE45U3ZSZHlKT09MUEREWk9UMDNuKzArLzUzVHNhWTRlT0VKSXhSQlNFbE9ZUDJrZThhZE84L0J6UGM5WHNsd0hQQzJlTkExdFd2UVVxeUpPWk8rbURmd3k0ak9TNCtJQUtGdWxLaWNQL2szVmhoR2NqbzdHdDFRZ08xWXNZL3Z5SlpqTlptNW8wWkxncW1Hc25qU2h5UE9kN3pHaTU3WUNuTzNjaWNnS1JQLzVCK05lZWhiRHNPSlhxaFFkK3o1Rmd3NjNBZUFURU1Cam40NWc0ZisrWk5lYWxmeStZQjQrL2dIOG43MzdqbzZpYkJzNC9OdmR0RTBsbFpJRVNPZ2tJWVNTMEV0SUNFMUNVMThRRmNTSzZBdFdMQjlpNzY4RlJVUlJVVVNhSWlnOTBtc0FhU0ZncElaQWV1OXQ5L3RqeWNLU0JBaUVERXZ1Nnh6UDJaMTlkdmFlY1pnODl6ek50MU1YTWhNdm9Dc3ZwOHZRNFVROE5obExheHNzckt6SVRFb0V3S1dKSjczSFZUK3RxRnF0b1pGdkM1T1dCVkYvYURWcVJyaTZLbnAvTit1RVFLOGl4bGFqcmZ4b1dKaTFSdDZOZU9PSjEvbngweDhyZmZiYUl6Tk0zcnQ0dU5CclVDL2orNGFlRFNrdUxDSXJMUk1BWnpkblJqNDBxc1l4WExrUVdZWFR4MC96MGZNZm90ZnJjV3pneU1pSFJob1hFN04zdE9lWjk1OWwwZXhGN04rMmoyMXJ0bUxuYUdnaVBoVjdrdUIrd1l5WU9KSlhKcnhzN0Y1a283VUJ3TCtMUHk5K01wM1pNNy9rL09rRVFNOGZDMWJTeUxzUjQ2YmNSeXYvVnF4ZXRBb3ZIeThPN1RwSTh6WStUSjR4bWJUa05HYS8vaVgrWFFOcWZJeEMzTlpVeERpbzFYSi92d081TlcyR1dxMmh4NWg3Q2VnZlJ1T1dsN3BoK2daMXdqZW9FM21aR1J6YnZwV2pXemZoM2Q2ZnhpMWIwV2ZzamMzVFAzenE4OWpZMndQUTg5NXhGT2JrMEdQTUZWMlBsaTFHNitpSVY3djJSRHcyR2JWR1ExREVZQ3l0YlV6SzJUbzZNdWJsR2ZTOFp5eG5EaDJnWGZWRzJnQUFJQUJKUkVGVTI2aTdVYWxVakg1cEJnWFpXY1pCd3dEVEZpd3h6bnBVM1dyRGtjKytpSU9yTzgwRE85SmhRRGhxOWFWeVE2Wk1vNlN3NElhT1dZaWFxcm92aFJuUlg3NXlpYmh0ZGU1c21KLy95cTQ0MWFtWVFlaGFOQm9ON28xTlozd29MeXRIcFZLaFVxdXE3UzUwdVIzcmRtQnJyeVdvWnlkMlJlMGlQeWVQc0ZIaEptV2lmdHVBbmFNOTNjTzZzM0hGUnRRYU5UM0NlMkJsYlZYbFBzK2RQRWZja1g4SWpSeUFTcVVpTVQ2UnhrMGJBL0R6cko4cEtpaEVhNmVsMTZEZU5HMTU2UTlJVVdFUjFqYldsQmFYa0ptV1ZlVjBvbkZING1qcDE5TDRoeU12Snc5N1IvdHJIaWRjNnZxMGYvLys2eW92YmkrcTY3bWc3eUJ5ZnpjZkZmZjRxejJWRjdkZVJVdUozT1BOajlMM2Q3UC80eUovTU14RFRSTUNjV3RJUW1DK0RpUWZwRVJYY3E1Yms1QjZNNDVBN3UvbVF4S0MyNE1rQk9acFEwWWVoVHJPUmJvN0tIWi9OK3N1UTBJSVVWK1U2RW9Bdks5VlRnZ2hoSGtwMHVsUktYeC9yN3BUbTVtSVRvejJLeWlWL25WQ0NIR25XWm1lNjVkVHhhcmtRZ2doYXA5Wkp3UTZ2VDdtU0ZxTTBtRUlNNUFZbjhpbkwzOUNZbnlpY1Z0SlVURWZQZmNoUytjdTVjcWVDUW1uRTNoNXdzdDgvTUpIRkJVV1VWeFVUR2xKS1l0bS84TExENzVFL0lsNGlvdUtqZHZ6Yy9QNTgrYy9LYjlZZ2NsTXl5UjZjelNGK1lXOC9PQkxmREs5OHNKb1FvaXIwT2xqdG1USkF4OGhoS2dMMG1WSTFBdEg5OFZ3SXVhRXlTckMrN2YvemFuanA3Q3h0VEVaZkt6WDYxazJkeWxaYVpsa3BXWHl6TjNUQUdqbzFaRDgzSHp5c2cyTGtWVm81ZCtLd080ZFdmMkxZZVhMWWZjTlkvdmFiYXhadElZcGJ6eEZWbm9XMWxyck9qcFNJWVFRUW9pYWtZUkEzUEVxQnRLcU5XbytlUFo5QUY2Yk01Tk5LemNDaHRhREQ1NzlBQUN0clEwK2JYeUlPeEpIUUhBSG5Gd2MyYkZ1QjRQdUhVVEsrUlQyYjl0UC8rSDkyYjUyTzQ3T2pvU1BDcWVCbXpNQndRRWMyUEUzZnkyUG9zL1FQbXhmdXgyQUwyYk1BaUE1SWRrWVIrL0J2Um43NUxnNlBRZENDQ0dFRU5XUmhFRFVDMnExR3EydGx0UUxxZWgwT2c3dk9VekNxUVRBMEwwbjgrSzZCWTROSFBGcDQ0T1hyeGVUWG5pSUxhdTJZbUZwZ1pXMUZXMDd0cVdzdEl5N0g3MEg5OGJ1SE5wOW1JNDlnNHdyRXQvMzFIZ0s4Z3JZdDJVZnVWbTV0QXRxaDI4N1gxWXRYSVdkZ3gzOTd1b0hRTk9XelJRNUIwSUlJWVFRVlpHRVFOUUw3azNjZVczT1RGNS9mQ2JKQ2NuOC92MXlBQjU2WVJKZCtuUUJZT3FZcWFndE5JU09HRUNIYm9GWVdGbXkvUHZmNkQyNE55dm1yekR1cStKSlA4RDA4Uy9TZTNCdkJvNkp3TkxLRWljWEo3b042R1pZN3I1bkVLNE4zVmkxY0JYMlR2WU1IVGVzYmc5YUNDR0VFT0k2U0VJZzZxVXBiejdGK21YcmNmRndNVzdUNjNSb05Cck8vSE9hTDE3N2d0ZS9lUU1BTzBkN0loOGNBVndjaTNEMGhQRTlRSk5tVGZpL1NhOGEzemR2NDhPWmYwN3oyM2UvR2JkZDNtVUlaRDBHSVlRUVF0dyt6SHFXSVNHdVYwV0ZQRGtoR1lEaXdtSjJSKzNpcTlkbms1NmNCb0JPcDBOam9hbnkrem1aT2VSazVsQmNWR0x5UGljekI3OHVmdHcxZnJoeHRlQ2VBM3N5ZE54UVBKdDdBakRrUDBNQWFOTGNrOEgvR2N6UWNVTnY2YkVLSVlRUVF0U0VKQVNpWHJDd3NLQ2hWME1zTEF5TllvMmJOaWF3ZXlENXVmbDgrOTYzbEpXVlVWNVdqa1UxQ2NHbWxSdlp0SElqNTA3R203emZ0SElqYXJXYXdmOFpqSjJqSFFBOUkzb1NjZmNnaW91S3NYZXlaOWo0dXdEd2F1NkprMHNETHB5OVVBZEhMTzQwSFQwQ1VldFY5V2FWWWlHRXFDL0NuTzNRcVVzVnZiOUxRaURxQmRkR3JydzJaeWF1alZ5TjI4Wk9Ib2V6bXpNYUN3MVphVmtBSmkwRXBTV2xBRmhZR3BLSXNGSGhoRWFHQXZEWmI1OFRjWGRFbGIrVm5KRE01NjkrUmxwU0doMjdkelR1OTlUeFUremFzSlBzak96YVAwQnh4N1BXV0JQc0dYeE82VGlFRUVMVUxxMUd6UWhYVjBYdjcyWTloa0N2SXNaV28vVlhPZzVobm14c2JYaitvK2R4Y20xQWNXRXhBQnJOcFlUZ3pEK25BWEJyNUFhQVdxMEN2U0dIdHJTeXBLUzR4RmkydUtpWWdqekRJa29acVJra24wK21lZXZtakp3NENvRGdmc0hzMmJpSDNLeGM3bnQ2L0swL09DSE1uWW9ZQjdWYTd1OUNDRkVIekRvaDZONDRKRUIvNVJLelFsVGh5a0c5WUdnQnNIZHlBT0JrN0VrQXJMVTJ0Ty9zeDhlTC84ZW5MMytDMWs1TFFOZUFTdnViOGZEL2taYVVobHNqTi9SNlBkOTlNSS9jckZ3QWxueTltR0gzM1VXWFBsM1EybWtCdUgvcUE5dy85UUhBTUZaQnI5ZWJMSVltaERBMTNNMVI3dTlDQ0ZGSHpEb2hFT0o2V1ZoWTROcklsZlNrZE1yS3lnQTR1djhvYzkvKzJxUmMwNVpOU1UxTTVZc1pzOGhJemVDUjZZK2d0ZE1TTmpLTWx2NnRpRHYwRHdDUkQ0NGdPeU9iOXAzYm95dlhjZXJZS1d5ME5uaTE4T1pFekwvODh1VkNmdmx5SVdxTkdyVktEU3BBRCtYbDVRQjhzUEJEN0J6czZ2UWNDUE4ySVBrZ3V5L3NpZS9XSkVUR0VRZ2h4QjFrUTBZZUsxSno0eVBkSFJTN3YwdENJTzU0ajczNk9EWmFhOW9FdHVYN2o3NGpJeVVEZ05ZQnJXbmsxUWkxUm8yMTFocWZOajRNR1RzRWF4dHJJdTRaUkpObVRXamV1amtBb3lhTkJneGRpcXkxMW5UdTNkbmtOMEpDUXdqcUdZUlBXMS8yYmRuSG9kMkh5RWhKcDZTNEJMMWVmL0UvUUsvSG80bUhKQU9peGtwMEpRRGVTc2NoaEJDaWRoWHA5S2dVdnIrYmRVSVFuUmp0VjFCYWdLMmxyZEtoaU50WVlMZEE0K3VKenoxa2ZHMXJiOHVNT2E5VitaMGU0VDJxM040dXFCM3RndHBWMmo3NjRUSEdMa0RCL1lNSjdoOThNeUVMVWUrdFRNLzF5eWtyeDdHYW1iK0VFRUxVSHJPZVpVaW4xOGNjU1l0Uk9nd2haRHlBRUxWTnA0L1prbFdnZEJSQ0NGRXZtSFZDSUlRUVFnZ2hoTGc1a2hBSUlZUVFRZ2hSajBsQ0lJUVFRb2liWW1OakEwQnhRYjdDa2RSZkpZV0ZBRmhaV1NrY2lUQkhraEFJSVlRUTRxYjQrdm9Da0hyMmpMS0IxR05aeVVrQWVIcDZLaHlKTUVlU0VBZ2hoQkRpcGtSR1JnS3dldllza2s2ZW9MaEFCb1RYbFpMQ1FsTE9uR2JOVjE4QUVCWVdwbkJFd2h5WjliU2pRZ2doaEZCZVpHUWtVVkZSN04yN2x6bVRIMVk2bkhyTDM5K2ZTWk1tS1IyR01FUFNRaUNFRUdhZ28wY2dhcjFLVmlrV3R5VkxTMHRtelpyRmxDbFRhTldxRmRiVzFrcUhWRzlZV1ZuaDQrUERJNDg4d3JmZmZvdWxwYVhTSVlrYUNuTzJRNmN1VmZUK0xpMEVRZ2hoQnF3MTFnUjdCcDlUT2c0aHFtTnBhY25FaVJPWk9IR2kwcUhja002ZERTdlE3OSsvWCtGSVJIMmoxYWdaNGVxcTZQM2RyRnNJOUNwaXRCWmFwY01RUWdoUjIxVEVPR2pNK2srVUVFS1lEYk51SWVqZU9DUkFyOWZybFk1RENDRkU3UnJ1NWlqM2R5R0VxQ1B5K0VVSUljekFnZVNEN0w2d0oxN3BPSVFRUXRTdURSbDVyRWpOVmZUK0xnbUJxQk1WaTlZVUZSUXFIRW45VlZ4WURNaWlOZWFxUkZjQzRLMTBIRUlJSVdwWGtVNlBDcjJpOTNlelRnaWlFNlA5Q2twbHJtTnpVTEZvVFdKOG9zS1IxRi9wS2VtQUxGb2p6TVBLOUZ5L25MSnlwY01RUW9oNndhd1RBcDFlSDNNa0xVYnBNTVIxcUZpMFpzblhTMGc0ZFk2aWdpS0ZJNm8vaWd1THVYRDJBa3ZuTGdGazBScGhKblQ2bUMxWjhzQkhDQ0hxZ2xrUEtoYm00L0pGYTk1NStoMmx3Nm0zWk5FYUlZUVFRbHpKckZzSWhQbVFSV3VVSTR2V0NDR0VFT0pxcElWQTFCbFp0RVlJSWNUdElqbzZtaDA3ZGxUYS9za25ueGhmZCtqUWdRRURCdFJsV0VJb1FoSUNJWVFRUXRRN0dvMkdCUXNXVk5wKytiWVBQL3l3TGtNU1FqSFNaVWdJSVlRUTlVNWdZQ0NPam83VmZtNW5aMGZ2M3Izck1DSWhsQ01KZ1JCQ0NDSHFIUXNMQ3dZT0hGanQ1eUVoSVRMbVN0UWJraEFJSVlRWjZPZ1JpRnF2YXFwMEhFTGNTVUpEUTZ2OVRLWm9GblVsek5rT25icFUwZnU3SkFSQ0NHRUdyRFhXQkhzR24xTTZEaUh1SkVGQlFkaloyVlhhYm1OalE3OSsvZW8rSUZFdmFUVnFScmk2S25wL04rdUVRSzhpUm11aFZUb01JWVFRdFUxRmpJUEdyUDlFQ1ROZ1pXVlY1U3hDd2NIQk1qMjJxRmZNK203YnZYRklRQWYzQUtYREVFSUlVY3VHdXprRzlIT3UvT1JXaU5wV1ZVSnd0YTVFUXR5SnpEb2hFRUtJK3VKQThrRjJYOWdUcjNRY1F0eHBPbmZ1akZaN3FiZUJ0YlcxckQwZzZ0U0dqRHhXcE9ZcWVuK1hoRUFJSWN4QWlhNEV3RnZwT0lTNDAyaTFXcFB4QXAwN2Q4YlcxbGE1Z0VTOVU2VFRvMEt2NlAzZHJCT0M2TVJvdjRMU0FxWERFRUlJVWN0V3B1ZjY1WlNWS3gyR3FDY3VieEdRd2NTaVBqTHJoRUNuMThjY1NZdFJPZ3doaEJDMVRhZVAyWklsRDN4RTNRZ09Ec2JLeWdvTEN3dkN3OE9WRGtlSU9tZWhkQUJDQ0NHRUVFcXFXSlU0SnlmbnFxc1hDM0dua29SQUNDR0VFUFZlZUhnNDZlbnBTb2NoaENJa0lSQkNDQ0hFVFNrcksyUDE2dFVzWDc2Y3VMZzRpb3FLbEE3cGhuMzQ0WWRLaDFCak5qWTIrUHI2RWhrWlNXUmtKSmFXbGtxSEpNeU1KQVJDQ0NHRXVHRmxaV1ZNbno2ZFRaczJLUjFLdlZWVVZFUnNiQ3l4c2JGRVJVVXhhOVlzU1FwRWpVaENJSVFRUW9nYnRucjFhalp0Mm9SNzArWU1lM29hRFgxYVlHTnZyM1JZOVVweFFUNnBaOCt3ZXZZczl1N2R5NElGQzVnNGNhTFNZUWt6WXRhekRBa2hoQkJDV2N1WEx3ZGcyTlBUYUJZUUtNbUFBcXh0N2ZCcTU4ZndxYzhCc0c3ZE9vVWpFdVpHRWdJaGhEQURIVDBDVWV0VlRaV09RNGdyeGNYRkFkRFFwNFhDa1FqbnhrMEFpSStYUmMzTlNaaXpIVHAxcWFMM2Qwa0loQkRDREZocnJBbjJERDZuZEJ4Q1hLbGlBTEcwRENqUCt1SUt5OFhGeFFwSEltcENxMUV6d3RWVjBmdTdXU2NFZWhVeFdndXQwbUVJSVlTb2JTcGlIRFJtL1NkS2lCdW0wK21VRGtIVU0yWTlxTGg3NDVBQXZWNnZWem9PSVlRUXRXdTRtNlBjMyt1SlhiOHVJVDhyaTdCSmo3SjcrVElLc3JNSm5UQ3BVcm00UGJ1cS9MNmRzek9lcmRzYTMvLzIvdHQ0Ky9uVGRWZ2tBRE1qK3VIbTVjMlVlVC9WS0s2MGhIUGtwS2JnRzlUWnVLMjB1SmgvZHUzQXIyOS9WQ3FWY2J1dXZCeTlYb2RlcDZlOHZJeXlraExLU2tvb0tTeWtPRCtmb3Z4OENyS3p5TXZLb0UxSUQ1d2JOeUY2NVhJQ3d3YnkvYk5QWTZYVk11Nk45eml3ZmczZFJvNW01U2NmY1d6N0ZwNzhaajVPSGcxckZMY1FOOEtzRTRMNnJLU2toTHk4UEtYRHFKZGlZMk9WRHFIZThQYjJ4c0hCUWVrd2Jnc0hrZyt5KzhLZStHNU5RbVFjZ1RCN0ZSVi9nSDJyVmxDUWs0TmFvekcrdmx4RmNyQnd4a3RWN3F0MWNEZmlvbmZUNjU1eGhFMTZsTU1iTndBWUU0TExmVEhwZnRJU3F1NlpjWG5Ta0pPV3l0d25INkc4ckp6L3pIeUxWbDFEQU5pK2VDRmJmcDVQYXZ4WitqOWdtTVdudUNDZjkwWU40M3J5Vnd0TFM3VDJEbGhwdGZ6MS9UZGMrUGNmNDJlcnZ2aVV1RDI3NkJBYXhxa0QrN0Z6ZHBGa29KN1lrSkhIaXRUYytFaDNCOFh1NzVJUW1LbDc3cm1IYytla083RVM3ci8vZnFWRHFGZjI3OSt2ZEFpM2hSSmRDWUMzMG5FSVVSdjIvYm1pVXNWODZ5OC9WZm02SWlGNGZQYTN6Sm44TUIxQ3cra3g1bDdtVEg2WXdMQUkrdDAvZ2JqbzNaVitJK3E3dVJ6ZnNRMkF6S1FrazJTZ1kvZ2drN0lITjZ3MWVlL281azdZcE1kWS9lVm5iUHhoSHI1Qm5jaTRjSjd0aXhmaTBzU1RIbVB1TVphMXRyVmo0Q05Qb0Nzdkp6czFoYi9YcnFLOHRKU0EwREE2aGc5RzYyQ1BoWlVWRitMK0lUQXNBb0NpdkR6YTlleURiMUJuemg4L1JsbEpDZDd0L2RBNk9KQ2Rra0p1ZWhwZ2FOMHd4T1BHTXo4dnUvNFRMTXhLa1U2UFN1SDd1MWtuQk5HSjBYNEZwUVhZV3RvcUhVcWRxMGdHWEZ4Y0ZJNmsva2hQVDBlbFV0R3VYVHVsUTZrWGpoMDdwblFJUWtFcjAzUDljc3JLY2JUUUtCMkt1SVZtcnR0c3JLaFg5eHFncExBUXpjV0Z0dFFXR2l5c3JBeXYxV3JLUzB1cjNIZGVSb2J4KytWbHBTWUp5SWpucHB1VXZUd2hxS2lFVjBnOEVjZWJROE9ON3pNdW5PZmRrVU1CZUdISkNteWRuR2pUb3hmYkYvM01vYWgxT0xwNzBHUDBQYmg2ZVZOU1ZFakdoUVMyTDE1SVZuSVNLcldhRHFIaHhHelp5T0dORzR5dEdRQnI1M3dCWU95SzFIbklYWlFWRjNQb3IvVTA3eEIwbldkVWlCdGoxZ21CVHErUE9aSVdRMGpqWUtWRFVjeUdEUnV1WFVqVWlzNmREZjFJRnl4WW9IQWs5VVBGK1JiMWxFNGZzeVdyZ0x2Y3BNdlluYXdvTDgvWTFhYTYxd0NuRHV4bjBldXZBbkJ3L1ZvT3JqZFU0QStzWDhPQjlXdXEzUGVJNTZZVFBId2tjNTk2ek5nZHlKaHdYRkhwdjl5VnJRZGdTQmdzckt6dzd4dHFzcjBpTVVuOE40Ni8xNjRDSURQeEFxdSsrTlNrbkZmYmRneWRNcFZXd2QwQUNJb1lna3F0NXEvdjVsS1FrNE9ybHpkdGUvUWlNQ3lDYi8vN0JBRDlINWhJMHNtVEhQcHJQVUdEaGxRYnJ4QzF3YXdUQWlHRUVFS1lyL2RHRDd2bWF3QnZQMys2ajdxYlhiOHRaZERqVS9CbzdzT1AwNS9GcjA4L3c1UDBraEpjbW5nYXh4OVVQR1d2ZUFLZm01SEIrYmpqeHYxMUdqVFVaUDhWbFhtbzNIcWcxK3M1dUdFdE5uWjJsVDZyMEtwckNQZjgzeHM0dUxnUWZ6U0cvYXYvSURQeEFyNUJuZWt5TEpMak83YVJuWnBpTEw5bTl1ZnNYLzBuZmNjL1FPeld6UlRsNTNOaWJ6UTdseTVHcnpmTU1KUjA4aVRKcDA4Q2h2RU5RdHhLa2hBSUlZUVFRaEhEcHo3UHh2bnp5TXZNcVBZMWdKMVRBeEtPSDZPQlIwT0NoNDlFclRGMEpiTjNjY1c3dlIrSE4wYnh5MnV2R0N2VEhqNitGT1huYzJDZG9mV2d1Q0NmNzU5OUdtdXRvWXZ4OEduUG04UlJrUkQ4dldZVkt6LzlzTXBZOHpJenEyeFptTGx1TXpxZGp0ejBORGJObjBkK1ZpWWR3d2ZUWmRod25Edzh5TTNJWU5zdlAzSG9yL1VVNXVUUWUreDRPZys1aThEd0NMWXZYa2htVWhMajNueVhaZ0dCSkowOHdiRWRXL2w3elNwTzdvOG0rZlFwbk53OWNIQjF1L21UTGNSVlNFSWdoQkJDQ0VWMEdqeVVuY3NXa1plWlVlMXJBTDFlUjhzdXdYaTFiV2RNQmthOThBcS9mZkEySi9kRk0vYjFkK2gxNzFnMEZwYTRlSHJpM3plVXpRdCtvTFNvRURBTXltM1JPWmh6UjQrUW41M0Z5aytxcnZTN2VubFY2aktVZE9vRVNTZFBBT0FiMUJsSE4vZEszMXZ4OFhzY3V6aUEyY0hWalVOUjY0aitZemxsSlNVbTVmNzY0VnRLUzRvcEt5NWg1NitMamR2bnZ6QU5NSFF0ZXZpenI4aEpUZVhBK2pVVTV4ZlE5YTdLc3lVSlVkc2tJUkJDQ0NGRW5UbTVmeS81RjZjY2pabzM5N3BlaDAxNkZLMkRBeis5L0h5bC9hVWxuR1BXSk5QWjN6cUVocE9ibGthSHNJRWNYTDhXS3hzdGtjKzh3QmNYeTEzZVJlaHl6UUlDYVJZUWFIeGZrSjNOM0NtUG9sS3BqR01haGs5NzNwaVVWT2c4NUM2Y0d6Y0J3TDFwTTZ6dDdGbnk1Z3dhZURSazdCdnZrSitWaGEyakV4dm56OFBSeloxMnZmcHdOdVl3R2VjVG1QRFJaNXcvZm95Vm4zNkliMUFYd0pBb0hZcGFaOXkzRUxlYUpBUkNDQ0dFcURObmp4eW1NTmZRMTMvN2tvWEc3VmQ3SFRicFVScTFhRVdQMGZlYTdHdm5yNHZST2pnU05IQndwZDlwMlRXRXB2NEJ4Z0hJbDV1NWJyUHAreXE2QWlXZlBzblN0MThuS3lXWkhxUHZKU3M1a2RqdFcvbGw1aXRFUHZNaTlzN094ckl0T25maHhMNW9EcTVmdzMxdnZZOTNlMy9BTU9qWTFhc3BTOTZhU1ZseE1hTmZta0ZUUDM4S2NuS3dzckdoTUMrWG4xOTlrZExpWWp5YSs5Qm4zUDNveXN2WnUvSjM0NzcvMmJXRGhqNitWWnhKSVdxUEpBUkNDQ0dFcURPaEV5YlIvOEdIT0gvOEdJZWkxbkZ5LzE0bWZUWWJPNmNHWktlbU1QLzVxWGo3QmRDaVV4ZGFkZzNCMXRFUmdLWisvalQxOHpmWjE4NWZGMlBuNU1UQVI1K285RHQrZmZwVkc4UHZINzFYN1dmbjQ0Nno5NC9mT2Z6WEJuVGw1UVFOSEV6WXc0OVJsSnRMMnJsNC9vM2V6ZWNUeDlFaE5KeTJQWHJoMHNTVEZmLzdnTE5IRHRISXR3V083aDdHaEFjTWk1RU5ldXhKZm4zL0xlYS9NSTNCazUvQ283a3ZQaDA3a1pGNGdleVVaQUNLOG5MNTliMjN5RXBPSXZGRUhPNU5tNUdmbGNuRytmUElTa2xpK05US3JTTkMxQlpKQ0lRUXdneDA5QWprY1BKaFdhVlltTDI0UGJ2NDgvT1B5VWt6TEw3bDBkeUhsTk9uOE9uWWlmU0VCT3ljWFRqODF3WU9SYTFEclZiVHBudFBHdnEwWVBPQ0g2cmNYM1hUaUY3WkNuQzVLeGNpcTVCd0xKWjUwNmFnMSt1d2QzWW0vT0hIall1SjJUbzVNZUdqejFuOXhhZkViTm5JdmxVcnNYVjBBdURjMFNOMENBMG5iTkpqZkRMK2JtUDNJbXRiT3dCYUJYZmprYy9uc1BEL3BwTjh5akJ6ME1iNTgzQnYyb3k3L3Zzc3pUcDBaTXVDK1RUeWJjSHhuZHZ3YXR1T3NXKzhTMVpTSWd2Lzd5VmFCM2UvNW5rVjVpdk0yWTcxMlZtSzN0OGxJUkNpR3FkUG42NXlOZWl0VzdjYVh6ZHMySkEyYmRyVVpWaDNMRG5mVjJldHNTYllNMWlXSnhkbXo2MXBNOVJxRFQzRzNFdEEvekFhdDJ4bC9NdzNxQk8rUVozSXk4emcyUGF0SE4yNkNlLzIvalJ1MllvK1kyOXNsZmpoVTUvSHh0NGVnSjczanFNd0o0Y2VZNjdvZXJSc01WcEhSN3phdFNmaXNjbW9OUnFDSWdaamFXMWpVczdXMFpFeEw4K2c1ejFqT1hQb0FOMUczWTFLcGVLSnI3L0R2V2x6d0RDbGFWRitQamIyOWliOS8xMDl2WGoweTdsWTJXZ3BMUzZtZVdDUXlYU2lvNmNiMWxud2JOdU9wdjRkVUt2VjJEazE0TWx2NW1QcjVIUkR4eTdNZzFhalpvU3JxNkwzZDVXU1AzNnpkaVh1T1dLcjBmcDNjQTlRT3BSYmJ0dTJiZXpidDgvNHZtSnhyUEhqeHh1MzllL2ZuNDRkTzlaNWJIZXFuVHQzOHRSVFQxMjF6SnR2dnNtUUliSmdURzJRODMxdHFvckoxZXVCbFdrNVJ4elVhdjkrem5aS2h5S3VvV0lSd2FzOWtSZDFwNksxWlAvKy9jb0dJbXBFNmZ1N1diY1FkRzhjRXFDL2ZDbkRPNWhHbzZseWhkekx0NFdIaDFmNlhOeTRybDI3WW0xdFRYRnhjWldmVzFwYU1tREFnRHFPNnM0bDUxdGNicmliWTcyNXY1czdHeHNiaW9xS0tDN0lOM2FSRWNvb0tUUk1zMnAxY1FWbElhNlhXdWtBeFBVSkRnN0cvbUtUWjFVY0hSMXAyN1p0SFVaMDU3TzB0Q1FzTEt6YXp5c3FzS0oyeVBtK3VnUEpCOWw5WVUrODBuRUljU1ZmWDhNTU9LbG56eWdiaUNBck9Ra0FUMDlQaFNNUk5iRWhJNDhWcWJtSzN0OGxJVEFURmhZVzlPM2J0OXJQQnc0Y2lJV0ZXVGY0M0phdTlrUmFubGJYUGpuZjFTdlJsUUI0WDZ1Y0VIVXRNdEt3Y05icTJiTklPbm1DNG9JQ2hTT3FmMG9LQzBrNWM1bzFYMzBCY05XSEsrTDJVNlRUbzBLdjZQM2RyR3VRMFluUmZnV2xCZGhhMmlvZFNwMFlNR0FBcTFaVnZaaEthR2hvSFVkVFA0U0VoR0JsWlVYSkZhdE5XbHBhRWhFUm9WQlVkeTQ1MzZMQ3l2UmN2NXl5Y2h3dE5OY3VMQlFWR1JsSlZGUVVlL2Z1WmM3a2g1VU9wOTd6OS9kbjBxUkpTb2Noekl4WnR4RG85UHFZSTJreFNvZFJaN3AxNjRhTmpVMmw3WFoyZG5UcTFFbUJpTzU4TmpZMjlPL2Z2OUwyenAwN285VnFGWWpvemlibld4anA5REZic3VSSnN6bXd0TFJrMXF4WlRKa3loVmF0V3RYcnJuMUtzYkt5d3NmSGgwY2VlWVJ2di8wV1MwdExwVU1TWnNhc1d3anFHMnRyYTdwMjdjcTJiZHRNdG9lRmhjay8vbHNvUER5Y2RldldtV3lycXRJcWFvZWNieUhNajZXbEpSTW5UbVRpeElsS2gzTERLbVpMa3RsNVJIMWsxaTBFOVZGVlhZT2t1OUN0RlJ3Y2JESSt3OExDUXJxdjNFSnl2b1VRUW9pNkpRbUJtUWtMQ3pPWlRreXIxZEtsU3hjRkk3cnoyZG5aMGE5ZlArUDdvS0FnSEJ3Y2xBdm9EaWZuV3dnaGhLaGJraENZR1Z0YlcyT3pKaGk2VWxRMXJrRFVyc3RuYkpEdUs3ZWVuRzhoaEJDaTdraENZSVl1cnlCSmQ2RzYwYTFiTnl3c0xMQ3dzR0Rnd0lGS2gzUEhrL010aEJCQzFCMUpDTXhRZUhnNEZoWVdXRmxaRVJ3Y3JIUTQ5WUtEZ3dNOWV2UWdJQ0FBWjJkbnBjTzU0OG41RmtJSUllcU96REpraGh3ZEhRa0tDc0xKeVFrN08xa212cTRNSGp5WTFOUlVwY09vTitSOG0rcm9FY2poNU1OTmxZNURDQ0ZFN1FwenRtTjlkcGFpOTNkSkNNeFV2Mzc5Y0hWMVZUcU1PbEZlWHM2R0RSdjQ5ZGRmT1g3OE9BVUtyNEw1di8vOVQ1SGYxV3ExdEczYmxwRWpSeElSRVhIREsxT1hsWld4ZXZWcWxpOWZUbHhjSEVWRlJiVWNhZTNRNi9XQWN1ZjdXbXhzYlBEMTlTVXlNcExJeU1oYlB2V3Z0Y2FhWU0vZ2M3ZjBSNFFRUXRRNXJVYk5DRmRYUmUvdktpVi8vR2J0U3R4enhGYWo5ZS9nSGxDajc1bExoZWhPVk5OS1ZIbDVPYSsrK2lycjE2K3Zvd2pOUTJob0tPKysrMjZOazRLeXNqS21UNS9PcGsyYmJsRms5VlBYcmwyWk5XdldMVThLVkNxVldkK3phMkpsV3M0UkI3WGF2NSt6dElLS3VpSHJFQWdsS1gxL04rc1dndTZOUXdMMEZZOFJyNU5VaUpSVlZGUkViR3dzc2JHeFJFVkZYYk1TdFhIalJ0YXZYNCtMdXd2M1Q3MGZMMTl2N0J6cVp3V2hJSytBaE5NSi9QejVBalp1M01qcTFhc1pQbng0amZheGV2VnFObTNhUkNQdlJveWJNZzdQWnA1bzdXMXZVY1IzdHFLQ1FoTGpFMW55OVJMMjd0M0xnZ1VMekhwUnB0dk5jRGZIR3QvZmhSQzN6cDkvL3NuOCtmT3ZXbWJZc0dFOCtPQ0RkUlNScUUxbW5SRGNDS2tRS2F1bWxhaGx5NVlCOEovSi82Rk5ZTnU2Q3ZPMlpHdHZTK3VBMW94OWNpeWZ2L281di8vK2U0MFRndVhMbHdNd2JzbzRXdnExdWhWaDFoczJ0bHA4MnZweTMxUDM4YzdUNzdCdTNicGJtaEFjU0Q3STdndDc0cnMxQ1pGeEJPS2Fmdm5sRjJiUG5uM1ZNZ01HREdEczJMRjFGSkg1K09TVFQ1UU80YmFVbkp6TXFWT25ybG9tS0Npb2pxSzVzMnpJeUdORmFtNThwTHVEWXZmM2VwY1FTSVZJV1RXdFJNWEd4Z0xnMDhhbnJrSzg3WG0zTU53djR1TGlhdnpkaXU5NE52T3MxWmpxTTdkRzdnREV4OGZmMHQ4cDBaVUFlTi9TSHhGM2pDNWR1bHh6dk5VZmYvekJIMy84VVVjUm1ZOEZDeFlvSFlKWjh2RHdvRU9IRGtxSFlaYUtkSHBVQ3QvZnpUb2hpRTZNOWlzb0xjRFc4dnFmOEV1RjZQWnd2WldvaWo5b2RvNzJ0endtYzFIUlphcXdzTERHMzYwWUwxUFhyV0pscFdVQVdGamVYcmNjWGJrT3RlYm1abCsyc1RVc0RGaGNYRndiSVltTFZxYm4rdVdVbGVOb29WRTZGTFBVcWxVcnZMMjlPWGV1Nm5HS2xwYVcrUGpJZzViTEZSWVcwcVJKRTNyMDZLRjBLTGV0di8vK215MWJ0bFQ1V2E5ZXZlbzRHbEdiYnErL3pqV2swK3RqanFURkVOTDQrdWZpVjZwQ0pFeEpKY284NkhRNnVJNWUzTmVxVkQ5ejl6VFVGaG8rWGZacExVVm1zSFR1VWhxNE5pQjhkRGdBYVVscExQOStPVm83TGVPZkhuL043Nzh4K1ExeXMzSjQ4SmtKZEFpUkoxdTNGWjArWmt0V0FYZTVPU2dkaWRtS2lJamcyMisvcmZLeklVT0dNR1BHakRxT1NKaTd6cDA3VjVzUXlDS1M1czJzRTRLNnB0UHAyUGo3WCt6WnVJZVVDeW5vOVhvY0d6Z1NOaXFNZm5mMXYvWU9oREF6YjA1K2crU0U1R3VXZStlSGQyamdWdjBDWW5yMFdGemxTZS9rWVU5Y2QwenRPN1ZueWh0UGtaT1Z3K1kvTnRHaWZRdWMzUTIvcmRQcGlObDdoTktTVXBxMWFvYldUZ3VBdFkwVkFjRWRlUDN4bVZVZXo1dzN2eko1MzlDcklhL05tWG5kTVFseE8rclRwMCsxQ2NHZ1FZTUFwdnplQUFBZ0FFbEVRVlRxT0JweEoyamJ0aTJOR2pVaUtTbkpaTHVMaXd0ZHVuUlJLQ3BSR3lRaHFJRWxjeGF6ZGZWV1hCdTYwV05nRDlScU5RbW5Fa2c2bDNUdEx3dGh4aHE0TnFoeWUwRmVBU1hGSlZmOXJsNnZwN3lzSEN0cnEyckxkQnZRallLOEFnN3ZPVXdETjJmYUJyYXB0bXlUNW9idWZvZDNIMGF2MXhNU0dzSjNIOHlyVk82WEx4Y2FYN3Q0dUJBUWZLa0ZZTWFjMTZyZC94dVB2MzdWNHhIQ1hMUnYzeDUzZC9kS0MvdzVPenZUdFd0WGhhSVM1a3lsVWpGNDhHQysvLzU3ayswOWUvYWtIczJLZkVlU2hLQUdkbS9jQThCVGJ6NkZSeE1QNC9hU0l1Vzd2ZWoxZXZuSEtHNlp0NzU3dThydDh6LzVnYjJiOXhyZnB5ZW44Y1ZyWDVpVXFaZzRNamM3bDljZm4xbHBINi9ObWNrRDB4NGtkdjlSRHU4NVRQdWdkb3ovNy8zWGpHbmZWc1B2ZHU3VEJjL21udVJtNTFWYjlzcEI2VkxwRi9XQlNxVWlJaUtpMGlEWmtKQVErWHNoYmxqZnZuMHJKUVRTWGNqOFNVSlFBMXBiRzBxS2lsbjJ6VkxHUER3R0Q4K0dBRmpaV0J2TFZIUjllUENaQ2F6K1pSV1phWm0wOG0vRkE5TWV4TW5GeVZqdTcrMS9zMmJSYXBJVGtyRzF0NlZMM3k1RVBqZ0NTeXZEblB6Wkdka3Nuck9ZRXpIL1VsaFFpTGV2TitPbTNJZVhyNWZKNzR4NTVHN1dMRnBOdjd2Nk1YVGNNT1AyeDE5OW5EV0wxM0QrekhuY0dyb3g3cW43U0xtUXdyb2xhOGxJemNDenVTY1RucDFJSSs5R05mcTlSMTkrbEQ4WHJpSWxJUmtQVHc4ZW1QWWdUVnZLTEloM3VpbVJUMTVYdWRMU3NtcTdHSldYbFYrMSsxRnFZaG9BT3pmc1pPZUduVldXdWZ2UmUrZy92RCtwaWFuOGUrUmZBR3kwTm14ZnQ0T2Q2M2RVdSsvWmY1cDJDWHJuaDNlcUxmdnloSmVyL1V3SWM5TzNiOTlLQ1VGRVJJUkMwWWc3Z1orZkg2NnVycVNucHdQZzVPUkVTRWlJd2xHSm15VUpRUTJNbmpTYUh6NytnWmk5TVJ6ZGQ1VDJuZHN6ZE94UW1sY3hKZWJLSDFjUTJMMGp4dzhjNDlpQll5ejhZaUZQekRCVXF2ZHQzY2QzSDh5amtWY2orZ3p0dzVsL3pyQnh4VVowNVRydWVmeGVBTktTVWttNWtFTFhmbDFKakUvaytNSGpmUC9SZC96ZmJOTkJZRkhMb3dqdUgweVRLMlpOV3ZidE12eTcrRk5jV0V4U1FoS3paMzZKcmIwdEhVSTZjR1R2RWVKUHhMUHNtNlZNZWVPcEd2M2VyL04reGIrclAyV2xaVnc0ZTRGZnZseklpNTlNcjdWekxHNGZOZW5YLy9LRWwrazJvQnNQVEh1d1V1WDd3STYvK2ViZGJ3RDR2OWt6YU55MGNaWDdTRTFNQWFCZFVEdWMzVjFNUGpzVGQ0WUxaODVqNTJpWVlXblR5azFjdm1aVno0RTlhUjNRdWtieENsRWZkT2pRQVVkSFIzSnljZ0N3czdPVFdYVEVUVkdyMVVSRVJMQndvYUZiWnZmdTNkRm9aRFl3Y3ljSlFRMTA2ZHNWRDgrR3JGMjhoc1BSaHptNjd5aXgrMk81LzcvMzB5MnN1MG5aQjZZOVFKdkF0cVJjU0dIbW82OFIrL2RSeXN2SzBWaG9XTE5vTlFDdEFscGpZV21CcDQ4WHA0NmZZdC9XZmNhRW9Hbkxaa3ovZERvcENjbWNQM09CNHdlUGt4aWZTSEZSTWRhWHRVaU1uVHlXZ09DQVNyRk9lSFlpdnUxOE9YL21QRzlQZVl1aXdpS2UrK2g1bWpSclFtRDNRRDU3NVRQT256bHZMSCs5dnpmeHVZZndiZWRML0lsNDNwdjZMZ21uRTJyMUhJdmJ4NHc1ci9IRzQ2L1RQYXc3NFdNR3NtSFplblpGN2FxMi83M1dWbHZsOWlON1k0eXZkMFh0WXRSRG82b3NsNXBvNk9jOGV0Sm80emlCQ2ovUCtwa0xaODVqZjNISzFhUDdZa3crMzdIKzZpMEV3ZjFOWnlLVE1RU2l2ckN3c0NBaUlvS2xTNWNDaHU1Q0ZoYnlwMS9jbk5EUVVHTkNFQjRlcm5BMG9qYklYYUdHbXJac3lxT3ZQRVpXV2laTDVpN2w0TTREL0Q3Lzkwb0pnV2R6UTFjYjU0c3pyNVNYbFZOYVVvckdRa1BLQmNPVDBHMXJ0cHA4SnkvblVoL29nenNQc3Vpclg5RHI5VFJ0Y2FsTFRtbEpxVWtGdlZtclpsWEc2ZUZwR09Od2VUZWxKczJhR0xaZEhDQmFNVGQ4VFg2dllyOHVIaTdHNHhKVnE0MDU3cFhVeU12UW5Xei90djBjM1hlVW9rTERsTDMvSG9uamx5OS9xVlQrZzRVZlZ0cVdtcGpLdnMxN2FlRGFBRXNyUzdhdTNrci80ZjJOL3k1TXlsNHdKQVFiZnR1QTVvb0tTOXpoZjRCTDYxRTA4bTZFcmIwdFovODlDOER3KzRjVE5pcnN1by9OSEN2OUhUMENPWng4V1BybmlScnIxNitmTVNFSUM3ditmeWRDVkNjZ0lBQkhSMGQwT2gwOWUvWlVPaHl6Ritac3gvcnNMRVh2NzVJUTFNQ3A0NmZ3YmVzTFFBTTNaNFkvTUp5RE93OVFWRmg1VUhGYVVpcjJUdmJFbnpCVVdPd2M3TERXR2lyV0RnMGN5VXJMNUtYUFhzYTdSZFVMMHkzNWVqR0YrWVhNK09vMTdCM3RlZUcrNTZzc1Yxc1Z6dXY5dmZwRTVyZzM2RE9rRDZNbWplYTNlYjhTdFR5S29KNmQyTHBxSzBFOWcralV1elBmdlQrUHdvSWliTzFNMS9Zb3pDL2ttM2ZuVWxaV1J2L2hvV2p0dEN6ODRtZStlZmNicHI3OVg1T3hOM3E5bnJSa3d4aUNQUmNINzFlbFlsRzJ3ZmNPWnZ1NkhjYUU0Sk9YL25mVjhRbXovL3lLc3RJeWVnL3VRN3VnZGh6ZEY0T05yUlpMSzBzV2ZQNFR2UWIxSW1KTUJIcmd3STREWExpczlleDJZYTJ4SnRnenVPcFZwb1M0aWs2ZE9xSFZhdEhyOWZUdDIxZnBjTVFkd01MQ2drR0RCcEdlbm82bHBhWFM0Wmc5clViTkNGZFhSZS92WnAwUTZGWEUyR3EwL25YMWV4ODk5eUcrYlgxcDJxb1plcjJPbUl0ZElicjBxVHozN3JmdmYwdGd0MEFPN0R3SVFNK0lTMU55OVJyVWl6OFgvTUdYTTcrZ1k0OGdMQ3d0U0R4N2dWNkRlaEhVc3hOd2NVRW9ZTVg4MzAxYURtNlZ1djY5dWlSejNOK2NqU3Myc3ZuUHplaktEZGVJclowdFdudGJvbjZMb3FTNGhJVFRDVXg2Y1pKSmNwcHlQcG01NzM3RGhUUG5hZGFxR2FHUm9hZzFhdlpzM00zSjJKTjg4dEluVEhyeFlkd2F1UUdHMlZBK1h6NnIyaGplblB3R2lmR0p4b1NnZVJzZnRxK3IzRVZvNkxpaEp1ODMvN0daL054OEFHTDJ4YkRzbTZYMEc5YVB6WDl1cHFGWFExNzY5Q1hXTDF2SHZpMzdhTi9KRDJzYmE0NGZPRWJNdmhnNjkrbEN1NkIyTjNmeXhJMVRFZU9nVnRmWi9mMU9abVZsUlZoWUdKbVptZGpZMkNnZGpyaEQ5Ty9mbit6c2JLWERFTFhFckJPQzdvMURBdlNYanl5OHhZSjZkdUxVc1pPYytmY01hcFVhOXlidURCdC9Gd1BIVko1dXE4ZkFubXhhc1JHZFRrZS9ZZjI0YS94dzQyZUQ3eDJNcGFVbDI5ZHVZL3ZhYlZoYVd1TGw2MDNEaTdNV0Fkejl5TjM4T3U5WFRzYWVKUExCRVp5TVBYbExqNjJ1ZjY4dXlSejNOK2JNUDZjQjhPdmlSMkMzUUtJM1J4TjNPSTdmdnYrTm5nTjc4dE5uUDdKKzJYcnNIT3dvTDllUmxaYUp0ZGFHRGIrdTU2L2YvNkswcEpTR1hnMTUvUCtlUUhOeFViSkhYbnFVLzczNE1XZi9QY3NiVDd4T3I0aGV0Ty9peDkvYjlsODFsdlNVREFDV2ZMMEVsUW9lbVBaZ2pZOW42Nm90cUZRcStrZUdzdm5QelJRVkdMcEFQZmJLWTZnMUdsWXQvSk05Ry9jd2F0Sm9qaDA4eHEvZkx1T1ZMMTZWNlJrVk10ek5zVTd2NzNlNi92MzdrNUdSb1hRWTRxS3lzakpXcjE3Tjh1WExpWXVMbzZpb1NPbVFidGowNmVZM3NZaU5qUTIrdnI1RVJrWVNHUmtwclJ5WWVVSlExeDU1NlpIckx0dG5TQitHL0dkSWxaK3BWQ3JDUjRjYnU2SlVwVnRZZDVOeENUMGpUUHZvWFRtVFMzWGI3UjN0SzIxcjVOV28wcmFhL2w1Vis3MWR5UnozTitiWGViL2g0dUZDZm00K3NYL0hVcEJiQUlDdXJKejUvL3NCMzNhKzlCallrMTBiZHZMRFI5L3oxSnRQNDlQR2g5aS9ZeWt0S1NXd1d5RDNUMzBBVy90TFhZa2NuUjE1N3NQbitlSGo3NG45T3hhdHZaYVU4eW5zL212M2RjVzBaNk9oWEhVSndhcUZxNnJjcml2WDRlTHVRa2hvQ082TjNXbmN0REdKOFlsTUhUUFZwSnhyUXpmNkR1MkwxdGFHWnEyYjMxYkp3SUhrZyt5K3NDZStXNU1RR1VkUXgwcExTL25zczgvWXNtVUxxYW1wbEphV0toM1NEWHZycmJlVURxSEdMQ3dzY0hOem8wZVBIanozM0hOWVcxdGYrMHUzc2JLeU1xWlBuODZtVFp1VURxWGVLaW9xSWpZMmx0allXS0tpb3BnMWE1YWlTY0dHakR4V3BPYkdSN283S0haL2w0UkExQXN5eDMzTlBmdkJzeWJ2NHc3SGNmcWYwMFRjSFVHdndiMk5nOVI3aFBjZ0l5WERPTkI4OHN3bk9SdDN4cVRWNUhMMlR2Wk1lZU1wL2psMG5OWWQycUJTcVFpTkRLMXhmUGFPZHNiZmJPRGFnTktTMGtvTHFIMzJ5cWVrSnFhaTFxaE5Fc0ZwN3oxRFRQUVJpaTViVk5EV3poYS9MbjVZV2xuU002SlhqZU81MVVwMEpRQlZEem9TdDB4cGFTa1BQZlFRc2JHeFNvZFNiNVdWbFpHVWxNUnZ2LzNHb1VPSCtPbW5uOHc2S1ZpOWVqV2JObTNDdldsemhqMDlqWVkrTGJDeHQxYzZySHFsdUNDZjFMTm5XRDE3Rm52MzdtWEJnZ1ZNbkRoUnNYaUtkSHBVQ3QvZnpUb2hpRTZNOWlzb0xjRFcwdmJhaFVXOUpuUGMzN3pXSFZyVHVvUGhQRlFrQXhVcUt1WUFqZzBjcTAwR0x0Y21zTzFOeFROaXdraEdUQmdKd0gvZm5scGxtZXEyMnp2YVY1b1pUTnhlVnFibit1V1VsZU5vb2V6ODVrdVhMaVUyTnBibUhUb1MrY3dMMkx1NFltbkdsVkZ6VkZaU1FsNW1CbXZuZk1ueG5kdjQrdXV2ZWZycHA1VU82NFl0WDc0Y2dHRlBUNk5aUUtEQzBkUlAxcloyZUxYelkvalU1NWd6K1dIV3JWdW5hRUp3T3pEcmhFQ24xOGNjU1lzaHBISHd0UXZYRVhQcFJsUGZ5QnozUXBnWm5UNW1TMVlCZDdrNUtCckdpaFVyQUloNDdFbWNHemU1Um1seEsxaFlXZEdnWVNQQ0p6M0s4WjNiK091dnY4dzZJWWlMaXdPZ29VOExoU01SRmYrbTQrUGpGWTVFZVdhZEVJamFwZFBwVUt2TmQ5NzhxNUU1N3U5TWQvSTFLMjRQRlJVRlZ5OHZoU01SanU2R2RYQ1NrNnVmWXRnY1ZBd2dsbTVDeXJPMk5mUXdLUzZ1UEgxOGZTTUp3UzB5ZWRnVE56UzlaSEpDTXBscG1iVHRlS2s3UldsSktZZDJINkp6Nzg0bWd4eDE1VHAwZWgxNm5aN3k4bkxLU3Nvb0xTMmx1TENZd3Z4Q0Nnc0t5Y3ZPSXljcmh3N0JBYmcxY21mTHFzMEU5dy9oZnk5K2pMWFdoc212VFdiWGhsMzBqK3pQejUvL3pJR2RCNWp4MVF4Y3J1aFdZODVranZ2YmgxeXp3dHlVbEpRQVlHVlQ5VXJjb3U1VWROVXk1MEhkUXR5dUpDR29BOVhOVHcrbWM5Sm5wV1h5N3RSMzBaV1Y4OWlyaitQWHhRK0FkVXZYc2ZxWFZTU2RTMkxZZmNNQUtDb280dGw3bitGNlp1V3pzTFRBMXQ0V2E2ME52Ly93dTdHaUM3RDRxMFVjaVQ1Q2NQOWdqaDg4aG1NRGh6dXVZaVZ6M044ZTVKb1ZRZ2doYmsrU0VOU3lGZk4vNStBdXcySms2VW5wSnNsQXR3SGRUTXBlT2RWaUF6ZG5SazRZeWVJNWkxajUwMHJhZEd4RDZvVlUxaTlkaDN0amQ4SkdYdXEyWW1Ocnc2aEpvOUNWNjhoTXpXVEgraDJVbFpiUnRWOVh1b2QxeDliZUZndExTK0pQbkNVazFQQzdoZm1GQlBVSW9tM0hkcHo1NXd4bEphWDR0dlBGMXQ2T2pKUU1zak1NQzR4VUxPVFZ3TFVCNzh4Lzk5YWNxRHB5N01BeDltNk92bW9abWVPK2JzZzFLNFFRUXR5ZUpDR29aZGtaMmNZRW9LeXN6S1JsNE1xSzV1VUp3WldyNlo0N0djL1RJNTR5dms5TlRPV1plNllCOE1IQ0Q3RjN0S2REU0NEcmxxNWp6OGJkT0xzNUV6WXlEQS9QaGhRWEZwTnlJWVgxeTlhVG5weU9TcTBtdUY4dys3YnVKWHB6Tk5HWFZaQ1h6bDBLUUVXOXROZWdYcFNXbExKbjQ1NGF6YXh6dTBxTVQ1UTU3bThqY3MySyttYlhyMHZJejhvaWJOS2o3RjYraklMc2JFSW5US3BVTG03UHJpcS9iK2ZzakdmclMxMUlmM3YvYmJ6OS9PazZMQktBbVJIOWNQUHlac3E4bjJvVVYxckNPWEpTVS9BTjZtemNWbHBjekQrN2R1RFh0MytsKzlQTWlINEVEeC9Ka0NmL2F6eXViWXNXOE1MU2xRQjhjUGR3ZXQ0OWxwNzNqTDJwNHhIWGRxdXZxWnVWZE9va0c3Ly9CcDJ1bkM1REkybmI0K3JUT0c5YjlEUEZCZmwwSDNVM2hYbDViRjM0STZFUFRxSkJ3MGFWeXI0eE9KU1dYWUlaOStaN0pCdy9SbDVtQmtWNXVSVGtaSk9mbVVsdWVqcVpTWWtNZXZ4SlBOdlVyMWI0bXlVSlFTMTdZTnFEOUIzV2ovZW52V2ZzRGxUUlNuQmxwZjl5VjdZZWdDRmhzTFN5cEhQdnppYmJMYTBNaTJlY08zbk9PUHROV2xJYWk3NWFaRkt1ZVJzZjduM2lQL2gzOFFlZ1IzaFAxR28xdi8vd08vbTUrWGg0TmlTd1d5RGRCblRqZzJmZUIyRFlmWGVSY0RxQlBSdjMwR09nNmVKazVpZzBNbFRtdUwrTnlEVXI2b09LU2hyQXZsVXJLTWpKUWEzUkdGOWZycUlpdDNER1MxWHVxM1Z3TitLaWQ5UHJubkdFVFhxVXd4czNBRlJaZWZ0aTB2MmtKWnlyY2orWEp3MDVhYW5NZmZJUnlzdksrYy9NdDJqVk5RU0E3WXNYc3VYbithVEduNlgvQTFWUHdYaGlYelFMWG5uQitINW1SRC9qNnczenZtYkR2Szk1K2ZjMXRYSTg0cEs2dXFZdS8vOTVMWTV1Ymp6ejh6S1RiWWYrV3MrcVdaOVFVbGdJd0lWLzQ3QzJ0Y1duWTZjcTk1RjA2aVNiZi9vQlMyc3J1bys2bXpPSERuRDRydzNrcHFWeC8zc2ZYM1hTaU44L2ZLZlM5YTZ4c01EUjNZUDBoQVJKQ0dwSUVvSmJJSHFUNFdsbWRrYTJTZC9uS3lzcmwwOWxlZVZUYWIxZXorNi9kcU8xMVZiN3hOcXZpeCtQdlBRb1RpNU9uSXc5eWZhMTIwaExTcU50eDdiMEh0S0hRN3NPa3BsNmFhbjZKVjh2WWZ2YWJRd1pPNVMvdCsrbnNLQ0kyUDFIaWZwdGc3RmZkOExwQk02Zk5neDZiZWpWOENiT2dubVRPZTV2RGJsbWIxeEhqMEFPSngrV1ZZck53TDQvVjFTcXFHejk1YWNxWDFkVTNoNmYvUzF6Smo5TWg5Qndlb3k1bHptVEh5WXdMSUorOTA4Z0xycHlLMmZVZDNNNXZtTWJBSmxKU1NiSlFNZndRU1psRDI1WWEvTGUwYzJkc0VtUHNmckx6OWo0d3p4OGd6cVJjZUU4MnhjdnhLV0pKejNHM0dNc0d4OXpoRk1IOWdOdy92Z3hYSnA0OHRESHN6Z1V0WTc5YS83a29ZOE40N08rZS9ZcGdnWU9KaWhpQ0pZMjFqVStIbkYxZFhGTlZiQ3hzNlBEZ0lGWGpTZDY1WEtUOXlsbno3RGhtNi80ZCs4ZUxLeXNHUFhDS3dDcytOOEgvRGo5V1RvTkhrYi9CeVppNzN4cHZGZEJkamFMMy9nL3lzdEtHVHBsS25ZTm5PazhaQmd4bXpkeSt0QUIxbjQxeTlnaXRXL1ZTbmIvdGhTZFRzZVp3d2Y1WXRLbGgzRDN2ZlUrOXM3TzJEdTdZTy9pZ2twbGZqUFBoVG5ic1Q0N1M5SDd1eVFFdGF3d3Y1QmRVWWFWY0lzS2lpN09qR0tZR1dIODArTk55bFlrQkR2VzdlRG5XUXVxM0Y5T1ZrNlZMUXV6Ly93S1hibU83SXdzL2xpd2t0eXNYTHFIZGFmM2tENDR1enVUazVIRDJzVnIyTE54RC9tNUJReTZaeEM5QnZVaVpFQUk2NWV1SXowNW5jbXZQVWxMLzVZa25Fcmc0TTREN0ZpL2c5aS9ZN2x3NWp6T2JzNDR1VGpWNXFrUlFxN1ptMkN0c1NiWU03anF4Ny9pdGpSejNXWmpSYjI2MXdBbGhZVm9MQTB0djJvTERSWldWb2JYYWpYbDFjeW9rNWVSWWZ4K2VWbXBTV1Z4eEhQVFRjcGVuaEJjK1FRNDhVUWNidzROTjc3UHVIQ2VkMGNhSmxCNFlja0s0bzhlWWZPQ0h3QTRIM2NjU3h0cjJ2Ym9SZSt4NCtrOTl0TGZ0S2svR2xyN3JHMXRLUzBxcnZIeGlPdHpLNitwQ3JhT1RzYUtlSFVxRW9LVU02Zlo5T04zSE4rNUE3MWVoMWZiZGtRKyt5THVUWnNENE9iZGxPVWZ2c1ArMVg5dytLLzFkQWdOWjloL242VWdPNHNmcHo5TFp1SUZPZ3dJcDlOZ3d6V25VcWtaUGYxVjVrNTVqT2lWeTFGck5FUThOcG1DN094THgxWlVSRnJDT2R5OERBdjdWclJ3bVRPdFJzMElWMWRGNys5bW5SRG9WY1RZYXJUK1NzZHh1YWpsR3lncE1reFQxOEMxQWUwN3RlZmtzWlBrWmVleDRQT3FLLzBOUFQwcWRSbEtPSjFBd3FrRUFOcDJiRXNEMXdhVnZ2ZlRwejhhQnpBN3VUaXhlK051dHF6YVFtbUo2VC8ybFQrdW9MU2toTkxpVXFLV1J4bTNmL3J5SjRDaG04WUxINzlBWmxvV3V6YnNwS2lnaUQ1RCs5emdHUkNpZW5MTml1dW1Jc1pCcmI2dDd1ODFWWlNYWjJ6SnF1NDF3S2tEKzFuMCtxc0FIRnkvbG9QckRSWDRBK3ZYY0dEOW1pcjNQZUs1NlFRUEg4bmNweDR6ZGdjeVZnNnYwdTNqeXRZRE1DUU1GbFpXK1BjMTdWNXBZV1ZGcjN2SDRlTHB4WkkzWnhqSEVGeHQvOTFHanFGNWg0NDFQaDV4Zlc3bE5RWFFZL1M5MkRvNThmT3JMNUtaZUtIUzUvWXVMa3o0OERONmpMNFhHM3Q3ckd4dE9ibC9ML1l1THVTbXA1RncvQmhmUGpLaDh2ZWNYZENWbDJGaGJVM1N5WDlaOVByL2taMlNUS3V1SVF5ZjlvSkpXUWRYTjhhOStSN3pYNWpLN3VYTFNEdDNsckd2djROLy93RjhQbUVjcllPN01lN045MHhhQ2NUTk0rdUVvSHZqa0FEOTljeGhXSWV5MHJJSURnMWhkOVF1ckxYV2pQL3YvYnorK0V5QWFsZTdiZW5maXBiK3JZenY4M0x5ZUcvcXU2aFVLdU0vOFBGUDM0OWFZOW9NMW10UUw5d2F1d09HeGJTMHRscStlWGN1TGg0dVBERmpNcmxadWRnNzJ2UEhncFUwY0cxQVVJOU9uRGg2Z3BRTEtUenozak9jL3VjTVA4OWFZRnp6b0dkRVQrUEEydDZEZXRmcWVSRUM1Sm9WMTIrNG0rTnRkMyt2cWZkR0Q3dm1hd0J2UDMrNmo3cWJYYjh0WmREalUvQm83c09QMDUvRnIwOC9PZys1aTdLU0VseWFlQnI3aWxjTStLM28rNTJia2NINXVPUEcvWFVhWkRwRjh0OXJMMDJJY0dYcmdWNnY1K0NHdGRqWTJWWDZyTUxSTFJzQmlOMjJoYzVEN2dKQVkyR0pwYldWU2JtaS9QeWJPaDV4YmJmNm1ocjRxS0ZId3NIMWE2b2NqMUpTVkdoU0RtRENoNS9oNGVQTDVoKy9OMjdiditaUENuTno2SFhQT0FCY3ZiM3g3OXNmdlU1UHhvWHpGR1JuQVpCMkxwNDVqejlVOWNHcVZHanRIWEJ3ZFVkallXbnNJbGRlWG01U3JLb0V0VzMzbnZ4bjV0dVZ0b3ZxbVhWQ2NEdnk2K0pQaS9ZdDJCMVZlWFQvN0QrL01ubGZWVmVnODJmT00rKzliOGxJeVNCc1pCanBLZWtjMkhHQU9XOSt4ZmlwOStQWXdORll0bDJuOXNUK0hjdXVxRjA4T1hNS3Z1MThBY09nNDRhZURmbm0zVzhvTFM3aG9SY20wYUo5Qy9Kejg3R3lzYUlncjRBdlpuNUphWEVKVFpvMVlmQzlnOUdWNjlqeTV4Ymp2Zy90UGt5VDVwNjFkVnFFQU9TYXZSa0hrZyt5KzhLZStHNU5RbVFjZ1prWVB2VjVOczZmUjE1bVJyV3ZBZXljR3BCdy9CZ05QQm9TUEh3a2FvMEdBSHNYVjd6YiszRjRZeFMvdlBZS2VyME9BQThmWDRyeTh6bXd6dkNrdDdnZ24rK2ZmUnBycldIVjFlSFRuamVKb3lJaCtIdk5LbForK21HVnNlWmxabFpac1pxMllBbkhkMjYvK0RzRkxMNzQxRGt3YkNCaER6MXFVdmFEZXlKditIakU5Ym1WMTlUbEtqTHhtZXMyRzdkVjF6SjA1UmdWd0xqZmlnUWk4ZDg0RXYrTm8xbEFJSDU5K2pIcDA5a3MvK0Fka2srZnJQWllOUmFXUERGbkhvNXVob2RJQjlhdEJ1RGsvcjJzL1BSRHlpNTJmYXJvT3BTWmxFUjVXU2x1WHQ3R1ZhM054WWFNUEZhazVzWkh1anNvZG4rWGhLQ1dkZXBWOVVoNmdCOC9tVi90WjJmL1BjdVdWVnVJM3JRSFhibU83bUhkR1RGeEpBVjVCU1NkU3lKbVh3eXZQVHlENFA0aEJIYnJnSHRqZDM3NmZBRW5ZdjdGeThjTFozZG40eUpaWUZqWWFjd2pZL2ordysvNDdPVlB1ZnV4ZTJqU3JBbHRPclFsTFRHTmpJc0ROd3Z5Q3ZqK28rOUpUMDduM01sNEduazNJamNybHo4V3JDUWpOWjM3bmhwZlhjaEMxRWhxWWlvL2ZmYVRYTE0zcUVSWEF1Q3RkQnppK25VYVBKU2R5eGFSbDVsUjdXc3dWSjVhZGduR3EyMDdZOFZ0MUF1djhOc0hiM055WHpSalgzK0hYdmVPUldOaGlZdW5KLzU5UTltODRBZEtMMWEySE4zY2FORTVtSE5IajVDZm5jWEtUNnF1OUx0NmVWWHFNcFIwNmdSSkowOEE0QnZVMlZqNXFuQmc3V3BzN0IzSXo4cWtRMmdZQWFIaC9QRDhmL2w3N1NxVGxvZkwzY2p4aU90eks2K3B5eFZrWlJuSEhWUWxKeTJOM0l3MG1yUnFVMm1BOGVXcStzeXZUejhhK2JiZ2lUbnpLTXpMNWYzUmQrSFN4Sk9udi8vWldPYU53YUZZYWJXNGVSdnF4Ly9zMmtGcXZHR1NGcnNHenB3N0drTlpTUWxXTmpiRzJiTXF1c3pWZEFyZTIwR1JUbzlLNGZ1N1dTY0UwWW5SZmdXbEJkaGEyaW9keW5XcGJqNzgwOGRQODlIekg2TFg2M0ZzNE1qSWgwWWFGMmF5ZDdUbm1mZWZaZEhzUmV6ZnRvOXRhN1ppNTJoWVVmZFU3RW1DK3dVell1SklYcG53c3JGN2tZM1dCZ0QvTHY2OCtNbDBacy84a3ZPbkV3QTlmeXhZU1NQdlJveWJjaCt0L0Z1eGV0RXF2SHk4T0xUcklNM2IrREI1eG1UU2t0T1kvZnFYK0hjTnVQVW5SZFFicVJkUzVKb1YxMjFsZXE1ZlRsazVqaFlhcFVPcGtaUDc5NUovY1hySXFIbHpyK3QxMktSSDBUbzQ4TlBMejFmYVgxckNPV1pkMFZlNlEyZzR1V2xwZEFnYnlNSDFhN0d5MFJMNXpBdkdQdFhWVmRTYkJRVFNMQ0RRK0w0Z081dTVVeDQxNlo0NmZOcnp4Z29rR0NwMG5RWU5ZZHVpbjlGWVd0TFF4NGZIWjM5ci9QeTdaNStpb1U4TGhrNHh6THFtMW1oUXFkUTFQaDVSdmJxNnBpcWNQWEtJd3J4Y0d2cTBxRGFtcEpQL3NuREdTNHg0YnJxeEZXSGZxcFg0ZE95RXE2ZVh5V0RuUTFIcmFPalRna1l0V2xiYXo1bERoakZsRlUvNUFjcEtTdERwZEZqYlhxcmJKWjc0bDhZdFc1Tjg2Z1NlcmRzdzV1WFhlRy9VVUp5cVdLdEEzQml6VGdoMGVuM01rYlFZUWhvSEt4MUtKZmM5TlI1YmV5MEFBOGRFa0orVFI5Z28wNXRlMUc4YnNITzB4NmV0RDZNZkhvTmFvNlpIZUErc3J1aVhhZWRneDZRWEp6Rnd6RURpanZ4RGFPUUFWQ29WcjN6eEtvMmJOZ1lNVTVvV0ZSU2l0ZFBTNjdLKzFCNU5QSmorMlV0WTIxaFRXbHhDNjRBMkpsTXpUbnpPMEhldldldm10UFJyaVZxdHh0N0puaGxmdllhOW8vMHRPVGVpZm1yZjJVK3VXWEg5ZFBxWUxWa0YzT1htb0hRa05YTDJ5R0VLY3czOXNyY3ZXV2pjZnJYWFlaTWVwVkdMVnZRWWZhL0p2bmIrdWhpdGd5TkJBd2RYK3AyV1hVTm82aDlnSEN4NnVjdTdlVURWWFQyU1Q1OWs2ZHV2azVXU1RJL1I5NUtWbkVqczlxMzhNdk1WSXA5NUVYdG5ad0NhdEdxRGM1OStiRnRrZUhxN2YvV2ZSSDAzMTJSZjUySmptRFA1WVpQZnIrbnhpT3JWMVRVRlVGeFl3T292UHdlb2NrRXgzY1grKzFuSlNZQmhBTEJPcHlQcTI2L1orZXRpbXZvSEdLZWlCVU5Md2grZmZZeEtwV2JFY3kvaTE2ZS84Yk9VczJkWU0vdmliL1c4OURjZ055TWRNRXgvV3FGWlFBZDhnam94LzNsRDRwbCtQZ0dkVG1leXdKcTRPV2FkRU53SUd4c2Jpb3FLS0Nvb3hNWldlOHQrcDJmRXBUVUh1bGN6Si8zbENjTDFMSjdsM2NJYjd4YVhzdWlLaWhYQWZVL2RWKzMzS3A2K1d0bFlWenRQKzVVcnZON3FpbFZ4b1dIUkxxdXJORW5DcGY5ZkJYa0YyTnFiUjB2UXJWYVFWd0NBdGJWMWpiOWJWOWQvZGN6NW1xM085VjdMb240SW5UQ0ovZzgreFBuanh6Z1V0WTZUKy9jeTZiUFoyRGsxSURzMWhmblBUOFhiTDRBV25iclFzbXNJdG82R2NXRk4vZnhwNm1jNnFkTE9YeGRqNStSa01vQ3pnbCtmZnRYRzhQdEg3MVg3MmZtNDQrejk0M2NPLzdVQlhYazVRUU1IRS9id1l4VGw1cEoyTHA1L28zZnorY1J4ZEFnTnAyMlBYclRvM05WazBHK3ZlOGNSR0RhUVBTdCtZK2ZTUlhpMmJVOUJUalpxdFpxZTk0eWxkWEQzR3pvZVViMjZ1cWJTRTg2eDVLMlpKSjgraVlPTEs5MUdqamI1WEd2dlFGNW1KcDg5T0phOHpFd0FiT3p0K2ZIRlp6aHorQ0FlelgwWS9lS3I2TXJMS1M0c1JLVlM0ZWpteHZpM1AyRFJ6RmRZOWtIdDFCMEFBQWlMU1VSQlZNNGJwQ2NrMEhuSU1EYjkrRDBIMXEyaHZLd1VuNDZkQ09nL2dBL3ZHWUdWVm10YzFPenlsWXF2WE5qc245MkdTVnJhOSs1N2N5ZFhHTlc3aE1EWDE1ZlkyRmdTNHhQeGFTc0RtWlNTbm1KNEF1RHBlZlZCb0czYXRPSFFvVU9jL2ZjczdZSmsxVUdBODJjTTA5RzJiRm01K2ZWYTVQcXZmZGQ3TFl2NklXN1BMdjc4L0dOeTB0SUE4R2p1UThycFUvaDA3RVI2UWdKMnppNGMvbXNEaDZMV29WYXJhZE85SncxOVdoam4rcjlTZGRPSVh0a0tjTG1xQm5rQ0pCeUxaZDYwS2VqMU91eWRuUWwvK0hFQ3d5SUFzSFZ5WXNKSG43UDZpMCtKMmJLUmZhdFdZdXZvUk1zdXBpM3dtMy82Z1MwL3owZXQwZEI1eUYyRVAvdzRKVVZGclB6a0EzNy82RDJjR3pjaG9IOFlXeGYrV0d2SFU5L1YxVFgxMHZKVmFDd3RzSE5xd0xnMzMwWHI0R2p5ZWVpRVNmejF3N2RrSmlWaVkyZEhqekVQNE9qbVRsWnlFdTE2OW1iRWM5UDUvdG1uU1Q1OUNyMWViNnpRTisvUWtZa2Z6MkxCeTgrVG41MkYxdEdKek1RTDZNckw2VEowT0JHUFRjYlMyZ1lMS3lzeWt4SUJjR25pU2U5eDFVOHJxbFpyYU9UYndxUmxRZHljZXBjUVJFWkdFaHNieTVLdmwzRGZVL2ZoMXNnZEcxc2JwY09xTjRvTGkwbFBTV2ZwM0NVQWhJV0ZYYlg4bURGak9IVG9FSXZuTEdiaWN4UHhhT0tCMXE3dW4yemZEb29LaWtoTlRHSHhITU81R3o1OGVJMzNJZGQvN2FucHRTenFCN2VtelZDck5mUVljeThCL2NObzNQTFNsTksrUVozd0RlckUvN2QzZjdGUmxXa2N4MzluT2pPZFV0b0dHNHFGWmF4b0U3R05xS1JhMTlXYlJRbE5RT0pxVFl0ZU5DaWJOVUlrN3Nib1JTODJtMGpjQzdLaHdaQWwyUnVTelRaZWFWQ2F6Y1pJQ0x0Q1dHMnNZSXpsejZDZ3RKWmhXdHFaT2FmbmVERXdnckxiS2JYem5qUHovVngxMm5tbVQyZmVQalB2T2VkOTNvbUxZenB4NktBK08vaUJsdC9kcXNZN20vVm8xODMxVk4vdzhoOFVXNWc3Ty9id005MmFTcVgweTZkK2RKbkkyLzlRVlcydGZySHlicTM5N1lzS1ZWVG92clhyRkttOC9uOS9RVzJ0bm5xOVZ3OTNkdW4wNE1kcWYvTHAvTThlZitGM3V2V09aalUwTldsQlhaMVcvdXBSMWR4U0wwbUtWbFdwKzQ5djZQeVhYOGpKWnVWa3MxS3dPOGI2U3JIR1ZPV0NhajM3cHpjMVBlM2tYOXRydGEzZnFMYjFHMy95L2VmLzhsYitFclA3MW5ib3E4OVBLQnFMYWRVMUM5aVgzTDVDVy9yMjVIY1MvczFydlpxOGxNd3ZHcFp5SGEydWRpZjZYN3NOUC9IS3E2cXBYNnltVmZmcW5sOC9wbERvaC90MXZMUmQyYW5KV2YzTitFR2dtLy8rNTl4SG5xUlpyU0d3YlZ0YnQyN1YwYU5INXkwdkZLYTF0VlY3OSs1VjVNcHVpamZpT0k2MmI5K3V3NGNQRnpFei8ydHJhMU5mWDUvQzRkbk42Um4vODZPUXNUeFhINTAvSWtscVgvcGdvT3Qyb2Q0WlNYbVNqSzhoV0wxNnRTU09ZUHZGMVNQYng0NGRNNXZJSERDbS9NVVBZK3JkMFhGSjBvYkZ0Y2JxZTltZElZaEVJdHExYTVmMjdkdW5nWUVCSlJJSlpUSVowMm1WaldnMHFtWExsbW5ObWpYYXZIbnpqQitnd3VHd2R1N2NxZjcrZnUzZnYxK25UcDBxMjljckZvc3BIbzlyM2JwMTZ1cnFtdlZrUUdMOC81eG1PNVlCQVBDcnNwc1FTTGtQUlQwOVBlcnA2VEdkQ2dvUURvZlYzZDJ0N3U1dTA2bVVCTVkvVUxoSUpDTGJ0bVduMDRyRXVMek9KUHZLd1l1Yk9SZ0M0UCs3OFVWYUFBQmZ1YmRobFVLZXhTN0ZSUmFQNTU3eXNYTmZHODRFNDZNamtxUWxTMjdjZVN3b1lsY21scG5KeXpQY0UvUHRha2NqMDEzaTFpeXFsaHV5amRaM0pnUUFFQUNWRlpWNllOa0RaMDNuVVc0Nk9qb2tTZi82MjE1ZHZwVFV0R01ienFqOFREdU9KbE9YZFBEdit5UkpqendTN000eUsxYmtPcnlObkRsdE5oSGs5MU13M1NXdXFpS2tqZlgxUnV0N29NKzdlWmFHRmxSVXRjNThUd0JBb0ZnYXFnbUZqTmYzVFpzMjZjQ0JBL3JpeUwvMTU4NmZkbGhCY2NYamNXM2J0czEwR25OeXRkdmJlN3QzYWNQTHY5ZWl4cVhYN2NxTCtaZWRtbEx5MjIvMC9sdDlrdWdTSndXOHk1QWtlUjY5elFDVUIrdmFIYUxLZ0YvcXUyM2IyckZqaHc0ZE9xUmtNaW5IY1V5blZGYkM0YkRxNnVyVTF0YW0zdDdlbTlxVTBVL285dVl2eGVnU1Z3alQ5VDN3Ynk1K2VjTUFnUG4wOGJlZktPdG16N1l2ZmJCczFoRlEzMUdxYk51bTI1dEJmdXNTOTgreENVMjVPdnZFNGhwajlaMEpBUUFFUUxudFF5QlIzd0dVQnovc1F4RG9SY1ZIemg5cG1iVFpsUTRBU3MwNzM0MjNwSnhwMDJrQVFGa0k5SVRBOWJ5aFQwZUhUS2NCQVBpNXVkN1FoMGtPK0FCQU1RUjZRZ0FBQUFCZ2JwZ1FBQUFBQUdXTUNRRUFBQUJReGdJOUliQmtKU1hKbm1iblNBQ2x5M0Z6ZmU4OWVST0dVeWtlUzBsSnlyaXU2VXdBWU41azNWd3pOZFAxUGRBVEFsazZJVWxqNlRIVG1RREF2RWxsVWxlK3NrNmJ6S1BJVGtqU3VReWJnQUVvWGFOMnJzWlpudG42SHVnSmdlZTUvWkowSnBYUTZOUjNjbHhhMUFFb1BSazNLMW1hdG1TOWF6cVhvdkc4ZmtrNmZqbWpyek8yYkpjdENRQ1VublN1dGsxN0lSbXQ3MkdUdjN5dUVoY1R1K09MbXA3ejVOMC9uQnpXOHBybDd0S0ZqZmxKenNsTHB6UXlPVExqNDl4ZTI2U0c2b2I4YmVLSUk0NDRuOFE1a29ZYnEyL2RreGcvTTFCLytaYmhHUU5MUlByQ1Y3dGpEZkhuWEhuMy8zYzhyWlhWbGU2ZFZkRjhmUjhjVHl1Um1mbHkwWHNXVnVxMldEUi9temppaUNQT0ozR09wT0VWVmRFOW4wNWxCNkpqQzQzVzkwQ2ZJZWhzNmN3bUxwNStTSzdYSzJud2JES3gzcnJHeU9TRnZ4YnlPQ2RUSjdjUVJ4eHh4UGt3TG1KWjFsMldaZTFzYjJ3LzN0emNuQ2trdGhSMHRyUmsweGNTRDNueWVpMVpnNTlOcEsrcjcyY3lka0hQNCtCRVpndHh4QkZIbkEvajh2VjlZMzNOOFk1bXEyenFPd0FBQUFBQUFBQUFBQUFBQUFBQUFBQUFBQUFBQUFBQUFBQUFBQUFBQUFBQUFBQUFBQUFBQUFBQUFBQUFBQUFBQUFBQUFBQUFBQUFBQUFBQUFBQUFBQUFBQUFBQUFBQUFBQUFBQUFBQUFBQUFBQUFBQUFBQUFBQUFBQUFBQUFBQUFBQUFBQUFBQUFBQUFBQUFBQUFBQUFBQUFBQUFBQUFBQUFBQUFBQUFBQUFBQUFBQUFBQUFwZUY3aXRTdmV5dkY5TWtBQUFBQVNVVk9SSzVDWUlJPSIsCgkiVGhlbWUiIDogIiIsCgkiVHlwZSIgOiAiZmxvdyIsCgkiVmVyc2lvbiIgOiAiMjkiCn0K"/>
    </extobj>
    <extobj name="ECB019B1-382A-4266-B25C-5B523AA43C14-2">
      <extobjdata type="ECB019B1-382A-4266-B25C-5B523AA43C14" data="ewoJIkZpbGVJZCIgOiAiMTc5MzExODM0MzMyIiwKCSJHcm91cElkIiA6ICIyMzYzODgyNiIsCgkiSW1hZ2UiIDogImlWQk9SdzBLR2dvQUFBQU5TVWhFVWdBQUFoVUFBQUkvQ0FZQUFBREEweXN1QUFBQUNYQklXWE1BQUFzVEFBQUxFd0VBbXB3WUFBQWdBRWxFUVZSNG5PemRkM1FVVlFQRzRkL3VwcEJLRWhJSVNHOGlSY3hTQmVraVVnVHBJaFpRQkJIRkxxSml4WTRkd1FMNG9TQlZlcFhlZTBLWHBoVHBDU0VodmV6TzkwZkltaVVKellVTjhqN25lTnk1YzJmMjduS1lmWmw3NTE0UU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2x3VE81dWdNaC9pSWZWYW4zWU1JdytRRTJUeWVUbjdnYkpOWk5zR01ZdVlFeFVWTlJvSU1QZERSSXBDQlFxUkZ6RHcycTFUZ1k2dXJzaGNuMFpockVrS2lxcU5Rb1dJZ29WSXE1Z3RWcDdBMk9LbGl4SHA3NkRDQzlURVIrL0FIYzNTNjZSMU9Ra1RoMzlpMWxqUHVmb2dkMFloakU0S2lycUkzZTNTOFRkek81dWdNaC93Zmt1RHpyMUhVUzVxaEVLRlA5eGhYejlLRk81QnAyZkhBeUF5V1RxNGVZbWlSUUlDaFVpcmxFVElMeE1SWGUzUTY2aklzVktacitzNU01MmlCUVVDaFVpTHBBOUtGTjNLRzR1M2o2KzJTOTkzTmtPa1lKQ29VSkVSRVJjUXFGQ1JFUkVYRUtoUWtSRVJGeENvVUpFUkVSY1FxRkNSRVJFWEVLaFFrUkVSRnhDb1VKRVJFUmNRcUZDUkVSRVhFS2hRa1JFUkZ4Q29VSkVSRVJjUXFGQ1JBb2t1OTN1N2lhSXlCVlNxQkJ4bzgzTDVyQnkxdmpMTHI5YWc3clVZOWpBYmxkOFhQVHh3K3pmdnRHcExDTTlqVzFyRm1FWWhsTzUzV2JEbHBsQlprWTZhU25KSkowN1Mxek1LVTRmUGNTUmZUdlp0M1U5VVN2bnMzTFdlR0tPSDhGdXM3RjY3aVNTRTgveCtmTTkrSGJ3WXlRbHhMRmk1amhzbVJsTS9mWTlodlJzU2x6TVNhZjNPWEZvUHgvMHU0K1JiL1FsTFNXWjlOUVVNdExUbVA3akozelF0eDNIL3RwRGVtcUtvenc1SVo1RmszN0Fac3NFSUM3bUZGR3JGcENhbk1nSGZkdngvWnY5ci9oN0VaRzhlYmk3QVNJM280bGZ2VVhVcWdXTzdiay9mNTFudmV6eWo2ZHVBR0RoaE85WSt0dFBsL1VlMmNkY2FOakFia1FmUDV6bnZyQVNaWGpwNjhrQXhKODV6ZGN2UDRyTmxzbWpnejdoMW9nR0FDeWZQcGJGVTBaeit1aEJXbmJ2QzBCcVNoSnZQOUlpVjlESWk0ZW5GejcrZ1hnVjhtWEIrRzg1K3VjZmpuMHpmdnlVUDdhc0pxTFJ2ZXpmc1JIL29CQ0NRc01kK3czRHpxeWZQaWYrekduaXo1em16WWViT2RxZG5IaU9wSE5uK2ZxVlJ4MzF5MWUxVXExdUV4WlBHUTFBeSs1OTJiaDRCa3VtanVIeE43NGlQallhcjBLT1JjRkU1RjlTcUJCeGd3YXR1M0piN2J1WU0vWkx6c1hHOE9EelE1MzI1MWZ1RnhoTVdJa3lUbVhSeHc5ak1wa0pMVjRxMS92TUh6K0NYUnVXQXhCNytyaFRvS2pWdEsxVDNTM0w1enB0Rnk1U2xEWVBQODJNVVoreWNNSjNWS3hSaDVpVFIxazIvV2VLaEpla1VmdWVqcnFGZlB4bys4aEE3RFliY1dkT3NYSHhUR3laR2R6UjZGNXFOMnVMajE4Z0hsNWVIUDN6RDJvMWFRTkFTbElDMWVzMW85THRkZmg3LzA0eU1peVV1ZlYyZlAwRGlZczV5Ym5ZR0NEckxndEE0WkF3YWpkdnoxKzdJcm10ZGlNQ2c0dXdjZkZNbW5mdVRmVHhJMnhmdTVpR2JicXpZZEYwQW9LTDBLVDlReFF1VW96YmFqZGt4L3Fsckp6OUszZTI2c0tHUmRNQkdEMzBXY2YzbC8wZTlWcDJwRk8vVnkvMlJ5Y2lGNkZRSWVJR3BTdFhwM1RsNml5YTlDTVF3NjlmdkpGbnZab05XenB0MzlXMk8zZTE3ZTVVTnFoTFBieDlmQjEzR0hKS09CdmpDQkcyekF5bk94VGRubjdUcVc3T1VKSDlJNXZ0MkY5N2VlMkJ1eHpiWjA0ZTVhMkhtd1B3NWs4TDhRc0lvbXFkeGl5YlBwYkk1Zk1vSEZxTXh2YzlTR2lKMHFTbnBoQno0bStXei9pWnM2ZFBZRGFiaVdoMEw5dldMQ0pxMVFLbk96YXpmL284NjRYSkJFQzlsdmVUa1o1RzVJcjVsSzlXQzRBU1pTdno0UFB2c1c3QmIzaDRldUhwVlloS3Q5ZkJscGxCKzhkZW9FaDRTWFp2V2ttTitzM3hEd29Cb1BPVHI1R1NkSTZ0cTM4bk1mNHNsV3JXcGN5dHQ3TjQ4aWg4QXdyVG9IVlhBRXBXdUMzUFB3Y1J1VHdLRlNJRndJVmRGUmZyb3JnUzNaNStrd2F0dS9MTm9GNk9ybzNzYzE4WUhISzY4QzRHWklVT0QwK3ZYRUhIMDlNYmdHTUg5N0pweVN3QVlrOGRZOGFvVDUzcWxhNVVqZnY3dkVJVmExWTNTcDBXN1RHYnpjd2ZQNExraEhoQ1M1U21XdDBtMUdyU2h1R0RId095dWl0T0hOcFA1SXI1MUduUm5oTGxLbE90Ym1NOFBMMlo5OHMzMUd2WmtRVy9qbkM4Ujg3UDlGNmYxdFJyMlpGbUhSL0YwOHNiVDY4d2FqVnJpOTF1bzNyOVpvUVVMY0hpeWFQd0N3aWlaYmNucnVSckZaRjhLRlNJRkFDdjkyamt0RzNMek1oVjU0L05xNWo3OHpkNUhwK1drcHpuUU15WHZwNU0xTXI1UU5aZGk2TUhkanYyMVduUjNxbHVkaUNBM0hjeERNTmd5L0s1RlBMeno3VXZXNVdJQmp6MDBrY0VCaGZoMEo3dGJGZzBuZGhUeDZoNGV4M3EzOU9aWFJ1WE93MjZuRFg2TXpZc21zSGRYUjluKzdvbHBDWW5zaTlxSFN0bmpzY3dzcDc4T0hGb1B5Y09Id0N5eGswYzJiZVRNZTgveHl2RGZ3UEFMekNJMWoyZkFtQlA1Rm9PL3JIVnNRMVFyRlI1UG5ycWZzZDI2VXJWT0xKL2w5TVlsZ3NEVm41alVVVGswaFFxUk53Zyt0Z2g0Si93OE55d1g1ejJqM24vZVdKUEgzZlVDd2dPSlRVNU1kKzdGNFpoejNOZmFuSWltNWZPeVhxZGtzVElJZjN3OXZFRG9Fdi8xNTNxWm9lS2pVdG04dHZJRC9KOG44UzQyRHp2Y0h3OGRRTjJ1NDF6c2RIOFB2RTdFdVBQVXJ0Wk8rcmYwNG1nMEdLY08zdUdwYi85Uk9TSytTUW5ucU41cDE3VWEzay8xcVp0V0Q1OUxMR25qOU43OE9lVXF4ckJpVVA3MkxsK0dSdVh6R1RmMXZXY1BQSW5RYUhGQ0F3SjVjVGgvYm5lT3lIdURBRHBhU2xPMndDTk96ek1QUS8wWTgzY1NTUWx4RkhuN2c1VWpyaVRYUnVXYytMd0FWcDBlWndsVTBjVFhyb0MxZW8yd1dUV0EzRWkvNFpDaFlnYkRIdTIrMFczTHl6dk9tQUl0WnUxSTZKeDYxeDFCbldwUnlGZmY5NzVlVW11ZmI5UC9ON3hZMXM0Skl6S2Q5VG4wSjd0SkowN3k5U1I3K2Y1bm1IRlMrZnEvamh4YUQvSEQrMERvTkx0ZFFrTUNjdDEzSlJ2MzJQbitVR2hnU0doYkZrK2o3WHpwNUNaa2U1VWIrR3ZJOGxNVHlNalBjM3BzZGtmM3M2NncxQzZValVHZkRpRytET24yYnhzRHFuSlNkUnYxU25QdGdLc25qc3AzKzM3ZXI5QWl5NlBFYlZ5QVVrSmNkUnQwWUhNakhRaVY4ekhMekNZZXg3b3k1S3BveWxlcGhLQndhRWMyTEVwMy9jUmtVdFRxQkJ4Z3c4bnIyUDNwcFg4UHZGN2JMWk1ubnozTzM1OGV3RFJ4dy96M3ZnVkxKendIYXRtVDZDS3RRSHRIbjJXMEJLbHIrcDk0cytjeHRxa0RadVh6Y0dya0M5ZG5uckQwVTJTczdzanAzSlZJeWhYTmNLeG5aUVF4emV2UElySlpISThNdHFsLyt1WUxSYW40K3JlZlQ4aHhXNEJvR2pKY2hUeTlXZmNzRmNKRGd2bjBWYy9JekUrRnIvQUlINmY4RDJCSVdIVXFOK01nN3UzRW5QaUNFKys5ejFIOXUva3Q1RWZVUEgydWdEVXVic0RXMWJNQTZEK1BjNmhJaU05RFFBUFQwOEFHcmZ2aWQxdVkvV2NpYncvWVJXTEpvOWkrZlN4dVQ1YjlQSEQvRGJ5QTJKUEhhTmV5Nnh1RVl2Rmc4UDdkaEI5NGdnV2l5NkpJditHL2dhSlhHZDJtNDJSUS9weVpOOU95bFN1d2VGOU94amFwNDFqZjg3eEZTbEpDUXg3dGh1OUJuL3VHT0NZVTJMOFdRQk01NStXdU5DdDFnYVVxMUtUemN2bTVOcDM0ZGlCdkxvMVRodyt3UGpQWCtkczlFa2F0Ky9KMmRQSDJiRitHV00vZm9tdVR3MXhQRjBCVVBtT2V1emJ0cDdOUytmdzJPdGZVT2JXMndIdzhQUW1yRVJweG4wMm1NejBOSG84OXg1bHE5UWtPU0VlcjBLRlNFbEtZTXo3ejVHUmxrcDQ2UXEwNlBJWWRwdU5kUXVtT3M2OWErTUt3a3RYY0d6L3ZYOFhnQ1BFbU0zL0JCd1BUeTh5MGxJZDIrbXBLYVFrblFQZ2JQUkpvbzhmcGxURmFyUis2R2tBSWhyZlMrU0tlU1RHeCticUVoS1JLNk5RSVhLZG1TMFd1ajQxaENQN2QySnQwb2F6cDQ4RE1PcTlnY1NlT3VZWWhBZ1FYTFFFbTViTW9sTE51bzZ5NkdPSCtQSGRaL0QwOG5hRWlxQ3djUEp5KzUwdDhtM0g1T0h2NXJ2djZJSGRyRnY0RzVFcjUyTzMyYWpkckIydEgzcWFsS1J6bkQ1Mm1EMlJhL240NlU1WUc3ZW1hcDNHRkNsZWlxa2pobkp3ZHhURnkxYWljSkZpSkNlZWM1elB3OU9MKzNvOXo4U3YzdVNIdHdmUTRmRVhLVmFxUEJXcTErYk15V09PQVp3cFNRbE0rUEpOemtZZjU5aGZleWxhc2l5SjhXZjVmZUwzeEVXZnBIUC8xM2puNXlWOC85WlQrUGdGVU1YYU1GZmJQeDdRaWRoVHh3Z3BkZ3VHWWVmWEw5NXdmRSt6Um4vR1BRLzBvMmJEbGhUeTlRZXl1cGE2RGhnQ1pFME5iaGhHdmlGTlJDNU9vVUxFRFlxV0xNdG56M1ZueXJmdjVkcjN5ZE9kbmJhRHc4SWR0K29CUWt1VUlUMDFoZmd6cHdFSUNpMUcyNGNIWG5FYkxwenNLdHVSZlRzWjhmb1RHSVlkLzZBUTJqejhqR1BDS3IrQUlKNTg5enRtalBxVWJXc1dzZjczYWZnR0ZBYmc4SjV0UkRTNmw5WVBQODJIL2U1emRKVjQrMllOREsxaWJjRFRILzNFVHg4OHovRkQrekVNZzk4bmZrL1JrbVhwMUc4dzVhdEZzSGpLYUVxVXFjU3VqY3NwWGFrYXZRWi9SdXpwNC96MHdZdFVxZFdRTXllUE1ucm9zOFJGbitTaGx6N0V4eStBeHUxN1VxNXFCSC91M0F4QTY1NVBjUzQyaGxzajZtTzMyem04ZHp2ZVByNlVLSGNyQjNkSE1lMzdqNWoyL1VlWUxSWk1Kck9qVzhkdXN3Rlo4Mjc0K2dkZThmY3BJcUE0THVJQ1ZxdlZnQ3Q3SERIN3lZNUxNVnM4S0JKZTBxbk1ac3ZFaEFtVDJYeFovNnJldUdRbVByNEIxTGl6T1p1WHpTRTVJWjdHT1diRUJGZzVhenkrQVlXcDNhd2RxK2RNeEd5eFVLZjVmWGg2Rjhyem5NY1A3dVhQblZ1NHExMFBUQ1lUcDQ0ZXBGakpjZ0Q4OXQySHBDWW40dVBuVDcyV0hibWxmQlhIY1drcHlYZ1Y4aUVqUFpYNE02ZHp6UkFLOE5ldVNNcmVkZ2ZtODA5akpDWEU0UmNRQk1DbXBiTUpMMTJlVWhXck9SMnpiOXNHRHUvZG5tdk9pZG4vKzRJYTladFR1bklOdHExZXlLNU5Lemw3K2dRWjZXa1loaDNEYm1CZ2dHRVFXcndVdlYvNzRwTGZaMDdaM1VhUmtaRzZuc3BOVDM4SlJGemdha0tGWEIvWHVqdERvVUxrSDNvb1cwVCswelErUXVUNlVhZ1FFUkVSbDlCQVRaRUNhdC9XOVJRclZSNnoyVXhxY21LZWRRcjUraE1RSEhyWjU1ejIvVWNFQkJkeEduZHc2dSsvbURsNkdCMzZ2T3dZRTVHZWxzS29kNTZoVktXcXRPdjFIQ2FUODc4L1ZzMytsZDJiVnRIb3ZoNVVyZE1ZZ0xpWWswNVBmQUQ0K2hjbUtMU1lVOW15YVdOSlRVbWlVYnNlcENTZFk4blVuMmoxUUQrQ2l4YlAxZDc4eG4va1Z5NGk3cVZRSVZJQXhSdy93dmpQWHllMFJHbkNpcGQyV3NrenA0aEc5L0xBcys5Y2RIR3cxMzZZQTRaQjRTSkYyYkJvT21FbHlqaUZpcjFSNnppNE80ckFIT0ZrKzlvbEhONjNBMjlmUDZkQWNXalBObzRmM01lZk83ZncxKzVJYkprWnhNV2NBdURvbjMva2VxS2tUb3YyVG5NL25EaTBuMFdUZjhUVHk1dEc3WHJ3MTY1SW9sYk81MXpzYWZxOE9kd3hNSFBpVjI4NWZlYWNhM1hrbEYyZVBaYmxZdC9EaFRUK1JjVDFGQ3BFQ3BpNG1KT01Ham9RaThXRHJrKzl3ZkxwUHdQdzZvZ1pUdlZ5THBUVnVIMVAvdG9keGRFRHU2bDhSMzNDenMvQWFmSHc1SWUzK2hOejR1ODhmMFN6ZjRUTkZndmZEbjRjeUZxRWJNMzVxYTVQSHozSXQrZFhEQzNrNjA5NG1ZcE9VMnNmM3JlRHcvdDJBUCtzYlByWTYxK3liYzBpdGl5ZlM4a2NUMzBrSmNUeDg2ZURzR1ZtY1A4VEwrTmZPSmk2ZDNkZzYrcmYrWFBuRm1hTitZejcrN3dNUUlQV1hibXQ5bDNNR2ZzbDUySmplUEQ1b1U3dHpxODgrek9IRkMwQlpLMTNrbkEyQmgrL0FQd0xaMDNVRlh2NmVKNEx0b25JdjZkUUlWTEFUUGp5VGV3MkczM2ZHZUUwaTJUT0VIR2hGbDBlSStyWjdoUXZXNGtIQnI3TmlOZWY0TmFJTzJuN3lFRCsyTHo2b3U5bk5wc3A1T3ZQbVpOL1k3ZmIyYjFwbFdPZGo3aVlVNDQ3RWRselZ2eXhaUTFOT2p4RW5lYjNzWGIrRkZiT0drZW5mb1BadXZwM0FHNk51SlBaLy91U1FyNytXSnRtelcrUkdIK1dIOThaUU95cFkwUTBiazNkRmgwQU1Kbk05SGoyUGI0ZTlDanJGa3pGWXJIUXJ0ZHpsSzVjbmRLVnE3Tm8wbzlBREw5KzhVYWViYjl3R1hhQWtLSWxlT25yeVVEV1RKdy9mL0lLelR2M2RuU1Z1R3BaZVJISlRhRkNwSUM1dTJzZndzdFVZUGVtVlV3ZS9nNUJvWG5QbHBuVHBHL2VJZUZzRExmZjJZTE5TK2RndDl0Wk0yOHl0MGJrbnRyN1FrWENTL0hTMTVNZFA3Ynp4ZzBINE1Ibmh6cCt0SWYwYklyRjRvR25semNwaWZHc21UZUpVaFdyc21qU0R4am51MWJzOXF6bHl2ZEVyaVg2MkNFYXQrK0psN2NQeC83YXk4K2Z2RUpjekVsdWpXaEFsLzZ2T2IxL1lFZ29qNzMyT2QrLzlSU3I1MDdpOUxIRDlIcDFHQllQVDBlZEMrK3lYQ29ZekJzM25OU2tSR0pQSFFPeXdrWE1pYjh2K1YySXlMK2pVQ0ZTd0ZTcVdaZnQ2NVl3NDhlUHFkT2lBeTI3OWFGMXo2ZnlySnM5MWZTUjgxMFFhK1pOd213MjQrWHRnOFhEazluLyt4SzczWFpGNzk5bnlGY3NuLzZMMDlUZmRyc05pOFdEVHdkMkJiTHVQSHp4d29PTy9aOC8zNFB5VmEzQVB6TjFWcXhSR3dDVDJVVFN1YXhwc3FPUEhlTExGeC9LODMxTkpoTStmZ0VVRGdsekNoVGd2QjRLY01udWl5M0w1NUlZRit2WVByUm5HNGYyYkFQSWM3SXRFWEVOaFFxUkFzUXdERmJPSE1mODhTTXdERHR0SG42YXR4N0pmLzBPZ1A1RGYrRFpUOGRoOGZSZzdiekovTEZsRFgyR2ZFM2NtVk1FaFlZejRyVStGejArK3ZoaHB3R09hU25KYkY0K2gyMXJmdWVaVDhZU1VyUUVodDJPMmNPRGgxNzhNTi96YkYrN0dJQU9qNy9Fc2IvMk1IbjR1enovK1FSS2xLM01nQTlHTSttYnR6bHgrRUMreDFzOFBIbitzM0VVTGxMTU1kdG9kbmg0YnRndlRuWEh2UDg4c2FlUE8rb0ZCSWM2QWhiQWtGSHpBUmc5OUZuMmJWM1BJNjk4UXJXNlRRQWNxN1NLaU9zcFZJZ1VLQVlyWm83RE1MSzZFZ3I1K3ZQU1Y1TnkxY3IrVVgzcHEwa0VoUlhuOTRuZkE3Qi8rMFpPSE5yUHdvbmY0K1ZkaU5yTjJsM3lIYk1ITm1ZUFlDeFdxanpWNmpaaDY2cUZqUC84ZFo0YStnTTJXeVllSHA3czM3NlJEWXVtNXpwSG5SYnRIZE41K3hjT3B2T1RyL0hEMjAreGZQcFkydlY2anVKbEsvSGNaK05KU1VyZzdVZnZwa2g0U2FlRjB3WjN1eFB2UWo2RTNWSVdnR0hQZG5jNi80WGJGNVozSFRBazEyZGRNZU1YOW0xZEQ4QzR6d2JUcE1ORHVhYndGaEhYVXFnUUtVQk1KalAxVzNWaS8vYU5ITm0zRThqL0J6VjdYK0dRTU9Kam81M0sxeS9NK3NFdVc2WG1KZDh6ZTJCanpuRUtIZnNPNHRBZlc3RllQQndMbDVrdC8xd3VPanora3VQMXpOSERjcDJ6UkxuS0FCejhZNnRUK1o4N3R3QVFkc3MvWFJDWkdlblk3WGJId21NQUgwNWV4KzVOSy9sOTR2ZlliSms4K2U1My9QajJBS0tQSCthOThTdFlPT0U3VnMyZVFCVnJBOW85K2l5aDU1OTJnYXl1bWhHdlA4SGh2ZHNKQ2kzR2d5Kzh6NEx4STFnMmJTd0hkenUzUjBSY1M2RkNwSUM1NTRGK3hKNDY3Z2dWOS9kNW1abWpoOUdxUjMrcTE4dTZoWi96VGtYT0JjZW1mZjhSR3haTjU0MVI4d2dJS2dMQS9ISGZYbkViQ3ZuNDhkVDdvd2dNQ1NNdE5Sa0FTNDVRMGFCMVY4ZnJDMFBGOUI4L1ljZmFKVm5ueWRFbGNlcnZ2NWcxNWpNQXF0ZHQ2aWcvZHpiR3FhN2RabVBra0w0YzJiZVRNcFZyY0hqZkRvYjJhZU9vbjNOOFJVcFNBc09lN1VhdndaOVR4Wm8xS05Wc3RsRGp6dWFFbHk1UHF3Zjc0eGNReEJOdmZjdThuNyttZkRVcjgzNFpmc1hmaDRoY0hvVUtrUUt1ZXYxbUxKendIZXQvbjBiakRqMHg3SGJTVWxNd21jeUUzVktXekl4MDltL2ZTR3B5RWpFbnM1NXdXRE52RW9ZQkdXbXB2UGpWSkV3bUU0bnhXWU1sdVdBdGpBdkhWQUJrcEtmaEY1aTFLdWpoOHdNY3ZYMThIZnN2TnNsVVVKRmlaR1NrVWViVzIybjM2TE1reHA5bDBhUWYyTFIwTnJiTURDclVxTTBkZDkzRHU0L2RpM2NoSDlKU1V3QUlEc3VhVWROc3NkRDFxU0VjMmI4VGE1TTJuRDE5SElCUjd3MGs5dFF4cDI2VDRLSWwyTFJrRnBWcTFuV1V4WjQrem9iZnM3cG9ScjdlMTZsdGV5TFhFbnYrZkNMaWVnb1ZJZ1ZjUUZBUnVnNFlncTkvSUs4LzBBaVRDZXgyTzhWS2xRY2dQUzJWVWU4KzQzVE02amtUOFFzTUlxVFlMV3hZTkowWlAzNEtHRURXSTV3NVhUaW1BckptMmZ6bDAwRk85VzZwVUlYVXBLenB3aS9XL2RHczA2TTA2L1NvWTl0dXQzUG0xRkhzTmh2MVduYmt2bDdQNGVsZENFOHZMOGNQZkpId2tyVG8zTnR4VE5HU1pmbnN1ZTVNK2ZhOVhOL0hKMDkzZHRvT0RndW5Yc3QvNXZDd1pXWm9IZ29STjFHb0VDbUFBa05DblI1OXpINXlvY2FkelVsTlRpUXdPSlJHOTJVOTB1bmpGMERYQVVNSURpdE80WkF3QWtQQzhDcms0emcyNXNUZkZDNlM5WmhtWUhBbzkvYm83OWozeUN1ZjRPM2pTOFVhZFpqdzFadkVSWjhFb0VMMVdvVGRVaGFMeFlKWElSOUtWNjdPM1YwZUp5TTlsU1lkSG5KMHR3RFV2S3NsbnA3ZXJQOTlHcFh2cUovcnM1ak5aaDU4YmloSjU4NDZCbUlDRFA1dWxtTkE2b1ZyaXdCNURsRE5TODZ4SHBEMXlHajI1RmQ1MGVSWEl0ZU8xZ1FXY1FHcjFXcUExcE53dC9nenA3RllQUEFQQ3NtM1RsSkNISGFielRIbTVOL0s3Z3FLakl6VTlWUnVlcnBUSVNML0dZV0xGTDFrSGIrQW9PdlFFcEdiVSs1N2ppSWlJaUpYUWFGQ1JFUkVYRUtoUWtSRVJGeENvVUpFUkVSY1FxRkNSRVJFWEVLaFFrUkVSRnhDb1VKRVJFUmNRcUZDUkVSRVhFS2hRa1JFUkZ4Q29VTEVOWklCVXBPVDNOME91WTdTejYrd0NxUzZzeDBpQllWQ2hZZ0xHSWF4QytEVTBiL2MzUlM1anJKWFdUVU1RMy93SWloVWlMaktHSUJaWXo3bitLRjlwS1VrdTdzOWNnMmxwNlp3OHNpZnpQN3BpK3lpcWU1c2owaEJvVlgxUkZ6RE15SWlZcjdKWkdyaDdvYklkYmNoTFMydDhhNWR1OUxkM1JBUmQ3TzR1d0VpL3hIMmt5ZFBUZ2dQRDA4Mm1VeEZnVURBMDkyTmttc20xVENNZmNESTlQVDB4eFFvUkVSRVhNQnF0UnBXcTlWd2R6dEV4UDAwcGtKRVJFUmNRcUZDUkVSRVhFS2hRa1JFUkZ4Q29VSkVSRVJjUXFGQ1JFUkVYRUtoUWtSRVJGeENvVUpFUkVSY1FqTnFpc2dWcVZXcjFrdUdZWHg2c1RxR1lYd1RGUlUxOEhxMVNVUUtCdDJwRUpFcmtwNmV2dkJTZFF6RG1IZzkyaUlpQll2dVZJaklGYk5hcmZ1QmlubnRNd3pqYUZSVVZLbnIzQ1FSS1FCMHAwSkVyc2E0aSt4YmNOMWFJU0lGaWtLRmlGd3h1OTArN3lLNzFmVWhjcE5TOTRlSVhBMVRSRVRFM3lhVDZaYWNoWVpobkk2S2lnb0h0TUNZeUUxSWR5cEU1R29ZNUgxSFlqRUtGQ0kzTFlVS0Via3FOcHR0NW9WbEpwTkpYUjhpTnpGMWY0akkxYkpZcmRaVFFKSHoyL0dSa1pHaFFLWWIyeVFpYnFRN0ZTSnl0V3pBcE93Tnd6QVdvMEFoY2xOVHFCQ1JxMmEzMjJmazJKenF0b2FJU0lHZ1VDRWlWeTB4TVhHbFlSaUpRSEowZEhTdU1SWWljbk5ScUJDUnEzYmd3SUUwazhrMEZWaDI5T2pSRkhlM1IwVGN5OFBkRFJDUkc1dk5adnZOWXJHRXVic2RJdUorZXZwRDVQcnpzRnF0RHh1RzBRZW9hVEtaL056ZElIRklOZ3hqRnpBbUtpcHFOSkRoN2dhSjNFZ1VLa1N1THcrcjFUb1o2T2p1aHNqRkdZYXhKQ29xcWpVS0ZpS1hUYUZDNURxeVdxMjlnVEZGUzVhalU5OUJoSmVwaUk5ZmdMdWJKZWVsSmlkeDZ1aGZ6QnJ6T1VjUDdNWXdqTUZSVVZFZnVidGRJamNLRGRRVXVZN09kM25RcWU4Z3lsV05VS0FvWUFyNStsR21jZzA2UHprWUFKUEoxTVBOVFJLNW9TaFVpRnhmTlFIQ3kxUjBkenZrSW9vVUs1bjlzcEk3MnlGeW8xR29FTG1Pc2dkbDZnNUZ3ZWJ0NDV2OTBzZWQ3UkM1MFNoVWlJaUlpRXNvVklpSWlJaExLRlNJaUlpSVN5aFVpSWlJaUVzb1ZJaUlpSWhMS0ZTSXlIK1N6WmJwN2lhSTNIUVVLa1RraGpCMTVQdHNYamJua3ZXT0g5ekxONE42TVdYNGU5ZWhWU0tTazFZcEZTbWdOaTJkemRRUlF6RmJMTHo4elZSQ2lwWUE0TmN2M21EYm1rWFViTmlTQjU4ZjZxaC9aUDh1MXN5ZHlNRS90cElZRjR1SGx4ZUJJVVZwMHI0bmRWcTBCMkJRbDNxTytpYVRDVi8vd2xTNm94N3RIbjJXZ0tBaTEvY0RubWNZQmlaVDFvb0I0NGE5eW83MXl4ejczdnJmSWo1OXBnc0F5UW54UksxY3dOeWZ2LzVuLzArLzV6cGZjTkVTbkkwK3lkRS8vNkJ4aDU2VUtGdjVHbjhDRWNtbVVDRlNRTlZ1MXBaMUM2Wnc3Sys5ckpqeEN4MzdEdUw0d2Ixc1g3c1lyMEkrdEh2ME9VZmRGVFBITVgvY3Q1ak5abTZyZlJjaHhXNGhOVG1KdncvczR2aWhmYm5PM2JCTmQreDJHN3MzcldUcnFvV2NPeE5OdjNkSFhzK1B4NlJ2M21iL3RvMDgvOFd2K0FVRUFYQmJuY2I0K0JkbTQrSVpGQzVTRk85Q1BuVHEreW9BNHo0YlRPbksxV2x3YjFlMnIxM005blZMQVBqZlJ5OFJjL3lJMDdsdEdlbDRlZnZ3NitkdjVIcmZsNzZlZkkwL21jak5TNkZDcElBeW1jeTBmK3hGUnI3Umw4M0w1bkIzMThlWlAzNEVobUhRc3RzVEJJYUVBckEzYWgzemZ2a0d2OEJnK3I3OUxlR2xLemlkSnpueFhLNXp0K2o2R0g0QlFkUzcrMzYrZk9raER1L2JjVjArVTA2UksrYm5LcXZWcEExN0k5ZGl0bGpvK2NMN3ZQYkFYVTc3LzlvVnlWKzdJaDNiQ3lkOFIreXBZMFFmUDV6bmUrUlhMaUxYaGtLRlNBRld0a3BOYWpac3liWTFpNWoydzBmczI3cWVZaVhMMGJCdGQwZWRsYlBHQTlDNjUxTzVBZ1dBcjM5Z3Z1ZFBTMDBHb0hUbDZvNHl3ekJZTTI4eWErZFBKaTc2SlA2Rmc2bmQvRDd1N3RvSHM4VnkyWFdPN052Sm5QOTl5YkdEZS9IdzlLTFJmUTl5ZDlmSEFlZHVtSGQ3dHdMZzQ2a2IyTFZ4QmR2V0xPTFdpRHM1Rnh2REMxOU94SHkrYTJUWXM5MnBWcmNKclhzK3hacjVVMWkzWUNwM3RYdUFWajJlNU9pQjNheWRQNFZtblhzUlZxS00wMmM4ZmZRUUN5ZDhSKzFtYmJtdGRxUEwvT1pGNUdvb1ZJZ1VjRzBlZm9iZG0xYXllOU1xQURvOC9oSVd5ejkvZFk4ZTJBMUF4UnAxQURoMTlDQ1J5K2M1bmFQMVF3T2N0cGRNR1lQZGJtUEh1aVZVcUZHYkI1NTV4N0Z2OVp3SnpCbjdGWUVob2RSdjFZbTlVZXRZTW5VTUdlbHB0SDFrNEdYWEdUZnNWZUpqbzZsYXB4R0J3V0ZrWnFRNTNxUHAvWSt3Zk1iUFFGWlhqS2VYTndEeFowNERXWGRmOWthdDQ3WHZaL05Cdi9zY3grM2F1SUpkRzFjNHRyTzdUVTRmTzh5V0ZmTXdlM2pRcGYvclRwOTEzY0twN055d2pGc3FWRkdvRUxuR0ZDcEVDcmpNOURRTXczQnNwNllrT2UvUHpBREFaTTU2bUN2bStCSEhEM2EyQzBQRm1ubVRISy85NG1LSk9YSEUwWjJ5ZHY0VUFMb09lSlBLTmV0eDZ1aEJQbi91QWRiL1BvMDJEeitOeVdTK3JEclpqM1RlR3RHQU9pM2FPd1doMWc4TmNMUXh1eXNHSUtMeHZlTGQ2a2dBQUNBQVNVUkJWSVNYcWNENmhkUDRZL05xQWtOQ2VYOUNWcGg2dlVjaklocTNwa3YvMTNKOVJ6VWIzczI4Y2NPSlhER2ZlN3IzYzN5VzlOUVVJcGZQdzl2SGx6dGJkYjdFTnkwaS81WWVLUlVwNEg3Ny9rTXlNOUs1L2M0V0FNeis2WE15MGxJZCswT0xsd0xneVA2ZEFGU3IyNFNQcDI3Z3paOFc1bnZPTjM5YXlQc1RWdEh0bWJjNDlmZGZqQnMyR01Pd0F4QjM1aFFBeFVxVkJ5Q3NlR2tnNndjNkxUWGxzdXQwNmY4NlFhSEZtUDdEeDN6UXQxMmVZeWd1Tkhmc1Z5eWE5Q054MFNjcFVhNHlCM1pzNXZVZWpYaTlSOVlkaHFpVjh4M2IyV1VBRmc5UDZyVzhIMXRtQmhzV1RYT1ViMW82aTlTVUpPcTE3S2lWWVVXdUE0VUtrUUpzODdJNS9MVXJrdUNpeGVrKzhHMUtWNnJHMmVpVExQM3RKMGNkYTVNMkFDd1lQNEp6c1RHWGZXNFBUeThxMTh3YTI1Q1VFRWRHZWxiM1JPR1FNQURIRXhYUko3TCs3K3NmaUhjaDM4dXVVNlZXUTE0ZE9ZT0hYdnlReFBpei9QYmRCMlJtcE9kcVIyWkdodU4xeVFxM2NYQjNGSDhmMkVXbDIrdmlYemlFWG9NL285Zmd6NENzTHA3czdWNkRQOE51c3ptT3JkVzBMU2FUaVkxTFptSzMyY2pNU0dmRmpGL3c5UEttU2Z1SEx2dDdFWkdycCs0UGtRSXE2ZHhaeDV3TTkzVHZoNGVuRi9mMkhNQVBiei9GaWxuanFkVzBMYUVsU25OWHV3ZjRjK2NXOWthdFpkaXpYYWxhdXpFQndVV0lQcGIva3c5THBvekJiRGF6SjNJdEFCVnExTWJMMndlQStxMDZNMy9jdDB6NitpMnExMi9PdnEzckFXalk5Z0hIZkJLWFUrZXo1M3BRdVdaZEV1SmlBZkQwOHNac3RqamFVTGhJVWVMUG5HYmlsMjhTZGt0cE92VWJUTzNtOTdGdzR2Y2tKOFJ6VysyNytQTEZuazd0UHJCakV3ZDJiSEpzdnpwaUJzRkZpd01RVXJRRU5lbzN4Njl3TUdtcHlXeGR0WkQ0MkdnYXRldUJmMURJVmY0cGlNaVZVS2dRS2FCbS8rOHJraFBpQ1M5ZGdZakdXVTlJVktoZWk4cDMxR2ZmMXZYTUdQMHBmWVo4ZzhYaVFlL1hQbVBqNHBsc1dUNlBQemF2SWowdEJXOGZQOHJjZWp0VmFqWE1kZTQxOHlabFRYNFZFRVNkNXZmUjV2emdTb0FtSFI0R1lQM3YwMWkzY0NxRlE4SzQ5OEduYU5yeDRTdXE0eDhZeEtZbHM3SGJiWlN1WEowMkR6L2plRElFb0ZQZlY1azVlaGdILzlqS21aTi9BM0JnK3lhU0UrSUJHUC81NjNUcTl5b1ZxdGNtTUNTVUlUMmJVcXRKR3pvOU9SaTczWWJkWnNQaTRjbXdnZDF5ZmI0RDJ6Y1JINXMxNkhQSCtxV084QVRRckhNdmFwMi91eU1pcm1WeWR3TkViaVpXcTlXQXJNY25KYmN4N3ovUDMvdDMwcnh6YjFiTUhFZEMzSm1MMW0vWnZTK0xKdjF3UmU5eFg2L251YXZkQTVlc2wvM1lhMlJrcEs2VElwZEpkeXBFcE1DSWFOeUtsdDM3VUtwaU5lNjh0d3NIZG16bTVKRURwQ1FtWUxmYmN0V3YyYUNGWSs0TEVYRS9oUW9SS1RBaUd0M3JlTzNoNlVVVmF3T3FXQnU0c1VVaWNpWDA5SWVJaUlpNGhFS0ZpSWlJdUlSQ2hZaGMxTGVESDJQUjVCOHZxKzZnTHZXWU1lcFR4L2FxMmIveVR1OTdITnZ2OUw2SEZUTitjV3ovc1dWMW52OWxUejJlYmVKWGI3Ris0Vy8vOHBPSXlMV21NUlVpLzNFNUYrKzZsTEFTWlhqcDY4bk1HUFVwWlNwWEo2SnhhNDdzMzhXUi9idFlQSGxVbnNmazlTVEwzcWgxakhuL242WFpjN1poM3JqaHpCczNuUGZHTGVkL0g3Nlk1em1yMUdySW5pMXJhSHIvSTdSK2FBQlJxeFlBV2ZOamlFakJwVkFoY2hQdzhRdWdWdE9Mejgyd2V1NC82NEdzV3pDVjlOUVVJaHEzZHBUVmF0cldxZjZ1RGNzZDY1QWMyck9OL2RzM0F2RDNnZDJFaHBlaS85QWYyTEo4SGhzWHo2RC8wS3pIUGtlKzBaZmF6ZHBScDBWN1BMMjllWGJZTDN6MTBzTkVOTHFYeGgxNjh0VkxEMU9yU1J2dTd2NEVlN2FzY2NsbkY1SHJSNkZDNUNiZ1h6aUUrM3Eva0djM2hsOUFFQTFhZDNVS0ZSZUthSFF2M1o1KzA2bHMyTDZkLzRTS1A3WTY3bVFjUGJBYkw2OUNWS3ZiaE9hZGV0RzhVeS9ITWErT21BR0F0NjhmR1dscGVIaDRBV0R4OE1EVE0rdTF5V3pHbHNkMDNpSlM4Q2xVaU54RTh1ckNDQ3RSaGdhdHUvNnI4emJ0K0NoRmlwZG0zTEJYdWZQZUx0emY1K1dMZHJ2YzFiWTc1YXZWNHVkUFhnR3kxampadkd4T3J0Y2ljbU5ScUJDNXlXU1BtNERMSDIveDk0RmRUQjcrcmxOWndsbm54Y3UycjFrRXdNNzF5NmgvVHljZ2EvVlFUeTl2cDNxcHlZa0FsSzF5TzQzYTlXRFZuQW5jMS9zRmlwVXF4NmgzbitIMk8xdFF0K1g5Wkdha0V4cGUwakZ0dDhtc2lTMUZDanFGQ2hISlYvYXFvbkV4cDRnNU1UZmZlbkV4cDlpMWNRVUFxU2xKampzUTFpYXRhZjNRQUtlNjcvYk9Xc2ZFTHpDWUkvdDNFUndXVG9ON3V6aldCUWtJRHFYc3JiY1R0V29CWXo5NjJiRWtlM2pwaXE3OWNDTGljZ29WSWplWnBJUzR5MzVFTkRIK0xBRDE3K25JZmIxZmNObzNiR0Ezb285bnJZUzZhZWtzZlB3RFNJdy9TMFNqZTRsbzNJcnYzK3pQcGlXejJMUmtWcDduTmd3N3QwYlVwMVNsNm81QThjREF0NW40OWR2czI3cWVYcThPbzJuSGg3RjRlQkphdkJRMUc3UzgybzhzSXRlSlFvWElUU1k1SVQ3ZngwTXZkUHpnWGdCQ2lwVzhhRDIvZ0NEcXRHalBzbWxqc1hoNEVGNjZJczhPKzJjK2lwRnY5S1Y0bVVyYy84VExBSmpORmt3bU16NStnWXgrYjJDdTgwVWZQOHluQTUzSGVlU2N3bHRFQ2lhRkNwR2J5T1d1anBwZGI5Uzd6MkF5bWJndGorWFRjeXBaNFRaQ2l0M05zbWxqQWRpNGFEcnp4NDl3cW5ONDczYStldW1mcGRFL25ycUJFdVVxMDdoOVQ2ZDZLMmVOeDljL2tOck43N3VzdG9wSXdhRlFJWElUU0l5UFpmWlBuMS9STWZOKytZYjkyemRTdlY1VEZrOFpuV3Qvem9HYXBTdFhkOXJYdE9PaldKdTBaYzM4eWF5YytRdWxLbFVuS1NFT3M5bE0wL3Nmb2NyNWtGSzJTazNLVnFucGRPektXZVB4Q3d5bTdTTzU3MkNJU01HbVVDRnlFMGhKU3Jqb1BCUVhXajEzRWl0bWpxTm95YkswZldRZ0h3L29kRVh2dDJqeWp5eVpNaHF6MlVMZGxoMXArL0F6cEtlbU1IWGsrMHdlL2k0aHhXNGhvbEVybGt3ZGsrZngwY2NQNS9sa3l1WGVhUkVSOTFDb0VQbVBLeHdTUnBId1V2UjdkK1JGNjMzVXZ3T0JSY0lBYU5pbUsya3BpZFM3dXlQK1FTRjUvcGpQKytVYnpzVTZQMWJhOXBHQmxDaFhtV0tseXVNWEVFU04rczBJQ0E0RndLdVFENzBHZjhheHYvYVNtWkZHWm5vNmhtRzQ2Rk9LU0VHZ0I3OUZyaU9yMVdxQS9zVjlJOGkrVXhJWkdhbnJwTWhsMGlxbElpSWk0aElLRlNJaUl1SVNDaFVpSWlMaUVnb1ZJaUlpNGhJS0ZTSWlJdUlTQ2hVaTExY3lRR3B5a3J2YklSZVJucHFTL1RMVm5lMFF1ZEVvVkloY1I0Wmg3QUk0ZGZRdmR6ZEZMaUwyOUhFQURNUFFINVRJRlZDb0VMbSt4Z0RNR3ZNNXh3L3RJeTBsMmQzdGtSelNVMU00ZWVSUFp2LzBSWGJSVkhlMlIrUkdvMGxkUks0dno0aUlpUGttazZtRnV4c2lsN1FoTFMydDhhNWR1OUxkM1JDUkc0WEYzUTBRdWNuWVQ1NDhPU0U4UER6WlpESVZCUUlCVDNjM1NoeFNEY1BZQjR4TVQwOS9USUZDUkVUa09ySmFyVWIyOU9NaWNuUFRtQW9SRVJGeENZVUtFUkVSY1FtRkNoRVJFWEVKaFFvUkVSRnhDWVVLRVJFUmNRbUZDaEVSRVhFSmhRb1JFUkZ4Q1lVS0VSRVJjUW1GQ2hFUkVYRUpoUW9SRVJGeENZVUtFUkVSY1FtdFVpb2lWOFJxdFQ0RVBKQ2pxTzM1LzgvTkxyRGI3WXUzYnQzNjVYVnRtSWk0blllN0d5QWlOeGFielhiSVlyRzB6V09Ybzh4a012MXdIWnNrSWdXRTdsU0l5QldMaUlnNFl6S1pRdkxaSFI4WkdSa01hT1ZTa1p1TXhsU0l5QlV6bVV5LzVMZlBNSXdGS0ZDSTNKUVVLa1RraXRudDlobjU3VE9aVEpPdloxdEVwT0JROTRlSVhBMlQxV3FOQllJdUtFK0lqSXdNQXV4dWFKT0l1Sm51VklqSTFUQ0E4YmtLRFdNaENoUWlOeTJGQ2hHNUtvWmg1T29Dc2R2dFU5elJGaEVwR05UOUlTSlh5M0srQ3lRUXdEQ01wS2lvcUNBZzA3M05FaEYzMFowS0VibGFOcnZkUGpGN3cyUXlMVUtCUXVTbXBsQWhJbGZOWkRMbDdPNlltRzlGRWJrcHFQdERSUDROVDZ2VmVoWXduenQzTHZqQWdRTnA3bTZRaUxpUHB1a1drWDhqd3pDTWlVQlJCUW9SVWFnUWtYL2xmQmRJcUx2YklTTHVwKzRQa1d2UFhMTm16YnZOWnZPekpwT3BJVkRZM1EyU3kzSU9XR2UzMjcvZXVuWHJBalQvaHNnbEtWU0lYRnZtaUlpSWIwMG0wNVB1Ym9qOEsvK0xqSXg4SEFVTGtZdFNxQkM1aGlJaUl0cWJUS2FaZ1NGaGRIemlGY3JjZWp0K2dSZk9iQzBGVVZKQ1BFZjI3V1RHajU4UUYzTVN3ekFlaklxS211RHVkb2tVWkhxa1ZPUWFNcGxNQXdBNlAva2FWZXMwVnFDNGdmZ0ZGT2EyV2czcE91Q043S0srN215UHlJMUFvVUxrMnFvUFVLcGlWWGUzUTY1U2liS1ZBVENaVExYYzNCU1JBaytoUXVUYUNnUjBoK0lHNWh2Z0dGY2I0TTUyaU53SUZDcEVSRVRFSlJRcVJFUkV4Q1VVS2tSRVJNUWxGQ3BFUkVURUpSUXFSRVJFeENVVUtrUkVSTVFsRkNwRVJFVEVKUlFxUkVSRXhDVVVLa1J1UUxOLytweGwwOFk2bFEzcVVvOWhBN3RkMFhtbWZmOGg2eGYreG9FZG05aTFjVVd1L2N1bmoyWGRncWxPWlp1WHpXSGxyUEc1NnVaWGZxVk9Idm1Uc1IrL1JHcEtrcU5zMk1CdURPcFN6N0dkMzJjOWUvb0VQMzM0QWljTzdmL1g3UkNSSytmaDdnYUl5RDlXejUzRStvVy81U3AvNmV2SnVlcUZsU2hEczA2UDVubWVZUU83RVgzOGNKNzd3a3FVNGFXdko1TVlGOHZHeFRPcDNhd2RxK2RPSXZyNFlSNGROSXpsTTM2bTkydWY0K01Yd01JSjN4RVNYcEk3NyszQ3hLL2VJbXJWQXNkNTV2NzhkWjduenk3L2VPb0dBS2N3Y0NrZlQ5MUF6SW0vMmIxcEZVdW1qS2J0SXdNdis5Z1Rody93MHdmUEUzL21OSDcraFRGN2VMQnB5YXg4MzBkRVhFK2hRcVFBU1RwM05zOHdNR2ZzVit6WnNzYXBMUGIwY1lZTjdFYTFlazNadFdHNVUxbjJPV28xYmV0MHpKYmxjeDJ2dDY1WmhHRVlWS25Wa0VON3RnUGc0ZW5KNGIzYldUdC9DczA3OThadXQyTXhXd0JvMExvcnQ5VytpemxqditSY2JBd1BQai8wZ2pibVhRNWc4ZkFrcEdnSkFGSlRra2c0RzRPUFh3RCtoVU1jN2JabFpnQlF2VjVUN3JqckhuYXNYMHJMN2s4d3BHZFR4M2x5QnBUbzQ0Y1oxS1VlSDAvZHdMWTFpNWc2NG4weU05Sm85V0IvbW5WOGxNMUxaNU9abnA3UE55MGkxNEpDaFVnQjByTGJFeFFKTDhudGQ3YkFxNUFQSHovVmtZeU1kTTdGUnVjS0c3Yk1ES0tQSHliaGJJeGpYM1padG01UHYrbDBUSGFvTUF5RGpZdW1BM0RySFhleVlQeElBQ3JWckVkSXNWdFl1MkFLRGR0MkI3SUNBVURweXRVcFhiazZpeWI5Q01UdzZ4ZHZrSmVhRFZ2bUtnc3BXc0p4dDJYWHhoWDgvTWtyTk8vY204YnRld0s1NzZ6YzEvc0ZNalBTOFBEd29ubm4zcXovZlJySkNmRTA3OXdiZ0tXLy9ZUnZRR0hxMzlNSkFCLy9RSUxDaXRINXlkZjRZOHNhSWxmTXc5cTBEWFZhdEwvbzl5MGlycVZRSVZLQUhOaXhpU25mdnNlUmZUdHA4L0RUbkkwK1FSVnJRM284OXg2ZG4zd05ieDlmSU90ZjdObmRHSkIxRitHYlFiMGNaZGsvMHZsMVBmeXhlVFduamg0RXdOTzdrS1BjWkRKUnQwVUhqdXpmeWRuVEp3RHdLdVNUNXprdTdFSzRXSmNMd0x4eHcwbE5TaVQyMURFZ0sxekVuUGc3ejdyK2hZTWRyMXYxZUpMdDY1YVFrbmlPVmoyZUJMSkNoVjlBa0dPN2NzMTZ2UERGUk5iT244enk2V01wVzZVbXNhZU9zVzNONG56YmMyR1hrb2o4ZXdvVklnVkk1VHZxVTZWV1F6WXNtbzVoR0JpR1FlbksxZm5ocmFmdzlQYW05MnRmWURLWmNoMFh0WEkrQUFsbll6aDZZTGVqL01KL3FXZVBNVmc0WVdTK2JjZ2VwNUVkS256ODhsNmM4L1Vlalp5MnM3c3Y4ck5sK1Z3UzQySWQyNGYyYk9QUW5tMUExamdQZ0pTa0JONSs5RzVIbmV6Z1l0anRRTzdQbmRPTzlVdVo4Nzh2OGZVUDVPR1hQMmJ4bEZFWERUa2k0bm9LRlNJRlRJZkhYdVRBOWsxc1hEd0RnRHZ1dW9mVHh3NFR0WEkrcStkTW9ORjlEenJWVDAxT1pQUFNPVm12VTVJWU9hUWYzajUrQUhUcC83cFQzZXhRa1pHZWh0bGl3VzZ6NVhyL3ZWRnJDUzlUaVRPbmpnSVFVaXhyTEVUMHNVUEFQK0hodVdHL09CMDM1djNuaVQxOTNGRXZJRGlVUXI3K2p2MURSbVVGbjlGRG4yWGYxdlU4OHNvblZLdmJCTUR4SkllSHB4ZDFXclJueDdxbHBDWW41cnJUa3RlWWlnOG5yV1hiMmtWTUdmNGVkcnNkdjhCZy9Bc0hjMytmbDdtL3o4c0E3Tisra1ZIdlBzT2Q5M1p4bEltSTZ5bFVpQlF3SWNWdW9YSDduaXo5N1NkdUtWK0ZrR0szME9IeEY5bS9iVDBMZmgxSjVZZzduZXF2bkRXZTlMUVVBQXFIaEZINWp2b2Myck9kcEhObm1UcnkvVHpmbzFiVE5wdzgvQ2ZiMXkxeEtwLzc4OWVzbXYwci9kLy9rVDkzYmdHZ1JMbGJBUmoyYkhlbnVoZHVYMWplZGNBUWFqZHI1N1J2eFl4ZjJMZDFQUURqUGh0TWt3NFAwYkxiRTQ3OW5sN2VkT24vT29mKzJFWnFjaUxOTy9jbUllNE1tNWJNSXJob2NTSWEzUXM0ajZrd21VMXNXVDRYazlrTXVUT1NpRnhIbXFkQ3BBQTZlZVFBQUNjTzdlUG9uMy9nNHhkQW0wY0dVcTF1RXdLRFE1M3F4cDg1amJWSkd3QzhDdm5TNWFsL0JsQnVXakxMNmI5c3pUcy81aGhMWWJmWlNJZzdBMlFGbEpvTlcxSTRKTXhSM3krZ01BQWZUbDdId3k5L1RMRlM1UWt0VVpvM1JzMmpXTWx5bU0xbTNwK3dpc2J0ZTJJeW1ibXQxbDI4L1BVVXAwQmh0OXNZOGZvVHpCczNuS0RRWWp6MXdTaktWcW5Kc21saitlSHRBZmwrRDYxNlBPbjR2RFhxTjZkVmp5Y2Q0eWl5eDFTWVRHYnEzbjAvajc0NjdDcSthUkZ4SmQycEVDbGdOaXlhenU1TnF3Z0tMVVpjekNtbWpoaktNNStNcFZhVE50UTZIeDV5dXRYYWdISlZhcko1Mlp4Yyt5NGNUSm5kZlpCelhNYmhmVHRJVFU2a2tJOGZIZnNPb2xyZEpvejk1R1ZIMEpqODdYdjBIL3FEWXdCcG1jbzFPTHh2QjBQNy9OT1duT01yVXBJU0dQWnNOM29OL3B3cTFnWUFtTTBXYXR6Wm5QRFM1V24xWUgvOEFvSjQ0cTF2bWZmejE1U3ZabVhlTDhPZGprOU9pQWNnT1NHZXhQaXNjUmpXUEQ1N3R0dnZiSkh2UGhHNWZoUXFSQXFRWFJ0WE1HUFVwM2o3K05MdjNlK1lPbUlvZis3Y3dvNTFTNmxXcHpFZVhsNmNPWm4xOUFUbmc4SEZmbEFuRDMvM2t1OVo3clk3YU5IbE1XbzFiVXQ2YWdyREJ6L0d5U04vVXE1cUJCVnIxR0hScEIrWTl0MkhkSDFxQ0VmMjc4VGFwQTFuVHg4SFlOUjdBNGs5ZFl4WGh2OHpZVmR3MFJKc1dqS0xTalhyT3NwaVR4OW53KzlaajdDT2ZMMnYwL3Z2aVZ4TDdQbnoyV3laalAzNFpaSVM0Z0Q0OFoybnVhLzM4NVNyR2tIeE1oVUJzTnZ0UER2c0Z3eTdRVnpNU1FLQ2lqZ2VlODNKTUF4SGVEcHovaWtUOC9rNU4wVGsybENvRUNsQWtzNmR4YkFiZEIzd0ppRkZTOUQrc1JjNWZuQWZkOXgxRHo5OStJTFRCRmlGUThJdWViNmNrMTFkekQwUDlPUHM2Uk44KzlyalpLU25VYk5oUzdvT0dJS0hweGRIOXUyZ1lvMDZGQzFabHMrZTY4NlViOS9MZGZ3blQzZDIyZzRPQzZkZXkvc2QyeGZPbjVFdncrRFVrVDhwSEJKR2lmSlYrR1B6S3I1L3F6OEFFNzk2Szg5RGhveWFqMzlRU0s3eTJGUEhHRGF3S3haUEx6TFNVZ0VJSzFINjBtMFFrYXVtVUNGU2dOUnVkaCsrQVlXcFhxOFpBT0dsS3hCZXVnSUFGYXZYNXNTaC9aZ3RGZ0tDaXREcXdmNU94M2J1L3hvK3ZsbVBmemJ0K0FqSkNmR095YVd5clp3MUh0L3pZeVJLVmF4S2VtcXlZMTl3MGVKMEhUQUVXMlltMWlhdEhlWGRCcnlKaDdjM0FDOTlOZW15UG9mWjRueHB5VG1uUmw2eTU3aXdlSGpTOVA1SHFIRm5jMEtLM2NMaHZkdlp2MzBUNTJLanljeHduaDNUWkRKaE1wbndEUXh5ZXArUVlyY0FVQ1M4Sk9HbEs1S1NuSUNubHpkbHE5eWh5YkJFcnJHTFAvZ3RJditLMVdvMTRPWmVheUwrekdrc0ZvODg3eVprUzBxSXcyNnpFUkJVNURxMjdQSmxqMFdKakl6VU5WUGtJblNuUWtTdXFjSkZpbDZ5amw5QTBDWHJpRWpCcDBkS1JVUkV4Q1VVS2tRa1QzL3RpaVExT1JHQXJhc1dzbkhKekh6cnJwdzFuby82ZCtETXlhT09za0ZkNmpGc1lEY21EMy8zc3BZL2o0czV5Y0lKMytVNUVGUkViZ3pxL2hENWp4dlVwUjVtaXlYZnAwWE9ScC9NTlpBeU5TV0puejU0Z2VKbEt2TFVCNk9ZUGZaTEV1TmlxZHVpUTU3blNFbEs0R3owU2V5MnpNdHUxN0pwWTBtTVArUFlUazQ4UitTS3JLbTh6UllQdk00UERnV28yZkFlU2xldWZ0bm5GaEgzVUtnUXVRbVl6Ulo4OHhtM2NEYjZaSzZ5VFl0bmtwNld3dTE1TEdNT3NHSFJETXJjV29QdzBoWFl0R1FXaC9kdXp5cGZQSlBpWlNvNnB2ak9LWHZPakpiZG5pQzRhSEcyTEorYjcyT20yZXVlWkN0V3VvSkNoY2dOUUtGQzVDWmd0OXRJakR0ejZZcEFlbW9LeTJmK2dxZDNJV28xelQyTDVZWkZNNWoyL1lkNCsvank4dGRUV0RWbkFxZisvZ3VBVmJOL3BWN0xqbm5PajVGZDFxQjFWNEtMRm5lVUR4b3gzV2tLOGJ6a2Q0ZEVSQW9XaFFxUi82aVZzOGF6Wk9vWXgwcWhhYWtwZWRZcjVPdFBRdHdaM25xa0JlLzh2SVJGazM4a01TNldzQkpsY2kxN3ZtcjJyOHo5K1d0TUpqUHRIM3VSZ09CUStyNzFMVXVuL1k4MTh5YlI3OTJSbEs5cXBWTy9WM09ObzhqdnNkcTQ2Sk1zL2UybmkzNlc3UFUrUktSZ1U2Z1ErWTlxM0w1bnJzbXZMdVhRbm0yc25qTWgzLzF6eG42RnhlSkJ0NmZmNUk1R3JRRHdEd3JCMjhjWGdJTzd0M0x1VERUN3R1VU9FSk9IdjR2WmJIWmE4QXlnZkRVclEwWXZZUGlydmFoZXZ6bHRIbjZHMkZQSCtOOUhMeEZ6L0RBdHUvZk5kUzRSS1pnVUtrVCt3K3cyRzRPN044REQwNHVBODVOUG5ZMCs2VFJ3TS83TWFZS0xsdUNWNGIreGF2WUVETU53T3NmWjB5ZElQMytYdzljL2tJZGUvSkFLTldvNzl1L2Z0cEVEMnpjQ3NHalNEOVMvcDNPKzNSODVRNFhkYnNOc3pub0F6V3cyVTZ4VWVWYk4vcFdqZi83QnljTUh5RWhQNDhIbmgzSjdnN3RkL0sySXlMV2lVQ0Z5RTdCNGVGQW91eXNqK2lSbXM4V3hmUzQyeGxIdmxncFZLRmFxUEV1bWpnWmd4N3FsVFB2K1EwZW9lT2FUc1lRVUxlRjA3dVV6ZnViSS9sMEF0SDMwV2U1cTI1MzduM2o1a3QwZmFhbkplSGg1czJqeWoxbnZYZjQyanY3NUJ3ZDNSd0ZReGRxQVUwY1BzbWp5ajFTdDNaaGJ5dC9xaXE5Q1JLNGhoUXFSbTBDWlcyL244VGUrQXJJZU1RME9LODV6dzhZQjhGSC9md1pCMW1yYWxzRGdVSlpNSFkzZGJtUCsrRzlKU1VyRWJEWmp0OXNkZ1dMMW5Ja2MvV3NQamRzL1NOMjdPK0JWeUlmZG0xWlNyRlI1cG53N05NODJaRC85WVczU21uSlZJMGcrRjBkUWFEaUxKNC9Lcy82ZXlMWHNpVndMUUZDUllnb1ZJamNBaFFxUi96S1RpY0loWVp3NjhpY2Y5RzNuS0Q1ejZxalRkdUVpeGJMK24yTXVDN1BaUXZ2SFhzQnNzVERocXpkSmpJdDE3RHQ5N0NCUksrZFR0VTRqYWpac3lja2pmN0o3MDBwU0VzL2x1ekpxZG5uSkNyZmhGeGlNM1c2blNIaEpCbzJZN2xSdlVKZDZqbmt6TmkyZHpkUVJRL1U0cWNnTlFxRkM1RC9zb3ljdmIxWE9zNmVQNTFsZStZNzZBSmhNV1dNZllrNzhUV0JJS0lmMzdnQWdySGpXVXVMWks0aVdLRnZKMGMxeHNlNlBGVE4rQWJKV1NnVXdERHNtazVuRStMT2NmME1BMHBLVHFOVzBMY1ZLbGIrc3p5RWk3cVZRSWZJZnRYanlxSHdmSXpYc1JxNTliejNTZ2lHajUrUGg2WldyZmxpSjBpU2NqZUhUWjdvNHluejlBeWxhcWh3alh1dkQ0WDA3TUpsTStQZ1h2cXkySGR5ekRZRHE5WnNERUxsaXZsTzNTWEJZT0FCM3RYdmdzczRuSWdXRFFvWElmOVRkM2Zwd2Q3YytWM1ZzSVY5L3ZIMzlITnVkK3cxbS92aHZpVDE5QXBQSlJFalI0alJ1L3hBV2l3ZDFXclNuV0tueWxLOFdnWC9oWU1jeHpUdjN4aTh3bUtEUW9ybFdLbjN3K2ZmWXNHaUdZNXhFK2FwV3JJM3Z4Y1BMQy8vQ0lkUnIyZkdxMmkwaTdtVnlkd05FL3N1c1Zxc0IrVS84SkRlRzdLNmN5TWhJWFRORkxrS3JsSXFJaUloTEtGU0lpSWlJU3loVWlJaUlpRXNvVklpSWlJaExLRlNJaUlpSVN5aFVpSWlJaUVzb1ZJaUlpSWhMS0ZTSVhGdVpBTGJNVEhlM1E2NVNqajg3L1NHS1hJSkNoY2cxWkJqR1VZQ3owU2ZjM1JTNVN2Rm5UbWUvMUIraXlDVW9WSWhjUXlhVGFUTEF1b1cvdWJzcGNwVTJMWjJWL1hLMk85c2hjaVBRbExNaTExRE5talZ2TVp2TmUwd21rMy9KaWxVSkRnM0hxNUNQdTVzbGx5RTlMWVc0bUZQOHZYOFhobUVrR1laUmZldldyWWZjM1M2UmdreWhRdVFhaTRpSXFBbE1NWmxNbGR6ZEZybHlobUVjQkxwRlJVVnRkbmRiUkFvNmhRcVI2NkJXclZxZU5wdXRJVkFaK0UvZHFqQ2J6VjhDMk8zMjU5emRGbGN5bTgwcG1abVpCMncyMitwZHUzYWx1N3M5SWlJaS8zbFdxOVhJWG8xVlJHNXVHcWdwSWlJaUxxRlFJU0lpSWk2aFVDRWlJaUl1b1ZBaElpSWlMcUZRSVNJaUlpNmhVQ0VpSWlJdW9WQWhJaUlpTHFGUUlTSWlJaTZoVUNFaUlpSXVvV202NWFyVXJGbXpvOWxzN3U3dWRvajdtVXltN2dDR1lVeHlkMXVrWURBTVk4SFdyVnYvNSs1MnlQV25VQ0dYeFdxMVBnUThrS09vcmJ2YUlpSTNoTG5aTCt4MisrS3RXN2QrNmM3R3lQWGg0ZTRHeUkzQlpyTWRzbGdzRncwU2htRU1OWmxNRzY1WG02UmdNQXdqR1BBMG1VeW4zZDBXY1l1cXdNZDVsRHV1RnlhVDZZZnIxeHh4SjkycGtNc1dFUkZ4eG1ReWhlU3pPejR5TWpJWTBNSlNJamNaWFJza213WnF5bVV6bVV5LzVMZlBNSXdGNktJaGNsUFN0VUd5S1ZUSVpiUGI3VFB5MjJjeW1TWmZ6N2FJU01HaGE0TmtVL2VIWEFtVDFXcU5CWUl1S0UrSWpJd01BdXh1YUpPSXVKK3VEUUxvVG9WY0dRTVluNnZRTUJhaWk0Ykl6VXpYQmdFVUt1UUtHWWFSNnphbjNXNmY0bzYyaUVqQm9XdURnTG8vNU1wWnp0L21EQVF3RENNcEtpb3FDTWgwYjdORXhNMTBiUkRkcVpBclpyUGI3Uk96TjB3bTB5SjAwUkFSWFJzRWhRcTVDaWFUS2VjdHpZbjVWaFNSbTRxdURhTHVEN2thbmhFUkViRW1rOGx5N3R5NTRBTUhEcVM1dTBFaVVpRG8ybkNUMHpUZGNqVXlnRW1HWVJUVlJVTkVjdEMxNFNhblVDRlg1Znh0emxCM3QwTkVDaFpkRzI1dS80WHVEdytyMWZxNFlSZ1BBN2RkTVAvOEQ1R1JrZjJ5Tis2NDQ0NG56R2J6NVN4c28rTXVjVnpGaWhXOWZYMTlIL2Z3OFBpMklMZnpQM2JjT3J2ZFBqa2pJMlBFcmwyNzBpL2ovRGM3WFJ2Y2NKeXVEVzQ1cnNCY0cyNzBVT0VSRVJHeHhHUXlOYzVyWjhlV1Z0N28zOTZ4UGUzM3piei8zWnhMbmxUSDZiaUNmSnhoR0d1am9xSWFYckxpemUyaTE0YUdyUnJTODVtSEhOdXJGNnppMStHL1h2S2tPazdIRmVUakNzSzE0WVlPRlZhcnRSL3duWWVIaFlFUDNjMDlkMVVuTk5nZmsrbUcvbGdpVGd6RElEWStpU1hyZGpOMytUWjZkMjc4UnJOdUw3L3Y3bllWWk5uWEJvdUhoZnQ3ZGFSMjQ5b0VCZ2ZxMmlEL0tZWmhrQkNmUU5UcUtEWXNYVStyYnEzZTZOZXBuMXV2RFRmMDM3Q0lpSWpWSnBPcDRRdTlXdEd6L1ozdWJvN0k5YkxMVkxaOWRYYzNvaURMdmpaMDd0T0ZGdmUzY0hkelJQN1AzbjNIUlhGdEFSei9MU3dkYWFLQTJCdjJnaDJ4eEJhTnZTUW1tc1NZeE1SWThsSk5OZEZFVFRTYVpvb210a1Jqb3JISExsWVVLeGJFbnhWbWd3QUFJQUJKUkVGVWdnMEZsQ0lvQXRKMzkvMng3c29LS3VyS3NIQytuMDgrYjJmbXpzelpmVEo3OXM2ZGU0cktpZFlWV2lsNmJiRG9lU3BVS3BVM1FMZEF1YjZLVWtTbnE2MTBDTVdkNGRyUXZIMXpwVU1Sb2lncGZtMnc2S1FDcUFIZzZlNnNkQnhDRkIyVnlrYnBFQ3hBRFFBWGR4ZWw0eENpS0NsK2JiRDBwQ0s4UnFWeWNwOVVsQ3BQamZnV2YzLy9LS1hqS09iQ2ZTcjd5TFZCbENvZnYvU1I0dGNHaTU2bjR2RGh3dzFEVjZ6UktSMkhFRVVwUGlrRm9KTFNjUlJuaHc4ZmJyaHY3WDY1Tm9oU0pUa3hHUlMrTmxoNlQ0VVFRZ2doaWdsSktvUVFRZ2hoRmhhZFZEUnUzTGorK2FnRXBjTVFRaFF6alJzM3JuL2wwaFdsd3hDaTFMSG9wTUxhMmpyOG1iZCtVVG9NSVVReFkyMXRIVDVwOUpkS2h5RkVxV1BSU1lVUVFnZ2hpZzlKS29RUVFnaGhGcEpVQ0NHRUVNSXNKS2tRUWdnaGhGbElVaUdFaFZrMysyMnlzN01yS3gySEVLSjRtVFIvc3VMWEJra3FoTEF3M3VWY0NROFBqMVk2RGlGRThlSlJ6a1B4YTRORlQ5TmRuT1RtYWxpL0s0eVZXMEk1Y3pHZXpLd2NwVU1xTmV6dGJLaGVxUng5T3plbGIyZC9iTlRXU29ja2hCQ2xraVFWWnBDYnErSERHY3ZZdnYrVTBxR1VTcGxaT1p3OGQ0V1Q1NjRRRkhLU21lT2ZsOFJDV0N4TnJvWURPdzZ3ZStOdUxrZkdrSjJWclhSSXBZYXRuUzArbFgxbzB6V0FnSzRCcUcza0svSkJXZm9uRmw2alVya0dTZ2V4ZmxjWTIvZWZvbHJGY253eXNoYzFxM2hSeHNsZTZiQktqYlQwTENLanJ6SnQ3bm9PSG85azBab1FoZzlvcDNSWWo0MmhTdW5odzRkbFhNWGRoZnRVOWxIODJ2Q2dOTGthNWs2ZHc5RzlSNVVPcFZUS3pzcm0wdGxMWERwN2lTTzdEek42NGhpTFNpd01WVXFWdkRaWXpxZFZnT0pTcFhUbGxsQUFQaG5aaTZiMXFpZ2NUZW5qN0doSFE3K0tmUHBHSDRhOE80dE53ZUVsT3FtUUtxWDNaNmxWU2cvc09NRFJ2VWZ4cnVUTmtERkQ4SzNpaTRPem85SmhsUnFaNlJuRVJzV3lkUFpTSXNJaTJMb3FpQ2VmN3E1MFdJVW1WVXBMaURNWDR3R29XY1ZMNFVoS3Q0cmU3Z0JFeFNZcEhJa1FEMmYzeHQwQURCa3poSnIxYTBsQ1VjVHNIUjJvVnFjNlE4Y09CZURRemtNS1IyUjVKS2t3QThPZ1RMbmxvU3duQnpzQXNySnpGWTVFaUlkek9USUdBTjhxdmdwSFVycDVlcGNESU9HS0ZLeDhVQmFkVkVpVlVpRkVRU3kxU3FsaFVLYjBVQ2pMM2xIL0F6RW5XNTdpZTFBV25WUklsVkloUkVHa1Nxa1F5ckRvcEVJSUlZUVF4WWNrRlVJSUlZUXdDMGtxaEJCQ0NHRVdrbFFvYU0yMkl5eGNIVkxvOVNYSitlZ0VYdi9zRHk1RVh6V3V5OGpNWnZoSGM1aytieU5hbmNWTk1TQ0VFS1dlUlU5K1phaysvWDRGRzNhRkdaZS8vMk56Z2UwTTYwTlhUQURnbDhYYm1MdHNWNkhPWWRpbjJRRDkvMjVkTUE0M0YwY2lZNjR5NU4zWlpPZmtNdlc5cCtrU1VOL1lCc0RLeW9weTdzNTBDYWpQcUNHZHNMZXpNVG51OXYybitIdmRmazVmaUNVN094Y1BWeWRHRGUxTXI0Nk5qVzErL1hzN2MvN2RDY0QwRHdielJLdTYrZUlMT1h5T3d5Y3ZVYzZqakhIZGxwQVRoRVZFNCtSZ2g1VktWYWozV1JxdG0vMDJYWWRQbGRrMGhkRytvTDNZT3puUXBFMFRvczVGRVhNaG1vQnViWTNiZ3pjRWszTDlCbDBHZE1YTzNrN0JTTVhqTkduK1pNWU5mVi9SYTRNa0ZRb1kvRlJMMmpXdnpYY0xObkgxV2lwVDNobGtzdjF1NjkxZEhLbmk2Mm15N3RMbFJLeFVLaXBWS0h2ZjgycTFXajZmdVlyc25Gd0dkR3RHbDRENkp0dWY3ZG1LN0p4Y2drSk84dGQvZTdtWmtjWDRVWDJNMjcvL1l6TUxWNGZnNUdqSEV5M3I0T2JpeUxtb0JPS3VKcHNjWjhPdU1CenRiVW5QekdianJ1UDVrZ3BERW1OdGJjV3dEK2NBc0dMbUdQNVp0eCtBQ3pGWGpldWRIZTM0K2JNWDd2dmVTaE9wVWlydTlPZjNmK0pWMFl1R0xSb3k2OHRmU2IyUlN2VzZOZkN1NUEzQXpyVTd1SExwQ2gxN1A0R2R2UjBoVzBKWTlNTkNyS3l0bVBqYlJNcDY2YThyYzZmT0pUVDRFTTNiTitmbGNhOFlqMzh4SXBKdGE3Wno3c1E1VXBOVHNMR3h3YTJzRzEwR2RERW1MNk42dldGc3IxS3BjQ3JqUkYzL3VneDhaUkF1N2k1RitHbmNwdFBwVUpXaUh5aFNwYlNVYWxpN0lnMXJWMlQya2gxQUtoOS91NnpBZGs4R21wWXVlSzVYYTU3cjFkcGtYYk1CRTNCMHNHUEZ6REgzUGUrZnEwSTRjZll5TlNxWDU3Mlg4MDg5TytMcERyaTVPTkkxb0Q1dlRQaVRiZnRPR1pPS0hRZE9zM0IxQ0Y2ZXJzeWI4akxlbnE3Ry9YSTFHdVByWTZlanVSeC9uYTV0NjdNbjlDeTdEcDNoWm5vV1RvNm12NDZzckt4d2RyUW5PdllhV3EyV25RY2ppSWlNQXlBKzhRYnhpVGNBOEhCenZ1LzdFa0xvV2F1dDZUdXNIMzk4dTRCL2YxdksyQy9mQkNBM1J6OGhuTTJ0T2hadHVyUmg1OXFkUkorUFl2T3lMVHczK2ptaXowZHplSGNvZHZaMkRIejE5ZythTGN1M3NHckJTcXlzcldqWW9pR2UzcDVrcEdkeTZjeEZZaTdFNUl2aGlUNVBvTlZxT2JZdmpJTTdEcEtjbU16Ylg3OVRCTy8rdGorK1hjQ3BJNmY0OU9meE9MdklOYVFvU1ZKUkRCaHVWUmdNR1BzVGx5NG5tdlVjNTZNVG1MMWtCM2EyTm56OTd0UFkyZHJjdGEydmwzNjY2N3d6VXhwNkVVWVA3V1NTVUFDb3JXOVhCRjEvNjdaT29IOHRjbkkwN0Rod21tMzdUdEc3VXhPVGZTcjVlTEJpNWhqamUvM3h6eTBBVEhsbmtER1pDaHd5QlJ0ckdmWWp4SU5vK1VSTHRxNE00dFNSVTV3NWZvYmFEV3Nia3dyMXJiOTdsVXJGTTY4L3pZeHhNOWdiRk1KVHp6M0Y2ajlXb2RQcDZEbWtKNjRlK3IveGs2RW5XRGwvQmM2dXpydzE1VzBxVktsZ2NxNmJxVGZ6bmIvSHMwL2g3T0pNMnljRG1USjJNcEduSXgvek84NXYvN2I5Ulg1T29XZnBTVVd4cUZMNnFOb01ubVN5bkpPcnlkZG0xOEVJdnIvMXhYdW45SXdzQm96OUtkLzZ2TDBYWC8rMmp1eWNYTjUvdFFmVks1VzdheXdwYVJuOHVXb1BBQzBiVlRPdVAzVStGZ0QvZXhSTXk5Vm8yTExuQkNxVmlvQ21OY25Nem1YSGdkTnNDRDZlTDZtNDA4K2Z2OENDRmJ2eEtYYzdZZEZvdEtpbGhIaytVcVcwVUN5eVNxazVxRlFxK3I4OGdPdUoxNm5Wb0JhZ242blR5dG9LSzZ2YlNYcU5lalZwMXE0NW9jR0grUHZueFp3OGZCS2Z5ajQ4MGFlVHNjMldGVUVBOUJ2V0wxOUNBZUJVeHVtdWNXUmxaQUpRdGM3dDY0aE9wMlBIZjl2WjhkOE9ybDI5UmhuWE1yVHAyb2Flei9YQzZ0WVBpTUswaVR3ZHlmSTV5NGc2SDRXTnJRMmQrM1htcWVkNkFxYTNZY1lOZVIrQVg5YisrZ0Nmb09XU0txV1BxTGhVS1gxUUYyLzFRdVRlU2g3Ky9uYWt5ZlkzSi8zRjVmanJ4bmFlN3M2a3BXZmR0ZmRDcTlQZHQyZkRVSmRrNzVIelBQdFVxd0xiZEg1cG12RjFWVjlQUG5xdHAzRTU2OVowdFhrdlNuZmFjL2djTjFMVDhhdm1nNGViTTIzOWF3Snc4SGdrU2NscGxNMXpLK1BTNVVTVEFhSTNNN0w0Yi90Uk51ME9aOUUzcitIcjVZNVdxME10UFJYNVNKWFMrN1BVS3FYbVVyZXA2VGltekl4TW5Ndmt2dzB3NEpVQmhPMC9SdGgrZlEvak02OFB4anBQSW4vcDdFVUEvQnJYQVNBMktwYjkyL2FaSEtQZlMvMU5samY4c3g2dFZzdmgzWWZ4YSt6SFMrOE9OMjdidG5vcnkrY3N4OVhEbFhZOTJuTXk5QVFiL3RsQVRsWU9BMTRaV09nMnYzLzFHOGxKeVRScTFRaFhEemR5OHZTcWRodlVqYzNMOUlQY24ranpCRGIzNkpVdGFZcERsVktMVGlvczFjQTdlaFh1WEw1ei9ZUXgvZWpkcVFsUGRXaVVyMDJ6QVJOd2RyUm41NklQNzNuT0QwYjA1UFhQRnJBNzlBeUwxKzVqeUIxak0wQS9VTE9Na3owMXEzalJvWVVmTm5rdUxoWEt1M0hwU2hMaFoyTHdhbE92d0hPczMybDRva1hIeklYNlh6ajJkalprWnVXd2VYZTR5WGdRRzdVMUZiemN1Ukovblp4Y0RUVXFsYWRqeXpwc0REN09Sek9XTVhmS3krUnFOTkpUSWNRanVuSHRCcms1dWJpWGM4KzNMU2NyRzEyZXg3Y3piL1V1R0JodW14aDZDQkt1SkJpL3NBM3VUQ3EycjlsdWZKM2lra0w4NVhqajdaUWQvK21mQ252eDdXSFViVnFYMktoWXZoejFCY0ViZ3VuLzhnQlVLbFdoMm1odWplT3EzN3crQVYzYm1pUkMvVjdxYjR6UmNDdEdGQjM1R2FpQWc4cytZL29IZzZsUnFUeFZLcFJsODd6M3FGNnBIRlpXVnV4ZDhpblA5d25BU3FXaVhmUGFyUGhwN0gxdkhSU0dWMWtYM24rMUJ3QS8vcm1GMHhkaTg3VVo4WFFIUmo3N0JGM2ExRE5KS0FDNnR0VS9LZkxyMzl1NWtacHVzaTByTzRlYjZWbnNPaGdCUUVSa0hBdFc3bWJCeXQzR0NxNGJnbytiN0ZQQnk1MFZNOGRRd2V2MmhlN2oxM3ZoNWVtS1dtMUZndjdYdU1sNERTSEUvV1ZsWnJGdDFWYmpjc1F4L2Q5bHRUclY4N1ZkL05OaWNuTnk4US8wQitEZjM1WWFpNW9CbEs5UUhzQTRMcUp4NjhiOHN2WlhwaTMrNXE3bm43YjRHMzVjT1pOaDd3d2pOaXFXT1YvOWJreGNyaWRlQThDbnNnOEFYcjVleHBpek1ySUszZWI1TjUvSDNkT2R2My8rbTQ5ZitrakdVQlFqRnAxVVdHS1ZVbzFHeThzZnorTzlxVXR3Y3JUajBwVWt1cjA4blF2UlY5RnF0YlFaUElsRmEwTFE2blNrM3N4azROaWYySFA0YklISHVuWkRQMGpLeXFwd2owejE3TkNZSjFyVkpTZFh3MGN6bHBHZW1YMy9uVzU1cVg4Z2RhcjdFQmx6bFVGdi9zeWtYLzlqeHJ5TnZQcnBmUDVZdVllZ3ZTZkp6c25GeTlPVmc4cy9KM1RGQkVKWFRHREpkL3I3bXlmT1hpWTY5dG85eitIa2FNZjhyMTVoN3VTWGNTdWpyOUtvVmhmTlAxR05Sc3V4MDlIc1BCQlJKT2NUajVlbFZpbDlWSmZPWHVLck42ZnczNkwvME9sMDVPYmtzbkhwQmdDdVh6WDkrOXNidEpjeng4OVExcXNzTDcwN25LcCsxYmlXY0kyTlN6WVkyN1RxcE85ZFhQM0hLbTVjdTFIb09OUTJhdW8yMWZkb3BxV2trWE1yVVhFcjZ3WkF3bVg5ZFR2K2NqeWdINXRoNTJCWDZEWU5XalJrMHZ6SmpQaG9CS25KcWZ3MWMxR0JGVVVOUFMyaTZGajA3UTlEbGRJN241NG96cXl0cmZoOFRGL0N6MXltWjhkR1hJN1h6L0V3K291RlhJNi96cXFmM3pTMjlmVnlZMVhRRVZvMXZ2MEw0K0xsUkVaTitCTTdXeHRqVW5IbjB4ajM4c2tidlRoNktvcW8yQ1MrbnIyT0wvN1gvLzQ3QVE3MnR2dythVGp6bHdlekplUUUvMjA3aXBXVkNsOHZkMnBXOFdMSitnTUE5R2pmMEdUaXFwcFZ2UENyNWsxRVpCd2JnNDh6NHBrT1FQNHhGYUR2OFhCMzBTY1RSMDlIQWVEazhQZ202c25OMVhEcVFpekJoODZ3ZXV0aEVxK244V1JnQXpxMDlIdHM1eFJGdzFDbHREUU0wRFAwQWlURkovSE5lOVBRYXJTMGY2bzkyVm5aelA5bUhuSFJjYWhVS283dE84Ym1aWnZwTnFnYmFUZlNXREYzT1FDOWh2WkdiYU9tMzdCK2ZQL3hkd1N0Q0tKMTU5YVU5L1dpVTk5T25Ea2V3WWxESjVqNCtnUWF0V3FFaTd1TDhZdStJQnYrV1kvS3lvb1RoOElCOEd2c2grMnRDYmZhUDlXQlZRdFdzbURHZkpxMmJjckp3eWNCL2RnSHczd1NoV256NVJ0ZlVLZHBYVktUOVQyYXRuYTJXT2ZwMVhUemRDYzU4VHJ6djVtSFYwVXZob3daYXJiUFc5eWJSU2NWbHFwYXhYSU1ldk5uSnZ5MEt0KzJmcU4vTkZuMktlZkdnRzdOak10VktwUWxQVFBiTUZnUEwwOVgzaHJXOWE3bnVqUGhjbmR4SW1qQisvZHNjemVPOXJhTUh0cVowVU03NTl2V3FYWCtXVE1ORnM4WW1XL2RuV01xQUVLT25PTzlxVXRNMnRXdDRWT28yQW9ySjFkRCtKa1lkaHc0elgvYmozSWpOY09zeHhlaXFCbHVUZVRtNU9MczRzd0xiNzJBcTRjYk05NmZUa3hrREI3bFBCaisvbkIrL3Z4bjF2eTVtc28xSzdOdjYxNXVwdDZrUWxWZldqN1JFb0RhaldwVHo3OGVKdytmWk1tc0pZejk4azJzMWRhTStudzB1emZ1WnYrMmZZUWRDQ003TXh0N1IzdXExNjFPZ3hZTjg4V3pmYzEyL2VSWExrNEVkQTJnLzhzRGpOdTZEdFJmcTRJMzdHTG51cDI0bFhXajc3QytkQnYwNUFPMWNYWjFKbVJMQ0ZxTmhtcDFxdEYvK0FEanVBK0FJYU9Ic0dUV0VzNmRPTWZWMk51bEFNVGpKMG1GUXBZWFlySXFJTi9URHlxVmlxQUY3Nk5DaFpXVnlpSm5pNXZ4d2JNNE90alNzbEYxUHZsdU9iRlg5ZDJxemVwWHBhcXZKOWJXVmpqYTI5S3dka1ZlZmJyREk1OHZNeXVINDJkaTJMNy9GT3QySENNdFBldVJqeWxFY2VIaTdvSlRHU2NxVktuQXkrTmVRYVBSOE1YSWlXUm5aVk9sVmhWZSsrUjEzRDNkZWViMVoxajA0eUtzcksxNDZkM2hKazlsR0l6NVlteStkU3FWaW5ZOTJ0R3VSN3Q3eGxHWVhpR1ZTa1czUWQzb05xamJJN1Y1WitxNzl6eFBneFlOYU5DaVZENVJyRGhKS2hSUzlZN3B0aCtFcFE5ZTdOaXFqdkgxNUxjSEdsKzdPRHNVT3RtNm40ek1iSTZkam1aTHlBazJCaDgzRGhpOUg4TWtZUStyUnFWeSthWS9GK0p4OHZUMjVMMXYzcWVjVHpuanIvVmg3d3dqT1NtWkRqMDdHdGUxN3RJR04wOTNhamVzcldTNG9vU1RwRUtVU05rNXVaeUxpdWZTbFNRMEdtMmg5enQzS1lGemx4NXQ4Ry9vQ2trcVJOSHlxdWhsc3R5MHJYK0I3ZW8wcVZQZ2VpSE1SWklLVVNLNWxuSGsrVDRCUE44bmdGUG5yN0I2NnhFaVk2NXkvRXlNeWZUamQ2cFpwVHlkV3hjOEQ4ZjlQRW9QeDRPUUtxVkNpSUpJbFZMeDJLVGV6T1RNclFKZEJnMzlLcEtyMGZMV2xNWFVydXBkWUZHeE14ZmpXTDQ1bENHOVdsT2xRbGwwT2gzVDUyMmtlN3VHaElaZnhMOStGUnI1V2Raa2puVnJWS0J1RGYwVXc1bFpPV3dNUHM2V1BTYzRGaEZGUnFicGJaRWFsY3J6MnVDT0QzV2Vva29xcEVxcEVLSWdVcVZVUERabkl1TjQ3Yk1GSnVzMnpIbUhPVXQzRVJwK2tkRHdpL3k5OXZaMHU0dG5qTVN2bWpmL2JqekkydTNIZUhWUWV3Q09ub3JpbjNYN3FWR3BQQ3UyaExKMDQwR1dmUGVHY2RwdlMyTnZaME8vTHY3MDYrSlBWbllPNjNlR3NXN0hNU0lpNHg1bzNnNGhTcUw0bUhpQ04reWkvL0FCWkdkbE0vMzliM0QzZEM5d0FHZGVlNFAyY2pNbGpTNER1aFpxL2IxOFBPd2ovTnMxWTFDZVNxbkNja2hTVWNLTkg5V0hEYnVPYy9aU1BCdDNIV2Y1NWtQNGVya3pmRUFnS3BXS3BSc09jQ0g2S200dWpxU2taYkIrWnhnRHVqWmozOUh6QkRhdnhiSk5od0M0bm5LVDJsVzlpWW03eG9aZFlUalkyVks5VWpucTEvSlYrQjArUER0YkcvcDNiVWIvcnMzSTFXalpGSHljcE9RMHBjTVNRakZiVndXeGUrTnVFdU1TR2ZES1FHS2pZckcxczcxcit3WFQ1M05neHdIajhvcDVLd3BzWjFqL3k5cGYyZlR2SmxiL1lmbzQvWnVUL29lTnJRMDE2dFVnT1NtWjlOU2JaS1puRXJZL2pFYXRHbUh2YUprL1lrb2pTMDhxU2tTVjBzZXBRbmszVGwyNFFydG10VmtWZEppcXZwNWN2SnpJcmtObnFGbTVQQkdSY1l3WjJobXZzaTc4OU5kV3JGUXE2dGZ5WmZ3UEt4alNxeldiOTV3QTRKZkYyNHpIblByN2VnQ2U2OVhhb3BPS3ZOVFdWdlRzMkZqcE1BcEZxcFFXU3FtdFV2b29Cbzk4bHJqb09DclZxRXoyclo0N1o5ZTcxODdvMEtzakRWbzJaUG1jWmR5NGRvT1h4NzFpc3IyZzlmWDg2M0l0NFJyQkczYlI5c2xBZkt2NXNtYmhHdHc5M2FoUnI0YXhYZksxWkJiTW1NOW5zejdIMjlIYnpPKzBaSklxcFkvSVVxdVVGcVY5eDg1ek16MkxqaTNyOE5LQVFMS3ljdmhzNWlwMkhZeGcxOEVJM0Z3YzhmVjJKekxtS3R2Mm5TSlhvK1dyMzlaUjBkdURpSXR4YUxWYXF2aDZzbUxtR0FhTS9ZbExseE10YWdiVGtraXFsTjVmYWE5UytqRHk5anFjTzNHT2RZdlhBbkRpMEFtVGN1SUdIM3ozSWRYcVZLTmFuV3FzVzd5V0c5ZHVNRy9hM0FLUDNieDljK1ByU2pVcVU4YjFHQUE5aC9URXJhd2JCN1lmS0hBLzhXQ2tTcWw0N1BZZnV3Q0FzNU1kUTk2ZGpWYXJ4YzdXaGc0dC9IQnl0R1ByM2xOOE5HTVo3VnY0OGRVN2cxaTBKb1QxTzhONFpWQTdZNlhSTzZmVU5yeCthMWczWHVnYlVOUnZTUWp4R0xpV2RUVjVORFV6UFpNYjEyN2dWTWJKcExmaVdzSTFjckp6Y0hCeXlIZU1PeWZBbWpoeUF2RXhwbE42NjNRNkR1MDZoTE9yTXljT25jREx0N3p4ZklaNkxlazNNN2g2eGJMcU9nazlTU3BLdUJmNkJqRDUxLy9ZZmVnc2djMXE0VmZObS9vMWZkbTBPNXoxTzhPWThlR3pIRDV4aVo0ZEcrSHI1Y2JlSStkcFhLY3l3L3ExNVdwU0t2K3MzNCt2bHpzL2ZqcVVOeWY5eGVYNDY4WUpxanhjblJSK2QwSUljK2svZkFEOWg5K2VVbnZUdnh0Wi9jZHFubnltTzUzN2RUYk8zanQ1ekNRdVg3eU1nMlArcE9MTi9xWURPalczcHVEUDYvaitNQkp1SlF4L3pWeEU2ODc2b21XbmpweGkwdWd2QVFqYmQ0eXdmY2ZNODhaRWtiTG9wTUpRcGJSRzVmSktoMUpzZVh1NjBpV2dQc0doWjdnY2Y5MVludHpnM2EvL0FhQm54OGJNWDdHYjZ5azNzYmEyb3NNTFgvUFB0Mi93ei9yOVdGbXBLT05rYjZ5R2Fuanl3OWJHb3YvNWlCTE1VS1cwUXBVS1NvZGlzYzRlMTFkSHZucmxLdFBmLzRhUm43NUJHYmN5WktUcjYrVTRPRGtRRjZOL2JEMDNSNTg4ZkR6ekU1TmovUHo1enlURkp4cmJ1YnE3c21uWkpnQTY5T3BBUnByK1dBTmZHVWg2V2pvQXYzN3hDMzZONjlDcGJ5Y0FQRHpkSCtmYkZHWm0wZDhLbGxpbHRLaHB0Rm9jN0cySVQwemhqZWVlNE1EeFNFWTkxNGtOdThKWXR1bVFzZGVoUW5rM0tubDdVTW5IQTYreXJwUjFjOExUWGQvbEdSMTdqVzR2VHpjZTAvQmFibitJNHFvMFZTbDlISktUa2psOTdEVDJEdmJZMmRzU2VUcVNHZU9tODlhVXQ4aE16MFJ0bzBadG8rYUxrUk5OOXJ0eitjNzFMNzcxSWpYcTFqQVdRVE00RVhxQ1dnMXFVYmVwdmpDaHU2Y2JEVnMyWk0zQ05WaGJXMUd2bWN4U2F5a3NPcWtROXpkNTFsb3VYVTdFMjlPVkpSc09ZbTJsSWlJeXpsaHkzVERtb3BLUGgzSCtocXZYVWpsMS9ncW5MOFFDVU5tbkxIOU9HOEdMNDM0bktqYUpIUXMvQk1ET1Z2NzVDRkVTcmYxckxWcU5saFlkV3pMZ2xZRmtaV1lUR3gyTHZhTURHVGN6S09OYUJvQ2YxdnhNMlA0dy9sdTRCbzFHeXp0ZnY4TVBuM3hQZkV3ODN5MzdudjhXcm1IcnFxMDBhTkdBZ2E4TXBMeXZGN0ZSc1J5NzQ5Ykd4aVViMEdvMHhxUWk3L291L2J0SVVtRkI1RnVoaEd0YXR6S2U3czY4T3FnOWIwejRFNEJwYzlZYnR4dGVkMjVUajJVYkR4SVdFY1AxbEpzQXZQbUNmc0thOU14c2dnK2RNVTRPRlh6b0RBRGxQTXJRb21HMUluc3ZRb2pINzhpZUk0UnMzb090blMzZEIrdG4zUjM4eG1CeWMzTEp5YzVCcDlQaDZPeUlWcU5seGdmVGlUd2RTZlU2MWJsdytnSWZ2dkNCOFRqL0cvQ204WFY2V2dZVFIwN2tqYzlIMGFCNUE5Unk2N1RFa3Y5blM3amVUelNoU1YzOUk4dDVieFA5c25nYmM1ZnRNbGszNU4xWjVPUnFhRnluTXRVcWV1SmZ2d29BaWRkVEdmL0Q3VWx0REsvYk5La3BTWVVRSlVqWXZtUE1uejRQZ0lHdkRzTGQweDJ0Vm91VmxSVzJkclpFSE5PUHlYSjJLNE9WdFJVdi9POUZMa1pFMHJKVEs1TGlrd0NZT2Y1SEV1TVNtZmo3Rjhiamx2VXFTOGptRU9vMnVkMFRjV0Q3QWJRYUxVM2JOZ1VnT3pPYmxPc3BBT1JrNXhoZkM4c2lTVVVKNWV4a1IrTTZsWEYydEN0d2U0WHlialNyWDlWazNheUp3M0J4TmgzUjdWUE9qWXJlN3N5YU9PeHhoU3FFS0FZMkx0M0lmd3ZYb05QcDZEcXdLKzE2dEFQZzArR2ZrSjZXanBXVkZaa1ptUURVYmxBTEFPOUszbnp4eGtUKy9QN1BmTWY3Zk1Sbkpzc2U1VDBJN0I1b1hQYXA1RU4yOXUycDhYZXMzY0dPdFRzQUNBME9KVFE0MUt6dlR4UU5TU3BLS0w5cVBzeWI4dkpkdHh2R1QrUjFaMElCc0hiMlcyYVBUVHdhcVZJcUhvY21iWnF3ZDBzSUhYdDM1SWsrblV6V253ZzlnYlcxTmZaT0R0UnVXSXZ1ei9Zd2J2OXMxdWVGT3I2MXRiWHg5WE9qbnNQSnhSbVA4aDRBTkd6WnNNQjlmdi9xOTRkNUs2V1dWQ2tWUWp3d3FWSXFIZ2Z2U3Q1TStHMmljVDRLZzJkR0RyNzNmaFVmZkFydG1yZDZPZ3lhdHZVdnNKMDh2Zk5naWtPVlVpc2xUeTZFRUtMNHVET2hFT0pCU1ZJaGhCQkNDTE93OUtRaXZFYWxja3JISUVTUk1sUXBWVHFPWWk3Y3A3S1AwakVJVWFRTVZVcVZqTUdpeDFRVWx5cWw5blkyWkdibGtKYWVkZGVuTGNUalo1aEhvNlJQSHk1VlN1OVBxcFNLMHFnNFZDbTE5SjZLWXFINnJkNlN5T2lyQ2tkU3VzVW02R2NKOWZWeVV6Z1NJUjZPclowdEFKbTM2bXNJWldSbFpBSElKRjBQUVpJS00ramJXVDk1eTdTNTY0bUlqT1BtclgrUW9taWtaMlp6UGlxQjZYTTNBTkFsUUtiMEZaYkpjTXNtTmlwVzRVaEt0NlFFL1VSZW50NmVDa2RpZVN3NkRTc3VWVXI3ZHZZbktPUWtCNDlITXVUZFdZckdVdG8xcU9YTEs0UGFLeDJHVUppbFZpbHQweldBUzJjdnNYVDJVb2FPSFlxbmR6bnNIZTJWRHF2VXlNcklJaWtoaVg5L1d3cUFmMkRCajdxS3U3UG9wS0s0VkNtMVVWc3pjL3p6TEZvVHdxYmdjS0ppazhqS3psVTBwdExFMWthTnI1Y2JYUUxxODhxZzl0aW9yZSsva3lqUkxMVkthVURYQUk3c1BreEVXQVJUM3B5aWREaWxXbFcvcW5RZjNPUCtEWVVKaTA0cWloTWJ0VFhEQjdSaitJQjJTb2Z5MEpvTm1BQ2dlSkltUkdtbHRsRXpldUlZdHE0SzR0RE9ReVJjU1NBbk8wZnBzRW9OdFkwYVQyOVAvQVA5NlQ2NEIycTFmRVUrS1BuRWhCQ2lHRkhicUhueTZlNDgrWFIzcFVONWFLTjZ2UUhJakppbGtRelVGRUlJSVlSWlNGSWhoQkJDQ0xPUXBFSUlDN051OXR0a1oyZExsVkloaElsSjh5Y3JmbTJRcEVJSUN5TlZTb1VRQlpFcXBVSUlJWVFvTVNTcEVFSUlJWVJaV0hwU0lWVktSYWtqVlVvTFJhcVVpbEpIcXBRK291SlNwVlNJb2lSVlN1OVBxcFNLMGtpcWxBb2hoQkNpeEpDa1FnZ2hoQkJtWWRGSmhhRktxUkJDNUdXb1VpcUVLRm9XblZRWXFwUUtJVVJlaGlxbFFvaWlaZEZKaFJCQ0NDR0tEMGtxaEJCQ0NHRVdrbFFJSVlRUXdpd3NlcDRLOFdnT2hGMWd6K0d6K2RaL3QyQ1Q4WFVqdjBwMGJsT3ZLTU1TUWdoaG9TU3BLTVdzcmExWXRHWnZ2dlY1MTMwelR1WllLbTdXelg2YnJzT25TcFZTVVd5Y1BuYWFFNGRPNUZ1L2ZPNXk0K3ZxZGFyVHRHM1RvZ3lyMUprMGZ6TGpocjZ2NkxWQmtvcFNyTEZmSlZ5Y0hVaEp5eWh3dTVPREhlMmEreFZ4Vk9KK3BFcXBLRzZzcmF6WXVqSW8zL3E4NjZwLy9GcFJobFFxU1pWU29TaTEycHB1YmV2ZmRYdXJ4dFd4VVZzWFlVUkNDRXRVdlc0TkhKMGQ3N3JkM3RHZWhpMGJGbUZFUWltU1ZKUnluVnJmZmJ4RWw0QzdKeHhDQ0dGZ3JiYW1XZnZtZDkxZXAwbGQxR3JwR0M4TkxEMnBrQ3FsajZocHZjbzRPZGpsVzI5dlowUEhsbkxyb3ppU0txV0ZJbFZLaTFqVGdDWjMzZVlmNkYrRWtaUmVVcVgwRVVtVjBrZG5hNk9tYzV1NnJObDIxR1I5eTBiVnNiTzFVU2dxY1M5U3BmVCtwRXBwMGF0WnZ5YjJqdlprcG1lYXJMZTFzNlZ4NjhZS1JWVzZTSlZTVVN3VTlNaG9wOVoxRlloRUNHR3AxRFkyTkEzSS8zU0hYK002Mk1nUGxGSkRrZ3BCcy9wVmNiQzNOUzdiMmFycGZJK3hGa0lJVVpDbWJmUGY1bWh5ajlzaW91U3g2S1JDcXBTYWg0TzlMUjFiMWpFdU42dGZGVWNIMjN2c0lVVHhKbFZLbFZHcllTM3M3RytQMGJLeHRjRy9nRVJEbEZ3V25WUklsVkx6NmR6bTl1Mk9qcTNxM0tPbEVNV2ZWQ2xWaHAyOUhZM3lqSitvMWJBMmRnVU1CQmNsbDBVbkZjSjhXamFxanEyTkdyVzFGVjNsVVZJaHhFUHFSUitQQUFBZ0FFbEVRVlRLTzJ1bUROQXNmU3o2NlE5aFB2clpNMnVUa3BhQmk3T0QwdUVJSVN4VW5jWjFVTnVvMFdsMU5HdlhUT2x3UkJHVHBFSVlkUTJvVDFKeW10SmhDQ0VzbUdIMnpQUzA5SHZPc2lsS0pra3F6Q1EzVjhQNlhXR3MzQkxLbVl2eFpHYmxLQjNTUS90bTdnYWxRM2hnOW5ZMlZLOVVqcjZkbTlLM3M3OU1MeTZFZ3Z3RG01R2FuS0owR0VJQmtsU1lRVzZ1aGc5bkxHUDcvbE5LaDFKcVpXYmxjUExjRlU2ZXUwSlF5RWxtam4rK3hDWVdVcVcwWk5Qa2FqaXc0d0M3Tis3bWNtUU0yVm5aU29mMDBKYk9YcXAwQ0EvTTFzNFduOG8rdE9rYVFFRFhBTlEybHZNMUtWVktTNGoxdThMWXZ2OFUxU3FXNDVPUnZhaFp4WXN5VHZaS2gxV3FwS1ZuRVJsOWxXbHoxM1B3ZUNTTDFvUXdmRUE3cGNONkxLUkthY21seWRVd2Qrb2NqdTQ5ZXYvRzRySEl6c3JtMHRsTFhEcDdpU083RHpONjRoaUxTU3lLUTVWU3kvaWtpcm1WVzBJQitHUmtMNXJXcTZKd05LV1RzNk1kRGYwcTh1a2JmUmp5N2l3MkJZZVgyS1JDbEZ3SGRoemc2TjZqZUZmeVpzaVlJZmhXOGNWQnhpVVVxY3owREdLallsazZleWtSWVJGc1hSWEVrMDkzVnpvc2l5R1BsSnJCbVl2eEFOU3M0cVZ3SktLaXR6c0FVYkZKQ2tjaXhJUGJ2WEUzQUVQR0RLRm0vVnFTVUNqQTN0R0JhbldxTTNUc1VBQU83VHlrY0VTV3hkS1RpbUpScGRRd0tGTnVlU2pQVUhFMUt6dFg0VWdlSDZsU1dpZ1dXYVgwY21RTUFMNVZmQldPUkhoNjY3OWJFcTVZenF6TlVxWDBFVW1WVWxFYVNaWFMrN1BVS3FXR1FablNRNkU4ZTBmOWo4U2NiTXQ1a2srcWxBb2hoQkNpeEpDa1FnZ2hoQkJtWWRGSmhWUXBGVUlVUktxVUNxRU1pMDRxcEVxcEVLSWdVcVZVQ0dWWWRGSWhoQkJDaU9KRGtnb2hoQkJDbUlVa0ZVSUlJWVF3QzBrcWhCQkNDR0VXa2xRVVk3Lyt2WjFtQXliUWJNQ0VRbGRBTmJSUFRra0hZUERidjlMbmpSL0l5ZFdZUFQ2ZHpqeHpDOTBaczdpM2RiUGZKanM3VzZxVUNpRk1USm8vV2ZGcmd5UVZ4ZGlHWFdFNDJ0c0NzSEhYOFljNnhyQitiWG1wZjZCWnk0Qi85c05LdXIwOG5SdXBHV1k3cGlnOHFWSXFoQ2lJVkNrVmQzWHNkRFNYNDYvVHRXMTk5b1NlWmRlaE05eE16OExKMGU2Qmp2TlVoMFptajIzZHptTm1QNllRUWdqTEowbEZNYlYrVnhnQWdmNjF5TW5Sc09QQWFiYnRPMFh2VGsyTWJiUTZIYjh1M3NhS0xhRmtaK2N5dUdlcmZNZHBObUFDQUZzWGpNUE54VEhmY25KS09wMWZtZ1pBNkFyOXR1Tm5ZdmgyL2laT1g0akYxa2JOODMzYU1PS1pEaWJIQS9MdEJ4QVVjb0k1Lys3aTR1VkV5amc3MEQyd0FXTmY2SUt0amJyUU1Rc2hoTEJNbG43N28xaFVLVFczWEkyR0xYdE9vRktwQ0doYWt6Wk5hd0t3SWRqMEZzakNWU0hNV3g2TUNoVzlPelVoS09TRVdjNC9idHBTd2lLaWFkT2tCdDNiTlNBcjUzYkZ6NWY2QnhwZlA5dXpsY255cHQzaGZERDlYM0p5TlR6ZHZRVVZ2ZHhadkhZZjMvK3grYkhIWEpwSWxkSkNzY2dxcFVJOENxbFMrb2hLYXBYU1BZZlBjU00xSGI5cVBuaTRPZFBXWDU5VUhEd2VTVkp5R21YZG5BRllzU1VVZ1BHais5Q2hoUi9Sc2Rmb04vckhSejUvcmtZL3FEUEF2eGI5dWpSRmJYMTdQTWJZRjdxd1lPVnVBRVk4M1FFM2w5dlZGT2Y4dXhPQTVnMnFZbXVqcG5aVkw4SWlvdG0wTzV4eHJ6NzFXR011VGFSSzZmMVphcFZTSVI2RlZDa1ZCVnEvTSt6V0t4MHpGd2F4Yk9NaDdPMXMwR3ExYk40ZGJtd1hlelVaZ0xvMTlML0lmTDNjekhMKzhhUDY0T1hweWxlejE5TGoxVzhMUFlZaTZzbzFBSlp0T3NTQ2xidFp0dWtRZ01sVEhZOHJaaUdFRU1xejZKNktrdWhtZWhhN0RrWUFFQkVaUjBSa25NbjJEY0hIZWE1WGF3QmNuQnk0bm5LVFM1ZVRLTy9od3VrNzJoYkVSbTFOVHE2RzFKdVp1TGs0a3BTY2xxOU5ZUFBhckcxZW0yMzdUdkhCTjB1WjlNdC9kQTJvYnh3WFlaQ2RtMnV5WE5iTmlmaWtGQmJQZUIyL2FnVjNQVDlNekVJSUlTeURSZmRVbE1RcXBVRjdUNUtkazR1WHB5c0hsMzlPNklvSmhLNll3Skx2M2dEZ3hObkxSTWZxZXdTZWFGMEhnRSsvWDhFM2N6Ynd3VGRMNzN2OGVqVXJBUERWYit0WXZ2a1FFMzllbmEvTjAyLyt6SXk1RzQzakhlenRiTEMydXYxUHhhdXNpLzY4MzYxZzhxei9qT3NIZEdzR3dOZ3YvK0xyMzlieDdmeE5qUDVpSVVGN1R4cmJQRXpNUWp5bzBsS2xOQ1U1aFVVL0x1TGFWZjAxSVRjM2w2V3psbkIwNzFGam0wMy9ibVRGM09Va0p5VVhlSXhwNzA1ajNlSzFoVHJmaXJuTEdkWHJEWk4xQjdZZllGU3ZOOWl6YVUrQisxeEx1TWFjcjM4bk9mSDZmWStmblpuRjB0bEx1WEh0QmdBNzErNGtOaW9XZ0lrakp4alBuWEk5aFcycnQ2SFQ2YmlaZXBQSTA1SEcveExqRW8zSGk0dU9ZL0tZU1h6LzBYZUZlbi9pMFZsMFQ0V2hTbW5lcHc4c25lSFdSNC8yRGJGU3FZenJhMWJ4d3ErYU54R1JjV3dNUHM2SVp6cncxb3ZkU0wyWnlhNkRaOWdTY29KUlF6cng1UzlyQ2p5dTRWQWZ2OTZMejJldTRsQjRKSmZqci9OaXZ3Qk9uTDFzMHRiZDFZblYyNDZnMFdocFdMc2kvM3V4SzliV3Q1T0tqMGYyWXRxY0RSdzVlY21ZNEFDOFBLZzl0alpxVm13SlpjV1dVT3hzMU5TdTVrM1ZDbVdOYlI0a1ppRWVscUZLNlM5cmYxVTZsTWZxY3VSbDltNEpJZXJzSmQ2Zk1RNlZTa1hDbFFUMmJkdEh6Zm8xdVg3MU9tdi9Xa3Y1Q3VYcDhleFR4djJXelBxSGFuN1ZhZmxFU3k1R1JISXhJcEoxaTljVmVJNWYxdjVLY3VKMXZ2M3dXNXEwdWYzMDJlWmxtOG5NeU1TUXZCM2JkNVNraENRQStyelFCNERrcEdSKy9QUUhFcTRrVUtWV0ZjTDJoM0grNVBtN3ZwODNQaHZGcm5VN09iTG5NRVBIUHMrNnhXdlp1TlNhOTc1NTM5Z21PeXViMlpObkVYazZFaTlmTDdLenN2ajlxOStOMjlzKzJaYWhZNS9uWnVwTmZ2L3FOMk5TRXJ4aEYrMTZ0SC9RajFnOElJdE9La3FpMlY4TXUrdTJ4VE5HbWl3N09kcng5YnRQbTZ6cjE4WGYrUHBHcW40c2c1V1ZGWTRPK3ZrdGFsYng0cS9wcjV2c003QmJjNVBsT1pPRzN6UEd3R2ExQ1d4V085OTZLNVdLRi91MTVjVitiZSs2Ny8xaUZrSVVYdDJtZFhueTZTZlpHN1NYME9CUS92enVEK08yY1VOdWZ4SEhSc1h5N3VCM2pFbld6clU3eWNySW91VVRMWTF0V25kdWJYTHNvM3VQa3BtZUNVRHFqVlJTazFOTnRtOWJ0WldVNUJUamN2akJjTUlQNnNkODlYbWhEM0hSY2Z6NDZROGtKeVhUcmtkN3VnN3Noa2FqcFp6UDdTZjI5bTNkaDcyanZURlphZGl5SWE5OS9CcXIvbGhGbFZwVkdQWDVLTDcvNUFjaWpwMDJPYy9GaUlzOC9kb3oxRzllbnlON0RnTXc0SldCckppN0hLK0szbHhMdU1hc1NiOFNHeFZMdDBIZGlENGZ6ZExaUzNGeGQ2Vng2OFlQOFVtTHdwS2tvb1RhdXZja0s3Zm8vOWlhMXExczFoazFMWWxPcDBPcjFlbW5GTC9WWGFOZnB5WHZMT05hclE0ZHVqeFRqNnR1dGRFWjIybDFXa0IxYTUwT2xVcGxQTGE1cGl3WDRrSDFITktMSjUvcGpyWGFtcXArVlkzcnZ4ZzVrV2J0bXROemFFODIvck9CQXpzTzNQVVlMVHUyNU1XM1RYL1FSRVpFM2s0cWtsUEp5c3dpYUdVUUFGK08rb0t2RjAwRjlMYy9Gc3lZejlDeHo5UDJ5ZHMvS0xJeXM0d0pSVUMzQUxJeXMralV0eE02blE0N2UvMlBuSDFiOStIcTRXcHlidmR5N256NjAzaXNySzNZL3Q5MlduWnNRV0o4RW1rMzlPTy9ZaUpqYU55bUNhazNVa2xMdVQwbVRLdlJBbkQ5Nm5XbXZEbVo5TFIwMm5ScFE5OWgvY2pLekdMV0Y3L3kyK1RaUFBWY1Qzb082Zm5BbjdNb0hFa3FTcWo0cEJRT0hvK2tmaTFmUG5tanQ5TGhLQ0x2UkYxQ2xFUWhtL2VRR0gvN2xzT3ZFMy9oYXV4VjQvYlE0RU9FQmg5NjVQTmNqVTNFemRNZGV3Yzc0cUxqYU5DaUlXc1c2bTliRm5UN3d4RFA0SkhQVXI5NWZiNSs2eXZLdUpWQnE5RnlOZmJxWFc5THJmOW5QZXYrV2t2M3dkM3BOYlEzRzVkc3lOY203N3E4UFMzblQ1N0R0Nm92MXhPdms1NldqcFcxRlh1RDlySTNhSyt4amIyRC9hTjlFT0srSktrb29ZYjBhczJRWHEzdjM3Q0VVNmxVZ0E0ckt5dFVZT3hoVUtsVVdGbXBibTNYczdxMVBzOHEvWDRxak8wTTQxd003WFM2VzhkV3FWQUI5V3Y1RnQyYkU2WGUvbTM3T1J0K0Z0Qi9pYWZlU0tWOXp3NTA3TjNScEtmaWZpNmV1V2h5NndRd0RwWUV1QnAzbFVhdEdtRnJhME5jZEJ4OVgrekxtTDZqVGRybnZmMWhpS2Q1aCtiTUdEZWQ5TFIwdWcvdXdaNU51L09kTytXNmZyQXBRTmNCWFRtOCt6RGJWMituZGVjMkFIaFY5T0x6V1JOTTlwazFhUlpoKzB3ZmRZK0xqcU55elNvOE4vbzV1ZzdveXJXclNhVGVTR1BwckNXNHVMblEvZGtlK0ZiMXBXSzFpdmY5UE1URGs2UkNsRmdsYVFCdlh1dG12MDNYNFZPbFNxbmc3YS9mNGMvdi9tRGYxbjNrNXVTU21aNkpyWjN0WGRzbnhpWGk2ZTFwWE02OU5WdnU5Y1RyN051Njc2Nzc5UnJhaStTa1pFSnVQZUZ4NGRUNWZMME5XMWNGRWJZdmpHSHZ2b1JIT1EvU1V0S1lPZjVINHFMamNQZDBwM08vemdVbUZSazNNd2packQ5dXY1ZjY4ZlpYYnhNWEhXY2NleEVmRTUvdmlaT0N0TzdjaHJWLy9VZlBvVDJKaWRUWDFNbzd3TnphMm9xNDZGZzh5bm5nNE9SdzMrTlpva256SnpOdTZQdUtYaHNrcVJEQ3draVZVbEdRMUJ2NmdaUkJLN1lRdEdJTGtQLzJoM2RGYno2YjlYbStmUUs3dCtQcDEwd0hVRThjT1lING1IaEEzd3V4ZTBNd1VlZjFNMERQKzJZZUx1NHVSSjNMUHlQMHA4TS93YWV5RDRIZDJ4RjlYdi9QMU5iZTFxUlhNSzg3ZXlKV0xWaEpaa1lXRmFyb0gzOTNjWFBKMTlzU3ZENlltTWdZazNWK1RmejRiOUVham9ZY1pjMmZwby9LcHlTbjhQZlBmd1B3K3FjaktldFZscEpJcXBTS0F1VWRDMkNsVXVIdTZrUzc1clg1MzR0ZGNYRXVtUm0yRU9MUnVIdTY4L1hDcVd4ZXRvbkRlNDZRbkhpZDFwMWIwN2wvRjNLeXN2bm12Vzl3ZGl0anNrLzByYVNnbkk5blFZYzBTb3BQNHNMcEM4WUJsbjFlNk1PcG82ZklUTStrU1lEK3lZMlRoMDhTY3lHR3RrOEc0bFBaQjcvR2ZqUUphTXJSa0NNUDlENGlqa1VRRXhuRG9GY0hQZEIrMmx4OWVZR3NqRXkrbVBNbFZsWld1SlYxWTB6ZjBYaFY5T0xUbjhZVEd4V0xielc1UmZrNFNWSlJqRDNic3hVNm5ZNnRlMCt4S3Vnd3FUY3ptZmIrTTBxSEpZUW9SZ3hQSGlWY2p1ZXIvMzJGcDdjbmIzLzFOcCtQK0F5QWFlOU1KU2M3Qnl0ckt3SzY2TWNwR0c1ZC9QanBENmhVS2hxMGFIalBjN1IvcWoyZCszVm16WityQ1ZvWlJPc3ViWWc2RjBYQ2xRVEtlcFdsWFkvMlpOek1JT1pDREozN2Q4YTdvamM2blk0Ukg0MWdkTzlSaFg0dm1sd05seTlleHJlcUwrcGJNL2ptN1dXNGwzbmZ6QVBBeGQyRlJUOHM1TUxwQzN6MHc4Zkc3VXRuTCtIdzdzTk1tai9abUJ3Sjg3UDBwQ0s4UnFWeURaUU80bkV4Rk94Nk1yQWhMMzg4bDVBajU1UU82YUVZQmtjSzh6QlVLVDE4K0xDTXE3aTdjSi9LUGlYMjJtQncrdWhwUW9QMVJmbzIvYnVKNTBZUG9XbmJwdGpZMmhEUXJTMjFHOWFtMTlEZWFEUWFISjBkc2JhMlJxdlJZbVZ0eGNyNUt6aDk5RFJOMmpSaC9kLzVKNzdLTzFDem9ERUlnMTU3bXJTVU5Oekt1cEdibTB2OFpmMnRFcHRieWNDZGYvTWJsMjQwSGpQdm9OQWIxMjRZbDl2MzdFQnVUaTVWYTFjMWJqZmNIakVrVHpxdGp1bmpwbk14SWhMOThHaTlhbldxWTJPckpqWXFsalBIejFDM2FWM3NIRzRuRHkwNnRDQjRRekI3TnUyaFU5OU9oZmgwTFkraFNxbVMxd2FMVGlwS2FwWFNPM200T2dGZ1pYWC9MK2JqWjJMNGR2NG1UbCtJeGRaR3pmTjkyakRpbVE0QWFIVTZmbDI4alJWYlFzbkoxZkJDbndCbS9iTWRnSzBMeHVIbTRtaTg5V0pZVGs1SnAvTkwwNERiQXg4VHI2Y3k5ZmYxSEQ1NWliU2JXZmhWOSthVGtiM3hxK1lOM0w1OTgrN0wzWm56N3k0R1A5V1Mxd2QzQkNBbzVBUnovdDNGeGN1SmxIRjJvSHRnQThhKzBDVmZYUkZ4ZDFLbDlQNUtTNVhTSFd0MzRPcmhSbUQzdHF6N2F4MTdnL2J5eDdjTHNMNDFMODMrYmZ2UWFyVEdMMlNWU3NYWEM2ZHlhTmRCdGl6ZmduY2xid2E4TXBEUFhoMy93T2Uyc3JKaStQc3Y4OTZ6NzVKeE13T0FzbDVsY1MvblVXRDdFNGZDamZOZTVCMFVtcG1lYVZ3MjNKcW9raWVwTUVpNW5zTEh3ejRDYnY5UWNYSnhNbTd2L1VKdmJHMXQrZW16bWJoNnVGS3VRbmsrSGY0SkFBNk9EdFJzVUl1bWJmMExOVjI0cFNvT1ZVcmxTbDdNcFdkbUc3LzR1N1NwZDkvMjQ2WXRKZUZhQ2gxYStGSE9vd3haT2JlTGZpMWNGY0s4NWNHNHV6alJxMlBqUWxjZnZWTk0zSFdpWXEvUnZWMURJcU92c2ovc0F1Ty9YOEhTSDB5N09SZXREcUZIKzRiVXJGd2VnRTI3dy9uNDIyVlU5ZlhrNmU0dENEOTdtY1ZyOTZIUmFvMmwwWVVRaGRkdFlEY2NuQnp3cWV4RDY4NXRpQWlMSURVNUJVMnVWajk1bTFhSFRtZVk2RTJIZzZNRFpkekswTEgzRTJTa1p4TFlQUkFYTjVjQzU0MVlPWDhGTjVKdW1LeHIxTG94YnA3dXhtV1ZTa1hYZ2QxSVRyeE9HVGNYMm5ScGc1V1ZhVW1wM3MvM3dkblZxVkJUWkVjYzAvZWNWS3RURFFDL3huWHdLS2MvbjZ1SEsvV2IxeWNwUGdrSFJ3ZGFkR3lKczRzemR2WjJsUE1waDFxdHhxTzhCNS84OUNuSlNkZEp1SEtWczhmUFVNYTFERDJlN1FIQWkyKy9LTGMrSGpOSktvb3hRdytCU3FYaXFRNk5UTDU0Wnk0TU1tazc5b1V1QU9ScTlJT1ZBdnhyMGE5TFU5VFd0MmZTWExGRjMwMzYyZWcrdEcvaFIxUnNFdjFIejN6Z3VPclZyTUNpYjE3ajB1VkV6a1Vsc0Qvc0F1ZWpFMGpQek1iUi92YmpiQis5M290MnpXOVA1ejNuMzUwQU5HOVFGVnNiTmJXcmVoRVdFYzJtM2VHU1ZBanhFS3JYclc1ODdlcmhTc3VPTGUvUitqYVZTc1ZUejk3N2I2Ny84QUg1MXRXc1g1T2E5V3Vhck92K1RQZDdIc2Z3aFY0WWZvM3I0TmU0am5INWY1UC9aN0o5MU9lajc5eUZlczNxTS9IM0w0ekwxbXByeW5wNVV0YkxrL0cvZkdiU1ZoS0t4OCtpa3dwRGxkSWF0MzRKbHpUUFB0V0swQk1YT1hzcEhxMVdoNjN0N2YrN0ZxdzBmZDdia0ZTTUg5V0hyMzlmejFlejF6TDduKzI4OVZJM2VuYlF6M1VmZTFWZnBiQk9EWDFaOG9yZUJYZFQzcysyZmFmNGF2WTZkT2lvVS8xMmlmUHM3RnlUcE1KUUVkVWc2b3ErK05peVRhWXovQ1ducEQ5VUhFTGNqYUZLcWVHeFJDRkUwYkRvcEtJa1Zpbk5hOFF6SFJpbDdzU1E5MmF6TWZnNHRhcDQ4ZEtBUU9EdUV6c0ZOcS9OMnVhMTJiYnZGQjk4czVSSnYveEgxNEQ2Mk5xb0tlTmtUM0pLT3BjdUoxSGV3NFd6RitQejdXK2p0aVluVjBQcXpVemNYQnhKU2s3TDEyYmFuQTJrcFdleTdNZlJ1TGs0MHVXbGJ3cU14ZnFPYnRDeWJrN0VKNld3ZU1icitGWHpLWEFmSWN5aHRGUXBGYUs0c2Vpa29qUndjclRqaXpmNzgrb244NWoxejNiYXRhaE5qVXAzNzVsNStzMmZhZDI0QmttM2l1L1kyOWtZdjl5ZmFGV1hsVnRDK2ZUN0ZYUnBVNC9kaDgvbTI3OWV6UW9jT3gzTlY3K3RvM09idXF6ZW12OFpjNjFXWDdqbnA3KzJjdjFHNFhzWkJuUnJ4cTkvYjJmc2wzL1JxWFZkYkczVW5JOU9vSC9YWm9VYUx5S0VFS0o0czdwL0U2RzB4blVxOFdLL3R1VGthdmo4eDFWb2JsWGpLNGk3cXhPcnR4MWg1NEVJR3RhdXlMY2ZQbXVjcXZidFlkMTRNckFCYWVtWkJPMDl5WWluOHcrYyt2ajFYdFNwN3NPaDhFaitYQlZDMzg1Tjg3VjVkM2gzWEp3ZE9Ib3FpajZkbWhUNmZidzhxRDMvZTdFcmpnNjJyTmdTeXNvdG9XUm01VkMxUXNtYzNVNElJVW9iNmFrb2hncTZ0VEgyaFM3R2NSUDNNbWZTOEx0dWMzSzBZOG83cHJQVWZUNXpsY2x5elNwZS9EWDlkWk4xQTdzMU4xbnUzYWtKdmZNa0UvMjYrSnRzdjl1dEdTdVZpaGY3dGVYRmZtMEwzQzZFRU1LeVNVK0ZFRUlJSWN4Q2tnb2hMTXk2MlcrVG5aMHRzMmtLSVV4TW1qOVo4V3VEM1A0bzVVcnFrek1sbVZRcEZVSVVwRGhVS1pXZUNpR0VFRUtZaFNRVlFnZ2hoREFMUzA4cXdtdFVLcWQwREVJVUtVT1ZVcVhqS09iQ2ZTckxCR3VpZERGVUtWVXlCb3NlVTFGYXFwUUtrWmRVS2IyLzBsS2xWSWk4aWtPVlVrdnZxUkJDQ0NGRU1TRkpoUm5ZMjlrQWtKYWVwWEFrSWowekd3QmJHNHZ1aEJOQ0NJdGswVW1Gb1VxcDBxcmZHdGNSR1gxVjRVaEViSUsrRXF1dmw1dkNrUWdsR2FxVVdocGJPMzJWMzh6MERJVWpFVmtaK2grSmF2bUI4a0FzT3Frd1ZDbFZtcUUreHJTNTY0bUlqT05taHZSWUZMWDB6R3pPUnlVd2ZlNEdBTG9FMUZjNElxRWtRNVZTUzJNWVhCb2JGYXR3SkNJcElRa0FUMjlQaFNPeExKS0NtVUhmenY0RWhaems0UEZJaHJ3N1MrbHdTcjBHdFh4NVpWRCtZbWxDRkhkdHVnWnc2ZXdsbHM1ZXl0Q3hRL0gwTG9lOW83M1NZWlVxV1JsWkpDVWs4ZTl2U3dId0QvUy96eDRpTDBrcXpNQkdiYzNNOGMremFFMEltNExEaVlwTklpczdWK213U2hWYkd6VytYbTUwQ2FqUEs0UGFZNk8yVmpva0lSNVlRTmNBanV3K1RFUllCRlBlbktKME9LVmVWYitxZEIvY1Era3dMSW9rRldaaW83Wm0rSUIyREIvUVR1bFFoQkFXU20yalp2VEVNV3hkRmNTaG5ZZEl1SkpBVG5hTzBtR1ZLbW9iTlo3ZW52Z0grdE45Y0EvVWF2bWFmQkR5YVFraFJER2l0bEh6NU5QZGVmTHA3a3FISXNRRHMraUJta0tVUmxLbFZBaFJrT0pRcFZTU0NpRXNqRlFwRlVJVVJLcVVDaUdFRUtMRWtLUkNDQ0dFRUdaaDZVbUZWQ2tWcFk1VUtTMFVxVklxU2gycFV2cUlwRXFwS0kya1N1bjlTWlZTVVJwSmxWSWhoQkJDbEJpU1ZBZ2hoQkRDTEN3NnFTZ3VWVXFGRU1XTHBWWXBGY0xTV1hSU1VWeXFsQW9oaWhkTHJWSXFoS1d6NktSQ0NDR0VFTVZIaVVncWREb1o1QzFLQi9tMy9tRGs4eEtsUlhINXQyN3BTVVV5d0xVYk41V09RNGdpa1pLV0NZQk9wMHRUT0pUaUxoa2c5VWFxMG5FSVVTVFMwOUlCNWE4TmxwNVVuQUxZdXZlazBuRUlVU1RpRW04QW9GS3BMaW9iU2JGM0N1REk3aU5LeHlGRWtiaCs5UnFnL0xYQldzbVRQeW92TDY4eUtwV3ErOEhqRjZqbzdVRlo5ekxZMjZwUnFWUktoeWFFMmVoME9uU0FTcVhDMDkyWjNoMGJUMWk4ZHQvU3VMaTRVMHJIVmx3WnJnMFJ4MDdqNlZNT1YzZFhiT3hzNU5vZ1NoVERMUStWU29XTHV5dXRPN2Vlc0czMU5rV3ZEUmI5RjFhL2ZuMWJPenU3dllDL1lkMm9JWjE0WlZCN1k1dEp2NnhoWmREaCt4N3JrNUc5R05DdHVld24reFhML2FhTmV5YTNjNnU2NTdGU3pWSlY2ZlA5ZlhjbzVRcTZOdlIrb1E4OUJ2Y3d0dm5yeDBYczJiem52c2NhTW1ZSWdkM2J5WDZ5WDdIYzc5V1BSK1Q2dC9FL2owbzNxM1dGMW9wZkd5dzZxUUQ5eGNQVzF2WURsVW8xQ0tpcTFXcmZPM3IwNk8rRzdmNysvcjhCSSs1M0hLMVcrNXJzSi9zVjEvMTBPdDJIUjQ0Y21YcS9kdUkydVRiSWZxVmhQN2syaUJMQjM5OWY1Ky92WHp5R0d3c2hpZzI1TnBSdWxqNVFVd2doaEJERmhDUVZRZ2doaERBTFNTcUVFRUlJWVJhU1ZBZ2hoQkRDTENTcEVFSUlJWVJaU0ZJaGhCQkNDTE9RcEVJSUlZUVFaaUZKaFJCQ0NDSE1RcElLSVlRUVFwaUZKQlZDQ0NHRU1BdEpLb1FRUWdoaEZwSlVDQ0dFRU1Jc0pLa1FRZ2doaEZsSVVpR0VFRUlJczVDa1FnZ2hoQkJtb1ZZNkFHSFptalp0T2wzcEdJVEZxZzlvZ1ZOS0J5S0VNQTlKS3NURFNnY2NWU3JWdTBvSElpemVVMG9ISU14THA5TmxLUjJEVUlZa0ZlS2hhTFhhYmlxVnFwWFNjUWpMcFZLcFpnRG9kRHBKVEVzWW5VNTNXdWtZaEJCQ2xDTCsvdjQ2ZjM5L25kSnhDQ0hNUndacUNpR0VFTUlzVkVvSElJUW9IWm8wYVRKRnBWSjFOU3lyVktybUFEcWQ3cEJoblU2blczbjA2TkVwU3NRbmhIaDBNcVpDQ0ZFa1ZDcFZyaUdSdUdOOTh6eXZseFp0VkVJSWM1TGJIMEtJSXFIUmFLYnFkTHE3anFIUTZYUzZoSVNFbjRveUppR0VlVWxTSVlRb0VtRmhZVGRWS2xYMDNiYXJWS296TVRFeEdVVVpreERDdkNTcEVFSVVwYnZlM3REcGRIOFZaU0JDQ1BPVHBFSUlVV1FTRXhPbjNPVVdpQzQ5UGYzN0lnOUlDR0ZXa2xRSUlZcE1WRlRVZFpWS0ZWdkFwc2lJaUlqVUlnOUlDR0ZXa2xRSUlZcVVWcXRkVmNDNkpVckVJb1F3TDBrcWhCQkZTcXZWVHJ4elhYcDYrcmRLeENLRU1DOUpLb1FRUlNvc0xDeEJwOVBGNTFrVmRlYk1tVVRGQWhKQ21JMGtGVUtJSXFkU3FkWWJYbXUxMnVWS3hpS0VNQjlKS29RUVJVNm4wMDAwUEFTU25wNCtRK0Z3aEJCQ0NHSEovUDM5RS8zOS9hOG9IWWNRd255azlvY1FRaEU2blc0VGNFUHBPSVFRNWlOVlNvV3dUR3AvZi84WGREcmRxMEJqbFVybHBIUkFEOHB3KzBPbHNzakxVTHBPcHpzQnpEdHk1TWhjSUVmcGdJUW9EaXp5cjFtSVVrN3Q3KysvRk9pdmRDQUNkRHJkMWlOSGp2UkFFZ3NoSktrUXd0TDQrL3NQQitaVjg2bkFKODhQbzJiRlNwUnhkRlE2ckZJbExTT0R5Q3VYbWZiUFg1eThHSWxPcC92b3lKRWpYeXNkbHhCS2s2Yy9oTEF3dDI1NThNbnp3MmhhMjA4U0NnVTRPempRc0VaTlBuMXhPQUFxbGVvNWhVTVNvbGlRcEVJSXk5TVlvR2JGU2tySFVlcFZMRmZPOExLV2tuRUlVVnhJVWlHRWhURU15cFFlQ3VVNTJUc1lYanJjcTUwUXBZVWtGVUlJSVlRd0Mwa3FoQkJDQ0dFV2tsUUlJWVFRd2l3a3FSQkNDQ0dFV1VoU0lZUVFRZ2l6a0tSQ0NDR0VFR1loU1lVUVFnZ2h6RUtTQ2lHRUVFS1loU1FWUWdnaGhEQUxTU3FFRUVJSVlSYVNWQWdoU2oydFZxdDBDRUtVQ0pKVUNGSEM2WFE2TkZxTnlYOEFDY25YR1RqK0kwTENqeGZxT0pHeFYzaGw2aFJlbnpIMW51M1c3QWxtNGFZTmhWNy9xSEkxR3FiL3M1Z3YvNWhIU3ZyTkF0dG90QnIrM3JxWmxKczNlZWJ6VHhnMjVVdVMwMUw1YzlNR2NuSnptYmhnTG9GalhpZnVXcExaNHhPaU5GRXJIWUFRNHZGYXZYc1hYLzQ1MzJUZG9kL204OFdDZVZ5TWkyWHNEek9NNjEvcDJadFIvUVlDOE1mRzlWeExUVEZ1eThyTzRlaTVNd0I4ODg5ZnFLMnRqZHM4eXJod05pYWFEZnYzR3RkOXYyeEpnZkVZMW9mK3ZnQ0FaaU5lS3ZSN01leVQxKzlyVi9QMzFzMEFPRGs0OE00eithdVFYMHRKWmVieVpaeThlTkc0N3V1L0ZoSWNkcFFlcmRxdy85UUpQRnhjOFBZb1craFloQkQ1U1ZJaFJBblh2bkZUUGhpU3k5VEZDM20xWngvYU5HakE5SC8rWXUrSjQzejgvRENhK2RYaHUzLy9ZWGZZTWZ3cVZ6SHV0M3JQTGk3RnhSVjR6SCsyYmpGWnJ1THR6Y1RoSTJqWHVBbmZMZjJicThuSlRIbnREWk0yZDFzUFlLTldVOEhURTRDYkdaa2sza2pHeGRFSmQ1Y3lBRnhKVENRbk56ZmZma0doQjVtMzdqODh5cmpnWUcvSDRxRE4xSzVZaVY0QmdTYnQ3RzF0NmVUZmpGWjE2eEYrNFR6VzF0azBybGtUVnljbjRxNGxjVFU1R2JpZDRKUjNjMmZETjkvZDYyTVZRaFJBa2dvaFNqZ1BGeGR1cEtVQjhGVHJBRmJ2MmNVLzI0Snd0TFBIeWQ2Qm8yZlBFQkorbkxLdXJ1UnFORnlLajZPS2x6Y090blk0Mk5teCs2Zlo5engrNEpqWGNiQzFvMkgxR2pTc1hvUFphMVlDOFBGdnZ4Ylkvc2tXcmZLdHErRHB5WW92dndaZ3g1SER2UHZMajd6U3N6ZlBkK3NPd0lEeEgrWkxjSFljUGN6NE9iUFJBZU9IdlV3WlIwZGVtLzQxRXhmTUpVZWpvWCs3RGhWcVlBWUFBQWcvU1VSQlZNYTJtdzd1WjhQK3ZTWTlLZFAvV2F4L29WTHB6OUcrSTFrNTJhemJHMEl6dnpyM2ZNOUNpSUpKVWlGRUNhZlQ2ZGl3Znk4T2RuYUVYVGlIdFpVMWpuYjJwR2RsOHNtY1djWjJTVGR1OFBGdnYvTHU0Q0ZVOGZLbWFTMC9tdGJ5dS8zbGV4ZjlBanVnVmx2blczL25yWXFDRW9POGZseStsTFNNREdJU0VnRFlkaVNVcUlUNEF0L1BvczBiK1hINVVyUTZIVzhOR2t6N3hrMEErUGo1WVV6NmN6NlQvcHpQaWNnTHZQUE1jemphMjlNdnNEM1dWbGJNWFBFdk45TFNxT0xsVGNlbS92UnMwNWFYcG53SndNZysvVGtURThXNnZTSDBDMngvei9jc2hDaVlKQlZDbEhEYmpvUnlLVjcvWlQ1aC9oeDZCUVF5c205L3ZsMzZONkcvTDZEWmlKY1k5OXp6RE83VXhXUjhnMkdjUW1IWXF0VzhOV2l3eWJvMmI3eHFzcHlqMGR6ekdQK0Y3T1pheXUweEhNZk9uZVhZdWJPQS92WUtRTXJObTR5YjlSTUhUNTlDcFZMeDFxREJ2UEJrRHdMSHZFNUdWaGFodnk5QWJXM041SVVMV0JtOGs5M0hqekh2dzAvNVk4TTZWdXphd1lqZWZRazZkSkMwakF4Q3dvK3pjTk1HdERvZEFHZGlvamdiRTNQcmZENkZmdTlDaU5za3FSQ2loRnU1YXljQTNWcTA0a3BpSWdDcVcxMytoaVJpMnQrTG1QYjNJcFA5UW45ZlFQeTFhMXlNaTZWZTFXcVVjWFEwOWpZVU5HRHlZbHdzQUxtNSt1VGg3OCsvTk5uKzVnL2Zjam54cXJHZHA2c2J6ZzRPeHUxYlp2d0l3Smp2WjdEM3hIRm1qSHFUamszOUFYMHZCNEN6b3lOYW5RNVhaMmMrZitrVk9qUnVtaStPM2dHQlZQUHhZZUtDdVZRdTcwMkZzcDRNYU4rUm5tM2FzbURET2k0blh1V0hzVy9qWDl1UGlPZ290aDBPWlZYd1R2YWVDT2RjVEF4ZUhoNlVjM01yNUtjcmhNaExrZ29oU3JpV2RldXg5NFRwWTZOYW5YNWVobFdUcDlMdmt3OTRyWGMvbm1yZGhuNmZmR0RTYnZQQi9YeS9iQW0vdmZlaHlUaURPMitKUE5lbEt3UEhmMlN5N3M3bE85ZFBHUDRxdmU4WVVQbkh4dlhHV01mTitwa1h1L2ZnOWQ3OWpOdXRWQ29tdmZvNktsVDMvT0p2VUswR2k4ZC9RV1oyTmdEcjkrOWwwZWFOeHUyR3gySWJWS3ZCSHgrUEorSDZOZGJzQ2VabVJnYURPbmE2NjNHRkVQY21TWVVRSlZ5N1JvM1pkR0NmeWJxTXpLeEM3UnQ2SmdMQTVLa1F5SDlycEV2ejVoeWNQWStkeDQ3dzY2b1Y1R28wL1A3K1I0ejhkaW9YNCtMWTg5TnNmbDYxbk1WYk50RzJZV1BlZnVaWnFuaDVHL2ZYYW5XOC9QVWtqcDAvaDVlSEIxKy9Ob3FmVmk1ai92cTFIRGx6eHVSYzVkM2NDeFc3alZxTmpWcC9pWHVwZTArT25EMURkSHc4djQvN2lQQUw1L255ei9tMHFsY1BnSDd0T3JCMjd4NEFCblo0b2xESEYwTGtKMG1GRUNWY05aOEtPTms3Y0RNemcreGMvUy8zNkt2NkFaQ0dub25mL2x2RmIvK3RNdG52V21vSyswNkdBN0R6NkJGNnRna3dicnZ6OW9kR3ErSGxxWk01ZnVFOGpXclVKT3o4T2JxOTl6L2o5amFqUmhoZnA2YW5NM0Q4Ui93dzltM2FObXdFZ0pXVmlzN05XbEREdHlLait3L0V6YmtNczk0WngvZkxsdUJmMisvLzdkMWRiRk5sSE1meDN4bWJ4R1F2aklLczdUQ1dqY0VVblJzUUo4a21oaXV6eEVRdVNJaTZ3SUtHUkVYamhZa2hKQ2pPWlVvbTRzWFVUREV4T3JKc3BDRW1lcUdPRUV4RVkzMGhXMUNqZTNIZHlsYlFNT2phcnUzeFl1c1JoTEhwR3JybWZEOVhwK2M4T2VmZlhqUy9uRHpQLzlIaHJvNTUvUVpaaHFGYkZ5L1d4ZEJsN1htelJSUFJpRXJjeGRwVjk3RGlpYmc2dXIrd3hwNzR3YWRTZC9HOG5nZllGYUVDc0ltdnp2d2tTVnJsY3V1YjNsN2RVZVJVMTRFbXJYOWloNTdmdGwyUDFENmdtcWQzSjFkWTZwM2pYazNHWXJvbE8xdk43Ujhxbm9oYjh5V3VaSnFtRWdsVCsrb2IxRHZRcDdycVRmSUh4eVJKVHgwNktQL1ltTHlOLzNUaGRDOWJMdStwazdydnpydXNjOFBCb0xwT2RrdVNHcG9icjdyL3FUTS9Xbk5CL3EvK3dJZzJyaTNYME9pbzFUVnpQQlRTM3JhM05Sd002dXpnZ0R4T2x5Nk1YMVNyOTVoR3pwL1h2dnFkODNvbVlFZUVDc0FHUEM2WFBFNm5IcXErWDJjSEJ2VFo2YTlWVTFGaFhlL3Q3MU5MUjdza2FVV2hRLzJCRVhXZStOSnFhclhuY0l0ZSt1QTlhL3lHSjNkT1RmWTBUV3YxeFBHbTE3WC9TSnYySDJtNzV2bi9ucXZoZERpMHRYYXo5WGt5RnJ2aGN0UDUrdFUvcEZidk1YbWNMdTE5ZklmV2w2M1Z1NTk0VlZaOHU3cS85Mm1kcDBTSG5ubE93OEV4UGZ2V0c2cTV1MkwybXdLNEJxRUNzSUVYSDYyM2p1OHRMWk9qb0VBdXgxUUh5eGUyUDZaN1NrcTFKRGRYSzZmN04yUVpocmJXYnRhMkI3ZG9kZkZLZVY5cDF1ZmZmYXZCMFhNS2hjT0tUazRxRm84cm5rakluRjZONFY2MlhGMEhtdVpVejVVdHZxV3BKYVBKNWxmWE0xdVBpdzFyeWhXWmpNNTR2YTU2a3phdUtiZVdwa3BTNDY3ZGtxUjFubFdxWEYybXJLd3NGZWJscWZQbFY3VWtOMjlPM3dQQTFZeDBGd0RndjZtcXFqS2w2KytEa1luTy9YbEJPWXV5dFRRL2Y4WXhmMTBhVnp5ZWtLT2c0Q1pXTmpmSlpiaytuNC8vVTlnZWJ5b0FwTldLd3FXemp1SE5BWkFaMlBvY0FBQ2tCS0VDQUFDa0JLRUNBQUNrQktFQ0FBQ2tCS0VDQUFDa0JLRUNBQUNrQktFQ0FBQ2tCS0VDQUFDa0JLRUN5RHdoU2JvME1aSHVPbXd2RkFrbkQ4TTNHZ2ZZQmFFQ3lEQ21hZlpJVXQrd1A5MmwyTjdJOU82cHBtbitudVpTZ0FXQlVBRmtudmNsNmJXakgrbm5Qd1oxT2N3Ymk1c3RGQW5yTi8rUURoNzlPSG1xTTUzMUFBc0ZHK0FBbVNlbnNyTHlVOE13dHFTN0VFaVNUa2Npa2RxZW5wNlp0MGtGYkdMUjdFTUFMRENKUUNEUVhsUlVGRElNNHpaSitaSnkwbDJVellSTjAveEZVbXMwR20wZ1VBQUFBQUFBQUFBQUFBQUFBQUFBQUFBQUFBQUFBQUFBQUFBQUFBQUFBQUFBQUFBQUFBQUFBQUFBQUFBQUFBQUFBQUFBQUFBQUFBQUFBQUFBQUFBQUFBQUFBQUFBQUFBQUFBQUFBQUFBQUFBQUFBQUFBQUFBQUFBQUFBQUFBQUFBQUFBcDl6Y1RLVHE1TUxRWXJBQUFBQUJKUlU1RXJrSmdnZz09IiwKCSJUaGVtZSIgOiAiIiwKCSJUeXBlIiA6ICJmbG93IiwKCSJWZXJzaW9uIiA6ICIyMSIKfQo="/>
    </extobj>
  </extobjs>
</s:customData>
</file>

<file path=customXml/itemProps7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演示</Application>
  <PresentationFormat>宽屏</PresentationFormat>
  <Paragraphs>412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cloud</cp:lastModifiedBy>
  <cp:revision>152</cp:revision>
  <dcterms:created xsi:type="dcterms:W3CDTF">2019-06-19T02:08:00Z</dcterms:created>
  <dcterms:modified xsi:type="dcterms:W3CDTF">2022-06-29T17:25:10Z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F81EFD6A0FC341F89B5F48FAC8A75BB8</vt:lpwstr>
  </property>
</Properties>
</file>