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9F5C-9194-4ECF-93CD-1EC26F208C3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3492-CDC4-4645-857F-42F3879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Exercise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: in the “TextFieldTest.java”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password field in the constructor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41" y="2685370"/>
            <a:ext cx="7815236" cy="9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0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: in the “TextFieldTest.java”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text Handler object in the constructor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and </a:t>
            </a:r>
            <a:r>
              <a:rPr lang="en-US" dirty="0" err="1" smtClean="0"/>
              <a:t>ActionListener</a:t>
            </a:r>
            <a:r>
              <a:rPr lang="en-US" dirty="0" smtClean="0"/>
              <a:t> to the </a:t>
            </a:r>
            <a:r>
              <a:rPr lang="en-US" dirty="0" err="1" smtClean="0"/>
              <a:t>textFields</a:t>
            </a:r>
            <a:r>
              <a:rPr lang="en-US" dirty="0" smtClean="0"/>
              <a:t> and pass the handler.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73" y="2593516"/>
            <a:ext cx="7532178" cy="76046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21" y="4361748"/>
            <a:ext cx="5984758" cy="14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: in the “TextFieldTest.java”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private class inside </a:t>
            </a:r>
            <a:r>
              <a:rPr lang="en-US" dirty="0" err="1" smtClean="0"/>
              <a:t>textFieldTest</a:t>
            </a:r>
            <a:r>
              <a:rPr lang="en-US" dirty="0" smtClean="0"/>
              <a:t>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6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: in the “TextFieldTest.java”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7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47" y="272136"/>
            <a:ext cx="9691184" cy="63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6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GuiExercise3.java main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JFrame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48" y="3382720"/>
            <a:ext cx="5929925" cy="10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2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GuiExercise3.java main class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64" y="2440528"/>
            <a:ext cx="8161897" cy="2952882"/>
          </a:xfrm>
        </p:spPr>
      </p:pic>
    </p:spTree>
    <p:extLst>
      <p:ext uri="{BB962C8B-B14F-4D97-AF65-F5344CB8AC3E}">
        <p14:creationId xmlns:p14="http://schemas.microsoft.com/office/powerpoint/2010/main" val="71659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Fields and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Event Driven :- the user can interact with the GUI components and this drives the system.</a:t>
            </a:r>
          </a:p>
          <a:p>
            <a:r>
              <a:rPr lang="en-US" dirty="0" smtClean="0"/>
              <a:t>This might include :  pressing buttons(clicking), typing, selecting from menu, moving mouse and </a:t>
            </a:r>
            <a:r>
              <a:rPr lang="en-US" dirty="0" err="1" smtClean="0"/>
              <a:t>etc</a:t>
            </a:r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java project with name “GuiExercise3”</a:t>
            </a:r>
          </a:p>
          <a:p>
            <a:r>
              <a:rPr lang="en-US" dirty="0" smtClean="0"/>
              <a:t>And it should have two classes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81" y="3328191"/>
            <a:ext cx="4658667" cy="20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0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: in the “TextFieldTest.java”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necessary libraries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13" y="3038780"/>
            <a:ext cx="6230322" cy="27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: in the “TextFieldTest.java”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  <a:r>
              <a:rPr lang="en-US" dirty="0" err="1" smtClean="0"/>
              <a:t>Jframe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Declare three </a:t>
            </a:r>
            <a:r>
              <a:rPr lang="en-US" dirty="0" err="1" smtClean="0"/>
              <a:t>textfields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92" y="2394456"/>
            <a:ext cx="6942174" cy="96867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8" y="3910488"/>
            <a:ext cx="6161457" cy="22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: in the “TextFieldTest.java”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688" y="1918615"/>
            <a:ext cx="10515600" cy="4351338"/>
          </a:xfrm>
        </p:spPr>
        <p:txBody>
          <a:bodyPr/>
          <a:lstStyle/>
          <a:p>
            <a:r>
              <a:rPr lang="en-US" dirty="0" smtClean="0"/>
              <a:t>Create a constructor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22" y="2950770"/>
            <a:ext cx="6390889" cy="30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: in the “TextFieldTest.java”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: in the “TextFieldTest.java”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“super” and Layout in the constructor.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70" y="3187647"/>
            <a:ext cx="7527884" cy="21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: in the “TextFieldTest.java”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three declared text fields in the constructor.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06" y="2867162"/>
            <a:ext cx="8244773" cy="278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4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224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GUI Exercise 3</vt:lpstr>
      <vt:lpstr>Text Fields and Event Handling</vt:lpstr>
      <vt:lpstr>Todo</vt:lpstr>
      <vt:lpstr>Todo : in the “TextFieldTest.java” file </vt:lpstr>
      <vt:lpstr>Todo : in the “TextFieldTest.java” file </vt:lpstr>
      <vt:lpstr>Todo : in the “TextFieldTest.java” file </vt:lpstr>
      <vt:lpstr>Todo : in the “TextFieldTest.java” file </vt:lpstr>
      <vt:lpstr>Todo : in the “TextFieldTest.java” file </vt:lpstr>
      <vt:lpstr>Todo : in the “TextFieldTest.java” file </vt:lpstr>
      <vt:lpstr>Todo : in the “TextFieldTest.java” file </vt:lpstr>
      <vt:lpstr>Todo : in the “TextFieldTest.java” file </vt:lpstr>
      <vt:lpstr>Todo : in the “TextFieldTest.java” file </vt:lpstr>
      <vt:lpstr>Todo : in the “TextFieldTest.java” file </vt:lpstr>
      <vt:lpstr>PowerPoint Presentation</vt:lpstr>
      <vt:lpstr>In the GuiExercise3.java main class</vt:lpstr>
      <vt:lpstr>In the GuiExercise3.java main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Exercise 3</dc:title>
  <dc:creator>Kidus</dc:creator>
  <cp:lastModifiedBy>Kidus</cp:lastModifiedBy>
  <cp:revision>14</cp:revision>
  <dcterms:created xsi:type="dcterms:W3CDTF">2022-08-29T05:08:17Z</dcterms:created>
  <dcterms:modified xsi:type="dcterms:W3CDTF">2022-08-29T06:16:21Z</dcterms:modified>
</cp:coreProperties>
</file>