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E34-7442-43C5-B883-01CC61A2841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37C7-D9DA-43BE-88DA-546CF02E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E34-7442-43C5-B883-01CC61A2841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37C7-D9DA-43BE-88DA-546CF02E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E34-7442-43C5-B883-01CC61A2841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37C7-D9DA-43BE-88DA-546CF02E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E34-7442-43C5-B883-01CC61A2841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37C7-D9DA-43BE-88DA-546CF02E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9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E34-7442-43C5-B883-01CC61A2841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37C7-D9DA-43BE-88DA-546CF02E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3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E34-7442-43C5-B883-01CC61A2841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37C7-D9DA-43BE-88DA-546CF02E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6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E34-7442-43C5-B883-01CC61A2841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37C7-D9DA-43BE-88DA-546CF02E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E34-7442-43C5-B883-01CC61A2841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37C7-D9DA-43BE-88DA-546CF02E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9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E34-7442-43C5-B883-01CC61A2841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37C7-D9DA-43BE-88DA-546CF02E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7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E34-7442-43C5-B883-01CC61A2841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37C7-D9DA-43BE-88DA-546CF02E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0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E34-7442-43C5-B883-01CC61A2841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37C7-D9DA-43BE-88DA-546CF02E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AE34-7442-43C5-B883-01CC61A2841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937C7-D9DA-43BE-88DA-546CF02E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4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GUI Drag &amp;Drop Exercise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Next 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5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: Rename the text fields with blank text. You can set the size of the field with end points on the box.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75" y="2003187"/>
            <a:ext cx="4837525" cy="3738087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12" y="2003187"/>
            <a:ext cx="4932052" cy="386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2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Rename the buttons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79" y="1690688"/>
            <a:ext cx="6357568" cy="4840943"/>
          </a:xfrm>
        </p:spPr>
      </p:pic>
    </p:spTree>
    <p:extLst>
      <p:ext uri="{BB962C8B-B14F-4D97-AF65-F5344CB8AC3E}">
        <p14:creationId xmlns:p14="http://schemas.microsoft.com/office/powerpoint/2010/main" val="332387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: change the variable name of the two text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edit the variable name of a text field, you should right click on it and select ‘Change Variable Name’</a:t>
            </a:r>
          </a:p>
          <a:p>
            <a:r>
              <a:rPr lang="en-US" dirty="0" smtClean="0"/>
              <a:t>Change the first text field variable name to “textField1”</a:t>
            </a:r>
          </a:p>
          <a:p>
            <a:r>
              <a:rPr lang="en-US" dirty="0" smtClean="0"/>
              <a:t>Change the second text field variable name to “textField2”</a:t>
            </a:r>
          </a:p>
          <a:p>
            <a:endParaRPr lang="en-US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32" y="4001294"/>
            <a:ext cx="3477110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3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Change the variable name of the two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 name of “Find Area” button  - ‘</a:t>
            </a:r>
            <a:r>
              <a:rPr lang="en-US" dirty="0" err="1" smtClean="0"/>
              <a:t>areaButton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The variable name of “Exit” button – ‘</a:t>
            </a:r>
            <a:r>
              <a:rPr lang="en-US" dirty="0" err="1" smtClean="0"/>
              <a:t>exitButton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5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: double click on “Find Area” button to go to the source code that is generated by the IDE.</a:t>
            </a:r>
            <a:endParaRPr lang="en-US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98" y="3068665"/>
            <a:ext cx="10229502" cy="1459067"/>
          </a:xfrm>
        </p:spPr>
      </p:pic>
    </p:spTree>
    <p:extLst>
      <p:ext uri="{BB962C8B-B14F-4D97-AF65-F5344CB8AC3E}">
        <p14:creationId xmlns:p14="http://schemas.microsoft.com/office/powerpoint/2010/main" val="1656067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Write the following code in its method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02" y="2696705"/>
            <a:ext cx="10745298" cy="2758697"/>
          </a:xfrm>
        </p:spPr>
      </p:pic>
    </p:spTree>
    <p:extLst>
      <p:ext uri="{BB962C8B-B14F-4D97-AF65-F5344CB8AC3E}">
        <p14:creationId xmlns:p14="http://schemas.microsoft.com/office/powerpoint/2010/main" val="131853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Todo</a:t>
            </a:r>
            <a:r>
              <a:rPr lang="en-US" sz="3200" dirty="0" smtClean="0"/>
              <a:t>: double click on “Exit” button to go to the source code that is generated by the IDE.</a:t>
            </a:r>
            <a:br>
              <a:rPr lang="en-US" sz="3200" dirty="0" smtClean="0"/>
            </a:br>
            <a:r>
              <a:rPr lang="en-US" sz="3200" dirty="0" smtClean="0"/>
              <a:t>And add the code below in to its method</a:t>
            </a:r>
            <a:endParaRPr lang="en-US" sz="32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57" y="3409628"/>
            <a:ext cx="10354286" cy="1010969"/>
          </a:xfrm>
        </p:spPr>
      </p:pic>
    </p:spTree>
    <p:extLst>
      <p:ext uri="{BB962C8B-B14F-4D97-AF65-F5344CB8AC3E}">
        <p14:creationId xmlns:p14="http://schemas.microsoft.com/office/powerpoint/2010/main" val="158154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run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the GUI you built, you should right click on the “AreaCalculatorFrame.java” form projects view </a:t>
            </a:r>
            <a:r>
              <a:rPr lang="en-US" smtClean="0"/>
              <a:t>and select ”</a:t>
            </a:r>
            <a:r>
              <a:rPr lang="en-US" dirty="0" err="1" smtClean="0"/>
              <a:t>Run</a:t>
            </a:r>
            <a:r>
              <a:rPr lang="en-US" dirty="0" smtClean="0"/>
              <a:t> File”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6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84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5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Create a new project named “</a:t>
            </a:r>
            <a:r>
              <a:rPr lang="en-US" dirty="0" err="1" smtClean="0"/>
              <a:t>JavaAreaCalculatorGUI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86" y="2832173"/>
            <a:ext cx="6660227" cy="2034295"/>
          </a:xfrm>
        </p:spPr>
      </p:pic>
    </p:spTree>
    <p:extLst>
      <p:ext uri="{BB962C8B-B14F-4D97-AF65-F5344CB8AC3E}">
        <p14:creationId xmlns:p14="http://schemas.microsoft.com/office/powerpoint/2010/main" val="2560527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8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Right click on the package and create a new </a:t>
            </a:r>
            <a:r>
              <a:rPr lang="en-US" dirty="0" err="1" smtClean="0"/>
              <a:t>JFrame</a:t>
            </a:r>
            <a:r>
              <a:rPr lang="en-US" dirty="0" smtClean="0"/>
              <a:t> Form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37" y="2053575"/>
            <a:ext cx="6654599" cy="4192242"/>
          </a:xfrm>
        </p:spPr>
      </p:pic>
    </p:spTree>
    <p:extLst>
      <p:ext uri="{BB962C8B-B14F-4D97-AF65-F5344CB8AC3E}">
        <p14:creationId xmlns:p14="http://schemas.microsoft.com/office/powerpoint/2010/main" val="142078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give the name of the </a:t>
            </a:r>
            <a:r>
              <a:rPr lang="en-US" dirty="0" err="1" smtClean="0"/>
              <a:t>Jframe</a:t>
            </a:r>
            <a:r>
              <a:rPr lang="en-US" dirty="0" smtClean="0"/>
              <a:t> Form class “</a:t>
            </a:r>
            <a:r>
              <a:rPr lang="en-US" dirty="0" err="1" smtClean="0"/>
              <a:t>AreaCalculatorFrame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98" y="1690688"/>
            <a:ext cx="7652604" cy="5212333"/>
          </a:xfrm>
        </p:spPr>
      </p:pic>
    </p:spTree>
    <p:extLst>
      <p:ext uri="{BB962C8B-B14F-4D97-AF65-F5344CB8AC3E}">
        <p14:creationId xmlns:p14="http://schemas.microsoft.com/office/powerpoint/2010/main" val="346225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End up with a blank Frame and a drag and drop items on the left.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30" y="1948370"/>
            <a:ext cx="9240540" cy="4105848"/>
          </a:xfrm>
        </p:spPr>
      </p:pic>
    </p:spTree>
    <p:extLst>
      <p:ext uri="{BB962C8B-B14F-4D97-AF65-F5344CB8AC3E}">
        <p14:creationId xmlns:p14="http://schemas.microsoft.com/office/powerpoint/2010/main" val="328746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Drag and drop 2 “Label” items form “Swing Controls” in the left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01" y="1690688"/>
            <a:ext cx="6172726" cy="4676748"/>
          </a:xfrm>
        </p:spPr>
      </p:pic>
    </p:spTree>
    <p:extLst>
      <p:ext uri="{BB962C8B-B14F-4D97-AF65-F5344CB8AC3E}">
        <p14:creationId xmlns:p14="http://schemas.microsoft.com/office/powerpoint/2010/main" val="177420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Try to edit the labels by double clicking inside it (or.. Right click then “Edit Text”)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46" y="1690688"/>
            <a:ext cx="6064308" cy="4886772"/>
          </a:xfrm>
        </p:spPr>
      </p:pic>
    </p:spTree>
    <p:extLst>
      <p:ext uri="{BB962C8B-B14F-4D97-AF65-F5344CB8AC3E}">
        <p14:creationId xmlns:p14="http://schemas.microsoft.com/office/powerpoint/2010/main" val="126293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add two ‘</a:t>
            </a:r>
            <a:r>
              <a:rPr lang="en-US" dirty="0" err="1" smtClean="0"/>
              <a:t>TextField</a:t>
            </a:r>
            <a:r>
              <a:rPr lang="en-US" dirty="0" smtClean="0"/>
              <a:t>’ items form the Swing Controls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75" y="1690688"/>
            <a:ext cx="6758106" cy="5265222"/>
          </a:xfrm>
        </p:spPr>
      </p:pic>
    </p:spTree>
    <p:extLst>
      <p:ext uri="{BB962C8B-B14F-4D97-AF65-F5344CB8AC3E}">
        <p14:creationId xmlns:p14="http://schemas.microsoft.com/office/powerpoint/2010/main" val="8970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add two buttons form the Swing Controls section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04" y="1851176"/>
            <a:ext cx="6274104" cy="4784569"/>
          </a:xfrm>
        </p:spPr>
      </p:pic>
    </p:spTree>
    <p:extLst>
      <p:ext uri="{BB962C8B-B14F-4D97-AF65-F5344CB8AC3E}">
        <p14:creationId xmlns:p14="http://schemas.microsoft.com/office/powerpoint/2010/main" val="19964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330</Words>
  <Application>Microsoft Office PowerPoint</Application>
  <PresentationFormat>Widescreen</PresentationFormat>
  <Paragraphs>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Java GUI Drag &amp;Drop Exercise 1</vt:lpstr>
      <vt:lpstr>Todo: Create a new project named “JavaAreaCalculatorGUI”</vt:lpstr>
      <vt:lpstr>Todo: Right click on the package and create a new JFrame Form</vt:lpstr>
      <vt:lpstr>Todo: give the name of the Jframe Form class “AreaCalculatorFrame”</vt:lpstr>
      <vt:lpstr>Now You End up with a blank Frame and a drag and drop items on the left.</vt:lpstr>
      <vt:lpstr>Todo: Drag and drop 2 “Label” items form “Swing Controls” in the left</vt:lpstr>
      <vt:lpstr>Todo: Try to edit the labels by double clicking inside it (or.. Right click then “Edit Text”)</vt:lpstr>
      <vt:lpstr>Todo: add two ‘TextField’ items form the Swing Controls</vt:lpstr>
      <vt:lpstr>Todo: add two buttons form the Swing Controls section</vt:lpstr>
      <vt:lpstr>Todo: Rename the text fields with blank text. You can set the size of the field with end points on the box.</vt:lpstr>
      <vt:lpstr>Todo: Rename the buttons</vt:lpstr>
      <vt:lpstr>Todo: change the variable name of the two text boxes</vt:lpstr>
      <vt:lpstr>Todo: Change the variable name of the two buttons</vt:lpstr>
      <vt:lpstr>Todo: double click on “Find Area” button to go to the source code that is generated by the IDE.</vt:lpstr>
      <vt:lpstr>Todo: Write the following code in its method</vt:lpstr>
      <vt:lpstr>Todo: double click on “Exit” button to go to the source code that is generated by the IDE. And add the code below in to its method</vt:lpstr>
      <vt:lpstr>Todo: run the program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GUI Drag &amp;Drop Exercise 1</dc:title>
  <dc:creator>Kidus</dc:creator>
  <cp:lastModifiedBy>Kidus</cp:lastModifiedBy>
  <cp:revision>16</cp:revision>
  <dcterms:created xsi:type="dcterms:W3CDTF">2022-08-31T04:49:01Z</dcterms:created>
  <dcterms:modified xsi:type="dcterms:W3CDTF">2022-08-31T05:33:49Z</dcterms:modified>
</cp:coreProperties>
</file>