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1791-2C8B-424C-AE68-BE707A377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0D3C1-5055-4CC4-9CF6-0F048BA19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6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FEAF-5652-4FA8-BD45-146013F5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B6B6-AA25-4D4E-AE2A-5012CD88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172802" cy="4029850"/>
          </a:xfrm>
        </p:spPr>
        <p:txBody>
          <a:bodyPr>
            <a:normAutofit/>
          </a:bodyPr>
          <a:lstStyle/>
          <a:p>
            <a:r>
              <a:rPr lang="en-US" dirty="0"/>
              <a:t>An algorithm is a list of steps that is used to solve a problem</a:t>
            </a:r>
          </a:p>
          <a:p>
            <a:r>
              <a:rPr lang="en-US" dirty="0"/>
              <a:t>All algorithms have the following characteristics:</a:t>
            </a:r>
          </a:p>
          <a:p>
            <a:pPr lvl="1" fontAlgn="base"/>
            <a:r>
              <a:rPr lang="en-US" dirty="0"/>
              <a:t>It should terminate after a finite time.</a:t>
            </a:r>
          </a:p>
          <a:p>
            <a:pPr lvl="1" fontAlgn="base"/>
            <a:r>
              <a:rPr lang="en-US" dirty="0"/>
              <a:t>It should produce at least one output.</a:t>
            </a:r>
          </a:p>
          <a:p>
            <a:pPr lvl="1" fontAlgn="base"/>
            <a:r>
              <a:rPr lang="en-US" dirty="0"/>
              <a:t>It should take zero or more input.</a:t>
            </a:r>
          </a:p>
          <a:p>
            <a:pPr lvl="1" fontAlgn="base"/>
            <a:r>
              <a:rPr lang="en-US" dirty="0"/>
              <a:t>It should be deterministic means giving the same output for the same input case.</a:t>
            </a:r>
          </a:p>
          <a:p>
            <a:pPr lvl="1" fontAlgn="base"/>
            <a:r>
              <a:rPr lang="en-US" dirty="0"/>
              <a:t>Every step in the algorithm must be effective i.e. every step should do some work.</a:t>
            </a:r>
          </a:p>
        </p:txBody>
      </p:sp>
    </p:spTree>
    <p:extLst>
      <p:ext uri="{BB962C8B-B14F-4D97-AF65-F5344CB8AC3E}">
        <p14:creationId xmlns:p14="http://schemas.microsoft.com/office/powerpoint/2010/main" val="342654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BD05-0C38-4CD6-AD2A-8E90987A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&amp;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D521-9E33-49BB-A4E1-8A60162A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part of these characteristics is that an algorithm is deterministic</a:t>
            </a:r>
          </a:p>
          <a:p>
            <a:r>
              <a:rPr lang="en-US" dirty="0"/>
              <a:t>When a function is given the same input, it should always produce the same output</a:t>
            </a:r>
          </a:p>
          <a:p>
            <a:r>
              <a:rPr lang="en-US" dirty="0"/>
              <a:t>Algorithms should also have clearly defined and expected outputs. You should be able to predict the output for any valid input</a:t>
            </a:r>
          </a:p>
        </p:txBody>
      </p:sp>
    </p:spTree>
    <p:extLst>
      <p:ext uri="{BB962C8B-B14F-4D97-AF65-F5344CB8AC3E}">
        <p14:creationId xmlns:p14="http://schemas.microsoft.com/office/powerpoint/2010/main" val="81761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74F7-7172-41F1-A5FB-8218B1AF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Language-neutral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F800F-EBD0-45F7-AFA3-9DD8762D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and the code that implements it are disconnected</a:t>
            </a:r>
          </a:p>
          <a:p>
            <a:r>
              <a:rPr lang="en-US" dirty="0"/>
              <a:t>An algorithm must be able to be implemented in any programming language. </a:t>
            </a:r>
          </a:p>
          <a:p>
            <a:r>
              <a:rPr lang="en-US" dirty="0"/>
              <a:t>Some programming languages may be better than others for certain tasks, but you should be able to use any language</a:t>
            </a:r>
          </a:p>
          <a:p>
            <a:r>
              <a:rPr lang="en-US" dirty="0"/>
              <a:t>When programming algorithms, you should first plan the algorithm, and then implement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0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1F8E-AC71-4679-BB9D-A8BCB458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A971-7ECA-4C69-9234-19036EABE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Modelling algorithms using both text and flowcharts is an essential skill, both for programming, and for the AP exam</a:t>
            </a:r>
          </a:p>
          <a:p>
            <a:r>
              <a:rPr lang="en-US" dirty="0"/>
              <a:t>This is also highly recommended throughout the year, especially for highly dense algorithms</a:t>
            </a:r>
          </a:p>
        </p:txBody>
      </p:sp>
    </p:spTree>
    <p:extLst>
      <p:ext uri="{BB962C8B-B14F-4D97-AF65-F5344CB8AC3E}">
        <p14:creationId xmlns:p14="http://schemas.microsoft.com/office/powerpoint/2010/main" val="245320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9578-7019-4D05-B721-DF8C0881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Algorithms: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04A2-A884-4FCB-8375-56B8CA86A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modeling is thankfully quite easy! Just write out what your program is going to do step by step</a:t>
            </a:r>
          </a:p>
          <a:p>
            <a:r>
              <a:rPr lang="en-US" dirty="0"/>
              <a:t>For conditional statements, just include the word if before the step that is conditional</a:t>
            </a:r>
          </a:p>
          <a:p>
            <a:r>
              <a:rPr lang="en-US" dirty="0"/>
              <a:t>These lists of steps should also be short. You don’t need a written step for every line of code, only important stuff</a:t>
            </a:r>
          </a:p>
        </p:txBody>
      </p:sp>
    </p:spTree>
    <p:extLst>
      <p:ext uri="{BB962C8B-B14F-4D97-AF65-F5344CB8AC3E}">
        <p14:creationId xmlns:p14="http://schemas.microsoft.com/office/powerpoint/2010/main" val="12208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B80F-5111-4F1D-89F9-CB50DCC6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Algorithms: Flowcharting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61EBA-129F-484B-AF6A-CB040FC2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118452" cy="3599316"/>
          </a:xfrm>
        </p:spPr>
        <p:txBody>
          <a:bodyPr/>
          <a:lstStyle/>
          <a:p>
            <a:r>
              <a:rPr lang="en-US" dirty="0"/>
              <a:t>When flowcharting, you are using the shapes to the left to build out the steps and flow of an algorithm</a:t>
            </a:r>
          </a:p>
          <a:p>
            <a:r>
              <a:rPr lang="en-US" dirty="0"/>
              <a:t>The objective here is just to model the algorithm, not every single line of code</a:t>
            </a:r>
          </a:p>
          <a:p>
            <a:r>
              <a:rPr lang="en-US" dirty="0"/>
              <a:t>These will be on the AP exam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DCE3B-A542-4CCE-81E5-7319713D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722" y="1561863"/>
            <a:ext cx="5919418" cy="510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9883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3487</TotalTime>
  <Words>347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Algorithms</vt:lpstr>
      <vt:lpstr>What is an algorithm?</vt:lpstr>
      <vt:lpstr>Inputs &amp; Outputs</vt:lpstr>
      <vt:lpstr>Language-neutral</vt:lpstr>
      <vt:lpstr>Modeling Algorithms</vt:lpstr>
      <vt:lpstr>Modeling Algorithms: Text</vt:lpstr>
      <vt:lpstr>Modeling Algorithms: Flowcharting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</dc:title>
  <dc:creator>Enzo</dc:creator>
  <cp:lastModifiedBy>Enzo</cp:lastModifiedBy>
  <cp:revision>11</cp:revision>
  <dcterms:created xsi:type="dcterms:W3CDTF">2022-10-17T11:38:41Z</dcterms:created>
  <dcterms:modified xsi:type="dcterms:W3CDTF">2022-10-19T21:46:03Z</dcterms:modified>
</cp:coreProperties>
</file>