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E331C-8839-457E-88B1-B76F851A2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complexity &amp; unsolvable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F014E1-D8BD-469F-9988-AC0B94E50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D5D53-AE8D-4DBD-9C26-6ED93709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2FAB7A-E987-4C8D-90B6-404AE554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designing algorithms, it is extremely important to keep in mind how long the algorithm takes to run</a:t>
            </a:r>
          </a:p>
          <a:p>
            <a:r>
              <a:rPr lang="en-US" dirty="0"/>
              <a:t>We can then use this measurement to rank the efficiency of algorithms, and to determine if a problem can be solved at all</a:t>
            </a:r>
          </a:p>
          <a:p>
            <a:r>
              <a:rPr lang="en-US" dirty="0"/>
              <a:t>We measure this with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1939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7534C-8382-47A7-8052-7355422D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1A29FD-4B50-4BA1-9036-0B24EA02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express time complexity using O notation, with the big O standing for order, and the optional n representing the number of items the algorithm is to be run on</a:t>
            </a:r>
          </a:p>
          <a:p>
            <a:r>
              <a:rPr lang="en-US" dirty="0"/>
              <a:t>Inside the O is a mathematical expression representing the number of significant operations needed to process the data</a:t>
            </a:r>
          </a:p>
          <a:p>
            <a:r>
              <a:rPr lang="en-US" dirty="0"/>
              <a:t>We use n to indicate that a number of operations is repeated for each item the algorithm is to be run on</a:t>
            </a:r>
          </a:p>
          <a:p>
            <a:r>
              <a:rPr lang="en-US" dirty="0"/>
              <a:t>This is then generalized to a class of algorithm represented by a class of algorithm</a:t>
            </a:r>
          </a:p>
          <a:p>
            <a:r>
              <a:rPr lang="en-US" dirty="0"/>
              <a:t>If this sounds confusing, it will become much simpler when with examples </a:t>
            </a:r>
          </a:p>
        </p:txBody>
      </p:sp>
    </p:spTree>
    <p:extLst>
      <p:ext uri="{BB962C8B-B14F-4D97-AF65-F5344CB8AC3E}">
        <p14:creationId xmlns:p14="http://schemas.microsoft.com/office/powerpoint/2010/main" val="161330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7314F-FD4C-4128-971B-D0E728B6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O(1) – Static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226AB7-0FC3-4DB4-B87B-6A08567D1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2052918"/>
            <a:ext cx="6270171" cy="4195481"/>
          </a:xfrm>
        </p:spPr>
        <p:txBody>
          <a:bodyPr/>
          <a:lstStyle/>
          <a:p>
            <a:r>
              <a:rPr lang="en-US" dirty="0"/>
              <a:t>Static time algorithms have a fixed number of operations, not dependent on the number of input operations</a:t>
            </a:r>
          </a:p>
          <a:p>
            <a:r>
              <a:rPr lang="en-US" dirty="0"/>
              <a:t>As an example: Finding a missing pen by going to the main office and making an angry PA announcement to the whole school</a:t>
            </a:r>
          </a:p>
          <a:p>
            <a:r>
              <a:rPr lang="en-US" dirty="0"/>
              <a:t>Example: Finding the median value in a sorted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320FFB-826F-4DE4-87C0-ABE12796D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901" y="1370491"/>
            <a:ext cx="32099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8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625178-973E-48DF-8605-A2E1DC53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O(n) - Linier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7F647F-0EFD-4E3F-B50E-8E0AFB52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2" y="2052918"/>
            <a:ext cx="5259219" cy="4195481"/>
          </a:xfrm>
        </p:spPr>
        <p:txBody>
          <a:bodyPr/>
          <a:lstStyle/>
          <a:p>
            <a:r>
              <a:rPr lang="en-US" dirty="0"/>
              <a:t>Linier time programs have a number of steps that is a multiple of the size of the list</a:t>
            </a:r>
          </a:p>
          <a:p>
            <a:r>
              <a:rPr lang="en-US" dirty="0"/>
              <a:t>Example: Finding a missing pen by asking each student individually</a:t>
            </a:r>
          </a:p>
          <a:p>
            <a:r>
              <a:rPr lang="en-US" dirty="0"/>
              <a:t>Example: Finding the smallest element in a list</a:t>
            </a:r>
          </a:p>
          <a:p>
            <a:r>
              <a:rPr lang="en-US" dirty="0"/>
              <a:t>Example: Finding the sum of an array</a:t>
            </a:r>
          </a:p>
          <a:p>
            <a:r>
              <a:rPr lang="en-US" dirty="0"/>
              <a:t>Example: Sequential or linier search</a:t>
            </a:r>
          </a:p>
        </p:txBody>
      </p:sp>
    </p:spTree>
    <p:extLst>
      <p:ext uri="{BB962C8B-B14F-4D97-AF65-F5344CB8AC3E}">
        <p14:creationId xmlns:p14="http://schemas.microsoft.com/office/powerpoint/2010/main" val="96220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E948DC-72B2-4E20-A271-7C05B01A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O(n^2) – quadratic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E71E50-036B-45E7-B038-22E8CA4F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where the number of steps is equal to the size of the input squared</a:t>
            </a:r>
          </a:p>
          <a:p>
            <a:r>
              <a:rPr lang="en-US" dirty="0"/>
              <a:t>Example: Asking every student about every other student’s knowledge of the pen</a:t>
            </a:r>
          </a:p>
          <a:p>
            <a:r>
              <a:rPr lang="en-US" dirty="0"/>
              <a:t>Example: Checking each element of a list one at a time for duplicates</a:t>
            </a:r>
          </a:p>
        </p:txBody>
      </p:sp>
    </p:spTree>
    <p:extLst>
      <p:ext uri="{BB962C8B-B14F-4D97-AF65-F5344CB8AC3E}">
        <p14:creationId xmlns:p14="http://schemas.microsoft.com/office/powerpoint/2010/main" val="34893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A0228E-3395-4987-8B80-2BCF099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O(2^n) – Exponential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0B7DCF-0BA2-4512-B2BD-2ED84D15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run of the algorithm creates another level, which creates another level, going n levels deep</a:t>
            </a:r>
          </a:p>
          <a:p>
            <a:r>
              <a:rPr lang="en-US" dirty="0"/>
              <a:t>This is highly sub-optimal, and these programs can take forever to run</a:t>
            </a:r>
          </a:p>
          <a:p>
            <a:r>
              <a:rPr lang="en-US" dirty="0"/>
              <a:t>These are almost always a result of trying to brute-force a valid solution to a problem involving a list</a:t>
            </a:r>
          </a:p>
          <a:p>
            <a:r>
              <a:rPr lang="en-US" dirty="0"/>
              <a:t>Example: Traveling salesmen problem – Trying to find the shortest route for a salesmen to travel between houses by brute force</a:t>
            </a:r>
          </a:p>
        </p:txBody>
      </p:sp>
    </p:spTree>
    <p:extLst>
      <p:ext uri="{BB962C8B-B14F-4D97-AF65-F5344CB8AC3E}">
        <p14:creationId xmlns:p14="http://schemas.microsoft.com/office/powerpoint/2010/main" val="287685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C29027-33A3-4B78-9903-9A0C451F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O(log(n)) – Logarithmic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B240B0-D2B5-4002-8F0F-C3AE9348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Logarithmic time is considered highly optimal</a:t>
            </a:r>
          </a:p>
          <a:p>
            <a:r>
              <a:rPr lang="en-US" dirty="0"/>
              <a:t>It exists when the number of steps gets smaller as the data gets bigger</a:t>
            </a:r>
          </a:p>
          <a:p>
            <a:r>
              <a:rPr lang="en-US" dirty="0"/>
              <a:t>This usually occurs by splitting the data into smaller parts as the program runs</a:t>
            </a:r>
          </a:p>
          <a:p>
            <a:r>
              <a:rPr lang="en-US" dirty="0"/>
              <a:t>Example: Finding the pen by splitting the class into two groups, then splitting those groups, and then splitting those groups until I find the pen</a:t>
            </a:r>
          </a:p>
        </p:txBody>
      </p:sp>
    </p:spTree>
    <p:extLst>
      <p:ext uri="{BB962C8B-B14F-4D97-AF65-F5344CB8AC3E}">
        <p14:creationId xmlns:p14="http://schemas.microsoft.com/office/powerpoint/2010/main" val="160921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Really unsolvable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3240"/>
            <a:ext cx="8946541" cy="47551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problems are literally unsolvable, ever</a:t>
            </a:r>
          </a:p>
          <a:p>
            <a:r>
              <a:rPr lang="en-US" dirty="0" smtClean="0"/>
              <a:t>For a program to be considered solvable, a computer must be able to produce a definitive yes or no answer for every valid input</a:t>
            </a:r>
          </a:p>
          <a:p>
            <a:r>
              <a:rPr lang="en-US" dirty="0" smtClean="0"/>
              <a:t>Example: Halting problem – The halting problem asks us to devise an algorithm that determines if a program will ever end</a:t>
            </a:r>
          </a:p>
          <a:p>
            <a:r>
              <a:rPr lang="en-US" dirty="0" smtClean="0"/>
              <a:t>How can we tell if a program is just running for an extremely long time, or will actually never end?</a:t>
            </a:r>
          </a:p>
          <a:p>
            <a:pPr lvl="1"/>
            <a:r>
              <a:rPr lang="en-US" dirty="0" smtClean="0"/>
              <a:t>We can’t. It doesn’t matter how much compute you throw at it, this problem is beyond the capabilities for computers to solve</a:t>
            </a:r>
          </a:p>
          <a:p>
            <a:pPr lvl="1"/>
            <a:r>
              <a:rPr lang="en-US" dirty="0" smtClean="0"/>
              <a:t>The explanation for why is </a:t>
            </a:r>
            <a:r>
              <a:rPr lang="en-US" i="1" dirty="0" smtClean="0"/>
              <a:t>really long</a:t>
            </a:r>
            <a:r>
              <a:rPr lang="en-US" dirty="0" smtClean="0"/>
              <a:t>, but quite interesting. If you are interested, see the Kahn academy article:</a:t>
            </a:r>
          </a:p>
          <a:p>
            <a:pPr lvl="1"/>
            <a:r>
              <a:rPr lang="en-US" dirty="0"/>
              <a:t>https://www.khanacademy.org/computing/ap-computer-science-principles/algorithms-101/solving-hard-problems/a/undecidable-problems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667</TotalTime>
  <Words>593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Time complexity &amp; unsolvable problems</vt:lpstr>
      <vt:lpstr>Time complexity</vt:lpstr>
      <vt:lpstr>O notation</vt:lpstr>
      <vt:lpstr>O(1) – Static time</vt:lpstr>
      <vt:lpstr>O(n) - Linier time</vt:lpstr>
      <vt:lpstr>O(n^2) – quadratic time</vt:lpstr>
      <vt:lpstr>O(2^n) – Exponential time</vt:lpstr>
      <vt:lpstr>O(log(n)) – Logarithmic time</vt:lpstr>
      <vt:lpstr>Really unsolvable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 &amp; unsolvable problems</dc:title>
  <dc:creator>Enzo</dc:creator>
  <cp:lastModifiedBy>Enzo D'Amato</cp:lastModifiedBy>
  <cp:revision>18</cp:revision>
  <dcterms:created xsi:type="dcterms:W3CDTF">2022-10-19T11:09:16Z</dcterms:created>
  <dcterms:modified xsi:type="dcterms:W3CDTF">2022-10-19T22:18:04Z</dcterms:modified>
</cp:coreProperties>
</file>