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79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64E5-F74B-459B-9FC7-48F55D9F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E9D56-016E-4411-A24F-4E957D23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now going to go over a few examples of broken programs, and fix each one individually</a:t>
            </a:r>
          </a:p>
        </p:txBody>
      </p:sp>
    </p:spTree>
    <p:extLst>
      <p:ext uri="{BB962C8B-B14F-4D97-AF65-F5344CB8AC3E}">
        <p14:creationId xmlns:p14="http://schemas.microsoft.com/office/powerpoint/2010/main" val="3259309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A827C-DC2C-4352-9C22-22259282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printing hello a number of times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B4155B-0E26-4B59-BF7A-7D3DC55C7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3115954"/>
            <a:ext cx="3171825" cy="1743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74EE3A-12F7-405A-88B4-010EAE425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640" y="3355675"/>
            <a:ext cx="6858168" cy="126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41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8B80-5F0D-43D9-A938-5AB72D505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Adding program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4A657E-037B-4E98-8003-E9343F007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04" y="2622250"/>
            <a:ext cx="3943350" cy="3267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1EA3BD-E448-46E1-A437-573680418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854" y="2352675"/>
            <a:ext cx="10858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34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8337-3C46-4DEA-9E4A-9B4DC7C8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– First, middle,  and last letters in string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92851D-D960-454E-B95D-514BA620F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225029"/>
            <a:ext cx="4978375" cy="3678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CDBACF-3DB2-45E4-A5C4-99536B306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256" y="3695244"/>
            <a:ext cx="39147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89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09E7-4139-41F6-9182-C4DADC7F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 – adding numbers in an array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5103CD-1DD8-4591-B2A1-59E6CB686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965122"/>
            <a:ext cx="3571875" cy="2800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83132E-E032-43E5-AAEE-CC5388E4D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162" y="3208984"/>
            <a:ext cx="1196663" cy="18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25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F9A0-2C1F-4E2B-85BF-604F2287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 – Prime numbers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CB84E0-FCF7-49A0-B94B-3808A4DFD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609" y="2378341"/>
            <a:ext cx="5408346" cy="3678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34C7E5-2799-45A2-95C7-BD83A3ACA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133" y="3915031"/>
            <a:ext cx="38766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8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do when your program doesn’t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 is a part of programming. (The biggest part, depending on who you ask)</a:t>
            </a:r>
          </a:p>
          <a:p>
            <a:r>
              <a:rPr lang="en-US" dirty="0"/>
              <a:t>Fixing these bugs can be straightforward, or difficult, but the process is generally the same.</a:t>
            </a:r>
          </a:p>
          <a:p>
            <a:r>
              <a:rPr lang="en-US" dirty="0"/>
              <a:t>We will be going through several examples of bugs in this lesson and practicing fixing them</a:t>
            </a:r>
          </a:p>
        </p:txBody>
      </p:sp>
    </p:spTree>
    <p:extLst>
      <p:ext uri="{BB962C8B-B14F-4D97-AF65-F5344CB8AC3E}">
        <p14:creationId xmlns:p14="http://schemas.microsoft.com/office/powerpoint/2010/main" val="380719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there bugs will produce one of two types of errors:</a:t>
            </a:r>
          </a:p>
          <a:p>
            <a:r>
              <a:rPr lang="en-US" dirty="0"/>
              <a:t>Syntax errors will result in the stoppage of program execution, and an error message by the interpreter</a:t>
            </a:r>
          </a:p>
          <a:p>
            <a:pPr lvl="1"/>
            <a:r>
              <a:rPr lang="en-US" dirty="0"/>
              <a:t>These bugs are much easier to spot, and </a:t>
            </a:r>
            <a:r>
              <a:rPr lang="en-US" dirty="0" err="1"/>
              <a:t>ususally</a:t>
            </a:r>
            <a:r>
              <a:rPr lang="en-US" dirty="0"/>
              <a:t> easier to fix</a:t>
            </a:r>
          </a:p>
          <a:p>
            <a:r>
              <a:rPr lang="en-US" dirty="0"/>
              <a:t>Logic errors occur when the program runs correctly, but produces weird or unexpected output</a:t>
            </a:r>
          </a:p>
          <a:p>
            <a:pPr lvl="1"/>
            <a:r>
              <a:rPr lang="en-US" dirty="0"/>
              <a:t>These programs can be much harder to spot, and are almost always more difficult to fix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0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debug issues of any kind, we follow a 5 step debugging process</a:t>
            </a:r>
          </a:p>
          <a:p>
            <a:pPr lvl="1"/>
            <a:r>
              <a:rPr lang="en-US" dirty="0"/>
              <a:t>First, we identify that a bug exists</a:t>
            </a:r>
          </a:p>
          <a:p>
            <a:pPr lvl="1"/>
            <a:r>
              <a:rPr lang="en-US" dirty="0"/>
              <a:t>Then, we find the general area of the code causing the bug</a:t>
            </a:r>
          </a:p>
          <a:p>
            <a:pPr lvl="1"/>
            <a:r>
              <a:rPr lang="en-US" dirty="0"/>
              <a:t>Third, we find the cause of the bug in the broken programs</a:t>
            </a:r>
          </a:p>
          <a:p>
            <a:pPr lvl="1"/>
            <a:r>
              <a:rPr lang="en-US" dirty="0"/>
              <a:t>Fourth, we design a fix for the bug, and implement it into the program</a:t>
            </a:r>
          </a:p>
          <a:p>
            <a:pPr lvl="1"/>
            <a:r>
              <a:rPr lang="en-US" dirty="0"/>
              <a:t>Last, we test the program again, to ensure the bug has been fixed</a:t>
            </a:r>
          </a:p>
        </p:txBody>
      </p:sp>
    </p:spTree>
    <p:extLst>
      <p:ext uri="{BB962C8B-B14F-4D97-AF65-F5344CB8AC3E}">
        <p14:creationId xmlns:p14="http://schemas.microsoft.com/office/powerpoint/2010/main" val="102658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that a bug exists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case of a </a:t>
            </a:r>
            <a:r>
              <a:rPr lang="en-US" dirty="0" err="1"/>
              <a:t>santax</a:t>
            </a:r>
            <a:r>
              <a:rPr lang="en-US" dirty="0"/>
              <a:t> error, you will know about the presence of a bug immediately by the presence of the interpreter’s angry screed</a:t>
            </a:r>
          </a:p>
          <a:p>
            <a:r>
              <a:rPr lang="en-US" dirty="0"/>
              <a:t>Some logic errors are also quite easy to spot, causing obvious wrong or unexpected answers</a:t>
            </a:r>
          </a:p>
          <a:p>
            <a:r>
              <a:rPr lang="en-US" dirty="0"/>
              <a:t>Many other logic errors only appear in edge cases however. Spotting these can be much more difficult.</a:t>
            </a:r>
          </a:p>
          <a:p>
            <a:r>
              <a:rPr lang="en-US" dirty="0"/>
              <a:t>This is why it is important to test a wide range of inputs for your program, especially edge cases like zeros, and large numbers</a:t>
            </a:r>
          </a:p>
        </p:txBody>
      </p:sp>
    </p:spTree>
    <p:extLst>
      <p:ext uri="{BB962C8B-B14F-4D97-AF65-F5344CB8AC3E}">
        <p14:creationId xmlns:p14="http://schemas.microsoft.com/office/powerpoint/2010/main" val="384556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C131-253D-4A6F-A659-36FC1F56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19D4F-1529-49D2-BF58-A8BC027D7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can identify the specific cause of the bug, we have to find it’s general location</a:t>
            </a:r>
          </a:p>
          <a:p>
            <a:r>
              <a:rPr lang="en-US" dirty="0"/>
              <a:t>In the case of syntax errors, this is usually provided by the interpreter</a:t>
            </a:r>
          </a:p>
          <a:p>
            <a:r>
              <a:rPr lang="en-US" dirty="0"/>
              <a:t>For logic errors, think about what part of the program could be causing the problem you now have</a:t>
            </a:r>
          </a:p>
          <a:p>
            <a:pPr lvl="1"/>
            <a:r>
              <a:rPr lang="en-US" dirty="0"/>
              <a:t>Take the example of our prime number program. Where would we look if it reported every number as prime?</a:t>
            </a:r>
          </a:p>
          <a:p>
            <a:pPr lvl="1"/>
            <a:r>
              <a:rPr lang="en-US" dirty="0"/>
              <a:t>Where would we look if our program stopped five numbers short of the given range?</a:t>
            </a:r>
          </a:p>
        </p:txBody>
      </p:sp>
    </p:spTree>
    <p:extLst>
      <p:ext uri="{BB962C8B-B14F-4D97-AF65-F5344CB8AC3E}">
        <p14:creationId xmlns:p14="http://schemas.microsoft.com/office/powerpoint/2010/main" val="173739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8DC2-B790-4676-BA2E-7BED16E2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the specific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57F11-45D9-49F5-B219-F8E54A4FA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have found the general area to start looking, we will start checking every line one by one</a:t>
            </a:r>
          </a:p>
          <a:p>
            <a:r>
              <a:rPr lang="en-US" dirty="0"/>
              <a:t>If we have a interpreter message, start looking for an error that matches the message</a:t>
            </a:r>
          </a:p>
          <a:p>
            <a:r>
              <a:rPr lang="en-US" dirty="0"/>
              <a:t>We should always first check for simple, “stupid mistakes” like incorrect brackets, missing colons, undeclared variables, spelling errors, and incorrect symbols</a:t>
            </a:r>
          </a:p>
          <a:p>
            <a:r>
              <a:rPr lang="en-US" dirty="0"/>
              <a:t>If we cannot see an obvious mistake, start running the code in your head, line by line. Take the input that is causing the error, and note its value after each line</a:t>
            </a:r>
          </a:p>
        </p:txBody>
      </p:sp>
    </p:spTree>
    <p:extLst>
      <p:ext uri="{BB962C8B-B14F-4D97-AF65-F5344CB8AC3E}">
        <p14:creationId xmlns:p14="http://schemas.microsoft.com/office/powerpoint/2010/main" val="381159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CFD9-4BA1-4783-BA7C-1F6DCAA9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025CB-49A6-409D-B8F5-32BD701D3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found the specific problem, a fix will usually become readily apparent</a:t>
            </a:r>
          </a:p>
          <a:p>
            <a:r>
              <a:rPr lang="en-US" dirty="0"/>
              <a:t>You will not always get the correct fix on the first try, but you should always start somewhere</a:t>
            </a:r>
          </a:p>
          <a:p>
            <a:r>
              <a:rPr lang="en-US" dirty="0"/>
              <a:t>It is far more important to try something, and get more information for later debugging runs</a:t>
            </a:r>
          </a:p>
          <a:p>
            <a:r>
              <a:rPr lang="en-US" dirty="0"/>
              <a:t>You may also need to rewrite larger chucks of the code than you initially thought. Sometimes your initial implementation of the whole was not correct, and needs to be redone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08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80EE-FCCE-40BB-816A-E0EA98068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EFD5-247E-4584-BAEA-5A62AB0CB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forget to test your fixes after implementing them</a:t>
            </a:r>
          </a:p>
          <a:p>
            <a:r>
              <a:rPr lang="en-US" dirty="0"/>
              <a:t>You may have not fixed the bug on your first try</a:t>
            </a:r>
          </a:p>
          <a:p>
            <a:r>
              <a:rPr lang="en-US" dirty="0"/>
              <a:t>You may have also caused new issues that need to be fixed</a:t>
            </a:r>
          </a:p>
        </p:txBody>
      </p:sp>
    </p:spTree>
    <p:extLst>
      <p:ext uri="{BB962C8B-B14F-4D97-AF65-F5344CB8AC3E}">
        <p14:creationId xmlns:p14="http://schemas.microsoft.com/office/powerpoint/2010/main" val="39381697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472</TotalTime>
  <Words>692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Gill Sans MT</vt:lpstr>
      <vt:lpstr>Wingdings 2</vt:lpstr>
      <vt:lpstr>Dividend</vt:lpstr>
      <vt:lpstr>Debugging</vt:lpstr>
      <vt:lpstr>What do you do when your program doesn’t work?</vt:lpstr>
      <vt:lpstr>Types of bugs</vt:lpstr>
      <vt:lpstr>Debugging process</vt:lpstr>
      <vt:lpstr>Identifying that a bug exists</vt:lpstr>
      <vt:lpstr>Finding the error</vt:lpstr>
      <vt:lpstr>Identifying the specific error</vt:lpstr>
      <vt:lpstr>Implementing the fix</vt:lpstr>
      <vt:lpstr>Testing the fix</vt:lpstr>
      <vt:lpstr>Examples!</vt:lpstr>
      <vt:lpstr>Example 1 – printing hello a number of times</vt:lpstr>
      <vt:lpstr>Example 2 – Adding program </vt:lpstr>
      <vt:lpstr>Example 3 – First, middle,  and last letters in string</vt:lpstr>
      <vt:lpstr>Example 4 – adding numbers in an array</vt:lpstr>
      <vt:lpstr>Example 5 – Prime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algorithms</dc:title>
  <dc:creator>Enzo D'Amato</dc:creator>
  <cp:lastModifiedBy>Enzo</cp:lastModifiedBy>
  <cp:revision>16</cp:revision>
  <dcterms:created xsi:type="dcterms:W3CDTF">2022-10-19T21:30:01Z</dcterms:created>
  <dcterms:modified xsi:type="dcterms:W3CDTF">2022-10-20T15:19:35Z</dcterms:modified>
</cp:coreProperties>
</file>