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67F7-8C2F-40A4-8DA7-46CFD5898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A3E12-7CE8-4B83-8B5A-5444E1E1D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88A6-6988-4C00-8645-9C4A7792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4203-1535-4973-99EF-84A7076B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a process to ensure that databases continue to be usable over the long-term</a:t>
            </a:r>
          </a:p>
          <a:p>
            <a:r>
              <a:rPr lang="en-US" dirty="0"/>
              <a:t>Normalization helps to ensure that:</a:t>
            </a:r>
          </a:p>
          <a:p>
            <a:pPr lvl="1"/>
            <a:r>
              <a:rPr lang="en-US" dirty="0"/>
              <a:t>Data is not accidentally changed with anomalies</a:t>
            </a:r>
          </a:p>
          <a:p>
            <a:pPr lvl="1"/>
            <a:r>
              <a:rPr lang="en-US" dirty="0"/>
              <a:t>The schema can be easily extended in the future</a:t>
            </a:r>
          </a:p>
          <a:p>
            <a:pPr lvl="1"/>
            <a:r>
              <a:rPr lang="en-US" dirty="0"/>
              <a:t>Data can be accessed in a freeform, relational </a:t>
            </a:r>
            <a:r>
              <a:rPr lang="en-US" dirty="0" err="1"/>
              <a:t>maner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0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472D-88D9-4FCA-ABEF-E1B8C1E0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Anomalies: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5001-6E61-4D9A-9E38-11467E51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80" y="2336873"/>
            <a:ext cx="4549281" cy="4171838"/>
          </a:xfrm>
        </p:spPr>
        <p:txBody>
          <a:bodyPr>
            <a:normAutofit/>
          </a:bodyPr>
          <a:lstStyle/>
          <a:p>
            <a:r>
              <a:rPr lang="en-US" dirty="0"/>
              <a:t>Anomalies are issues that arise when data is updated or accessed in an improper manner, which can lead to inconsistent data</a:t>
            </a:r>
          </a:p>
          <a:p>
            <a:r>
              <a:rPr lang="en-US" dirty="0"/>
              <a:t>An insertion anomaly occurs when data cannot properly be added due to a missing field</a:t>
            </a:r>
          </a:p>
          <a:p>
            <a:r>
              <a:rPr lang="en-US" dirty="0"/>
              <a:t>In this case, D. Newsome cannot be added until he is assigned a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7DE39-5600-4CAD-B6BC-826FEC69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39" y="2022312"/>
            <a:ext cx="7652006" cy="37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103A-5979-4324-99C6-8D789622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DE77-8AC6-4885-867F-2BBC78C2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22" y="2336872"/>
            <a:ext cx="3901818" cy="4183197"/>
          </a:xfrm>
        </p:spPr>
        <p:txBody>
          <a:bodyPr>
            <a:normAutofit/>
          </a:bodyPr>
          <a:lstStyle/>
          <a:p>
            <a:r>
              <a:rPr lang="en-US" dirty="0"/>
              <a:t>An update anomaly </a:t>
            </a:r>
            <a:r>
              <a:rPr lang="en-US" dirty="0" err="1"/>
              <a:t>occus</a:t>
            </a:r>
            <a:r>
              <a:rPr lang="en-US" dirty="0"/>
              <a:t> when a row is updated with data that contradicts with other parts of the database. This is usually caused by duplicate records.</a:t>
            </a:r>
          </a:p>
          <a:p>
            <a:r>
              <a:rPr lang="en-US" dirty="0"/>
              <a:t>In this example, Emp. # 519 has two records, and only one had their address changed.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F9F2-248A-44B4-8695-97C1AF2E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758" y="2242761"/>
            <a:ext cx="8346242" cy="35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7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B6FD-CB02-4F22-8C34-A0FCFD77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F4B-9DBD-403B-8021-83D863CE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02" y="2336872"/>
            <a:ext cx="3805266" cy="4132081"/>
          </a:xfrm>
        </p:spPr>
        <p:txBody>
          <a:bodyPr/>
          <a:lstStyle/>
          <a:p>
            <a:r>
              <a:rPr lang="en-US" dirty="0"/>
              <a:t>Deletion anomalies occur when removing some of the data associated with an entity causes the loss of all or unwanted data</a:t>
            </a:r>
          </a:p>
          <a:p>
            <a:r>
              <a:rPr lang="en-US" dirty="0"/>
              <a:t>In this example, all data associated with Dr. Giddens is lost when he is no longer teaching a course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1277B-35C6-43CE-ACD2-790FD223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30" y="2498981"/>
            <a:ext cx="8270069" cy="35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62B7-0895-40A0-A61B-3554049E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E52F-8069-45E6-BD3D-F7BDE23D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178739"/>
          </a:xfrm>
        </p:spPr>
        <p:txBody>
          <a:bodyPr/>
          <a:lstStyle/>
          <a:p>
            <a:r>
              <a:rPr lang="en-US" dirty="0"/>
              <a:t>First normal form dictates that each table must:</a:t>
            </a:r>
          </a:p>
          <a:p>
            <a:pPr lvl="1"/>
            <a:r>
              <a:rPr lang="en-US" dirty="0"/>
              <a:t>Have a primary key</a:t>
            </a:r>
          </a:p>
          <a:p>
            <a:pPr lvl="1"/>
            <a:r>
              <a:rPr lang="en-US" dirty="0"/>
              <a:t>Have only one value per field (this is called an atomic field)</a:t>
            </a:r>
          </a:p>
        </p:txBody>
      </p:sp>
    </p:spTree>
    <p:extLst>
      <p:ext uri="{BB962C8B-B14F-4D97-AF65-F5344CB8AC3E}">
        <p14:creationId xmlns:p14="http://schemas.microsoft.com/office/powerpoint/2010/main" val="33929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382-5207-4056-82D8-FE97BC0F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2522-16C6-40AD-BD20-29C08CD2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2NF relates to the removal of </a:t>
            </a:r>
            <a:r>
              <a:rPr lang="en-US" i="1" dirty="0"/>
              <a:t>partial dependencies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means that all fields are fully dependent on the primary key</a:t>
            </a:r>
          </a:p>
          <a:p>
            <a:r>
              <a:rPr lang="en-US" dirty="0"/>
              <a:t>This is designed to minimize the risk of data errors created during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11380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5023-9EF5-4C2A-8807-F6B6900B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8BCE-08E7-4C4C-8455-6C81EBA4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normal form relates to removing transitive </a:t>
            </a:r>
            <a:r>
              <a:rPr lang="en-US" dirty="0" err="1"/>
              <a:t>dependancies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Transitive dependences are elements that are dependent on attributes that are not the primary key</a:t>
            </a:r>
          </a:p>
          <a:p>
            <a:r>
              <a:rPr lang="en-US" dirty="0"/>
              <a:t>IE: A field called country would depend on State, non student ID</a:t>
            </a:r>
          </a:p>
        </p:txBody>
      </p:sp>
    </p:spTree>
    <p:extLst>
      <p:ext uri="{BB962C8B-B14F-4D97-AF65-F5344CB8AC3E}">
        <p14:creationId xmlns:p14="http://schemas.microsoft.com/office/powerpoint/2010/main" val="32679037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1349</TotalTime>
  <Words>324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Normal forms</vt:lpstr>
      <vt:lpstr>What is normalization?</vt:lpstr>
      <vt:lpstr>Anomalies: Insertion</vt:lpstr>
      <vt:lpstr>Anomalies: update</vt:lpstr>
      <vt:lpstr>Anomalies: delete</vt:lpstr>
      <vt:lpstr>First normal form (1NF)</vt:lpstr>
      <vt:lpstr>Second normal form (2NF)</vt:lpstr>
      <vt:lpstr>Third normal form (3NF)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</dc:title>
  <dc:creator>Enzo</dc:creator>
  <cp:lastModifiedBy>Enzo</cp:lastModifiedBy>
  <cp:revision>11</cp:revision>
  <dcterms:created xsi:type="dcterms:W3CDTF">2022-11-14T13:36:05Z</dcterms:created>
  <dcterms:modified xsi:type="dcterms:W3CDTF">2022-11-15T12:05:50Z</dcterms:modified>
</cp:coreProperties>
</file>