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BA52-01BC-4C8E-AA9C-37100163F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47" y="2733709"/>
            <a:ext cx="8769152" cy="1373070"/>
          </a:xfrm>
        </p:spPr>
        <p:txBody>
          <a:bodyPr/>
          <a:lstStyle/>
          <a:p>
            <a:r>
              <a:rPr lang="en-US" dirty="0"/>
              <a:t>Principals of object orientation: What and Why?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FDC11-741D-493B-B452-4F0196121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6124-9765-42B3-996F-FCD069A9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oriented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C3E4-33CE-4CE0-ADC0-01C5F4B0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1" y="2112775"/>
            <a:ext cx="11841764" cy="4395936"/>
          </a:xfrm>
        </p:spPr>
        <p:txBody>
          <a:bodyPr/>
          <a:lstStyle/>
          <a:p>
            <a:r>
              <a:rPr lang="en-US" dirty="0"/>
              <a:t>Object oriented programming is a </a:t>
            </a:r>
            <a:r>
              <a:rPr lang="en-US" i="1" dirty="0"/>
              <a:t>design philosophy</a:t>
            </a:r>
            <a:r>
              <a:rPr lang="en-US" dirty="0"/>
              <a:t> that organizes programs into a hierarchical system of </a:t>
            </a:r>
            <a:r>
              <a:rPr lang="en-US" i="1" dirty="0"/>
              <a:t>objects</a:t>
            </a:r>
            <a:r>
              <a:rPr lang="en-US" dirty="0"/>
              <a:t>.</a:t>
            </a:r>
          </a:p>
          <a:p>
            <a:r>
              <a:rPr lang="en-US" dirty="0"/>
              <a:t>An object is a higher level of encapsulation that can store both data, and the code that operates on it, like a real world object.</a:t>
            </a:r>
          </a:p>
          <a:p>
            <a:r>
              <a:rPr lang="en-US" dirty="0"/>
              <a:t>IE: A </a:t>
            </a:r>
            <a:r>
              <a:rPr lang="en-US" b="1" dirty="0"/>
              <a:t>blue</a:t>
            </a:r>
            <a:r>
              <a:rPr lang="en-US" dirty="0"/>
              <a:t> ball that can be </a:t>
            </a:r>
            <a:r>
              <a:rPr lang="en-US" b="1" dirty="0"/>
              <a:t>thrown</a:t>
            </a:r>
            <a:r>
              <a:rPr lang="en-US" dirty="0"/>
              <a:t> or </a:t>
            </a:r>
            <a:r>
              <a:rPr lang="en-US" b="1" dirty="0"/>
              <a:t>bounced</a:t>
            </a:r>
            <a:endParaRPr lang="en-US" dirty="0"/>
          </a:p>
          <a:p>
            <a:r>
              <a:rPr lang="en-US" dirty="0"/>
              <a:t>This design pattern has several advantages:</a:t>
            </a:r>
          </a:p>
          <a:p>
            <a:pPr lvl="1"/>
            <a:r>
              <a:rPr lang="en-US" dirty="0"/>
              <a:t>Greatly increased </a:t>
            </a:r>
            <a:r>
              <a:rPr lang="en-US" i="1" dirty="0"/>
              <a:t>abstraction</a:t>
            </a:r>
            <a:r>
              <a:rPr lang="en-US" dirty="0"/>
              <a:t> through </a:t>
            </a:r>
            <a:r>
              <a:rPr lang="en-US" i="1" dirty="0"/>
              <a:t>encapsulation</a:t>
            </a:r>
            <a:r>
              <a:rPr lang="en-US" dirty="0"/>
              <a:t> and all the benefits that come with it</a:t>
            </a:r>
          </a:p>
          <a:p>
            <a:pPr lvl="1"/>
            <a:r>
              <a:rPr lang="en-US" dirty="0"/>
              <a:t>Programmatic </a:t>
            </a:r>
            <a:r>
              <a:rPr lang="en-US" i="1" dirty="0"/>
              <a:t>re-usability: </a:t>
            </a:r>
            <a:r>
              <a:rPr lang="en-US" dirty="0"/>
              <a:t>As lists and especially multi dimensional lists get larger and larger, they can become almost incomprehensible. An object allows you to store structured data in a much more comprehensible manner</a:t>
            </a:r>
          </a:p>
          <a:p>
            <a:r>
              <a:rPr lang="en-US" dirty="0"/>
              <a:t>These advantages are extremely helpful when building larger programs</a:t>
            </a:r>
          </a:p>
        </p:txBody>
      </p:sp>
    </p:spTree>
    <p:extLst>
      <p:ext uri="{BB962C8B-B14F-4D97-AF65-F5344CB8AC3E}">
        <p14:creationId xmlns:p14="http://schemas.microsoft.com/office/powerpoint/2010/main" val="382283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9B00-D3C7-4A1A-B173-6CF31095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917E-AF9F-4FB7-832C-242768A2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a special type of data structure: a cross between a variable, function, and list</a:t>
            </a:r>
          </a:p>
          <a:p>
            <a:r>
              <a:rPr lang="en-US" dirty="0"/>
              <a:t>An object is defined as a standard template that can then be used with specific details when needed, like a function (This template is called a </a:t>
            </a:r>
            <a:r>
              <a:rPr lang="en-US" i="1" dirty="0"/>
              <a:t>class</a:t>
            </a:r>
            <a:r>
              <a:rPr lang="en-US" dirty="0"/>
              <a:t>)</a:t>
            </a:r>
          </a:p>
          <a:p>
            <a:r>
              <a:rPr lang="en-US" dirty="0"/>
              <a:t>Unlike a function however, an object has </a:t>
            </a:r>
            <a:r>
              <a:rPr lang="en-US" i="1" dirty="0"/>
              <a:t>state</a:t>
            </a:r>
            <a:r>
              <a:rPr lang="en-US" dirty="0"/>
              <a:t>, which means that a customized object can be stored in a variable</a:t>
            </a:r>
          </a:p>
          <a:p>
            <a:r>
              <a:rPr lang="en-US" dirty="0"/>
              <a:t>Objects also have their own </a:t>
            </a:r>
            <a:r>
              <a:rPr lang="en-US" i="1" dirty="0"/>
              <a:t>scope</a:t>
            </a:r>
            <a:r>
              <a:rPr lang="en-US" dirty="0"/>
              <a:t> in which you can define both variables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16971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DD96-1528-41CC-9D11-DF886581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D3A1-26F3-4C9A-AC87-7930D27E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an object would be a ball</a:t>
            </a:r>
          </a:p>
          <a:p>
            <a:r>
              <a:rPr lang="en-US" dirty="0"/>
              <a:t>The properties that a ball can have are generally defined: It can have a color, type, and size.</a:t>
            </a:r>
          </a:p>
          <a:p>
            <a:r>
              <a:rPr lang="en-US" dirty="0"/>
              <a:t>The object can also have functions that operate on this data: A throw and bounce function. The bounce function produces different results depending on the size and type variables.</a:t>
            </a:r>
          </a:p>
          <a:p>
            <a:r>
              <a:rPr lang="en-US" dirty="0"/>
              <a:t>These functions are also </a:t>
            </a:r>
            <a:r>
              <a:rPr lang="en-US" i="1" dirty="0"/>
              <a:t>attached to their parent object</a:t>
            </a:r>
            <a:r>
              <a:rPr lang="en-US" dirty="0"/>
              <a:t> and </a:t>
            </a:r>
            <a:r>
              <a:rPr lang="en-US" i="1" dirty="0"/>
              <a:t>scoped to only be accessible by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0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7BAC-F109-4344-BCE8-521B21F3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Lifecyle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DA7C-EE6A-4CCA-9DD6-78BA594E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object is created, a special function called a </a:t>
            </a:r>
            <a:r>
              <a:rPr lang="en-US" i="1" dirty="0"/>
              <a:t>constructor</a:t>
            </a:r>
            <a:r>
              <a:rPr lang="en-US" dirty="0"/>
              <a:t> is called. This function does three essential tasks:</a:t>
            </a:r>
          </a:p>
          <a:p>
            <a:pPr lvl="1"/>
            <a:r>
              <a:rPr lang="en-US" dirty="0"/>
              <a:t>Gets the </a:t>
            </a:r>
            <a:r>
              <a:rPr lang="en-US" i="1" dirty="0"/>
              <a:t>arguments</a:t>
            </a:r>
            <a:r>
              <a:rPr lang="en-US" dirty="0"/>
              <a:t> that will make up the object’s initial </a:t>
            </a:r>
            <a:r>
              <a:rPr lang="en-US" i="1" dirty="0"/>
              <a:t>state</a:t>
            </a:r>
          </a:p>
          <a:p>
            <a:pPr lvl="1"/>
            <a:r>
              <a:rPr lang="en-US" dirty="0"/>
              <a:t>Completes any initial processing needed to set up the object: getting data, computing values,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Sets the object’s default variable values</a:t>
            </a:r>
          </a:p>
          <a:p>
            <a:r>
              <a:rPr lang="en-US" dirty="0"/>
              <a:t>Objects can also have </a:t>
            </a:r>
            <a:r>
              <a:rPr lang="en-US" i="1" dirty="0"/>
              <a:t>destructors</a:t>
            </a:r>
            <a:r>
              <a:rPr lang="en-US" dirty="0"/>
              <a:t> but these are rarely used</a:t>
            </a:r>
          </a:p>
        </p:txBody>
      </p:sp>
    </p:spTree>
    <p:extLst>
      <p:ext uri="{BB962C8B-B14F-4D97-AF65-F5344CB8AC3E}">
        <p14:creationId xmlns:p14="http://schemas.microsoft.com/office/powerpoint/2010/main" val="403015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0C07-6461-4518-B00D-5624AC4B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B681-C945-4EEE-8992-FAE841A2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example of the database work that we were doing yesterday.</a:t>
            </a:r>
          </a:p>
          <a:p>
            <a:r>
              <a:rPr lang="en-US" dirty="0"/>
              <a:t>Instead of storing each value as a list, all contained in one big list, we could instead store each value from the database in a </a:t>
            </a:r>
            <a:r>
              <a:rPr lang="en-US" b="1" dirty="0"/>
              <a:t>user</a:t>
            </a:r>
            <a:r>
              <a:rPr lang="en-US" dirty="0"/>
              <a:t> object.</a:t>
            </a:r>
          </a:p>
          <a:p>
            <a:pPr lvl="1"/>
            <a:r>
              <a:rPr lang="en-US" dirty="0"/>
              <a:t>This object would store both the fields as </a:t>
            </a:r>
            <a:r>
              <a:rPr lang="en-US" i="1" dirty="0"/>
              <a:t>attributes</a:t>
            </a:r>
            <a:r>
              <a:rPr lang="en-US" dirty="0"/>
              <a:t> (or variables local to the object), and the </a:t>
            </a:r>
            <a:r>
              <a:rPr lang="en-US" i="1" dirty="0"/>
              <a:t>methods</a:t>
            </a:r>
            <a:r>
              <a:rPr lang="en-US" dirty="0"/>
              <a:t> we might want to run on the data (</a:t>
            </a:r>
            <a:r>
              <a:rPr lang="en-US" dirty="0" err="1"/>
              <a:t>ie</a:t>
            </a:r>
            <a:r>
              <a:rPr lang="en-US" dirty="0"/>
              <a:t> an </a:t>
            </a:r>
            <a:r>
              <a:rPr lang="en-US" dirty="0" err="1"/>
              <a:t>update_buzzword</a:t>
            </a:r>
            <a:r>
              <a:rPr lang="en-US" dirty="0"/>
              <a:t>) method</a:t>
            </a:r>
          </a:p>
          <a:p>
            <a:r>
              <a:rPr lang="en-US" dirty="0"/>
              <a:t>We would then store these objects in an array</a:t>
            </a:r>
          </a:p>
        </p:txBody>
      </p:sp>
    </p:spTree>
    <p:extLst>
      <p:ext uri="{BB962C8B-B14F-4D97-AF65-F5344CB8AC3E}">
        <p14:creationId xmlns:p14="http://schemas.microsoft.com/office/powerpoint/2010/main" val="154947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F315-3D14-4C11-BA8A-C62A71EB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object orientation?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93B9-9E52-4CC4-A34D-AA1D0373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should be able to see now, objects can be very useful for helping to streamline your program.</a:t>
            </a:r>
          </a:p>
          <a:p>
            <a:r>
              <a:rPr lang="en-US" dirty="0"/>
              <a:t>They are primary useful for the same reason that functions, arrays, and other abstractions are useful: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They provide standard containers for data that other developers can use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Unlike an array, which is </a:t>
            </a:r>
            <a:r>
              <a:rPr lang="en-US" dirty="0" err="1"/>
              <a:t>unlabled</a:t>
            </a:r>
            <a:r>
              <a:rPr lang="en-US" dirty="0"/>
              <a:t> and unstructured, an object is a structured, </a:t>
            </a:r>
            <a:r>
              <a:rPr lang="en-US" dirty="0" err="1"/>
              <a:t>labled</a:t>
            </a:r>
            <a:r>
              <a:rPr lang="en-US" dirty="0"/>
              <a:t>, and standardized way to store this information</a:t>
            </a:r>
          </a:p>
        </p:txBody>
      </p:sp>
    </p:spTree>
    <p:extLst>
      <p:ext uri="{BB962C8B-B14F-4D97-AF65-F5344CB8AC3E}">
        <p14:creationId xmlns:p14="http://schemas.microsoft.com/office/powerpoint/2010/main" val="38402832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2725</TotalTime>
  <Words>549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Principals of object orientation: What and Why?</vt:lpstr>
      <vt:lpstr>What is object oriented programming?</vt:lpstr>
      <vt:lpstr>What is an object?</vt:lpstr>
      <vt:lpstr>Example?</vt:lpstr>
      <vt:lpstr>Object Lifecyle</vt:lpstr>
      <vt:lpstr>Real-World example</vt:lpstr>
      <vt:lpstr>Why object orientation?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Principals of object orientation: What and Why?</dc:title>
  <dc:creator>Enzo</dc:creator>
  <cp:lastModifiedBy>Enzo</cp:lastModifiedBy>
  <cp:revision>13</cp:revision>
  <dcterms:created xsi:type="dcterms:W3CDTF">2022-12-05T19:50:15Z</dcterms:created>
  <dcterms:modified xsi:type="dcterms:W3CDTF">2022-12-07T17:16:00Z</dcterms:modified>
</cp:coreProperties>
</file>