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9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lesson we learned about binary code, but how do you get from a mouse click or typed command to a series of binary digits in a CPU</a:t>
            </a:r>
          </a:p>
          <a:p>
            <a:r>
              <a:rPr lang="en-US" dirty="0"/>
              <a:t>These next few days we will drill down on how this happens, going from top to bottom</a:t>
            </a:r>
          </a:p>
        </p:txBody>
      </p:sp>
    </p:spTree>
    <p:extLst>
      <p:ext uri="{BB962C8B-B14F-4D97-AF65-F5344CB8AC3E}">
        <p14:creationId xmlns:p14="http://schemas.microsoft.com/office/powerpoint/2010/main" val="15534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briefly discussed previously, an operating system is the central software that allows a computer to function</a:t>
            </a:r>
          </a:p>
          <a:p>
            <a:r>
              <a:rPr lang="en-US" dirty="0"/>
              <a:t>An operating system provides 3 essential functions</a:t>
            </a:r>
          </a:p>
          <a:p>
            <a:pPr lvl="1"/>
            <a:r>
              <a:rPr lang="en-US" dirty="0"/>
              <a:t>Common user interface</a:t>
            </a:r>
          </a:p>
          <a:p>
            <a:pPr lvl="1"/>
            <a:r>
              <a:rPr lang="en-US" dirty="0"/>
              <a:t>System security and integrity</a:t>
            </a:r>
          </a:p>
          <a:p>
            <a:pPr lvl="1"/>
            <a:r>
              <a:rPr lang="en-US" dirty="0"/>
              <a:t>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17929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was briefly reviewed in the beginning of the last section, but an example of a user interface would be the command line</a:t>
            </a:r>
          </a:p>
          <a:p>
            <a:r>
              <a:rPr lang="en-US" dirty="0"/>
              <a:t>In general, a user interface is the facility the operating system provides that allows users to interact with programs and the system in general</a:t>
            </a:r>
          </a:p>
          <a:p>
            <a:r>
              <a:rPr lang="en-US" dirty="0"/>
              <a:t>Without a user interface, using a computer would be extremely difficult</a:t>
            </a:r>
          </a:p>
          <a:p>
            <a:r>
              <a:rPr lang="en-US" dirty="0"/>
              <a:t>Within the category of user interface lies most of the parts of the operating system that you are most familiar with: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/>
              <a:t>Graphical Menus</a:t>
            </a:r>
          </a:p>
          <a:p>
            <a:pPr lvl="1"/>
            <a:r>
              <a:rPr lang="en-US" dirty="0"/>
              <a:t>Configuration panel</a:t>
            </a:r>
          </a:p>
        </p:txBody>
      </p:sp>
    </p:spTree>
    <p:extLst>
      <p:ext uri="{BB962C8B-B14F-4D97-AF65-F5344CB8AC3E}">
        <p14:creationId xmlns:p14="http://schemas.microsoft.com/office/powerpoint/2010/main" val="176074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C6A0-F714-413D-A512-3AE92AC6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Integrity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9849-8AB3-4B30-83D7-521A209A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facilities ensure that users only access their own files, and programs don’t destroy </a:t>
            </a:r>
            <a:r>
              <a:rPr lang="en-US" dirty="0" err="1"/>
              <a:t>eachother</a:t>
            </a:r>
            <a:r>
              <a:rPr lang="en-US" dirty="0"/>
              <a:t> by overwriting memory</a:t>
            </a:r>
          </a:p>
          <a:p>
            <a:r>
              <a:rPr lang="en-US" dirty="0"/>
              <a:t>These features include:</a:t>
            </a:r>
          </a:p>
          <a:p>
            <a:pPr lvl="1"/>
            <a:r>
              <a:rPr lang="en-US" dirty="0"/>
              <a:t>Virtual memory ( which we will learn about later this week)</a:t>
            </a:r>
          </a:p>
          <a:p>
            <a:pPr lvl="1"/>
            <a:r>
              <a:rPr lang="en-US" dirty="0"/>
              <a:t>File permissions</a:t>
            </a:r>
          </a:p>
          <a:p>
            <a:pPr lvl="1"/>
            <a:r>
              <a:rPr lang="en-US" dirty="0"/>
              <a:t>Process management</a:t>
            </a:r>
          </a:p>
          <a:p>
            <a:pPr lvl="1"/>
            <a:r>
              <a:rPr lang="en-US" dirty="0"/>
              <a:t>Login features</a:t>
            </a:r>
          </a:p>
        </p:txBody>
      </p:sp>
    </p:spTree>
    <p:extLst>
      <p:ext uri="{BB962C8B-B14F-4D97-AF65-F5344CB8AC3E}">
        <p14:creationId xmlns:p14="http://schemas.microsoft.com/office/powerpoint/2010/main" val="33167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99D-138A-4D0C-9547-4B30D989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2C3E-144F-4516-8605-A169DE4A0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727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important feature of any operating system is the built-in system functions that allow programmers to simplify writing programs</a:t>
            </a:r>
          </a:p>
          <a:p>
            <a:r>
              <a:rPr lang="en-US" dirty="0"/>
              <a:t>These are mainly used for interacting with system hardware, or the operating system itself</a:t>
            </a:r>
          </a:p>
          <a:p>
            <a:r>
              <a:rPr lang="en-US" dirty="0"/>
              <a:t>Almost all of these functions are looped in with the previous security and integrity functions</a:t>
            </a:r>
          </a:p>
          <a:p>
            <a:r>
              <a:rPr lang="en-US" dirty="0"/>
              <a:t>These functions are called </a:t>
            </a:r>
            <a:r>
              <a:rPr lang="en-US" b="1" dirty="0"/>
              <a:t>abstractions. </a:t>
            </a:r>
            <a:r>
              <a:rPr lang="en-US" dirty="0"/>
              <a:t>This topic is a key theme of this class that you will need to remember for the AP exam.</a:t>
            </a:r>
          </a:p>
          <a:p>
            <a:r>
              <a:rPr lang="en-US" dirty="0"/>
              <a:t>Abstraction refers to encapsulating a more complex function into a simpler interface</a:t>
            </a:r>
          </a:p>
        </p:txBody>
      </p:sp>
    </p:spTree>
    <p:extLst>
      <p:ext uri="{BB962C8B-B14F-4D97-AF65-F5344CB8AC3E}">
        <p14:creationId xmlns:p14="http://schemas.microsoft.com/office/powerpoint/2010/main" val="36304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7CE-EE61-436A-BA0F-0CF18501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610D-26A2-4810-85F3-2B3CFB81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part, device management in modern operating systems works as follows:</a:t>
            </a:r>
          </a:p>
          <a:p>
            <a:r>
              <a:rPr lang="en-US" dirty="0"/>
              <a:t>A device driver is written to communicate </a:t>
            </a:r>
            <a:r>
              <a:rPr lang="en-US" dirty="0" err="1"/>
              <a:t>spesifically</a:t>
            </a:r>
            <a:r>
              <a:rPr lang="en-US" dirty="0"/>
              <a:t> with the device in question</a:t>
            </a:r>
          </a:p>
          <a:p>
            <a:r>
              <a:rPr lang="en-US" dirty="0"/>
              <a:t>The device driver talks to the </a:t>
            </a:r>
            <a:r>
              <a:rPr lang="en-US" b="1" dirty="0"/>
              <a:t>kernel</a:t>
            </a:r>
            <a:r>
              <a:rPr lang="en-US" dirty="0"/>
              <a:t> (or core of the operating system), which then provides a standard set of access libraries for the hardware</a:t>
            </a:r>
          </a:p>
          <a:p>
            <a:r>
              <a:rPr lang="en-US" dirty="0"/>
              <a:t>The application program then talks to the kernel</a:t>
            </a:r>
          </a:p>
        </p:txBody>
      </p:sp>
    </p:spTree>
    <p:extLst>
      <p:ext uri="{BB962C8B-B14F-4D97-AF65-F5344CB8AC3E}">
        <p14:creationId xmlns:p14="http://schemas.microsoft.com/office/powerpoint/2010/main" val="15701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C956-0416-4E71-8ADE-C33C4808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management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52B0-3AE1-4FFC-ADD5-2A10B39E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Now, let’s take the example of a program talking to a hard disk</a:t>
            </a:r>
          </a:p>
          <a:p>
            <a:r>
              <a:rPr lang="en-US" dirty="0"/>
              <a:t>The application program uses the open function, which sends a command to the kernel</a:t>
            </a:r>
          </a:p>
          <a:p>
            <a:r>
              <a:rPr lang="en-US" dirty="0"/>
              <a:t>The kernel then verifies that the program is allowed to access the file, and schedules the request until the disk is free</a:t>
            </a:r>
          </a:p>
          <a:p>
            <a:r>
              <a:rPr lang="en-US" dirty="0"/>
              <a:t>The kernel then calls the driver for that hard drive</a:t>
            </a:r>
          </a:p>
          <a:p>
            <a:r>
              <a:rPr lang="en-US" dirty="0"/>
              <a:t>The driver then finds the location on the disk where the file is stored, reads it, and sends it back over the same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66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1484</TotalTime>
  <Words>472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Operating systems</vt:lpstr>
      <vt:lpstr>bridging</vt:lpstr>
      <vt:lpstr>Operating systems</vt:lpstr>
      <vt:lpstr>User interface</vt:lpstr>
      <vt:lpstr>System Integrity and security</vt:lpstr>
      <vt:lpstr>System functions</vt:lpstr>
      <vt:lpstr>Device management</vt:lpstr>
      <vt:lpstr>Device management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Enzo D'Amato</dc:creator>
  <cp:lastModifiedBy>Enzo</cp:lastModifiedBy>
  <cp:revision>14</cp:revision>
  <dcterms:created xsi:type="dcterms:W3CDTF">2022-09-18T23:50:13Z</dcterms:created>
  <dcterms:modified xsi:type="dcterms:W3CDTF">2022-09-20T12:14:31Z</dcterms:modified>
</cp:coreProperties>
</file>