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TellCo Telecom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Interim Findings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 and Growth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High-end smartphones dominate usage</a:t>
            </a:r>
          </a:p>
          <a:p>
            <a:pPr/>
            <a:r>
              <a:t>Social media and video streaming drive engagement</a:t>
            </a:r>
          </a:p>
          <a:p>
            <a:pPr/>
            <a:r>
              <a:t>Gaming apps show growing usage</a:t>
            </a:r>
          </a:p>
          <a:p>
            <a:pPr/>
            <a:r>
              <a:t>Premium users are key demographic for growth</a:t>
            </a:r>
          </a:p>
          <a:p>
            <a:pPr/>
            <a:r>
              <a:t>Network optimization opportunities identified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Device Preferences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Top handsets dominated by premium devices</a:t>
            </a:r>
          </a:p>
          <a:p>
            <a:pPr/>
            <a:r>
              <a:t>Apple leads manufacturer market share</a:t>
            </a:r>
          </a:p>
          <a:p>
            <a:pPr/>
            <a:r>
              <a:t>High-end devices show increased data usage</a:t>
            </a:r>
          </a:p>
          <a:p>
            <a:pPr/>
            <a:r>
              <a:t>Opportunity for targeted premium services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Engagement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Peak usage patterns identified in evening hours</a:t>
            </a:r>
          </a:p>
          <a:p>
            <a:pPr/>
            <a:r>
              <a:t>Social media drives majority of traffic</a:t>
            </a:r>
          </a:p>
          <a:p>
            <a:pPr/>
            <a:r>
              <a:t>Video streaming shows high engagement</a:t>
            </a:r>
          </a:p>
          <a:p>
            <a:pPr/>
            <a:r>
              <a:t>Gaming emerges as growth segment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Focus on premium smartphone users</a:t>
            </a:r>
          </a:p>
          <a:p>
            <a:pPr/>
            <a:r>
              <a:t>Optimize network for video streaming</a:t>
            </a:r>
          </a:p>
          <a:p>
            <a:pPr/>
            <a:r>
              <a:t>Partner with top manufacturers</a:t>
            </a:r>
          </a:p>
          <a:p>
            <a:pPr/>
            <a:r>
              <a:t>Develop targeted marketing campaigns</a:t>
            </a:r>
          </a:p>
          <a:p>
            <a:pPr/>
            <a:r>
              <a:t>Implement user segmentation strategies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