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TellCo Telecom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Interim Analysis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User Overview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Handsets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Most popular handset: Huawei B528S-23A</a:t>
            </a:r>
          </a:p>
          <a:p>
            <a:pPr/>
            <a:r>
              <a:t>Second most popular: Apple iPhone 6S (A1688)</a:t>
            </a:r>
          </a:p>
          <a:p>
            <a:pPr/>
            <a:r>
              <a:t>Third most popular: Apple iPhone 6 (A1586)</a:t>
            </a:r>
          </a:p>
          <a:p>
            <a:pPr/>
            <a:r>
              <a:t>Apple devices dominate the top 10 list</a:t>
            </a:r>
          </a:p>
          <a:p>
            <a:pPr/>
            <a:r>
              <a:t>High-end smartphones are preferred by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Leading manufacturer: Apple</a:t>
            </a:r>
          </a:p>
          <a:p>
            <a:pPr/>
            <a:r>
              <a:t>Second place: Samsung</a:t>
            </a:r>
          </a:p>
          <a:p>
            <a:pPr/>
            <a:r>
              <a:t>Third place: Huawei</a:t>
            </a:r>
          </a:p>
          <a:p>
            <a:pPr/>
            <a:r>
              <a:t>Market is dominated by three major manufacturers</a:t>
            </a:r>
          </a:p>
          <a:p>
            <a:pPr/>
            <a:r>
              <a:t>Opportunity for market diversification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User Engagement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Engagement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Most active users show consistent engagement</a:t>
            </a:r>
          </a:p>
          <a:p>
            <a:pPr/>
            <a:r>
              <a:t>Session durations vary significantly</a:t>
            </a:r>
          </a:p>
          <a:p>
            <a:pPr/>
            <a:r>
              <a:t>Peak usage during specific times</a:t>
            </a:r>
          </a:p>
          <a:p>
            <a:pPr/>
            <a:r>
              <a:t>Clear patterns in data consumption</a:t>
            </a:r>
          </a:p>
          <a:p>
            <a:pPr/>
            <a:r>
              <a:t>Varied application preferences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Usage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Social media leads in user engagement</a:t>
            </a:r>
          </a:p>
          <a:p>
            <a:pPr/>
            <a:r>
              <a:t>Video streaming shows significant traffic</a:t>
            </a:r>
          </a:p>
          <a:p>
            <a:pPr/>
            <a:r>
              <a:t>Gaming applications show growing usage</a:t>
            </a:r>
          </a:p>
          <a:p>
            <a:pPr/>
            <a:r>
              <a:t>Email remains a steady traffic source</a:t>
            </a:r>
          </a:p>
          <a:p>
            <a:pPr/>
            <a:r>
              <a:t>Opportunities for targeted service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 on premium smartphone users</a:t>
            </a:r>
          </a:p>
          <a:p>
            <a:pPr/>
            <a:r>
              <a:t>Optimize network for video streaming</a:t>
            </a:r>
          </a:p>
          <a:p>
            <a:pPr/>
            <a:r>
              <a:t>Consider partnerships with top manufacturers</a:t>
            </a:r>
          </a:p>
          <a:p>
            <a:pPr/>
            <a:r>
              <a:t>Implement targeted marketing strategies</a:t>
            </a:r>
          </a:p>
          <a:p>
            <a:pPr/>
            <a:r>
              <a:t>Enhance service quality for high-traffic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