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9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BA8BA-6EFE-6CDE-1F2D-38C9EF379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5B7231-1180-1482-C5AC-C30AE96E6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273FA5-E5CD-8009-F790-F69BA7EA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7268-DECB-4AC0-868A-D53894CE51EC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061059-80A0-DDA0-5E6B-D3611F98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5A0183-AC0E-FE90-3F3C-1494D32B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DDB9-DA79-411D-AF55-685D70D1D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07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8D19C-78AC-83A4-3110-9B8017F6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AF1A97-DE8C-AFD7-7185-3974590C1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E5241-44F9-B60B-EC15-A715F8DD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7268-DECB-4AC0-868A-D53894CE51EC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C9E19C-2E42-E9A5-847E-8BB30292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97D694-BD86-A833-63CC-99A7B20E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DDB9-DA79-411D-AF55-685D70D1D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27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307D61-F561-B97A-9ACA-624CA7582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0701EF-E133-EE79-ED4B-AEBB2A98A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A3AE7E-AFAF-7C14-FBCE-5944D940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7268-DECB-4AC0-868A-D53894CE51EC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5592B-5F4C-33F5-90CB-1B483541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79DCEE-1339-B5DF-7635-7BEC9122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DDB9-DA79-411D-AF55-685D70D1D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9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8AC16-AC09-F3CD-8A09-861B9B3A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0111F-05A1-03C8-3004-2AB88D48B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761125-8033-5455-1192-15D29339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7268-DECB-4AC0-868A-D53894CE51EC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71470-CEA0-10E9-7B82-7574CAB6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5BD9B-A9B7-2EF1-A6BF-E6DC5071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DDB9-DA79-411D-AF55-685D70D1D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29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8EF7DB-8831-4A7D-9E5A-B581EB21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020288-2456-BF7E-E7CD-263224E5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218A2A-4B69-D119-265C-76C8BE20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7268-DECB-4AC0-868A-D53894CE51EC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A90A42-956C-53F5-11A1-337F64D1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764B79-D4A8-D09F-0141-5FAA89F5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DDB9-DA79-411D-AF55-685D70D1D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43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6BF93-5E24-5F4B-4A89-31988127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7CD235-89F7-B328-146F-31F0C827B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B6D55E-030D-DE8B-5D34-2A6905501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087F70-7DCE-1911-B973-145DE05E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7268-DECB-4AC0-868A-D53894CE51EC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6B7773-7778-4609-75FD-B69E8CCE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FEF95C-1BC2-EB05-3B8D-F368F306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DDB9-DA79-411D-AF55-685D70D1D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14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017D0-C828-DD69-C5DF-2694EAE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A577C9-C7BD-6973-8D9B-41E74477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78652C-BB1F-8D39-A791-0C71AA71B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3F46DD-00AD-F3B8-1FAF-5C76F7A55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0AFB99-C522-C649-2361-D3378887F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5E8D39-C30F-A985-B803-44669806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7268-DECB-4AC0-868A-D53894CE51EC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E44E82-B160-3DBA-507C-3643B73F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87B21A-49E3-4686-2BED-7B6D713A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DDB9-DA79-411D-AF55-685D70D1D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80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57108-7A44-7879-DF7F-F66C2471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D3FA6A-D056-0CEB-F1A6-133AF2AC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7268-DECB-4AC0-868A-D53894CE51EC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E554A0-89FE-55DD-DA53-DFBA54D1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6A7218-4D9A-867B-B95E-A25FF10F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DDB9-DA79-411D-AF55-685D70D1D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45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265446-6C76-960B-17C9-8A562107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7268-DECB-4AC0-868A-D53894CE51EC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B8917D-78BE-E805-6D91-2A8324A8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FA625F-F55A-BFEC-E646-3F79548C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DDB9-DA79-411D-AF55-685D70D1D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08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101AB4-A931-DD52-08BD-DB8C1103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368933-BC10-DACA-333E-5270081E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1B7401-0428-2F1F-94E4-87919B491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0B366E-B386-A1D1-B067-8011B733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7268-DECB-4AC0-868A-D53894CE51EC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5F17CF-3482-279A-4002-9346C8E5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5D2A1E-68E5-3B9F-1E5F-C03CF2C9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DDB9-DA79-411D-AF55-685D70D1D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92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3B3B9-F4F7-AE60-1704-A5F20930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CFF97E-7F4D-D3B7-2048-E4F9E6A9C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B29E87-2528-E88D-3D2E-070FE83CC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489364-1734-03A5-DB0C-4DDA1DC8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7268-DECB-4AC0-868A-D53894CE51EC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F38DFB-C306-EF4D-1344-94D14982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595F3F-37A9-F3CF-1EAC-BC1CC0B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DDB9-DA79-411D-AF55-685D70D1D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4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4F23C8-3704-154B-2228-0CAB0767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A4C381-1D07-F434-34BF-43B69BC6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B62617-E469-9B4D-7EA3-2E629524E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E7268-DECB-4AC0-868A-D53894CE51EC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7374B7-EE19-9121-CC84-F74EEEFBE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2BD475-482A-D4C8-B603-CBCF30F7A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3DDB9-DA79-411D-AF55-685D70D1D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44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0BFBB-6EBD-06FC-3389-A21CCA3C5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クイズ出題アプリ</a:t>
            </a:r>
            <a:br>
              <a:rPr kumimoji="1" lang="en-US" altLang="ja-JP" dirty="0"/>
            </a:br>
            <a:r>
              <a:rPr kumimoji="1" lang="ja-JP" altLang="en-US" dirty="0"/>
              <a:t>画面イメージ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FA4C25-6BFF-B692-B994-9E6CF46FD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（仮）</a:t>
            </a:r>
          </a:p>
        </p:txBody>
      </p:sp>
    </p:spTree>
    <p:extLst>
      <p:ext uri="{BB962C8B-B14F-4D97-AF65-F5344CB8AC3E}">
        <p14:creationId xmlns:p14="http://schemas.microsoft.com/office/powerpoint/2010/main" val="66219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1CE41-86A3-0BAC-775C-1ED64782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クイズアプリタイトル画面イメージ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DFEFE9-C70F-A5FE-0F3B-7592953AAF59}"/>
              </a:ext>
            </a:extLst>
          </p:cNvPr>
          <p:cNvSpPr/>
          <p:nvPr/>
        </p:nvSpPr>
        <p:spPr>
          <a:xfrm>
            <a:off x="338667" y="1325563"/>
            <a:ext cx="8661400" cy="487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4069128-5BCA-615F-6CD1-0A5AC35FFBCA}"/>
              </a:ext>
            </a:extLst>
          </p:cNvPr>
          <p:cNvSpPr/>
          <p:nvPr/>
        </p:nvSpPr>
        <p:spPr>
          <a:xfrm>
            <a:off x="2146300" y="1776281"/>
            <a:ext cx="5046134" cy="8218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D6689E-B516-B82C-CED3-4E939E7ED0EA}"/>
              </a:ext>
            </a:extLst>
          </p:cNvPr>
          <p:cNvSpPr/>
          <p:nvPr/>
        </p:nvSpPr>
        <p:spPr>
          <a:xfrm>
            <a:off x="1291167" y="2925453"/>
            <a:ext cx="3124200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クイズ形式選択①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D8A8D7-4536-E862-86D4-11A13FDB263D}"/>
              </a:ext>
            </a:extLst>
          </p:cNvPr>
          <p:cNvSpPr/>
          <p:nvPr/>
        </p:nvSpPr>
        <p:spPr>
          <a:xfrm>
            <a:off x="4927601" y="2925453"/>
            <a:ext cx="3115732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設定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6E65B81-01BE-38B1-06AE-AE106E94E14F}"/>
              </a:ext>
            </a:extLst>
          </p:cNvPr>
          <p:cNvSpPr/>
          <p:nvPr/>
        </p:nvSpPr>
        <p:spPr>
          <a:xfrm>
            <a:off x="4927601" y="3644489"/>
            <a:ext cx="3115732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権利表記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8D0BD13-20BA-9D90-2DE4-722ED1CD75F2}"/>
              </a:ext>
            </a:extLst>
          </p:cNvPr>
          <p:cNvSpPr/>
          <p:nvPr/>
        </p:nvSpPr>
        <p:spPr>
          <a:xfrm>
            <a:off x="4927601" y="4363525"/>
            <a:ext cx="3115732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スタッフロール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FAA7246-F17C-A312-C436-3D4B8775A78D}"/>
              </a:ext>
            </a:extLst>
          </p:cNvPr>
          <p:cNvSpPr/>
          <p:nvPr/>
        </p:nvSpPr>
        <p:spPr>
          <a:xfrm>
            <a:off x="4927601" y="5082560"/>
            <a:ext cx="3115732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終了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425CD8F-5751-72E4-012C-1CA2582A6C76}"/>
              </a:ext>
            </a:extLst>
          </p:cNvPr>
          <p:cNvSpPr/>
          <p:nvPr/>
        </p:nvSpPr>
        <p:spPr>
          <a:xfrm>
            <a:off x="1291167" y="3644489"/>
            <a:ext cx="3124200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クイズ形式選択②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4156A15-510A-6586-FC65-A15AC7EDC49A}"/>
              </a:ext>
            </a:extLst>
          </p:cNvPr>
          <p:cNvSpPr/>
          <p:nvPr/>
        </p:nvSpPr>
        <p:spPr>
          <a:xfrm>
            <a:off x="1291167" y="4363525"/>
            <a:ext cx="3124200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クイズ形式選択③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E681610-D6B2-74EC-C5DB-7B61357080F2}"/>
              </a:ext>
            </a:extLst>
          </p:cNvPr>
          <p:cNvSpPr/>
          <p:nvPr/>
        </p:nvSpPr>
        <p:spPr>
          <a:xfrm>
            <a:off x="1291167" y="5082560"/>
            <a:ext cx="3124200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クイズ形式選択④</a:t>
            </a:r>
          </a:p>
        </p:txBody>
      </p:sp>
    </p:spTree>
    <p:extLst>
      <p:ext uri="{BB962C8B-B14F-4D97-AF65-F5344CB8AC3E}">
        <p14:creationId xmlns:p14="http://schemas.microsoft.com/office/powerpoint/2010/main" val="36924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1CE41-86A3-0BAC-775C-1ED64782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クイズジャンル選択画面イメージ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DFEFE9-C70F-A5FE-0F3B-7592953AAF59}"/>
              </a:ext>
            </a:extLst>
          </p:cNvPr>
          <p:cNvSpPr/>
          <p:nvPr/>
        </p:nvSpPr>
        <p:spPr>
          <a:xfrm>
            <a:off x="338667" y="1325563"/>
            <a:ext cx="8661400" cy="487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69CC83-05B0-B74C-D4D8-200466DDAD46}"/>
              </a:ext>
            </a:extLst>
          </p:cNvPr>
          <p:cNvSpPr/>
          <p:nvPr/>
        </p:nvSpPr>
        <p:spPr>
          <a:xfrm>
            <a:off x="706967" y="2380985"/>
            <a:ext cx="4770966" cy="1718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ジャンル概要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4069128-5BCA-615F-6CD1-0A5AC35FFBCA}"/>
              </a:ext>
            </a:extLst>
          </p:cNvPr>
          <p:cNvSpPr/>
          <p:nvPr/>
        </p:nvSpPr>
        <p:spPr>
          <a:xfrm>
            <a:off x="706967" y="1715821"/>
            <a:ext cx="4770966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D6689E-B516-B82C-CED3-4E939E7ED0EA}"/>
              </a:ext>
            </a:extLst>
          </p:cNvPr>
          <p:cNvSpPr/>
          <p:nvPr/>
        </p:nvSpPr>
        <p:spPr>
          <a:xfrm>
            <a:off x="5765799" y="1715821"/>
            <a:ext cx="2857499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選択肢１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5D994C-A87A-6730-04CD-7FF1170F18DF}"/>
              </a:ext>
            </a:extLst>
          </p:cNvPr>
          <p:cNvSpPr/>
          <p:nvPr/>
        </p:nvSpPr>
        <p:spPr>
          <a:xfrm>
            <a:off x="5765799" y="2403476"/>
            <a:ext cx="2857499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選択肢２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95AD2A-710F-235C-3A68-317ABE41D294}"/>
              </a:ext>
            </a:extLst>
          </p:cNvPr>
          <p:cNvSpPr/>
          <p:nvPr/>
        </p:nvSpPr>
        <p:spPr>
          <a:xfrm>
            <a:off x="5765799" y="3091131"/>
            <a:ext cx="2857499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選択肢３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A16B8F0-4F2E-E25C-B8D3-3287CA687A9C}"/>
              </a:ext>
            </a:extLst>
          </p:cNvPr>
          <p:cNvSpPr/>
          <p:nvPr/>
        </p:nvSpPr>
        <p:spPr>
          <a:xfrm>
            <a:off x="5765799" y="4880485"/>
            <a:ext cx="2857499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選択肢</a:t>
            </a:r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2DD4B81-E966-FF83-3A39-8ECFF950A6D9}"/>
              </a:ext>
            </a:extLst>
          </p:cNvPr>
          <p:cNvSpPr/>
          <p:nvPr/>
        </p:nvSpPr>
        <p:spPr>
          <a:xfrm>
            <a:off x="7226301" y="5626097"/>
            <a:ext cx="1621364" cy="4606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確定ボタン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5CB6B2-2A30-D18E-2518-AA1DCF7F8BF9}"/>
              </a:ext>
            </a:extLst>
          </p:cNvPr>
          <p:cNvSpPr/>
          <p:nvPr/>
        </p:nvSpPr>
        <p:spPr>
          <a:xfrm>
            <a:off x="706967" y="4226719"/>
            <a:ext cx="4770966" cy="1149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ジャンル情報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E534629-F034-8D93-CC72-B1D847A15778}"/>
              </a:ext>
            </a:extLst>
          </p:cNvPr>
          <p:cNvSpPr/>
          <p:nvPr/>
        </p:nvSpPr>
        <p:spPr>
          <a:xfrm>
            <a:off x="5765798" y="3780869"/>
            <a:ext cx="2857499" cy="84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7EB7EB1-9F67-EDC2-2EBC-FB28E2BB4A96}"/>
              </a:ext>
            </a:extLst>
          </p:cNvPr>
          <p:cNvGrpSpPr/>
          <p:nvPr/>
        </p:nvGrpSpPr>
        <p:grpSpPr>
          <a:xfrm>
            <a:off x="5655734" y="3875456"/>
            <a:ext cx="3077628" cy="592932"/>
            <a:chOff x="5875867" y="3788828"/>
            <a:chExt cx="2857499" cy="592932"/>
          </a:xfrm>
        </p:grpSpPr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C1464EFB-AA1E-F7FE-0C26-A9A1F6754B54}"/>
                </a:ext>
              </a:extLst>
            </p:cNvPr>
            <p:cNvSpPr/>
            <p:nvPr/>
          </p:nvSpPr>
          <p:spPr>
            <a:xfrm>
              <a:off x="5875867" y="3788828"/>
              <a:ext cx="2857499" cy="432242"/>
            </a:xfrm>
            <a:custGeom>
              <a:avLst/>
              <a:gdLst>
                <a:gd name="connsiteX0" fmla="*/ 0 w 3285066"/>
                <a:gd name="connsiteY0" fmla="*/ 389649 h 432242"/>
                <a:gd name="connsiteX1" fmla="*/ 740833 w 3285066"/>
                <a:gd name="connsiteY1" fmla="*/ 182 h 432242"/>
                <a:gd name="connsiteX2" fmla="*/ 2239433 w 3285066"/>
                <a:gd name="connsiteY2" fmla="*/ 431982 h 432242"/>
                <a:gd name="connsiteX3" fmla="*/ 3285066 w 3285066"/>
                <a:gd name="connsiteY3" fmla="*/ 63682 h 43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5066" h="432242">
                  <a:moveTo>
                    <a:pt x="0" y="389649"/>
                  </a:moveTo>
                  <a:cubicBezTo>
                    <a:pt x="183797" y="191388"/>
                    <a:pt x="367594" y="-6873"/>
                    <a:pt x="740833" y="182"/>
                  </a:cubicBezTo>
                  <a:cubicBezTo>
                    <a:pt x="1114072" y="7237"/>
                    <a:pt x="1815394" y="421399"/>
                    <a:pt x="2239433" y="431982"/>
                  </a:cubicBezTo>
                  <a:cubicBezTo>
                    <a:pt x="2663472" y="442565"/>
                    <a:pt x="3035299" y="127887"/>
                    <a:pt x="3285066" y="636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1AE1FEC3-50EB-832B-E7A1-1CD74FE4CC51}"/>
                </a:ext>
              </a:extLst>
            </p:cNvPr>
            <p:cNvSpPr/>
            <p:nvPr/>
          </p:nvSpPr>
          <p:spPr>
            <a:xfrm>
              <a:off x="5875867" y="3949518"/>
              <a:ext cx="2857499" cy="432242"/>
            </a:xfrm>
            <a:custGeom>
              <a:avLst/>
              <a:gdLst>
                <a:gd name="connsiteX0" fmla="*/ 0 w 3285066"/>
                <a:gd name="connsiteY0" fmla="*/ 389649 h 432242"/>
                <a:gd name="connsiteX1" fmla="*/ 740833 w 3285066"/>
                <a:gd name="connsiteY1" fmla="*/ 182 h 432242"/>
                <a:gd name="connsiteX2" fmla="*/ 2239433 w 3285066"/>
                <a:gd name="connsiteY2" fmla="*/ 431982 h 432242"/>
                <a:gd name="connsiteX3" fmla="*/ 3285066 w 3285066"/>
                <a:gd name="connsiteY3" fmla="*/ 63682 h 43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5066" h="432242">
                  <a:moveTo>
                    <a:pt x="0" y="389649"/>
                  </a:moveTo>
                  <a:cubicBezTo>
                    <a:pt x="183797" y="191388"/>
                    <a:pt x="367594" y="-6873"/>
                    <a:pt x="740833" y="182"/>
                  </a:cubicBezTo>
                  <a:cubicBezTo>
                    <a:pt x="1114072" y="7237"/>
                    <a:pt x="1815394" y="421399"/>
                    <a:pt x="2239433" y="431982"/>
                  </a:cubicBezTo>
                  <a:cubicBezTo>
                    <a:pt x="2663472" y="442565"/>
                    <a:pt x="3035299" y="127887"/>
                    <a:pt x="3285066" y="636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92E7342-BDF7-9065-A9D8-71791AF7FEF0}"/>
              </a:ext>
            </a:extLst>
          </p:cNvPr>
          <p:cNvSpPr/>
          <p:nvPr/>
        </p:nvSpPr>
        <p:spPr>
          <a:xfrm>
            <a:off x="706967" y="5626097"/>
            <a:ext cx="1621364" cy="4606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戻るボタン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026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1CE41-86A3-0BAC-775C-1ED64782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クイズ難易度選択画面イメージ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DFEFE9-C70F-A5FE-0F3B-7592953AAF59}"/>
              </a:ext>
            </a:extLst>
          </p:cNvPr>
          <p:cNvSpPr/>
          <p:nvPr/>
        </p:nvSpPr>
        <p:spPr>
          <a:xfrm>
            <a:off x="338667" y="1325563"/>
            <a:ext cx="8661400" cy="487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69CC83-05B0-B74C-D4D8-200466DDAD46}"/>
              </a:ext>
            </a:extLst>
          </p:cNvPr>
          <p:cNvSpPr/>
          <p:nvPr/>
        </p:nvSpPr>
        <p:spPr>
          <a:xfrm>
            <a:off x="1710267" y="2380985"/>
            <a:ext cx="5913966" cy="895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難易度の概要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4069128-5BCA-615F-6CD1-0A5AC35FFBCA}"/>
              </a:ext>
            </a:extLst>
          </p:cNvPr>
          <p:cNvSpPr/>
          <p:nvPr/>
        </p:nvSpPr>
        <p:spPr>
          <a:xfrm>
            <a:off x="1710267" y="1715821"/>
            <a:ext cx="5913966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D6689E-B516-B82C-CED3-4E939E7ED0EA}"/>
              </a:ext>
            </a:extLst>
          </p:cNvPr>
          <p:cNvSpPr/>
          <p:nvPr/>
        </p:nvSpPr>
        <p:spPr>
          <a:xfrm>
            <a:off x="723903" y="3941230"/>
            <a:ext cx="2468031" cy="1290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選択肢１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5D994C-A87A-6730-04CD-7FF1170F18DF}"/>
              </a:ext>
            </a:extLst>
          </p:cNvPr>
          <p:cNvSpPr/>
          <p:nvPr/>
        </p:nvSpPr>
        <p:spPr>
          <a:xfrm>
            <a:off x="3435351" y="3941230"/>
            <a:ext cx="2468032" cy="12901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選択肢２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95AD2A-710F-235C-3A68-317ABE41D294}"/>
              </a:ext>
            </a:extLst>
          </p:cNvPr>
          <p:cNvSpPr/>
          <p:nvPr/>
        </p:nvSpPr>
        <p:spPr>
          <a:xfrm>
            <a:off x="6146800" y="3941229"/>
            <a:ext cx="2468031" cy="1290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選択肢３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2DD4B81-E966-FF83-3A39-8ECFF950A6D9}"/>
              </a:ext>
            </a:extLst>
          </p:cNvPr>
          <p:cNvSpPr/>
          <p:nvPr/>
        </p:nvSpPr>
        <p:spPr>
          <a:xfrm>
            <a:off x="7226301" y="5626097"/>
            <a:ext cx="1621364" cy="4606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⑧確定ボタン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070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1CE41-86A3-0BAC-775C-1ED64782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択クイズ画面イメージ</a:t>
            </a:r>
            <a:r>
              <a:rPr kumimoji="1" lang="en-US" altLang="ja-JP" dirty="0"/>
              <a:t>(</a:t>
            </a:r>
            <a:r>
              <a:rPr kumimoji="1" lang="ja-JP" altLang="en-US" dirty="0"/>
              <a:t>出題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DFEFE9-C70F-A5FE-0F3B-7592953AAF59}"/>
              </a:ext>
            </a:extLst>
          </p:cNvPr>
          <p:cNvSpPr/>
          <p:nvPr/>
        </p:nvSpPr>
        <p:spPr>
          <a:xfrm>
            <a:off x="338667" y="1325563"/>
            <a:ext cx="8661400" cy="487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69CC83-05B0-B74C-D4D8-200466DDAD46}"/>
              </a:ext>
            </a:extLst>
          </p:cNvPr>
          <p:cNvSpPr/>
          <p:nvPr/>
        </p:nvSpPr>
        <p:spPr>
          <a:xfrm>
            <a:off x="1712384" y="2492899"/>
            <a:ext cx="5913966" cy="1718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問題文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4069128-5BCA-615F-6CD1-0A5AC35FFBCA}"/>
              </a:ext>
            </a:extLst>
          </p:cNvPr>
          <p:cNvSpPr/>
          <p:nvPr/>
        </p:nvSpPr>
        <p:spPr>
          <a:xfrm>
            <a:off x="1712384" y="1827735"/>
            <a:ext cx="5913966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クイズのタイトル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D6689E-B516-B82C-CED3-4E939E7ED0EA}"/>
              </a:ext>
            </a:extLst>
          </p:cNvPr>
          <p:cNvSpPr/>
          <p:nvPr/>
        </p:nvSpPr>
        <p:spPr>
          <a:xfrm>
            <a:off x="706967" y="4338637"/>
            <a:ext cx="3810000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選択肢１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5D994C-A87A-6730-04CD-7FF1170F18DF}"/>
              </a:ext>
            </a:extLst>
          </p:cNvPr>
          <p:cNvSpPr/>
          <p:nvPr/>
        </p:nvSpPr>
        <p:spPr>
          <a:xfrm>
            <a:off x="4813297" y="4338637"/>
            <a:ext cx="3810001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選択肢２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95AD2A-710F-235C-3A68-317ABE41D294}"/>
              </a:ext>
            </a:extLst>
          </p:cNvPr>
          <p:cNvSpPr/>
          <p:nvPr/>
        </p:nvSpPr>
        <p:spPr>
          <a:xfrm>
            <a:off x="706967" y="5037137"/>
            <a:ext cx="3810000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選択肢３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A16B8F0-4F2E-E25C-B8D3-3287CA687A9C}"/>
              </a:ext>
            </a:extLst>
          </p:cNvPr>
          <p:cNvSpPr/>
          <p:nvPr/>
        </p:nvSpPr>
        <p:spPr>
          <a:xfrm>
            <a:off x="4813297" y="5037137"/>
            <a:ext cx="3810001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選択肢４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2DD4B81-E966-FF83-3A39-8ECFF950A6D9}"/>
              </a:ext>
            </a:extLst>
          </p:cNvPr>
          <p:cNvSpPr/>
          <p:nvPr/>
        </p:nvSpPr>
        <p:spPr>
          <a:xfrm>
            <a:off x="7226301" y="5626097"/>
            <a:ext cx="1621364" cy="4606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⑨確定ボタン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2BD5FDF-DA97-5420-49EB-EDE6890BB5BA}"/>
              </a:ext>
            </a:extLst>
          </p:cNvPr>
          <p:cNvSpPr/>
          <p:nvPr/>
        </p:nvSpPr>
        <p:spPr>
          <a:xfrm>
            <a:off x="5719232" y="1374511"/>
            <a:ext cx="3223683" cy="3413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クイズのジャンル</a:t>
            </a:r>
            <a:r>
              <a:rPr lang="ja-JP" altLang="en-US" dirty="0"/>
              <a:t>、難易度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326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1CE41-86A3-0BAC-775C-1ED64782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択クイズ画面イメージ</a:t>
            </a:r>
            <a:r>
              <a:rPr kumimoji="1" lang="en-US" altLang="ja-JP" dirty="0"/>
              <a:t>(</a:t>
            </a:r>
            <a:r>
              <a:rPr lang="ja-JP" altLang="en-US" dirty="0"/>
              <a:t>正誤判断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DFEFE9-C70F-A5FE-0F3B-7592953AAF59}"/>
              </a:ext>
            </a:extLst>
          </p:cNvPr>
          <p:cNvSpPr/>
          <p:nvPr/>
        </p:nvSpPr>
        <p:spPr>
          <a:xfrm>
            <a:off x="338667" y="1325563"/>
            <a:ext cx="8661400" cy="487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D6689E-B516-B82C-CED3-4E939E7ED0EA}"/>
              </a:ext>
            </a:extLst>
          </p:cNvPr>
          <p:cNvSpPr/>
          <p:nvPr/>
        </p:nvSpPr>
        <p:spPr>
          <a:xfrm>
            <a:off x="706967" y="4338637"/>
            <a:ext cx="3810000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5D994C-A87A-6730-04CD-7FF1170F18DF}"/>
              </a:ext>
            </a:extLst>
          </p:cNvPr>
          <p:cNvSpPr/>
          <p:nvPr/>
        </p:nvSpPr>
        <p:spPr>
          <a:xfrm>
            <a:off x="4813297" y="4338637"/>
            <a:ext cx="3810001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95AD2A-710F-235C-3A68-317ABE41D294}"/>
              </a:ext>
            </a:extLst>
          </p:cNvPr>
          <p:cNvSpPr/>
          <p:nvPr/>
        </p:nvSpPr>
        <p:spPr>
          <a:xfrm>
            <a:off x="706967" y="5037137"/>
            <a:ext cx="3810000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A16B8F0-4F2E-E25C-B8D3-3287CA687A9C}"/>
              </a:ext>
            </a:extLst>
          </p:cNvPr>
          <p:cNvSpPr/>
          <p:nvPr/>
        </p:nvSpPr>
        <p:spPr>
          <a:xfrm>
            <a:off x="4813297" y="5037137"/>
            <a:ext cx="3810001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2DD4B81-E966-FF83-3A39-8ECFF950A6D9}"/>
              </a:ext>
            </a:extLst>
          </p:cNvPr>
          <p:cNvSpPr/>
          <p:nvPr/>
        </p:nvSpPr>
        <p:spPr>
          <a:xfrm>
            <a:off x="7018867" y="5626097"/>
            <a:ext cx="1828798" cy="4606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③つぎへボタン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772F05-B649-8F17-1D02-5F91AD6AA1F1}"/>
              </a:ext>
            </a:extLst>
          </p:cNvPr>
          <p:cNvSpPr/>
          <p:nvPr/>
        </p:nvSpPr>
        <p:spPr>
          <a:xfrm>
            <a:off x="1712384" y="2492899"/>
            <a:ext cx="5913966" cy="1718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①正解の解説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5349144-45C7-CE88-4972-B48BEF4BAA60}"/>
              </a:ext>
            </a:extLst>
          </p:cNvPr>
          <p:cNvSpPr/>
          <p:nvPr/>
        </p:nvSpPr>
        <p:spPr>
          <a:xfrm>
            <a:off x="1712384" y="1827735"/>
            <a:ext cx="5913966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53E7F77-B539-684F-4EDB-C812460F3BE5}"/>
              </a:ext>
            </a:extLst>
          </p:cNvPr>
          <p:cNvSpPr/>
          <p:nvPr/>
        </p:nvSpPr>
        <p:spPr>
          <a:xfrm>
            <a:off x="5719232" y="1374511"/>
            <a:ext cx="3223683" cy="3413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9BF0ACBB-92FF-B22C-4036-E6574645143C}"/>
              </a:ext>
            </a:extLst>
          </p:cNvPr>
          <p:cNvSpPr/>
          <p:nvPr/>
        </p:nvSpPr>
        <p:spPr>
          <a:xfrm>
            <a:off x="1820333" y="3860268"/>
            <a:ext cx="1452038" cy="145203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②</a:t>
            </a:r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正誤</a:t>
            </a:r>
          </a:p>
        </p:txBody>
      </p:sp>
    </p:spTree>
    <p:extLst>
      <p:ext uri="{BB962C8B-B14F-4D97-AF65-F5344CB8AC3E}">
        <p14:creationId xmlns:p14="http://schemas.microsoft.com/office/powerpoint/2010/main" val="426981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1CE41-86A3-0BAC-775C-1ED64782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択クイズ画面イメージ</a:t>
            </a:r>
            <a:r>
              <a:rPr kumimoji="1" lang="en-US" altLang="ja-JP" dirty="0"/>
              <a:t>(</a:t>
            </a:r>
            <a:r>
              <a:rPr kumimoji="1" lang="ja-JP" altLang="en-US" dirty="0"/>
              <a:t>結果表示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DFEFE9-C70F-A5FE-0F3B-7592953AAF59}"/>
              </a:ext>
            </a:extLst>
          </p:cNvPr>
          <p:cNvSpPr/>
          <p:nvPr/>
        </p:nvSpPr>
        <p:spPr>
          <a:xfrm>
            <a:off x="338667" y="1325563"/>
            <a:ext cx="8661400" cy="487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2DD4B81-E966-FF83-3A39-8ECFF950A6D9}"/>
              </a:ext>
            </a:extLst>
          </p:cNvPr>
          <p:cNvSpPr/>
          <p:nvPr/>
        </p:nvSpPr>
        <p:spPr>
          <a:xfrm>
            <a:off x="7018867" y="5626097"/>
            <a:ext cx="1828798" cy="4606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タイトルへ戻る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772F05-B649-8F17-1D02-5F91AD6AA1F1}"/>
              </a:ext>
            </a:extLst>
          </p:cNvPr>
          <p:cNvSpPr/>
          <p:nvPr/>
        </p:nvSpPr>
        <p:spPr>
          <a:xfrm>
            <a:off x="1712384" y="2492899"/>
            <a:ext cx="5913966" cy="1718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正解数</a:t>
            </a:r>
            <a:r>
              <a:rPr lang="en-US" altLang="ja-JP" dirty="0"/>
              <a:t>/</a:t>
            </a:r>
            <a:r>
              <a:rPr lang="ja-JP" altLang="en-US" dirty="0"/>
              <a:t>問題数</a:t>
            </a:r>
            <a:endParaRPr lang="en-US" altLang="ja-JP" dirty="0"/>
          </a:p>
          <a:p>
            <a:r>
              <a:rPr kumimoji="1" lang="ja-JP" altLang="en-US" dirty="0"/>
              <a:t>正解率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コメント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5349144-45C7-CE88-4972-B48BEF4BAA60}"/>
              </a:ext>
            </a:extLst>
          </p:cNvPr>
          <p:cNvSpPr/>
          <p:nvPr/>
        </p:nvSpPr>
        <p:spPr>
          <a:xfrm>
            <a:off x="1712384" y="1827735"/>
            <a:ext cx="5913966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クイズのジャンル</a:t>
            </a:r>
            <a:r>
              <a:rPr lang="ja-JP" altLang="en-US" dirty="0"/>
              <a:t>、難易度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660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143</Words>
  <Application>Microsoft Office PowerPoint</Application>
  <PresentationFormat>ワイド画面</PresentationFormat>
  <Paragraphs>49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クイズ出題アプリ 画面イメージ</vt:lpstr>
      <vt:lpstr>クイズアプリタイトル画面イメージ</vt:lpstr>
      <vt:lpstr>クイズジャンル選択画面イメージ</vt:lpstr>
      <vt:lpstr>クイズ難易度選択画面イメージ</vt:lpstr>
      <vt:lpstr>4択クイズ画面イメージ(出題)</vt:lpstr>
      <vt:lpstr>4択クイズ画面イメージ(正誤判断)</vt:lpstr>
      <vt:lpstr>4択クイズ画面イメージ(結果表示)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クイズ出題アプリ 画面イメージ</dc:title>
  <dc:creator>610 Kie</dc:creator>
  <cp:lastModifiedBy>610 Kie</cp:lastModifiedBy>
  <cp:revision>3</cp:revision>
  <dcterms:created xsi:type="dcterms:W3CDTF">2023-08-13T02:16:25Z</dcterms:created>
  <dcterms:modified xsi:type="dcterms:W3CDTF">2023-08-19T08:45:00Z</dcterms:modified>
</cp:coreProperties>
</file>