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  <p:sldId id="264" r:id="rId10"/>
    <p:sldId id="267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fer Capps" initials="KC" lastIdx="0" clrIdx="0">
    <p:extLst>
      <p:ext uri="{19B8F6BF-5375-455C-9EA6-DF929625EA0E}">
        <p15:presenceInfo xmlns:p15="http://schemas.microsoft.com/office/powerpoint/2012/main" userId="cda3282c4b2da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2F70-7F24-48F2-BAC3-4187E7DFC08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314B-187C-49E7-BB8E-DAC29393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314B-187C-49E7-BB8E-DAC293939B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br>
              <a:rPr lang="en-US" dirty="0" smtClean="0"/>
            </a:b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Barker</a:t>
            </a:r>
          </a:p>
          <a:p>
            <a:r>
              <a:rPr lang="en-US" dirty="0" smtClean="0"/>
              <a:t>Kiefer Capps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8305800" cy="914400"/>
          </a:xfrm>
        </p:spPr>
        <p:txBody>
          <a:bodyPr/>
          <a:lstStyle/>
          <a:p>
            <a:r>
              <a:rPr lang="en-US" dirty="0" smtClean="0"/>
              <a:t>Internal vs External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572000"/>
          </a:xfrm>
        </p:spPr>
        <p:txBody>
          <a:bodyPr/>
          <a:lstStyle/>
          <a:p>
            <a:r>
              <a:rPr lang="en-US" dirty="0" smtClean="0"/>
              <a:t>External pull up/down resistors can be used to simplify programming.</a:t>
            </a:r>
          </a:p>
          <a:p>
            <a:endParaRPr lang="en-US" dirty="0"/>
          </a:p>
          <a:p>
            <a:r>
              <a:rPr lang="en-US" dirty="0" smtClean="0"/>
              <a:t>Internal pull up/down resistors can lower cost, simplifies circuitry, and is convenient when parts are not readily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4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914400"/>
          </a:xfrm>
        </p:spPr>
        <p:txBody>
          <a:bodyPr/>
          <a:lstStyle/>
          <a:p>
            <a:r>
              <a:rPr lang="en-US" sz="3600" dirty="0" smtClean="0"/>
              <a:t>Real Time/Gadfly Synchronization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2788440"/>
          </a:xfrm>
        </p:spPr>
        <p:txBody>
          <a:bodyPr/>
          <a:lstStyle/>
          <a:p>
            <a:r>
              <a:rPr lang="en-US" dirty="0" smtClean="0"/>
              <a:t>The program continually “asks” the status of the switch, also called polling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 when the switch is not pressed the program is checking the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14800"/>
            <a:ext cx="3124200" cy="26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7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36" y="152400"/>
            <a:ext cx="7772400" cy="914400"/>
          </a:xfrm>
        </p:spPr>
        <p:txBody>
          <a:bodyPr/>
          <a:lstStyle/>
          <a:p>
            <a:r>
              <a:rPr lang="en-US" dirty="0" smtClean="0"/>
              <a:t>Interrupt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36" y="1039368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program runs other functions until the switch is pressed.</a:t>
            </a:r>
            <a:endParaRPr lang="en-US" sz="2800" dirty="0"/>
          </a:p>
          <a:p>
            <a:r>
              <a:rPr lang="en-US" sz="2800" dirty="0" smtClean="0"/>
              <a:t>When the switch is pressed, it interrupts the program and runs it’s function. </a:t>
            </a:r>
          </a:p>
          <a:p>
            <a:endParaRPr lang="en-US" sz="2800" dirty="0"/>
          </a:p>
          <a:p>
            <a:r>
              <a:rPr lang="en-US" sz="2800" dirty="0" smtClean="0"/>
              <a:t>Only certain pins can be interrupts.  Lecture 5 shows detailed steps how to work around this.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 descr="http://www.pyroelectro.com/tutorials/pic_interrupts_vs_polling/img/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599"/>
            <a:ext cx="3048000" cy="23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64"/>
            <a:ext cx="8534400" cy="5202936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800" dirty="0" smtClean="0"/>
              <a:t>Q: </a:t>
            </a:r>
            <a:r>
              <a:rPr lang="en-US" sz="2800" dirty="0"/>
              <a:t>Do you need to use internal pull-ups for the keys on the joystick shield</a:t>
            </a:r>
            <a:r>
              <a:rPr lang="en-US" sz="2800" dirty="0" smtClean="0"/>
              <a:t>?</a:t>
            </a:r>
          </a:p>
          <a:p>
            <a:pPr marL="68580" indent="0">
              <a:buNone/>
            </a:pPr>
            <a:r>
              <a:rPr lang="en-US" sz="2800" dirty="0" smtClean="0"/>
              <a:t>A:</a:t>
            </a:r>
          </a:p>
          <a:p>
            <a:pPr marL="68580" indent="0">
              <a:buNone/>
            </a:pPr>
            <a:endParaRPr lang="en-US" sz="2800" dirty="0"/>
          </a:p>
          <a:p>
            <a:pPr marL="68580" indent="0">
              <a:buNone/>
            </a:pPr>
            <a:r>
              <a:rPr lang="en-US" sz="2800" dirty="0"/>
              <a:t>Q:How would your code look like for switches which are connected to pull-down resistors instead of pull-up resistors?</a:t>
            </a:r>
          </a:p>
          <a:p>
            <a:pPr marL="68580" indent="0">
              <a:buNone/>
            </a:pPr>
            <a:r>
              <a:rPr lang="en-US" sz="2800" dirty="0" smtClean="0"/>
              <a:t>A</a:t>
            </a:r>
            <a:r>
              <a:rPr lang="en-US" sz="2800" dirty="0"/>
              <a:t>:  PTAD = </a:t>
            </a:r>
            <a:r>
              <a:rPr lang="en-US" sz="4000" dirty="0" smtClean="0"/>
              <a:t>0</a:t>
            </a:r>
            <a:r>
              <a:rPr lang="en-US" sz="2800" dirty="0" smtClean="0"/>
              <a:t>xFF</a:t>
            </a:r>
            <a:r>
              <a:rPr lang="en-US" sz="2800" dirty="0"/>
              <a:t>; </a:t>
            </a:r>
            <a:r>
              <a:rPr lang="en-US" sz="2800" dirty="0" smtClean="0"/>
              <a:t>/// </a:t>
            </a:r>
            <a:r>
              <a:rPr lang="en-US" sz="2800" dirty="0"/>
              <a:t>write 1‘s to prevent false </a:t>
            </a:r>
            <a:r>
              <a:rPr lang="en-US" sz="2800" dirty="0" smtClean="0"/>
              <a:t>interrupts</a:t>
            </a:r>
          </a:p>
          <a:p>
            <a:pPr marL="6858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to set as pull-down instead of pull-up</a:t>
            </a:r>
          </a:p>
          <a:p>
            <a:pPr marL="68580" indent="0"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PTAD = </a:t>
            </a:r>
            <a:r>
              <a:rPr lang="en-US" sz="4000" dirty="0" smtClean="0"/>
              <a:t>0</a:t>
            </a:r>
            <a:r>
              <a:rPr lang="en-US" sz="2800" dirty="0" smtClean="0"/>
              <a:t>x</a:t>
            </a:r>
            <a:r>
              <a:rPr lang="en-US" sz="4000" dirty="0" smtClean="0"/>
              <a:t>00</a:t>
            </a:r>
            <a:r>
              <a:rPr lang="en-US" sz="2800" dirty="0" smtClean="0"/>
              <a:t>; </a:t>
            </a:r>
            <a:r>
              <a:rPr lang="en-US" sz="2800" dirty="0"/>
              <a:t>/// write </a:t>
            </a:r>
            <a:r>
              <a:rPr lang="en-US" sz="3600" dirty="0" smtClean="0"/>
              <a:t>0</a:t>
            </a:r>
            <a:r>
              <a:rPr lang="en-US" sz="2800" dirty="0" smtClean="0"/>
              <a:t>‘s </a:t>
            </a:r>
            <a:r>
              <a:rPr lang="en-US" sz="2800" dirty="0"/>
              <a:t>to prevent false </a:t>
            </a:r>
            <a:r>
              <a:rPr lang="en-US" sz="2800" dirty="0" smtClean="0"/>
              <a:t>interrupts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5105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43800" y="5105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1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sz="2400" dirty="0"/>
              <a:t>What fundamental steps are required on the FRDM board to use the reset button as user button? What is the advantage of this? What is the disadvantage of this? Hint: think about the power-on-reset (boot) sequence of the microcontroller: how long is the reset button functionality present? Would the timing be a possible problem? Could there be a situation where it would not be possible to reset the board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8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switch case</a:t>
            </a:r>
          </a:p>
          <a:p>
            <a:r>
              <a:rPr lang="en-US" dirty="0" smtClean="0"/>
              <a:t>Can transition between defined states</a:t>
            </a:r>
          </a:p>
          <a:p>
            <a:r>
              <a:rPr lang="en-US" dirty="0" smtClean="0"/>
              <a:t>Dependant on output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global variable</a:t>
            </a:r>
          </a:p>
          <a:p>
            <a:r>
              <a:rPr lang="en-US" dirty="0" smtClean="0"/>
              <a:t>Each state is a separate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</a:p>
          <a:p>
            <a:pPr lvl="1"/>
            <a:r>
              <a:rPr lang="en-US" dirty="0" smtClean="0"/>
              <a:t>Route path to new “state”</a:t>
            </a:r>
          </a:p>
          <a:p>
            <a:r>
              <a:rPr lang="en-US" dirty="0" smtClean="0"/>
              <a:t>Need a “state” variable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case is a state</a:t>
            </a:r>
          </a:p>
          <a:p>
            <a:r>
              <a:rPr lang="en-US" dirty="0" smtClean="0"/>
              <a:t>Entire case statement has to be looped</a:t>
            </a:r>
          </a:p>
          <a:p>
            <a:r>
              <a:rPr lang="en-US" dirty="0" smtClean="0"/>
              <a:t>Allows compiler to find best path</a:t>
            </a:r>
            <a:endParaRPr lang="en-US" dirty="0"/>
          </a:p>
        </p:txBody>
      </p:sp>
      <p:pic>
        <p:nvPicPr>
          <p:cNvPr id="4" name="Picture 2" descr="C:\Users\James\Documents\Intro\MyTeam\Projects\recap\state_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505200"/>
            <a:ext cx="2857500" cy="2797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Mealy (Definite)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“Nested”</a:t>
            </a:r>
          </a:p>
          <a:p>
            <a:r>
              <a:rPr lang="en-US" dirty="0" smtClean="0"/>
              <a:t>State machine within a state machine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088136"/>
          </a:xfrm>
        </p:spPr>
        <p:txBody>
          <a:bodyPr/>
          <a:lstStyle/>
          <a:p>
            <a:r>
              <a:rPr lang="en-US" dirty="0" smtClean="0"/>
              <a:t>Keys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/>
          <a:lstStyle/>
          <a:p>
            <a:r>
              <a:rPr lang="en-US" dirty="0" smtClean="0"/>
              <a:t>Using switches to trigger an event in the software</a:t>
            </a:r>
          </a:p>
          <a:p>
            <a:endParaRPr lang="en-US" dirty="0"/>
          </a:p>
          <a:p>
            <a:r>
              <a:rPr lang="en-US" dirty="0" smtClean="0"/>
              <a:t>Must consider: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Pull Up/ Pull Down Resistors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External Resistors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Internal Resistors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Proper Synchronization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sz="2300" dirty="0" smtClean="0"/>
              <a:t>Real time/Gadfly Synchronization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sz="2300" dirty="0" smtClean="0"/>
              <a:t>Interrupt Synchronization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Keys: Pull Up/Down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76400"/>
            <a:ext cx="5921960" cy="4581624"/>
          </a:xfrm>
        </p:spPr>
        <p:txBody>
          <a:bodyPr/>
          <a:lstStyle/>
          <a:p>
            <a:r>
              <a:rPr lang="en-US" dirty="0" smtClean="0"/>
              <a:t>No pull up/down = floating values</a:t>
            </a:r>
          </a:p>
          <a:p>
            <a:r>
              <a:rPr lang="en-US" dirty="0" smtClean="0"/>
              <a:t>Floating values cause false triggers in the switch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adding a resistor to ground or VCC we can always keep a defined state of HIGH or LOW, preventing false triggers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images.elektroda.net/37_12900669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60" y="3505200"/>
            <a:ext cx="2672179" cy="32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39" y="1219200"/>
            <a:ext cx="2628900" cy="21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2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465</TotalTime>
  <Words>413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State machines keys</vt:lpstr>
      <vt:lpstr>State Machines</vt:lpstr>
      <vt:lpstr>SM: Functions</vt:lpstr>
      <vt:lpstr>SM: If/Else</vt:lpstr>
      <vt:lpstr>SM: Switch</vt:lpstr>
      <vt:lpstr>SM: Mealy (Definite)</vt:lpstr>
      <vt:lpstr>SM: Hierarchical</vt:lpstr>
      <vt:lpstr>Keys </vt:lpstr>
      <vt:lpstr>Keys: Pull Up/Down Resistors</vt:lpstr>
      <vt:lpstr>Internal vs External Resistors</vt:lpstr>
      <vt:lpstr>Real Time/Gadfly Synchronization</vt:lpstr>
      <vt:lpstr>Interrupt Synchronization</vt:lpstr>
      <vt:lpstr>Lab Questions</vt:lpstr>
      <vt:lpstr>Lab Questions: Continued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FRDM as a debug probe debounce rtos</dc:title>
  <dc:creator>James</dc:creator>
  <cp:lastModifiedBy>Kiefer Capps</cp:lastModifiedBy>
  <cp:revision>39</cp:revision>
  <dcterms:created xsi:type="dcterms:W3CDTF">2015-03-22T09:48:53Z</dcterms:created>
  <dcterms:modified xsi:type="dcterms:W3CDTF">2015-03-22T17:41:53Z</dcterms:modified>
</cp:coreProperties>
</file>