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2" r:id="rId6"/>
    <p:sldId id="263" r:id="rId7"/>
    <p:sldId id="259" r:id="rId8"/>
    <p:sldId id="261" r:id="rId9"/>
    <p:sldId id="260" r:id="rId10"/>
    <p:sldId id="264" r:id="rId11"/>
    <p:sldId id="267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fer Capps" initials="KC" lastIdx="0" clrIdx="0">
    <p:extLst>
      <p:ext uri="{19B8F6BF-5375-455C-9EA6-DF929625EA0E}">
        <p15:presenceInfo xmlns:p15="http://schemas.microsoft.com/office/powerpoint/2012/main" userId="cda3282c4b2da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2F70-7F24-48F2-BAC3-4187E7DFC08C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314B-187C-49E7-BB8E-DAC29393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314B-187C-49E7-BB8E-DAC293939B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br>
              <a:rPr lang="en-US" dirty="0" smtClean="0"/>
            </a:b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Barker</a:t>
            </a:r>
          </a:p>
          <a:p>
            <a:r>
              <a:rPr lang="en-US" dirty="0" smtClean="0"/>
              <a:t>Kiefer Capps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Keys: Pull Up/Down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76400"/>
            <a:ext cx="5921960" cy="4581624"/>
          </a:xfrm>
        </p:spPr>
        <p:txBody>
          <a:bodyPr/>
          <a:lstStyle/>
          <a:p>
            <a:r>
              <a:rPr lang="en-US" dirty="0" smtClean="0"/>
              <a:t>No pull up/down = floating values</a:t>
            </a:r>
          </a:p>
          <a:p>
            <a:r>
              <a:rPr lang="en-US" dirty="0" smtClean="0"/>
              <a:t>Floating values cause false triggers in the switch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adding a resistor to ground or VCC we can always keep a defined state of HIGH or LOW, preventing false triggers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images.elektroda.net/37_12900669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60" y="3505200"/>
            <a:ext cx="2672179" cy="32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4339" y="1219200"/>
            <a:ext cx="2628900" cy="21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2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8305800" cy="914400"/>
          </a:xfrm>
        </p:spPr>
        <p:txBody>
          <a:bodyPr/>
          <a:lstStyle/>
          <a:p>
            <a:r>
              <a:rPr lang="en-US" dirty="0" smtClean="0"/>
              <a:t>Internal vs External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572000"/>
          </a:xfrm>
        </p:spPr>
        <p:txBody>
          <a:bodyPr/>
          <a:lstStyle/>
          <a:p>
            <a:r>
              <a:rPr lang="en-US" dirty="0" smtClean="0"/>
              <a:t>External pull up/down resistors can be used to simplify programming.</a:t>
            </a:r>
          </a:p>
          <a:p>
            <a:endParaRPr lang="en-US" dirty="0"/>
          </a:p>
          <a:p>
            <a:r>
              <a:rPr lang="en-US" dirty="0" smtClean="0"/>
              <a:t>Internal pull up/down resistors can lower cost, simplifies circuitry, and is convenient when parts are not readily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4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914400"/>
          </a:xfrm>
        </p:spPr>
        <p:txBody>
          <a:bodyPr/>
          <a:lstStyle/>
          <a:p>
            <a:r>
              <a:rPr lang="en-US" sz="3600" dirty="0" smtClean="0"/>
              <a:t>Gadfly </a:t>
            </a:r>
            <a:r>
              <a:rPr lang="en-US" sz="3600" dirty="0" smtClean="0"/>
              <a:t>Synchronization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2788440"/>
          </a:xfrm>
        </p:spPr>
        <p:txBody>
          <a:bodyPr/>
          <a:lstStyle/>
          <a:p>
            <a:r>
              <a:rPr lang="en-US" dirty="0" smtClean="0"/>
              <a:t>The program continually “asks” the status of the switch, also called polling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 when the switch is not pressed the program is checking the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14800"/>
            <a:ext cx="3124200" cy="26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7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36" y="152400"/>
            <a:ext cx="7772400" cy="914400"/>
          </a:xfrm>
        </p:spPr>
        <p:txBody>
          <a:bodyPr/>
          <a:lstStyle/>
          <a:p>
            <a:r>
              <a:rPr lang="en-US" dirty="0" smtClean="0"/>
              <a:t>Interrupt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36" y="1039368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program runs other functions until the switch is pressed.</a:t>
            </a:r>
            <a:endParaRPr lang="en-US" sz="2800" dirty="0"/>
          </a:p>
          <a:p>
            <a:r>
              <a:rPr lang="en-US" sz="2800" dirty="0" smtClean="0"/>
              <a:t>When the switch is pressed, it interrupts the program and runs it’s function. </a:t>
            </a:r>
          </a:p>
          <a:p>
            <a:endParaRPr lang="en-US" sz="2800" dirty="0"/>
          </a:p>
          <a:p>
            <a:r>
              <a:rPr lang="en-US" sz="2800" dirty="0" smtClean="0"/>
              <a:t>Only certain pins can be interrupts.  Lecture 5 shows detailed steps how to work around this.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 descr="http://www.pyroelectro.com/tutorials/pic_interrupts_vs_polling/img/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599"/>
            <a:ext cx="3048000" cy="23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64"/>
            <a:ext cx="8534400" cy="5202936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Q: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 you need to use internal pull-ups for the keys on the joystick shield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Yes, looking at the schematic no external resistor is attached so an internal pull-up is required to avoid floating values.</a:t>
            </a: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68580" indent="0">
              <a:buNone/>
            </a:pPr>
            <a:endParaRPr lang="en-US" sz="2800" dirty="0"/>
          </a:p>
          <a:p>
            <a:pPr marL="68580" indent="0">
              <a:buNone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Q:How would your code look like for switches which are connected to pull-down resistors instead of pull-up resistors?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 PTAD = 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xFF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///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write 1‘s to prevent false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interrupts</a:t>
            </a:r>
          </a:p>
          <a:p>
            <a:pPr marL="68580" indent="0"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to set as pull-down instead of pull-up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PTAD = 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;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/// write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‘s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prevent false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interrupts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5105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43800" y="5105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1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560"/>
            <a:ext cx="8610600" cy="457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Q: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 fundamental steps are required on the FRDM board to use the reset button as user button? What is the advantage of this? What is the disadvantage of this? </a:t>
            </a: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A: To turn the reset button to a user button the switch has to be reconfigured, eliminating the reset feature.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Advantage: A built in button allows more features to be added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Disadvantage: Must disconnect and reconnect power to restart</a:t>
            </a:r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8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Keys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switch case</a:t>
            </a:r>
          </a:p>
          <a:p>
            <a:r>
              <a:rPr lang="en-US" dirty="0" smtClean="0"/>
              <a:t>Can transition between defined states</a:t>
            </a:r>
          </a:p>
          <a:p>
            <a:r>
              <a:rPr lang="en-US" dirty="0" smtClean="0"/>
              <a:t>Dependant on output</a:t>
            </a:r>
          </a:p>
          <a:p>
            <a:r>
              <a:rPr lang="en-US" dirty="0" smtClean="0"/>
              <a:t>Five Types: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Mealy</a:t>
            </a:r>
          </a:p>
          <a:p>
            <a:pPr lvl="1"/>
            <a:r>
              <a:rPr lang="en-US" dirty="0" smtClean="0"/>
              <a:t>Hierarchical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global variable</a:t>
            </a:r>
          </a:p>
          <a:p>
            <a:r>
              <a:rPr lang="en-US" dirty="0" smtClean="0"/>
              <a:t>Each state is a separate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</a:p>
          <a:p>
            <a:pPr lvl="1"/>
            <a:r>
              <a:rPr lang="en-US" dirty="0" smtClean="0"/>
              <a:t>Route path to new “state”</a:t>
            </a:r>
          </a:p>
          <a:p>
            <a:r>
              <a:rPr lang="en-US" dirty="0" smtClean="0"/>
              <a:t>Need a “state” variable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case is a state</a:t>
            </a:r>
          </a:p>
          <a:p>
            <a:r>
              <a:rPr lang="en-US" dirty="0" smtClean="0"/>
              <a:t>Entire case statement has to be looped</a:t>
            </a:r>
          </a:p>
          <a:p>
            <a:r>
              <a:rPr lang="en-US" dirty="0" smtClean="0"/>
              <a:t>Allows compiler to find best path</a:t>
            </a:r>
            <a:endParaRPr lang="en-US" dirty="0"/>
          </a:p>
        </p:txBody>
      </p:sp>
      <p:pic>
        <p:nvPicPr>
          <p:cNvPr id="11266" name="Picture 2" descr="http://community.arm.com/servlet/JiveServlet/showImage/38-1387-2686/blogentry-107443-041572500+1361309524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448049"/>
            <a:ext cx="3552825" cy="3409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Mealy (Finite)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 on two factors</a:t>
            </a:r>
          </a:p>
          <a:p>
            <a:pPr lvl="1"/>
            <a:r>
              <a:rPr lang="en-US" dirty="0" smtClean="0"/>
              <a:t>Current state of machine</a:t>
            </a:r>
          </a:p>
          <a:p>
            <a:pPr lvl="1"/>
            <a:r>
              <a:rPr lang="en-US" dirty="0" smtClean="0"/>
              <a:t>Triggering source</a:t>
            </a:r>
            <a:endParaRPr lang="en-US" dirty="0"/>
          </a:p>
        </p:txBody>
      </p:sp>
      <p:pic>
        <p:nvPicPr>
          <p:cNvPr id="10244" name="Picture 4" descr="http://upload.wikimedia.org/wikipedia/commons/b/b4/Mea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581400"/>
            <a:ext cx="2219325" cy="3086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“Nested”</a:t>
            </a:r>
          </a:p>
          <a:p>
            <a:r>
              <a:rPr lang="en-US" dirty="0" smtClean="0"/>
              <a:t>State machine within a state machine</a:t>
            </a:r>
            <a:endParaRPr lang="en-US" dirty="0"/>
          </a:p>
        </p:txBody>
      </p:sp>
      <p:pic>
        <p:nvPicPr>
          <p:cNvPr id="9220" name="Picture 4" descr="http://www.dossier-andreas.net/software_architecture/fsm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52800"/>
            <a:ext cx="5524500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088136"/>
          </a:xfrm>
        </p:spPr>
        <p:txBody>
          <a:bodyPr/>
          <a:lstStyle/>
          <a:p>
            <a:r>
              <a:rPr lang="en-US" dirty="0" smtClean="0"/>
              <a:t>Keys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/>
          <a:lstStyle/>
          <a:p>
            <a:r>
              <a:rPr lang="en-US" dirty="0" smtClean="0"/>
              <a:t>Using switches to trigger an event in the software</a:t>
            </a:r>
          </a:p>
          <a:p>
            <a:endParaRPr lang="en-US" dirty="0"/>
          </a:p>
          <a:p>
            <a:r>
              <a:rPr lang="en-US" dirty="0" smtClean="0"/>
              <a:t>Must consider: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Pull Up/ Pull Down Resistors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External Resistors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Internal Resistors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Proper Synchronization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sz="2300" dirty="0" smtClean="0"/>
              <a:t>Real time/Gadfly Synchronization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sz="2300" dirty="0" smtClean="0"/>
              <a:t>Interrupt Synchronization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496</TotalTime>
  <Words>455</Words>
  <Application>Microsoft Office PowerPoint</Application>
  <PresentationFormat>On-screen Show (4:3)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State machines keys</vt:lpstr>
      <vt:lpstr>Overview</vt:lpstr>
      <vt:lpstr>State Machines</vt:lpstr>
      <vt:lpstr>SM: Functions</vt:lpstr>
      <vt:lpstr>SM: If/Else</vt:lpstr>
      <vt:lpstr>SM: Switch</vt:lpstr>
      <vt:lpstr>SM: Mealy (Finite)</vt:lpstr>
      <vt:lpstr>SM: Hierarchical</vt:lpstr>
      <vt:lpstr>Keys </vt:lpstr>
      <vt:lpstr>Keys: Pull Up/Down Resistors</vt:lpstr>
      <vt:lpstr>Internal vs External Resistors</vt:lpstr>
      <vt:lpstr>Gadfly Synchronization</vt:lpstr>
      <vt:lpstr>Interrupt Synchronization</vt:lpstr>
      <vt:lpstr>Lab Questions</vt:lpstr>
      <vt:lpstr>Lab Questions: Continued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FRDM as a debug probe debounce rtos</dc:title>
  <dc:creator>James</dc:creator>
  <cp:lastModifiedBy>Kiefer Capps</cp:lastModifiedBy>
  <cp:revision>43</cp:revision>
  <dcterms:created xsi:type="dcterms:W3CDTF">2015-03-22T09:48:53Z</dcterms:created>
  <dcterms:modified xsi:type="dcterms:W3CDTF">2015-03-22T22:49:57Z</dcterms:modified>
</cp:coreProperties>
</file>