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3612900-739A-42EB-8572-C4EB7D3F20C3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6F83EBD-BA68-4486-888E-498FC60E7D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br>
              <a:rPr lang="en-US" dirty="0" smtClean="0"/>
            </a:b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Barker</a:t>
            </a:r>
          </a:p>
          <a:p>
            <a:r>
              <a:rPr lang="en-US" dirty="0" smtClean="0"/>
              <a:t>Kiefer Capps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switch case</a:t>
            </a:r>
          </a:p>
          <a:p>
            <a:r>
              <a:rPr lang="en-US" dirty="0" smtClean="0"/>
              <a:t>Can transition between defined states</a:t>
            </a:r>
          </a:p>
          <a:p>
            <a:r>
              <a:rPr lang="en-US" dirty="0" smtClean="0"/>
              <a:t>Dependant on output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global variable</a:t>
            </a:r>
          </a:p>
          <a:p>
            <a:r>
              <a:rPr lang="en-US" dirty="0" smtClean="0"/>
              <a:t>Each state is a separate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</a:p>
          <a:p>
            <a:pPr lvl="1"/>
            <a:r>
              <a:rPr lang="en-US" dirty="0" smtClean="0"/>
              <a:t>Route path to new “state”</a:t>
            </a:r>
          </a:p>
          <a:p>
            <a:r>
              <a:rPr lang="en-US" dirty="0" smtClean="0"/>
              <a:t>Need a “state” variable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case is a state</a:t>
            </a:r>
          </a:p>
          <a:p>
            <a:r>
              <a:rPr lang="en-US" dirty="0" smtClean="0"/>
              <a:t>Entire case statement has to be looped</a:t>
            </a:r>
          </a:p>
          <a:p>
            <a:r>
              <a:rPr lang="en-US" dirty="0" smtClean="0"/>
              <a:t>Allows compiler to find best path</a:t>
            </a:r>
            <a:endParaRPr lang="en-US" dirty="0"/>
          </a:p>
        </p:txBody>
      </p:sp>
      <p:pic>
        <p:nvPicPr>
          <p:cNvPr id="4" name="Picture 2" descr="C:\Users\James\Documents\Intro\MyTeam\Projects\recap\state_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505200"/>
            <a:ext cx="2857500" cy="2797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Mealy (Definite)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“Nested”</a:t>
            </a:r>
          </a:p>
          <a:p>
            <a:r>
              <a:rPr lang="en-US" dirty="0" smtClean="0"/>
              <a:t>State machine within a state machine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284</TotalTime>
  <Words>90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State machines keys</vt:lpstr>
      <vt:lpstr>State Machines</vt:lpstr>
      <vt:lpstr>SM: Functions</vt:lpstr>
      <vt:lpstr>SM: If/Else</vt:lpstr>
      <vt:lpstr>SM: Switch</vt:lpstr>
      <vt:lpstr>SM: Mealy (Definite)</vt:lpstr>
      <vt:lpstr>SM: Hierarchical</vt:lpstr>
      <vt:lpstr>Keys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FRDM as a debug probe debounce rtos</dc:title>
  <dc:creator>James</dc:creator>
  <cp:lastModifiedBy>James</cp:lastModifiedBy>
  <cp:revision>30</cp:revision>
  <dcterms:created xsi:type="dcterms:W3CDTF">2015-03-22T09:48:53Z</dcterms:created>
  <dcterms:modified xsi:type="dcterms:W3CDTF">2015-03-22T14:33:17Z</dcterms:modified>
</cp:coreProperties>
</file>