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a7d58bd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a7d58bd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c43dd3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c43dd3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name suggests, Octopus Deploy is software for automated deployments.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4280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94280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9428004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9428004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942800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942800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Octopus Deploy allows users to create their own step template.  They maintain a GitHub site where you can submit your templates to be published to their library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a7d58bd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a7d58bd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a7d58bd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a7d58bd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a8fe55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a8fe55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942800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942800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ibrary.octopusdeploy.com" TargetMode="External"/><Relationship Id="rId4" Type="http://schemas.openxmlformats.org/officeDocument/2006/relationships/hyperlink" Target="https://library.octopusdeploy.com/#!/step-template/actiontemplate-deploy-ispac-ssis-project-from-a-package" TargetMode="External"/><Relationship Id="rId5" Type="http://schemas.openxmlformats.org/officeDocument/2006/relationships/hyperlink" Target="https://library.octopusdeploy.com/#!/step-template/actiontemplate-deploy-ispac-ssis-project-from-a-package" TargetMode="External"/><Relationship Id="rId6" Type="http://schemas.openxmlformats.org/officeDocument/2006/relationships/hyperlink" Target="https://library.octopusdeploy.com/#!/step-template/actiontemplate-deploy-ssrs-reports-from-a-package" TargetMode="External"/><Relationship Id="rId7" Type="http://schemas.openxmlformats.org/officeDocument/2006/relationships/hyperlink" Target="https://library.octopusdeploy.com/#!/step-template/actiontemplate-deploy-ssrs-reports-from-a-packag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bup.github.io/" TargetMode="External"/><Relationship Id="rId4" Type="http://schemas.openxmlformats.org/officeDocument/2006/relationships/hyperlink" Target="https://www.red-gate.com/products/dlm/dlm-automation-suite/" TargetMode="External"/><Relationship Id="rId5" Type="http://schemas.openxmlformats.org/officeDocument/2006/relationships/hyperlink" Target="http://www.ready-roll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just a cephalopod!</a:t>
            </a:r>
            <a:endParaRPr/>
          </a:p>
        </p:txBody>
      </p:sp>
      <p:pic>
        <p:nvPicPr>
          <p:cNvPr descr="octopusdeploy_logo.png"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1239538"/>
            <a:ext cx="7620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Octopus deploy?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deployment software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Great, another deployment package.  What makes this one so special?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358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Extremely configurable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Granular security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Scoping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</a:pPr>
            <a:r>
              <a:rPr lang="en"/>
              <a:t>Custom security roles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</a:pPr>
            <a:r>
              <a:rPr lang="en"/>
              <a:t>Custom team creation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Multi-team membership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Process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Variables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 step templates</a:t>
            </a:r>
            <a:endParaRPr/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Channels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NuGet packages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Manual upload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TeamCity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Team Foundation Server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MSBuildable projects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Non-MSBuildable projects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File packaging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Intriguing, but what can it actually DO?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Native capabilities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 settings transforms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Connection strings transforms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 transformation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replacement in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can do it in PowerShell, Octopus can too.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https://library.octopusdeploy.com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Deploy ISPAC SSIS project from a package</a:t>
            </a:r>
            <a:endParaRPr b="1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Deploy SSRS Reports from a package</a:t>
            </a:r>
            <a:endParaRPr b="1"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7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Umm, I didn’t see anything about databases?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DBuP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Red-Gate DLM Automation Suite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ReadyRoll for Visual 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changes - DBuP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Schema changes - Red-Gate DLM Automation Suite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that cool HAS to be expensive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Professional - $700</a:t>
            </a:r>
            <a:endParaRPr b="1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20 users, 20 projects and 20 target machines.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Team - $2000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60 users, 60 projects and 60 target machines.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Enterprise - $5000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users, projects, and target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High Availability - $20000 (2), $30000 (3), $40000 (4)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Unlimited users, projects, target machines, and multiple nodes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cons?  There’s gotta be some cons.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Setup can be a bit painful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Deployment Manager transaction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Granularity can work against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Jason?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