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-regular.fntdata"/><Relationship Id="rId21" Type="http://schemas.openxmlformats.org/officeDocument/2006/relationships/slide" Target="slides/slide17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db8caf8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db8caf8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db8caf8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db8caf8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db8caf8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db8caf8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db8caf8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db8caf8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db8caf8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db8caf8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db8caf8c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db8caf8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db8caf8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1db8caf8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db8caf8c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db8caf8c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db4dab8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db4dab8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db4dab8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db4dab8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db4dab8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db4dab8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db4dab8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db4dab8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db8caf8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db8caf8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db8caf8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db8caf8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db8caf8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db8caf8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db8caf8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db8caf8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rive.google.com/open?id=0B9rIgG9pCUEbSU55RWhiTUxIdTg" TargetMode="External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1894250" y="1775225"/>
            <a:ext cx="6926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Postman API Client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2355776" y="2715925"/>
            <a:ext cx="64644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API Testing</a:t>
            </a:r>
            <a:endParaRPr/>
          </a:p>
        </p:txBody>
      </p:sp>
      <p:pic>
        <p:nvPicPr>
          <p:cNvPr descr="Dfqo9J42K7-xRvHW3GVpTU7YCa_zpy3kEDSIlKjpd2RAvVlNfZe5pn8Swaa4TgCWNTuOJOAfwWY=s128-h128-e365"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175" y="1732925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Requests - Headers</a:t>
            </a:r>
            <a:endParaRPr/>
          </a:p>
        </p:txBody>
      </p:sp>
      <p:sp>
        <p:nvSpPr>
          <p:cNvPr id="142" name="Google Shape;142;p22"/>
          <p:cNvSpPr txBox="1"/>
          <p:nvPr/>
        </p:nvSpPr>
        <p:spPr>
          <a:xfrm>
            <a:off x="311700" y="1173725"/>
            <a:ext cx="5628000" cy="19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in the empty space and start typing a header. You can add custom headers or it has autocomplete.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https://drive.google.com/open?id=0B9rIgG9pCUEbSU55RWhiTUxIdTg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Unfortunately, it needs to be a youtube video to embed it in a slide. Boo. No more of those.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009133"/>
            <a:ext cx="9144000" cy="1868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Requests - Body</a:t>
            </a:r>
            <a:endParaRPr/>
          </a:p>
        </p:txBody>
      </p:sp>
      <p:sp>
        <p:nvSpPr>
          <p:cNvPr id="149" name="Google Shape;149;p23"/>
          <p:cNvSpPr txBox="1"/>
          <p:nvPr/>
        </p:nvSpPr>
        <p:spPr>
          <a:xfrm>
            <a:off x="311700" y="1173725"/>
            <a:ext cx="5628000" cy="9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Below is an example of multipart form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583900"/>
            <a:ext cx="7458075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Requests - Body</a:t>
            </a:r>
            <a:endParaRPr/>
          </a:p>
        </p:txBody>
      </p:sp>
      <p:sp>
        <p:nvSpPr>
          <p:cNvPr id="156" name="Google Shape;156;p24"/>
          <p:cNvSpPr txBox="1"/>
          <p:nvPr/>
        </p:nvSpPr>
        <p:spPr>
          <a:xfrm>
            <a:off x="311700" y="1173725"/>
            <a:ext cx="5628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in Fiddler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32123"/>
            <a:ext cx="9144000" cy="2488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Requests - Tests</a:t>
            </a:r>
            <a:endParaRPr/>
          </a:p>
        </p:txBody>
      </p:sp>
      <p:sp>
        <p:nvSpPr>
          <p:cNvPr id="163" name="Google Shape;163;p25"/>
          <p:cNvSpPr txBox="1"/>
          <p:nvPr/>
        </p:nvSpPr>
        <p:spPr>
          <a:xfrm>
            <a:off x="413750" y="1136275"/>
            <a:ext cx="5628000" cy="9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Tests are just javascript with some built in functions</a:t>
            </a:r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88038"/>
            <a:ext cx="7372350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 Variables</a:t>
            </a:r>
            <a:endParaRPr/>
          </a:p>
        </p:txBody>
      </p:sp>
      <p:sp>
        <p:nvSpPr>
          <p:cNvPr id="170" name="Google Shape;170;p26"/>
          <p:cNvSpPr txBox="1"/>
          <p:nvPr/>
        </p:nvSpPr>
        <p:spPr>
          <a:xfrm>
            <a:off x="413750" y="1136275"/>
            <a:ext cx="5628000" cy="9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Test in the previous slide set an environment variable.</a:t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88038"/>
            <a:ext cx="7372350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 Variables</a:t>
            </a:r>
            <a:endParaRPr/>
          </a:p>
        </p:txBody>
      </p:sp>
      <p:sp>
        <p:nvSpPr>
          <p:cNvPr id="177" name="Google Shape;177;p27"/>
          <p:cNvSpPr txBox="1"/>
          <p:nvPr/>
        </p:nvSpPr>
        <p:spPr>
          <a:xfrm>
            <a:off x="413750" y="1136275"/>
            <a:ext cx="56280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Environment Variables -- {{variableName}} usage</a:t>
            </a:r>
            <a:endParaRPr/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0" y="1519246"/>
            <a:ext cx="4931326" cy="135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745" y="3228320"/>
            <a:ext cx="3349240" cy="135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6925" y="3841975"/>
            <a:ext cx="5391150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Test Run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311700" y="410000"/>
            <a:ext cx="8520600" cy="42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Tools -&gt; The Road to Postman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SoapUI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Kludgy UI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Really want you to use paid add-ons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Difficult to add custom headers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Didn’t figure out parameters based on other calls - pretty sure it can be done, though.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Easy to muck up endpoints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Tools -&gt; The Road to Postman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Fiddler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Very nice for crafting single requests and seeing the response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Good for testing API clients because you can see the request traffic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good for seeing async httpClient calls (may be some config setting that I don’t know about)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replay requests, and AutoResponder seems cool, but didn’t work well for building a test suite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843" y="152400"/>
            <a:ext cx="885231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Tool -&gt; Postman REST Client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Chrome Plugin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Quick to set up, not a steep learning curve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75" y="420100"/>
            <a:ext cx="8787744" cy="472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/>
        </p:nvSpPr>
        <p:spPr>
          <a:xfrm>
            <a:off x="198575" y="0"/>
            <a:ext cx="54462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Demo/Overview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Collections</a:t>
            </a:r>
            <a:endParaRPr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7025" y="180975"/>
            <a:ext cx="3105150" cy="462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357275" y="1183925"/>
            <a:ext cx="2347200" cy="3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the folder Icon to create a collection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Requests</a:t>
            </a:r>
            <a:endParaRPr/>
          </a:p>
        </p:txBody>
      </p:sp>
      <p:sp>
        <p:nvSpPr>
          <p:cNvPr id="134" name="Google Shape;134;p21"/>
          <p:cNvSpPr txBox="1"/>
          <p:nvPr/>
        </p:nvSpPr>
        <p:spPr>
          <a:xfrm>
            <a:off x="311700" y="1173725"/>
            <a:ext cx="37761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in the url, select the http method, click Send to test, then save it in your collection.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72209"/>
            <a:ext cx="9143999" cy="1399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7873" y="91150"/>
            <a:ext cx="351825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