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67F-F43C-4A2E-8CBB-C926AA4CBBC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3E0-D125-4FFB-9E2C-50107EC5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4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67F-F43C-4A2E-8CBB-C926AA4CBBC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3E0-D125-4FFB-9E2C-50107EC5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67F-F43C-4A2E-8CBB-C926AA4CBBC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3E0-D125-4FFB-9E2C-50107EC5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6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67F-F43C-4A2E-8CBB-C926AA4CBBC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3E0-D125-4FFB-9E2C-50107EC5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3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67F-F43C-4A2E-8CBB-C926AA4CBBC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3E0-D125-4FFB-9E2C-50107EC5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7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67F-F43C-4A2E-8CBB-C926AA4CBBC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3E0-D125-4FFB-9E2C-50107EC5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6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67F-F43C-4A2E-8CBB-C926AA4CBBC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3E0-D125-4FFB-9E2C-50107EC5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67F-F43C-4A2E-8CBB-C926AA4CBBC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3E0-D125-4FFB-9E2C-50107EC5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3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67F-F43C-4A2E-8CBB-C926AA4CBBC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3E0-D125-4FFB-9E2C-50107EC5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4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67F-F43C-4A2E-8CBB-C926AA4CBBC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3E0-D125-4FFB-9E2C-50107EC5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6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67F-F43C-4A2E-8CBB-C926AA4CBBC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3E0-D125-4FFB-9E2C-50107EC5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467F-F43C-4A2E-8CBB-C926AA4CBBC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E73E0-D125-4FFB-9E2C-50107EC5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4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748"/>
            <a:ext cx="9144000" cy="1322718"/>
          </a:xfrm>
        </p:spPr>
        <p:txBody>
          <a:bodyPr/>
          <a:lstStyle/>
          <a:p>
            <a:r>
              <a:rPr lang="en-US" dirty="0" smtClean="0"/>
              <a:t>SQL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0466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Handy tricks for SQL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Non-Deterministic Functions in a User-Defined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34334"/>
            <a:ext cx="10515600" cy="3948158"/>
          </a:xfrm>
        </p:spPr>
        <p:txBody>
          <a:bodyPr>
            <a:normAutofit/>
          </a:bodyPr>
          <a:lstStyle/>
          <a:p>
            <a:r>
              <a:rPr lang="en-US" dirty="0" smtClean="0"/>
              <a:t>We can then successfully use our user-defined function to generate a random Social Security Number string: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18" y="2801575"/>
            <a:ext cx="381000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18" y="3389313"/>
            <a:ext cx="19907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09" y="412841"/>
            <a:ext cx="7715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List with XML PATH and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64782" cy="4351338"/>
          </a:xfrm>
        </p:spPr>
        <p:txBody>
          <a:bodyPr/>
          <a:lstStyle/>
          <a:p>
            <a:r>
              <a:rPr lang="en-US" dirty="0" smtClean="0"/>
              <a:t>Using ‘For Xml Path’ converts a query to an Xml formatted string: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1825625"/>
            <a:ext cx="451485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3217862"/>
            <a:ext cx="1162050" cy="10287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7381037" y="1825625"/>
            <a:ext cx="21945" cy="4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073" y="3217862"/>
            <a:ext cx="2390775" cy="2295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073" y="2740025"/>
            <a:ext cx="39052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7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List with XML PATH and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64782" cy="4351338"/>
          </a:xfrm>
        </p:spPr>
        <p:txBody>
          <a:bodyPr/>
          <a:lstStyle/>
          <a:p>
            <a:r>
              <a:rPr lang="en-US" dirty="0" smtClean="0"/>
              <a:t>The ‘row’ node name can be specified as a parameter: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1825625"/>
            <a:ext cx="451485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3217862"/>
            <a:ext cx="1162050" cy="10287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7381037" y="1825625"/>
            <a:ext cx="21945" cy="4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894" y="3273996"/>
            <a:ext cx="2314575" cy="2276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894" y="2701925"/>
            <a:ext cx="49053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6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List with XML PATH and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64782" cy="4351338"/>
          </a:xfrm>
        </p:spPr>
        <p:txBody>
          <a:bodyPr/>
          <a:lstStyle/>
          <a:p>
            <a:r>
              <a:rPr lang="en-US" dirty="0" smtClean="0"/>
              <a:t>Or… remove the ‘row’ node completely: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800" dirty="0"/>
          </a:p>
          <a:p>
            <a:r>
              <a:rPr lang="en-US" dirty="0" smtClean="0"/>
              <a:t>If the column is unnamed, the element tags will be omitted: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1825625"/>
            <a:ext cx="451485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3217862"/>
            <a:ext cx="1162050" cy="10287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7381037" y="1825625"/>
            <a:ext cx="21945" cy="4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58" y="2692400"/>
            <a:ext cx="2152650" cy="781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158" y="2237136"/>
            <a:ext cx="4305300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158" y="4434681"/>
            <a:ext cx="6210300" cy="3905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158" y="4901009"/>
            <a:ext cx="21050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2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List with XML PATH and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64782" cy="4351338"/>
          </a:xfrm>
        </p:spPr>
        <p:txBody>
          <a:bodyPr/>
          <a:lstStyle/>
          <a:p>
            <a:r>
              <a:rPr lang="en-US" dirty="0" smtClean="0"/>
              <a:t>We can take advantage of this to create a comma separated list:</a:t>
            </a:r>
          </a:p>
          <a:p>
            <a:endParaRPr lang="en-US" dirty="0"/>
          </a:p>
          <a:p>
            <a:endParaRPr lang="en-US" sz="800" dirty="0" smtClean="0"/>
          </a:p>
          <a:p>
            <a:r>
              <a:rPr lang="en-US" dirty="0" smtClean="0"/>
              <a:t>Now we can use the STUFF function to remove the extra separator at the beginning and return as a string: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1825625"/>
            <a:ext cx="451485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3217862"/>
            <a:ext cx="1162050" cy="10287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7381037" y="1825625"/>
            <a:ext cx="21945" cy="4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58" y="2673350"/>
            <a:ext cx="5086350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158" y="3025922"/>
            <a:ext cx="27051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394" y="4705159"/>
            <a:ext cx="5886450" cy="8858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394" y="5595938"/>
            <a:ext cx="21621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1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Non-Deterministic Functions in a User-Defined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191385"/>
            <a:ext cx="10515600" cy="3242764"/>
          </a:xfrm>
        </p:spPr>
        <p:txBody>
          <a:bodyPr/>
          <a:lstStyle/>
          <a:p>
            <a:r>
              <a:rPr lang="en-US" dirty="0" smtClean="0"/>
              <a:t>SQL will not allow the use of a non-deterministic function within a user-defined function.</a:t>
            </a:r>
          </a:p>
          <a:p>
            <a:r>
              <a:rPr lang="en-US" dirty="0" smtClean="0"/>
              <a:t>Attempting to create a function to generate a random Social Security Number string using the RAND function in the following example will create an error: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Non-Deterministic Functions in a User-Defined 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35" y="5394824"/>
            <a:ext cx="6438900" cy="561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35" y="1947318"/>
            <a:ext cx="85248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Non-Deterministic Functions in a User-Defined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191385"/>
            <a:ext cx="10515600" cy="3948158"/>
          </a:xfrm>
        </p:spPr>
        <p:txBody>
          <a:bodyPr>
            <a:normAutofit/>
          </a:bodyPr>
          <a:lstStyle/>
          <a:p>
            <a:r>
              <a:rPr lang="en-US" dirty="0" smtClean="0"/>
              <a:t>SQL will, however, allow us to put a non-deterministic function in a view: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52" y="3095489"/>
            <a:ext cx="33718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2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Non-Deterministic Functions in a User-Defined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34334"/>
            <a:ext cx="10515600" cy="3948158"/>
          </a:xfrm>
        </p:spPr>
        <p:txBody>
          <a:bodyPr>
            <a:normAutofit/>
          </a:bodyPr>
          <a:lstStyle/>
          <a:p>
            <a:r>
              <a:rPr lang="en-US" dirty="0" smtClean="0"/>
              <a:t>Once we have a view with the function in it, we can select from that view within a user-defined function without raising an error: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45" y="2867570"/>
            <a:ext cx="80676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255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SQL STUFF</vt:lpstr>
      <vt:lpstr>CSV List with XML PATH and STUFF</vt:lpstr>
      <vt:lpstr>CSV List with XML PATH and STUFF</vt:lpstr>
      <vt:lpstr>CSV List with XML PATH and STUFF</vt:lpstr>
      <vt:lpstr>CSV List with XML PATH and STUFF</vt:lpstr>
      <vt:lpstr>Using Non-Deterministic Functions in a User-Defined Function</vt:lpstr>
      <vt:lpstr>Using Non-Deterministic Functions in a User-Defined Function</vt:lpstr>
      <vt:lpstr>Using Non-Deterministic Functions in a User-Defined Function</vt:lpstr>
      <vt:lpstr>Using Non-Deterministic Functions in a User-Defined Function</vt:lpstr>
      <vt:lpstr>Using Non-Deterministic Functions in a User-Defined Function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STUFF</dc:title>
  <dc:creator>Michael Langord</dc:creator>
  <cp:lastModifiedBy>Michael Langord</cp:lastModifiedBy>
  <cp:revision>12</cp:revision>
  <dcterms:created xsi:type="dcterms:W3CDTF">2015-05-08T07:32:21Z</dcterms:created>
  <dcterms:modified xsi:type="dcterms:W3CDTF">2015-05-08T10:35:49Z</dcterms:modified>
</cp:coreProperties>
</file>