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5" r:id="rId6"/>
    <p:sldId id="266" r:id="rId7"/>
    <p:sldId id="267" r:id="rId8"/>
    <p:sldId id="269" r:id="rId9"/>
    <p:sldId id="270" r:id="rId10"/>
    <p:sldId id="271" r:id="rId11"/>
    <p:sldId id="272"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1" d="100"/>
          <a:sy n="71" d="100"/>
        </p:scale>
        <p:origin x="72"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Create</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Debug</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Reference assemblies</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Write code</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TEST</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fix</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build</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repeat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Test-there’s a loop here somewhere</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Install</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Restart VS</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Configure</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Demonstrate</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Check in sample Code</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5CB20C1A-D92D-4DED-BB1B-D113E2006C55}">
      <dgm:prSet phldrT="[Text]"/>
      <dgm:spPr/>
      <dgm:t>
        <a:bodyPr/>
        <a:lstStyle/>
        <a:p>
          <a:r>
            <a:rPr lang="en-US" dirty="0"/>
            <a:t>Alerts for new code checked in by another team member</a:t>
          </a:r>
        </a:p>
      </dgm:t>
    </dgm:pt>
    <dgm:pt modelId="{5ABE8E5F-26E3-4C88-A09C-44363B99D147}" type="parTrans" cxnId="{D1EB8A19-014C-42AE-9F8D-325E631D8FE9}">
      <dgm:prSet/>
      <dgm:spPr/>
      <dgm:t>
        <a:bodyPr/>
        <a:lstStyle/>
        <a:p>
          <a:endParaRPr lang="en-US"/>
        </a:p>
      </dgm:t>
    </dgm:pt>
    <dgm:pt modelId="{7BA6E93A-EC79-4425-BCAD-9518E06A22F9}" type="sibTrans" cxnId="{D1EB8A19-014C-42AE-9F8D-325E631D8FE9}">
      <dgm:prSet/>
      <dgm:spPr/>
      <dgm:t>
        <a:bodyPr/>
        <a:lstStyle/>
        <a:p>
          <a:endParaRPr lang="en-US"/>
        </a:p>
      </dgm:t>
    </dgm:pt>
    <dgm:pt modelId="{E1FEA1AD-0A6D-42C9-BC47-D7A90ACD4740}">
      <dgm:prSet phldrT="[Text]"/>
      <dgm:spPr/>
      <dgm:t>
        <a:bodyPr/>
        <a:lstStyle/>
        <a:p>
          <a:r>
            <a:rPr lang="en-US" dirty="0"/>
            <a:t>This was fun to build</a:t>
          </a:r>
        </a:p>
      </dgm:t>
    </dgm:pt>
    <dgm:pt modelId="{BED4DADD-4C5E-436A-8207-957397363049}" type="parTrans" cxnId="{C25121B3-E9A2-4052-A35F-B5050D031A90}">
      <dgm:prSet/>
      <dgm:spPr/>
      <dgm:t>
        <a:bodyPr/>
        <a:lstStyle/>
        <a:p>
          <a:endParaRPr lang="en-US"/>
        </a:p>
      </dgm:t>
    </dgm:pt>
    <dgm:pt modelId="{1CA9A987-DB50-45C0-BCAF-48659B0C0945}" type="sibTrans" cxnId="{C25121B3-E9A2-4052-A35F-B5050D031A90}">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2"/>
      <dgm:spPr/>
    </dgm:pt>
    <dgm:pt modelId="{85447532-8740-4202-B6A5-AE63748B9291}" type="pres">
      <dgm:prSet presAssocID="{CD410504-9F7F-47AE-B46E-CE985680360F}" presName="child" presStyleLbl="alignAccFollowNode1" presStyleIdx="0" presStyleCnt="12">
        <dgm:presLayoutVars>
          <dgm:chMax val="0"/>
          <dgm:bulletEnabled val="1"/>
        </dgm:presLayoutVars>
      </dgm:prSet>
      <dgm:spPr/>
    </dgm:pt>
    <dgm:pt modelId="{7CAEA63C-96B5-40D4-900F-409598FDB0C1}" type="pres">
      <dgm:prSet presAssocID="{2B847D36-6E88-4DD3-AABD-579C99426233}" presName="sibTrans" presStyleLbl="sibTrans2D1" presStyleIdx="1" presStyleCnt="12"/>
      <dgm:spPr/>
    </dgm:pt>
    <dgm:pt modelId="{459BBFF8-CE50-41AE-9B5E-F6026BBE4F45}" type="pres">
      <dgm:prSet presAssocID="{C4FF5CFA-9CEF-4C34-984A-CC28F232798F}" presName="child" presStyleLbl="alignAccFollowNode1" presStyleIdx="1" presStyleCnt="12">
        <dgm:presLayoutVars>
          <dgm:chMax val="0"/>
          <dgm:bulletEnabled val="1"/>
        </dgm:presLayoutVars>
      </dgm:prSet>
      <dgm:spPr/>
    </dgm:pt>
    <dgm:pt modelId="{A65C4264-24F4-4122-844B-F5E582EC0111}" type="pres">
      <dgm:prSet presAssocID="{B551F8FA-E415-4EE1-BA68-D13E7D2E980B}" presName="sibTrans" presStyleLbl="sibTrans2D1" presStyleIdx="2" presStyleCnt="12"/>
      <dgm:spPr/>
    </dgm:pt>
    <dgm:pt modelId="{9A5E1799-26FB-4959-97AA-0FCC22761318}" type="pres">
      <dgm:prSet presAssocID="{F7CED298-1605-4B60-9FC8-0A4C25C5AA00}" presName="child" presStyleLbl="alignAccFollowNode1" presStyleIdx="2" presStyleCnt="12">
        <dgm:presLayoutVars>
          <dgm:chMax val="0"/>
          <dgm:bulletEnabled val="1"/>
        </dgm:presLayoutVars>
      </dgm:prSet>
      <dgm:spPr/>
    </dgm:pt>
    <dgm:pt modelId="{3FBD4BD3-B74D-4AAB-9295-AE19DCC50691}" type="pres">
      <dgm:prSet presAssocID="{1009FF03-5F93-449C-AF20-55447EEE50AB}" presName="sibTrans" presStyleLbl="sibTrans2D1" presStyleIdx="3" presStyleCnt="12"/>
      <dgm:spPr/>
    </dgm:pt>
    <dgm:pt modelId="{8C46515F-5745-4BFE-8634-C34D77574BE3}" type="pres">
      <dgm:prSet presAssocID="{87D09C77-9C5B-45C2-ACC9-ACEA66F18198}" presName="child" presStyleLbl="alignAccFollowNode1" presStyleIdx="3" presStyleCnt="12">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2"/>
      <dgm:spPr/>
    </dgm:pt>
    <dgm:pt modelId="{F7AA6D3E-BCE0-4C06-B101-080DA85DCB01}" type="pres">
      <dgm:prSet presAssocID="{5CBEC7DD-A25D-4956-9A65-6EA385F6FCB5}" presName="child" presStyleLbl="alignAccFollowNode1" presStyleIdx="4" presStyleCnt="12">
        <dgm:presLayoutVars>
          <dgm:chMax val="0"/>
          <dgm:bulletEnabled val="1"/>
        </dgm:presLayoutVars>
      </dgm:prSet>
      <dgm:spPr/>
    </dgm:pt>
    <dgm:pt modelId="{DDA5CBC7-AA05-481A-A03A-3964C1BBBB5A}" type="pres">
      <dgm:prSet presAssocID="{BD0F67B1-39E4-45ED-9534-FB8F89E8EEF6}" presName="sibTrans" presStyleLbl="sibTrans2D1" presStyleIdx="5" presStyleCnt="12"/>
      <dgm:spPr/>
    </dgm:pt>
    <dgm:pt modelId="{73DBFA1A-3823-4209-9CD6-DBDD456F39FB}" type="pres">
      <dgm:prSet presAssocID="{33BF0E2A-2B00-40A5-832E-FC800DCA5982}" presName="child" presStyleLbl="alignAccFollowNode1" presStyleIdx="5" presStyleCnt="12">
        <dgm:presLayoutVars>
          <dgm:chMax val="0"/>
          <dgm:bulletEnabled val="1"/>
        </dgm:presLayoutVars>
      </dgm:prSet>
      <dgm:spPr/>
    </dgm:pt>
    <dgm:pt modelId="{E7F7C4A8-2F3A-49BA-B2E4-CF48FCA5D8D8}" type="pres">
      <dgm:prSet presAssocID="{E373698D-1356-47A7-A591-B72BFE77C3D1}" presName="sibTrans" presStyleLbl="sibTrans2D1" presStyleIdx="6" presStyleCnt="12"/>
      <dgm:spPr/>
    </dgm:pt>
    <dgm:pt modelId="{68423B8C-DD55-4C1A-86D3-87118415FFA7}" type="pres">
      <dgm:prSet presAssocID="{CAE20587-4D50-4B6B-A17D-199722D630E2}" presName="child" presStyleLbl="alignAccFollowNode1" presStyleIdx="6" presStyleCnt="12">
        <dgm:presLayoutVars>
          <dgm:chMax val="0"/>
          <dgm:bulletEnabled val="1"/>
        </dgm:presLayoutVars>
      </dgm:prSet>
      <dgm:spPr/>
    </dgm:pt>
    <dgm:pt modelId="{42B2EECB-A546-416E-9AE9-33DC6421BB34}" type="pres">
      <dgm:prSet presAssocID="{7656320D-CC13-4DD7-8A30-F9FDC84AC6F2}" presName="sibTrans" presStyleLbl="sibTrans2D1" presStyleIdx="7" presStyleCnt="12"/>
      <dgm:spPr/>
    </dgm:pt>
    <dgm:pt modelId="{A2AD5697-1B1A-4066-A6CB-FB2EC07E8E2D}" type="pres">
      <dgm:prSet presAssocID="{E1FEA1AD-0A6D-42C9-BC47-D7A90ACD4740}" presName="child" presStyleLbl="alignAccFollowNode1" presStyleIdx="7" presStyleCnt="12">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8" presStyleCnt="12"/>
      <dgm:spPr/>
    </dgm:pt>
    <dgm:pt modelId="{C1386769-D313-4B62-9BE9-A84DD636105E}" type="pres">
      <dgm:prSet presAssocID="{038F6A6A-232A-44A4-9628-ADFA8F068F81}" presName="child" presStyleLbl="alignAccFollowNode1" presStyleIdx="8" presStyleCnt="12">
        <dgm:presLayoutVars>
          <dgm:chMax val="0"/>
          <dgm:bulletEnabled val="1"/>
        </dgm:presLayoutVars>
      </dgm:prSet>
      <dgm:spPr/>
    </dgm:pt>
    <dgm:pt modelId="{0C1CAC8B-CC80-49DA-9707-021AB163C55F}" type="pres">
      <dgm:prSet presAssocID="{ABE7D012-6867-48DA-AF76-FDB8ECBB944D}" presName="sibTrans" presStyleLbl="sibTrans2D1" presStyleIdx="9" presStyleCnt="12"/>
      <dgm:spPr/>
    </dgm:pt>
    <dgm:pt modelId="{2985E292-795D-4403-BD7F-3A17BE0B21A7}" type="pres">
      <dgm:prSet presAssocID="{15982A38-A73B-4943-B138-EA0EAB77BC29}" presName="child" presStyleLbl="alignAccFollowNode1" presStyleIdx="9" presStyleCnt="12">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10" presStyleCnt="12"/>
      <dgm:spPr/>
    </dgm:pt>
    <dgm:pt modelId="{AC28A259-E8AB-491C-9FF1-41516FA5BC71}" type="pres">
      <dgm:prSet presAssocID="{63746B76-9534-4F4F-B65B-B8A9AACC03F9}" presName="child" presStyleLbl="alignAccFollowNode1" presStyleIdx="10" presStyleCnt="12">
        <dgm:presLayoutVars>
          <dgm:chMax val="0"/>
          <dgm:bulletEnabled val="1"/>
        </dgm:presLayoutVars>
      </dgm:prSet>
      <dgm:spPr/>
    </dgm:pt>
    <dgm:pt modelId="{DF54C50F-225E-47E8-9EC4-AAA209AD28CA}" type="pres">
      <dgm:prSet presAssocID="{A9C1E709-4F9E-4AAB-BB7C-51A08921302E}" presName="sibTrans" presStyleLbl="sibTrans2D1" presStyleIdx="11" presStyleCnt="12"/>
      <dgm:spPr/>
    </dgm:pt>
    <dgm:pt modelId="{75889BA5-DC82-4D41-8983-B2EE794BC078}" type="pres">
      <dgm:prSet presAssocID="{5CB20C1A-D92D-4DED-BB1B-D113E2006C55}" presName="child" presStyleLbl="alignAccFollowNode1" presStyleIdx="11" presStyleCnt="12" custScaleY="147466">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D1EB8A19-014C-42AE-9F8D-325E631D8FE9}" srcId="{5CA89521-836B-470D-B51C-F8A4714D4EFF}" destId="{5CB20C1A-D92D-4DED-BB1B-D113E2006C55}" srcOrd="1" destOrd="0" parTransId="{5ABE8E5F-26E3-4C88-A09C-44363B99D147}" sibTransId="{7BA6E93A-EC79-4425-BCAD-9518E06A22F9}"/>
    <dgm:cxn modelId="{7F02F21A-BECD-4B8C-A0ED-2FD37CA7DF1B}" type="presOf" srcId="{A9C1E709-4F9E-4AAB-BB7C-51A08921302E}" destId="{DF54C50F-225E-47E8-9EC4-AAA209AD28CA}"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F5C5E658-4E26-4D5E-BBD8-ACE07B819CA0}" type="presOf" srcId="{7656320D-CC13-4DD7-8A30-F9FDC84AC6F2}" destId="{42B2EECB-A546-416E-9AE9-33DC6421BB34}"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C25121B3-E9A2-4052-A35F-B5050D031A90}" srcId="{41E3B52E-71B8-4BD0-B1ED-D051FFB12506}" destId="{E1FEA1AD-0A6D-42C9-BC47-D7A90ACD4740}" srcOrd="3" destOrd="0" parTransId="{BED4DADD-4C5E-436A-8207-957397363049}" sibTransId="{1CA9A987-DB50-45C0-BCAF-48659B0C0945}"/>
    <dgm:cxn modelId="{AEAE8CB6-1B26-4996-A549-ADEFF4BF9B7B}" type="presOf" srcId="{41E3B52E-71B8-4BD0-B1ED-D051FFB12506}" destId="{09ADE9CE-20B7-4A4E-BED6-D56E4ED1D855}" srcOrd="0" destOrd="0" presId="urn:microsoft.com/office/officeart/2005/8/layout/lProcess1"/>
    <dgm:cxn modelId="{9CD1A4BF-3F09-46DB-8DEB-444ECDB5E5E2}" type="presOf" srcId="{E1FEA1AD-0A6D-42C9-BC47-D7A90ACD4740}" destId="{A2AD5697-1B1A-4066-A6CB-FB2EC07E8E2D}"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414375C7-23B9-49F8-AEFD-1552E3E6888B}" type="presOf" srcId="{5CB20C1A-D92D-4DED-BB1B-D113E2006C55}" destId="{75889BA5-DC82-4D41-8983-B2EE794BC078}"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333F3A0F-53BF-4494-AB6C-950ED2775988}" type="presParOf" srcId="{734C3A16-72FA-42CA-BF15-F44513245016}" destId="{42B2EECB-A546-416E-9AE9-33DC6421BB34}" srcOrd="7" destOrd="0" presId="urn:microsoft.com/office/officeart/2005/8/layout/lProcess1"/>
    <dgm:cxn modelId="{A9DBFDF8-C69F-4346-9DD0-7DDC14413AF8}" type="presParOf" srcId="{734C3A16-72FA-42CA-BF15-F44513245016}" destId="{A2AD5697-1B1A-4066-A6CB-FB2EC07E8E2D}" srcOrd="8"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 modelId="{741FCA68-4C0B-42FC-B615-6EEC3933E3E2}" type="presParOf" srcId="{C057A87B-CF77-43C5-95EA-FF69715D34A3}" destId="{DF54C50F-225E-47E8-9EC4-AAA209AD28CA}" srcOrd="3" destOrd="0" presId="urn:microsoft.com/office/officeart/2005/8/layout/lProcess1"/>
    <dgm:cxn modelId="{DC82132B-6DDE-430C-A8AF-A5A6FF26F739}" type="presParOf" srcId="{C057A87B-CF77-43C5-95EA-FF69715D34A3}" destId="{75889BA5-DC82-4D41-8983-B2EE794BC078}"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59"/>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Create</a:t>
          </a:r>
        </a:p>
      </dsp:txBody>
      <dsp:txXfrm>
        <a:off x="19230" y="495194"/>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Reference assemblies</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Write code</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build</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repeat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Debug</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TEST</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fix</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Test-there’s a loop here somewhere</a:t>
          </a:r>
        </a:p>
      </dsp:txBody>
      <dsp:txXfrm>
        <a:off x="2375525" y="2587956"/>
        <a:ext cx="2036655" cy="486461"/>
      </dsp:txXfrm>
    </dsp:sp>
    <dsp:sp modelId="{42B2EECB-A546-416E-9AE9-33DC6421BB34}">
      <dsp:nvSpPr>
        <dsp:cNvPr id="0" name=""/>
        <dsp:cNvSpPr/>
      </dsp:nvSpPr>
      <dsp:spPr>
        <a:xfrm rot="5400000">
          <a:off x="3348638"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2AD5697-1B1A-4066-A6CB-FB2EC07E8E2D}">
      <dsp:nvSpPr>
        <dsp:cNvPr id="0" name=""/>
        <dsp:cNvSpPr/>
      </dsp:nvSpPr>
      <dsp:spPr>
        <a:xfrm>
          <a:off x="2360390"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This was fun to build</a:t>
          </a:r>
        </a:p>
      </dsp:txBody>
      <dsp:txXfrm>
        <a:off x="2375525" y="3285543"/>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Install</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Restart VS</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Configure</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Demonstrate</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Check in sample Code</a:t>
          </a:r>
        </a:p>
      </dsp:txBody>
      <dsp:txXfrm>
        <a:off x="7088114" y="1192782"/>
        <a:ext cx="2036655" cy="486461"/>
      </dsp:txXfrm>
    </dsp:sp>
    <dsp:sp modelId="{DF54C50F-225E-47E8-9EC4-AAA209AD28CA}">
      <dsp:nvSpPr>
        <dsp:cNvPr id="0" name=""/>
        <dsp:cNvSpPr/>
      </dsp:nvSpPr>
      <dsp:spPr>
        <a:xfrm rot="5400000">
          <a:off x="8061227"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889BA5-DC82-4D41-8983-B2EE794BC078}">
      <dsp:nvSpPr>
        <dsp:cNvPr id="0" name=""/>
        <dsp:cNvSpPr/>
      </dsp:nvSpPr>
      <dsp:spPr>
        <a:xfrm>
          <a:off x="7072979" y="1875234"/>
          <a:ext cx="2066925" cy="76200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Alerts for new code checked in by another team member</a:t>
          </a:r>
        </a:p>
      </dsp:txBody>
      <dsp:txXfrm>
        <a:off x="7095297" y="1897552"/>
        <a:ext cx="2022289" cy="7173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2/10/2018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2/10/2018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2/10/2018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2/10/2018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2/10/2018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2/10/2018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2/10/2018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2/10/2018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2/10/2018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2/10/2018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2/10/2018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Visual Studio Extensions</a:t>
            </a:r>
            <a:endParaRPr dirty="0"/>
          </a:p>
        </p:txBody>
      </p:sp>
      <p:sp>
        <p:nvSpPr>
          <p:cNvPr id="3" name="Subtitle 2"/>
          <p:cNvSpPr>
            <a:spLocks noGrp="1"/>
          </p:cNvSpPr>
          <p:nvPr>
            <p:ph type="subTitle" idx="1"/>
          </p:nvPr>
        </p:nvSpPr>
        <p:spPr/>
        <p:txBody>
          <a:bodyPr>
            <a:normAutofit/>
          </a:bodyPr>
          <a:lstStyle/>
          <a:p>
            <a:r>
              <a:rPr lang="en-US" sz="2800" dirty="0"/>
              <a:t>A Plugin for Team Foundation Server</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A66F-A909-42A0-930E-7C4520159FF5}"/>
              </a:ext>
            </a:extLst>
          </p:cNvPr>
          <p:cNvSpPr>
            <a:spLocks noGrp="1"/>
          </p:cNvSpPr>
          <p:nvPr>
            <p:ph type="title"/>
          </p:nvPr>
        </p:nvSpPr>
        <p:spPr>
          <a:xfrm>
            <a:off x="1143000" y="533400"/>
            <a:ext cx="4343400" cy="1143000"/>
          </a:xfrm>
        </p:spPr>
        <p:txBody>
          <a:bodyPr anchor="ctr"/>
          <a:lstStyle/>
          <a:p>
            <a:r>
              <a:rPr lang="en-US" dirty="0"/>
              <a:t>Source Control</a:t>
            </a:r>
          </a:p>
        </p:txBody>
      </p:sp>
      <p:pic>
        <p:nvPicPr>
          <p:cNvPr id="4" name="Picture 3">
            <a:extLst>
              <a:ext uri="{FF2B5EF4-FFF2-40B4-BE49-F238E27FC236}">
                <a16:creationId xmlns:a16="http://schemas.microsoft.com/office/drawing/2014/main" id="{7F4DF5C5-66E0-49AB-84A8-412098DF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0"/>
            <a:ext cx="4044098" cy="6858000"/>
          </a:xfrm>
          <a:prstGeom prst="rect">
            <a:avLst/>
          </a:prstGeom>
        </p:spPr>
      </p:pic>
    </p:spTree>
    <p:extLst>
      <p:ext uri="{BB962C8B-B14F-4D97-AF65-F5344CB8AC3E}">
        <p14:creationId xmlns:p14="http://schemas.microsoft.com/office/powerpoint/2010/main" val="120869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2ED3-680C-49AC-BC9D-EB819DB6B17B}"/>
              </a:ext>
            </a:extLst>
          </p:cNvPr>
          <p:cNvSpPr>
            <a:spLocks noGrp="1"/>
          </p:cNvSpPr>
          <p:nvPr>
            <p:ph type="title"/>
          </p:nvPr>
        </p:nvSpPr>
        <p:spPr/>
        <p:txBody>
          <a:bodyPr anchor="ctr"/>
          <a:lstStyle/>
          <a:p>
            <a:pPr algn="ctr"/>
            <a:r>
              <a:rPr lang="en-US" dirty="0"/>
              <a:t>Source Control Settings: </a:t>
            </a:r>
            <a:br>
              <a:rPr lang="en-US" dirty="0"/>
            </a:br>
            <a:r>
              <a:rPr lang="en-US" dirty="0"/>
              <a:t>Check-in Policy</a:t>
            </a:r>
          </a:p>
        </p:txBody>
      </p:sp>
      <p:pic>
        <p:nvPicPr>
          <p:cNvPr id="4" name="Picture 3">
            <a:extLst>
              <a:ext uri="{FF2B5EF4-FFF2-40B4-BE49-F238E27FC236}">
                <a16:creationId xmlns:a16="http://schemas.microsoft.com/office/drawing/2014/main" id="{12600407-4FA1-4D4E-8ACC-A78749B83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82057"/>
            <a:ext cx="7511149" cy="5220722"/>
          </a:xfrm>
          <a:prstGeom prst="rect">
            <a:avLst/>
          </a:prstGeom>
        </p:spPr>
      </p:pic>
    </p:spTree>
    <p:extLst>
      <p:ext uri="{BB962C8B-B14F-4D97-AF65-F5344CB8AC3E}">
        <p14:creationId xmlns:p14="http://schemas.microsoft.com/office/powerpoint/2010/main" val="107451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C857-0E5D-4F79-89E7-689E89944FAB}"/>
              </a:ext>
            </a:extLst>
          </p:cNvPr>
          <p:cNvSpPr>
            <a:spLocks noGrp="1"/>
          </p:cNvSpPr>
          <p:nvPr>
            <p:ph type="title"/>
          </p:nvPr>
        </p:nvSpPr>
        <p:spPr>
          <a:xfrm>
            <a:off x="1524000" y="304800"/>
            <a:ext cx="9144000" cy="762000"/>
          </a:xfrm>
        </p:spPr>
        <p:txBody>
          <a:bodyPr anchor="ctr"/>
          <a:lstStyle/>
          <a:p>
            <a:pPr algn="ctr"/>
            <a:r>
              <a:rPr lang="en-US" dirty="0"/>
              <a:t>Add the installed Policy</a:t>
            </a:r>
          </a:p>
        </p:txBody>
      </p:sp>
      <p:pic>
        <p:nvPicPr>
          <p:cNvPr id="4" name="Picture 3">
            <a:extLst>
              <a:ext uri="{FF2B5EF4-FFF2-40B4-BE49-F238E27FC236}">
                <a16:creationId xmlns:a16="http://schemas.microsoft.com/office/drawing/2014/main" id="{446AFC36-BFAE-425F-8608-7035B2EC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066800"/>
            <a:ext cx="8100955" cy="5668373"/>
          </a:xfrm>
          <a:prstGeom prst="rect">
            <a:avLst/>
          </a:prstGeom>
        </p:spPr>
      </p:pic>
    </p:spTree>
    <p:extLst>
      <p:ext uri="{BB962C8B-B14F-4D97-AF65-F5344CB8AC3E}">
        <p14:creationId xmlns:p14="http://schemas.microsoft.com/office/powerpoint/2010/main" val="19646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B8A8-CA2A-49CE-BB49-EBEECF607EF8}"/>
              </a:ext>
            </a:extLst>
          </p:cNvPr>
          <p:cNvSpPr>
            <a:spLocks noGrp="1"/>
          </p:cNvSpPr>
          <p:nvPr>
            <p:ph type="title"/>
          </p:nvPr>
        </p:nvSpPr>
        <p:spPr>
          <a:xfrm>
            <a:off x="1066800" y="228600"/>
            <a:ext cx="10363200" cy="1143000"/>
          </a:xfrm>
        </p:spPr>
        <p:txBody>
          <a:bodyPr anchor="ctr">
            <a:normAutofit fontScale="90000"/>
          </a:bodyPr>
          <a:lstStyle/>
          <a:p>
            <a:r>
              <a:rPr lang="en-US" dirty="0"/>
              <a:t>Select if you want to see a list of files that are out of sync or just one simple notice</a:t>
            </a:r>
          </a:p>
        </p:txBody>
      </p:sp>
      <p:pic>
        <p:nvPicPr>
          <p:cNvPr id="4" name="Picture 3">
            <a:extLst>
              <a:ext uri="{FF2B5EF4-FFF2-40B4-BE49-F238E27FC236}">
                <a16:creationId xmlns:a16="http://schemas.microsoft.com/office/drawing/2014/main" id="{37DD7D1F-45D5-4832-8DD4-6E61D7228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19200"/>
            <a:ext cx="7802535" cy="5538472"/>
          </a:xfrm>
          <a:prstGeom prst="rect">
            <a:avLst/>
          </a:prstGeom>
        </p:spPr>
      </p:pic>
    </p:spTree>
    <p:extLst>
      <p:ext uri="{BB962C8B-B14F-4D97-AF65-F5344CB8AC3E}">
        <p14:creationId xmlns:p14="http://schemas.microsoft.com/office/powerpoint/2010/main" val="222072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CF5E-900A-4A7F-B021-3C5E738D79D4}"/>
              </a:ext>
            </a:extLst>
          </p:cNvPr>
          <p:cNvSpPr>
            <a:spLocks noGrp="1"/>
          </p:cNvSpPr>
          <p:nvPr>
            <p:ph type="title"/>
          </p:nvPr>
        </p:nvSpPr>
        <p:spPr>
          <a:xfrm>
            <a:off x="1524000" y="228600"/>
            <a:ext cx="9144000" cy="609600"/>
          </a:xfrm>
        </p:spPr>
        <p:txBody>
          <a:bodyPr anchor="ctr"/>
          <a:lstStyle/>
          <a:p>
            <a:pPr algn="ctr"/>
            <a:r>
              <a:rPr lang="en-US" dirty="0"/>
              <a:t>Ready to get some work done</a:t>
            </a:r>
          </a:p>
        </p:txBody>
      </p:sp>
      <p:pic>
        <p:nvPicPr>
          <p:cNvPr id="4" name="Picture 3">
            <a:extLst>
              <a:ext uri="{FF2B5EF4-FFF2-40B4-BE49-F238E27FC236}">
                <a16:creationId xmlns:a16="http://schemas.microsoft.com/office/drawing/2014/main" id="{E9D7C7EE-B2E2-4C57-AC9A-93B2ABFBD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47" y="838200"/>
            <a:ext cx="9023306" cy="5764450"/>
          </a:xfrm>
          <a:prstGeom prst="rect">
            <a:avLst/>
          </a:prstGeom>
        </p:spPr>
      </p:pic>
    </p:spTree>
    <p:extLst>
      <p:ext uri="{BB962C8B-B14F-4D97-AF65-F5344CB8AC3E}">
        <p14:creationId xmlns:p14="http://schemas.microsoft.com/office/powerpoint/2010/main" val="128348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2CF1-515A-4CB9-9628-CF61635F120B}"/>
              </a:ext>
            </a:extLst>
          </p:cNvPr>
          <p:cNvSpPr>
            <a:spLocks noGrp="1"/>
          </p:cNvSpPr>
          <p:nvPr>
            <p:ph type="title"/>
          </p:nvPr>
        </p:nvSpPr>
        <p:spPr>
          <a:xfrm>
            <a:off x="1524000" y="219188"/>
            <a:ext cx="9144000" cy="1143000"/>
          </a:xfrm>
        </p:spPr>
        <p:txBody>
          <a:bodyPr anchor="ctr"/>
          <a:lstStyle/>
          <a:p>
            <a:pPr algn="ctr"/>
            <a:r>
              <a:rPr lang="en-US" dirty="0"/>
              <a:t>Load project,</a:t>
            </a:r>
            <a:br>
              <a:rPr lang="en-US" dirty="0"/>
            </a:br>
            <a:r>
              <a:rPr lang="en-US" dirty="0"/>
              <a:t>Check in your code.</a:t>
            </a:r>
          </a:p>
        </p:txBody>
      </p:sp>
      <p:pic>
        <p:nvPicPr>
          <p:cNvPr id="4" name="Picture 3">
            <a:extLst>
              <a:ext uri="{FF2B5EF4-FFF2-40B4-BE49-F238E27FC236}">
                <a16:creationId xmlns:a16="http://schemas.microsoft.com/office/drawing/2014/main" id="{2EAF9A95-D63A-42B5-9B2D-9D6BC23A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 y="1362188"/>
            <a:ext cx="10096500" cy="5426869"/>
          </a:xfrm>
          <a:prstGeom prst="rect">
            <a:avLst/>
          </a:prstGeom>
        </p:spPr>
      </p:pic>
    </p:spTree>
    <p:extLst>
      <p:ext uri="{BB962C8B-B14F-4D97-AF65-F5344CB8AC3E}">
        <p14:creationId xmlns:p14="http://schemas.microsoft.com/office/powerpoint/2010/main" val="219096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3B8B-1AF5-4397-81C7-5216B65A1273}"/>
              </a:ext>
            </a:extLst>
          </p:cNvPr>
          <p:cNvSpPr>
            <a:spLocks noGrp="1"/>
          </p:cNvSpPr>
          <p:nvPr>
            <p:ph type="title"/>
          </p:nvPr>
        </p:nvSpPr>
        <p:spPr>
          <a:xfrm>
            <a:off x="457200" y="381000"/>
            <a:ext cx="4712665" cy="6172200"/>
          </a:xfrm>
        </p:spPr>
        <p:txBody>
          <a:bodyPr anchor="ctr"/>
          <a:lstStyle/>
          <a:p>
            <a:r>
              <a:rPr lang="en-US" dirty="0"/>
              <a:t>It looks like I have the latest code, I got latest an hour ago and I’m in a hurry…</a:t>
            </a:r>
            <a:br>
              <a:rPr lang="en-US" dirty="0"/>
            </a:br>
            <a:r>
              <a:rPr lang="en-US" dirty="0"/>
              <a:t>Check it in! they are waiting for a deployment! (I really just want lunch)</a:t>
            </a:r>
          </a:p>
        </p:txBody>
      </p:sp>
      <p:pic>
        <p:nvPicPr>
          <p:cNvPr id="4" name="Picture 3">
            <a:extLst>
              <a:ext uri="{FF2B5EF4-FFF2-40B4-BE49-F238E27FC236}">
                <a16:creationId xmlns:a16="http://schemas.microsoft.com/office/drawing/2014/main" id="{DCE1E334-AA3B-48A6-BF73-BE24EA646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865" y="0"/>
            <a:ext cx="7022135" cy="6858000"/>
          </a:xfrm>
          <a:prstGeom prst="rect">
            <a:avLst/>
          </a:prstGeom>
        </p:spPr>
      </p:pic>
    </p:spTree>
    <p:extLst>
      <p:ext uri="{BB962C8B-B14F-4D97-AF65-F5344CB8AC3E}">
        <p14:creationId xmlns:p14="http://schemas.microsoft.com/office/powerpoint/2010/main" val="103160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E949-7364-4580-A717-9BFDAAC62A2C}"/>
              </a:ext>
            </a:extLst>
          </p:cNvPr>
          <p:cNvSpPr>
            <a:spLocks noGrp="1"/>
          </p:cNvSpPr>
          <p:nvPr>
            <p:ph type="title"/>
          </p:nvPr>
        </p:nvSpPr>
        <p:spPr>
          <a:xfrm>
            <a:off x="457200" y="952500"/>
            <a:ext cx="6324600" cy="4953000"/>
          </a:xfrm>
        </p:spPr>
        <p:txBody>
          <a:bodyPr anchor="ctr">
            <a:normAutofit/>
          </a:bodyPr>
          <a:lstStyle/>
          <a:p>
            <a:r>
              <a:rPr lang="en-US" dirty="0"/>
              <a:t>I knew about my </a:t>
            </a:r>
            <a:r>
              <a:rPr lang="en-US" dirty="0" err="1"/>
              <a:t>cshtml</a:t>
            </a:r>
            <a:r>
              <a:rPr lang="en-US" dirty="0"/>
              <a:t> files, I didn’t want to bother with a merge and I  know its ok to get them later, but I didn’t know that Johnny just updated the </a:t>
            </a:r>
            <a:r>
              <a:rPr lang="en-US" dirty="0" err="1"/>
              <a:t>HomeController</a:t>
            </a:r>
            <a:r>
              <a:rPr lang="en-US" dirty="0"/>
              <a:t> 2 seconds ago...</a:t>
            </a:r>
          </a:p>
        </p:txBody>
      </p:sp>
      <p:pic>
        <p:nvPicPr>
          <p:cNvPr id="4" name="Picture 3">
            <a:extLst>
              <a:ext uri="{FF2B5EF4-FFF2-40B4-BE49-F238E27FC236}">
                <a16:creationId xmlns:a16="http://schemas.microsoft.com/office/drawing/2014/main" id="{19723D1F-AF2B-4237-92D6-4C8CB943E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0"/>
            <a:ext cx="4138448" cy="6858000"/>
          </a:xfrm>
          <a:prstGeom prst="rect">
            <a:avLst/>
          </a:prstGeom>
        </p:spPr>
      </p:pic>
    </p:spTree>
    <p:extLst>
      <p:ext uri="{BB962C8B-B14F-4D97-AF65-F5344CB8AC3E}">
        <p14:creationId xmlns:p14="http://schemas.microsoft.com/office/powerpoint/2010/main" val="3730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9127-507E-4CAA-A94F-72F759A34BA5}"/>
              </a:ext>
            </a:extLst>
          </p:cNvPr>
          <p:cNvSpPr>
            <a:spLocks noGrp="1"/>
          </p:cNvSpPr>
          <p:nvPr>
            <p:ph type="title"/>
          </p:nvPr>
        </p:nvSpPr>
        <p:spPr>
          <a:xfrm>
            <a:off x="457200" y="990600"/>
            <a:ext cx="6324600" cy="4419600"/>
          </a:xfrm>
        </p:spPr>
        <p:txBody>
          <a:bodyPr anchor="ctr">
            <a:normAutofit/>
          </a:bodyPr>
          <a:lstStyle/>
          <a:p>
            <a:r>
              <a:rPr lang="en-US" dirty="0"/>
              <a:t>If the file list is too long, or you just want a simple notice, set it to single. You can then do a full compare if necessary or just get latest.</a:t>
            </a:r>
          </a:p>
        </p:txBody>
      </p:sp>
      <p:pic>
        <p:nvPicPr>
          <p:cNvPr id="4" name="Picture 3">
            <a:extLst>
              <a:ext uri="{FF2B5EF4-FFF2-40B4-BE49-F238E27FC236}">
                <a16:creationId xmlns:a16="http://schemas.microsoft.com/office/drawing/2014/main" id="{DEAC5C1D-F2B5-491B-9F11-F84C082DE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0886"/>
            <a:ext cx="4200350" cy="6858000"/>
          </a:xfrm>
          <a:prstGeom prst="rect">
            <a:avLst/>
          </a:prstGeom>
        </p:spPr>
      </p:pic>
    </p:spTree>
    <p:extLst>
      <p:ext uri="{BB962C8B-B14F-4D97-AF65-F5344CB8AC3E}">
        <p14:creationId xmlns:p14="http://schemas.microsoft.com/office/powerpoint/2010/main" val="402270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7459-6E23-4893-B5FA-BC10720C3153}"/>
              </a:ext>
            </a:extLst>
          </p:cNvPr>
          <p:cNvSpPr>
            <a:spLocks noGrp="1"/>
          </p:cNvSpPr>
          <p:nvPr>
            <p:ph type="title"/>
          </p:nvPr>
        </p:nvSpPr>
        <p:spPr/>
        <p:txBody>
          <a:bodyPr anchor="ctr">
            <a:normAutofit fontScale="90000"/>
          </a:bodyPr>
          <a:lstStyle/>
          <a:p>
            <a:r>
              <a:rPr lang="en-US" dirty="0"/>
              <a:t>Questions?</a:t>
            </a:r>
            <a:br>
              <a:rPr lang="en-US" dirty="0"/>
            </a:br>
            <a:r>
              <a:rPr lang="en-US" dirty="0"/>
              <a:t>Demo?</a:t>
            </a:r>
            <a:br>
              <a:rPr lang="en-US" dirty="0"/>
            </a:br>
            <a:endParaRPr lang="en-US" dirty="0"/>
          </a:p>
        </p:txBody>
      </p:sp>
    </p:spTree>
    <p:extLst>
      <p:ext uri="{BB962C8B-B14F-4D97-AF65-F5344CB8AC3E}">
        <p14:creationId xmlns:p14="http://schemas.microsoft.com/office/powerpoint/2010/main" val="203554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Visual Studio Extensions from Microsoft</a:t>
            </a:r>
            <a:endParaRPr dirty="0"/>
          </a:p>
        </p:txBody>
      </p:sp>
      <p:sp>
        <p:nvSpPr>
          <p:cNvPr id="14" name="Content Placeholder 13"/>
          <p:cNvSpPr>
            <a:spLocks noGrp="1"/>
          </p:cNvSpPr>
          <p:nvPr>
            <p:ph idx="1"/>
          </p:nvPr>
        </p:nvSpPr>
        <p:spPr/>
        <p:txBody>
          <a:bodyPr/>
          <a:lstStyle/>
          <a:p>
            <a:r>
              <a:rPr lang="en-US" dirty="0"/>
              <a:t>Online from their Marketplace</a:t>
            </a:r>
            <a:endParaRPr dirty="0"/>
          </a:p>
          <a:p>
            <a:r>
              <a:rPr lang="en-US" dirty="0"/>
              <a:t>Other vendors and developers can contribute their own projects and utilities.</a:t>
            </a:r>
          </a:p>
          <a:p>
            <a:r>
              <a:rPr lang="en-US" dirty="0"/>
              <a:t>Get updates</a:t>
            </a:r>
          </a:p>
          <a:p>
            <a:endParaRPr lang="en-US" dirty="0"/>
          </a:p>
          <a:p>
            <a:pPr marL="0" indent="0">
              <a:buNone/>
            </a:pPr>
            <a:endParaRPr lang="en-US"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Title and Content Layout with Chart</a:t>
            </a:r>
          </a:p>
        </p:txBody>
      </p:sp>
      <p:pic>
        <p:nvPicPr>
          <p:cNvPr id="5" name="Picture 4">
            <a:extLst>
              <a:ext uri="{FF2B5EF4-FFF2-40B4-BE49-F238E27FC236}">
                <a16:creationId xmlns:a16="http://schemas.microsoft.com/office/drawing/2014/main" id="{6777CC56-AE55-4328-AFBF-9C425E438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5" y="0"/>
            <a:ext cx="12020669" cy="6858000"/>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2438400"/>
          </a:xfrm>
        </p:spPr>
        <p:txBody>
          <a:bodyPr>
            <a:normAutofit/>
          </a:bodyPr>
          <a:lstStyle/>
          <a:p>
            <a:pPr algn="ctr"/>
            <a:r>
              <a:rPr lang="en-US" dirty="0"/>
              <a:t>This presentation is about installing and using the utility. </a:t>
            </a:r>
            <a:br>
              <a:rPr lang="en-US" dirty="0"/>
            </a:br>
            <a:br>
              <a:rPr lang="en-US" dirty="0"/>
            </a:br>
            <a:r>
              <a:rPr lang="en-US" dirty="0"/>
              <a:t>A “how to” create a plugin topic is a more lengthy presentation.</a:t>
            </a:r>
            <a:endParaRPr dirty="0"/>
          </a:p>
        </p:txBody>
      </p:sp>
      <p:sp>
        <p:nvSpPr>
          <p:cNvPr id="7" name="Content Placeholder 6">
            <a:extLst>
              <a:ext uri="{FF2B5EF4-FFF2-40B4-BE49-F238E27FC236}">
                <a16:creationId xmlns:a16="http://schemas.microsoft.com/office/drawing/2014/main" id="{F73C9ECF-6F39-45E4-BB60-CF3B82BC34ED}"/>
              </a:ext>
            </a:extLst>
          </p:cNvPr>
          <p:cNvSpPr>
            <a:spLocks noGrp="1"/>
          </p:cNvSpPr>
          <p:nvPr>
            <p:ph sz="half" idx="1"/>
          </p:nvPr>
        </p:nvSpPr>
        <p:spPr>
          <a:xfrm>
            <a:off x="1524000" y="3124200"/>
            <a:ext cx="9296400" cy="2971800"/>
          </a:xfrm>
        </p:spPr>
        <p:txBody>
          <a:bodyPr/>
          <a:lstStyle/>
          <a:p>
            <a:r>
              <a:rPr lang="en-US" dirty="0"/>
              <a:t>Briefly:</a:t>
            </a:r>
          </a:p>
          <a:p>
            <a:r>
              <a:rPr lang="en-US" sz="2400" dirty="0"/>
              <a:t>There are several various versions  and  combination of components required depending up the Visual Studio Target environment, the Team Foundation environment and the version of Visual Studio that you are planning to developing on.</a:t>
            </a:r>
          </a:p>
          <a:p>
            <a:r>
              <a:rPr lang="en-US" sz="2400" dirty="0"/>
              <a:t>Microsoft has yet a newer process for creation and distribution that I’m hoping will be less cumbersome.</a:t>
            </a:r>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371600"/>
          </a:xfrm>
        </p:spPr>
        <p:txBody>
          <a:bodyPr>
            <a:normAutofit fontScale="90000"/>
          </a:bodyPr>
          <a:lstStyle/>
          <a:p>
            <a:r>
              <a:rPr lang="en-US" dirty="0"/>
              <a:t>There are many steps to create, debug, test, install, configure and use extensions.</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321609656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886" y="381000"/>
            <a:ext cx="9144000" cy="2514600"/>
          </a:xfrm>
        </p:spPr>
        <p:txBody>
          <a:bodyPr>
            <a:normAutofit fontScale="90000"/>
          </a:bodyPr>
          <a:lstStyle/>
          <a:p>
            <a:pPr algn="ctr"/>
            <a:r>
              <a:rPr lang="en-US" sz="4000" dirty="0"/>
              <a:t>Skip to the Install and Demo!</a:t>
            </a:r>
            <a:br>
              <a:rPr lang="en-US" sz="4000" dirty="0"/>
            </a:br>
            <a:r>
              <a:rPr lang="en-US" sz="4000" dirty="0"/>
              <a:t>This is a plugin for a team developing the same solution in TFS. This is a “Custom Check in Policy”</a:t>
            </a:r>
            <a:endParaRPr sz="4000" dirty="0"/>
          </a:p>
        </p:txBody>
      </p:sp>
      <p:pic>
        <p:nvPicPr>
          <p:cNvPr id="5" name="Picture 4">
            <a:extLst>
              <a:ext uri="{FF2B5EF4-FFF2-40B4-BE49-F238E27FC236}">
                <a16:creationId xmlns:a16="http://schemas.microsoft.com/office/drawing/2014/main" id="{8BD76990-F387-49F0-AC36-7AC30D664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200400"/>
            <a:ext cx="4191000" cy="3183363"/>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9144000" cy="5257800"/>
          </a:xfrm>
        </p:spPr>
        <p:txBody>
          <a:bodyPr>
            <a:normAutofit/>
          </a:bodyPr>
          <a:lstStyle/>
          <a:p>
            <a:r>
              <a:rPr lang="en-US" dirty="0"/>
              <a:t>If you are trying to coordinate with your team code check-ins, this may help. We always try to “get latest”, but sometimes we have reasons for not synchronizing our code at that time. And of course, we get busy and forget… TFS also has a habit of not refreshing with the new status of someone else’s check in. </a:t>
            </a:r>
            <a:br>
              <a:rPr lang="en-US" dirty="0"/>
            </a:br>
            <a:br>
              <a:rPr lang="en-US" dirty="0"/>
            </a:br>
            <a:r>
              <a:rPr lang="en-US" dirty="0"/>
              <a:t>Start or Restart Visual Studio…</a:t>
            </a:r>
            <a:endParaRPr dirty="0"/>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1771"/>
            <a:ext cx="9144000" cy="685800"/>
          </a:xfrm>
        </p:spPr>
        <p:txBody>
          <a:bodyPr/>
          <a:lstStyle/>
          <a:p>
            <a:pPr algn="ctr"/>
            <a:r>
              <a:rPr lang="en-US" dirty="0"/>
              <a:t>Extension list after install</a:t>
            </a:r>
            <a:endParaRPr dirty="0"/>
          </a:p>
        </p:txBody>
      </p:sp>
      <p:pic>
        <p:nvPicPr>
          <p:cNvPr id="6" name="Picture 5">
            <a:extLst>
              <a:ext uri="{FF2B5EF4-FFF2-40B4-BE49-F238E27FC236}">
                <a16:creationId xmlns:a16="http://schemas.microsoft.com/office/drawing/2014/main" id="{236A6E15-6586-4E59-96DC-D103EA339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58" y="631371"/>
            <a:ext cx="10416683" cy="5942899"/>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259E-DC81-4AE4-881A-D3095EC2616D}"/>
              </a:ext>
            </a:extLst>
          </p:cNvPr>
          <p:cNvSpPr>
            <a:spLocks noGrp="1"/>
          </p:cNvSpPr>
          <p:nvPr>
            <p:ph type="title"/>
          </p:nvPr>
        </p:nvSpPr>
        <p:spPr>
          <a:xfrm>
            <a:off x="1066800" y="152400"/>
            <a:ext cx="6629400" cy="4038600"/>
          </a:xfrm>
        </p:spPr>
        <p:txBody>
          <a:bodyPr anchor="t">
            <a:normAutofit/>
          </a:bodyPr>
          <a:lstStyle/>
          <a:p>
            <a:pPr>
              <a:buClr>
                <a:srgbClr val="92D050"/>
              </a:buClr>
            </a:pPr>
            <a:r>
              <a:rPr lang="en-US" dirty="0"/>
              <a:t>Configuration:</a:t>
            </a:r>
            <a:br>
              <a:rPr lang="en-US" dirty="0"/>
            </a:br>
            <a:br>
              <a:rPr lang="en-US" dirty="0"/>
            </a:br>
            <a:r>
              <a:rPr lang="en-US" dirty="0"/>
              <a:t>Connect to TFS</a:t>
            </a:r>
            <a:br>
              <a:rPr lang="en-US" dirty="0"/>
            </a:br>
            <a:br>
              <a:rPr lang="en-US" dirty="0"/>
            </a:br>
            <a:r>
              <a:rPr lang="en-US" dirty="0"/>
              <a:t>Team Explorer</a:t>
            </a:r>
            <a:br>
              <a:rPr lang="en-US" dirty="0"/>
            </a:br>
            <a:br>
              <a:rPr lang="en-US" dirty="0"/>
            </a:br>
            <a:r>
              <a:rPr lang="en-US" dirty="0"/>
              <a:t>Settings</a:t>
            </a:r>
          </a:p>
        </p:txBody>
      </p:sp>
      <p:pic>
        <p:nvPicPr>
          <p:cNvPr id="4" name="Picture 3">
            <a:extLst>
              <a:ext uri="{FF2B5EF4-FFF2-40B4-BE49-F238E27FC236}">
                <a16:creationId xmlns:a16="http://schemas.microsoft.com/office/drawing/2014/main" id="{731E4A34-B1B6-426E-9734-3E33472F0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982" y="0"/>
            <a:ext cx="4005618" cy="6858000"/>
          </a:xfrm>
          <a:prstGeom prst="rect">
            <a:avLst/>
          </a:prstGeom>
        </p:spPr>
      </p:pic>
    </p:spTree>
    <p:extLst>
      <p:ext uri="{BB962C8B-B14F-4D97-AF65-F5344CB8AC3E}">
        <p14:creationId xmlns:p14="http://schemas.microsoft.com/office/powerpoint/2010/main" val="270681961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1374</TotalTime>
  <Words>376</Words>
  <Application>Microsoft Office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Candara</vt:lpstr>
      <vt:lpstr>Consolas</vt:lpstr>
      <vt:lpstr>Tech Computer 16x9</vt:lpstr>
      <vt:lpstr>Visual Studio Extensions</vt:lpstr>
      <vt:lpstr>Visual Studio Extensions from Microsoft</vt:lpstr>
      <vt:lpstr>Title and Content Layout with Chart</vt:lpstr>
      <vt:lpstr>This presentation is about installing and using the utility.   A “how to” create a plugin topic is a more lengthy presentation.</vt:lpstr>
      <vt:lpstr>There are many steps to create, debug, test, install, configure and use extensions.</vt:lpstr>
      <vt:lpstr>Skip to the Install and Demo! This is a plugin for a team developing the same solution in TFS. This is a “Custom Check in Policy”</vt:lpstr>
      <vt:lpstr>If you are trying to coordinate with your team code check-ins, this may help. We always try to “get latest”, but sometimes we have reasons for not synchronizing our code at that time. And of course, we get busy and forget… TFS also has a habit of not refreshing with the new status of someone else’s check in.   Start or Restart Visual Studio…</vt:lpstr>
      <vt:lpstr>Extension list after install</vt:lpstr>
      <vt:lpstr>Configuration:  Connect to TFS  Team Explorer  Settings</vt:lpstr>
      <vt:lpstr>Source Control</vt:lpstr>
      <vt:lpstr>Source Control Settings:  Check-in Policy</vt:lpstr>
      <vt:lpstr>Add the installed Policy</vt:lpstr>
      <vt:lpstr>Select if you want to see a list of files that are out of sync or just one simple notice</vt:lpstr>
      <vt:lpstr>Ready to get some work done</vt:lpstr>
      <vt:lpstr>Load project, Check in your code.</vt:lpstr>
      <vt:lpstr>It looks like I have the latest code, I got latest an hour ago and I’m in a hurry… Check it in! they are waiting for a deployment! (I really just want lunch)</vt:lpstr>
      <vt:lpstr>I knew about my cshtml files, I didn’t want to bother with a merge and I  know its ok to get them later, but I didn’t know that Johnny just updated the HomeController 2 seconds ago...</vt:lpstr>
      <vt:lpstr>If the file list is too long, or you just want a simple notice, set it to single. You can then do a full compare if necessary or just get latest.</vt:lpstr>
      <vt:lpstr>Questions?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Extensions</dc:title>
  <dc:creator>Jeffrey Englar</dc:creator>
  <cp:lastModifiedBy>Jeffrey Englar</cp:lastModifiedBy>
  <cp:revision>27</cp:revision>
  <dcterms:created xsi:type="dcterms:W3CDTF">2018-02-08T03:56:23Z</dcterms:created>
  <dcterms:modified xsi:type="dcterms:W3CDTF">2018-02-11T19:57:21Z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