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p:regular r:id="rId41"/>
      <p:bold r:id="rId42"/>
      <p:italic r:id="rId43"/>
      <p:boldItalic r:id="rId44"/>
    </p:embeddedFont>
    <p:embeddedFont>
      <p:font typeface="Encode Sans"/>
      <p:regular r:id="rId45"/>
      <p:bold r:id="rId46"/>
    </p:embeddedFont>
    <p:embeddedFont>
      <p:font typeface="Source Sans Pr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EncodeSans-bold.fntdata"/><Relationship Id="rId45" Type="http://schemas.openxmlformats.org/officeDocument/2006/relationships/font" Target="fonts/Encode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ourceSansPro-bold.fntdata"/><Relationship Id="rId47" Type="http://schemas.openxmlformats.org/officeDocument/2006/relationships/font" Target="fonts/SourceSansPro-regular.fntdata"/><Relationship Id="rId49" Type="http://schemas.openxmlformats.org/officeDocument/2006/relationships/font" Target="fonts/SourceSans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55186e73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55186e73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39f502c8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39f502c8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39f502c86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39f502c86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39f502c8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39f502c8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39f502c8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39f502c8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39f502c8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39f502c8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d39f502c86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d39f502c8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chose CART because it works well for categorical as well as continuous Target Variables and requires neither normalization nor the scaling of data. Also, missing values in the data do not affect the process of building a decision tree to any considerable extent.</a:t>
            </a:r>
            <a:endParaRPr/>
          </a:p>
          <a:p>
            <a:pPr indent="-298450" lvl="0" marL="457200" rtl="0" algn="l">
              <a:spcBef>
                <a:spcPts val="0"/>
              </a:spcBef>
              <a:spcAft>
                <a:spcPts val="0"/>
              </a:spcAft>
              <a:buSzPts val="1100"/>
              <a:buChar char="●"/>
            </a:pPr>
            <a:r>
              <a:rPr lang="en"/>
              <a:t>However, the drawbacks of using CART is that there is a high probability of overfitting the data. And generally, it gives low prediction accuracy for a dataset as compared to other machine learning algorithms. Also, calculations can become complex when there are many class labels.</a:t>
            </a:r>
            <a:endParaRPr/>
          </a:p>
          <a:p>
            <a:pPr indent="-298450" lvl="0" marL="457200" rtl="0" algn="l">
              <a:spcBef>
                <a:spcPts val="0"/>
              </a:spcBef>
              <a:spcAft>
                <a:spcPts val="0"/>
              </a:spcAft>
              <a:buSzPts val="1100"/>
              <a:buChar char="●"/>
            </a:pPr>
            <a:r>
              <a:rPr lang="en"/>
              <a:t>As far as assumptions, we usually don’t need to make any assumptions at all. However, CART's lack of such assumptions is a double-edged sword. When those assumptions are not warranted, this gives the approach a relative advantage. On the other hand, when those assumptions hold, more information can be extracted from the data by taking those facts into account. That is, standard regression methods can be more informative than CART when the assumptions are true.</a:t>
            </a:r>
            <a:endParaRPr/>
          </a:p>
          <a:p>
            <a:pPr indent="-298450" lvl="0" marL="457200" rtl="0" algn="l">
              <a:spcBef>
                <a:spcPts val="0"/>
              </a:spcBef>
              <a:spcAft>
                <a:spcPts val="0"/>
              </a:spcAft>
              <a:buSzPts val="1100"/>
              <a:buChar char="●"/>
            </a:pPr>
            <a:r>
              <a:rPr lang="en"/>
              <a:t>Overall, we just believed a CART analysis would be comprehensive, specific, easy to use, and versatile. Decision trees are easy to explain as they follow the same approach as humans generally follow while making decisions.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39f502c86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39f502c8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splitting the dataset for our decision tree, we chose X to represent area, population and population density, coastline (which is the coastline to area ratio), net migration, infant mortality (per 100 deaths), GDP per capita, literacy percentage, the number of phones per 1000 people, arable percentage (or how much land is suitable for growing crops), crops percentage, other, climate, birth rate, death rate, agriculture, industry, and service, and y as the countries’ emission levels that were above the average. We then split the data with a test size of 0.2 and random_state of 44.</a:t>
            </a:r>
            <a:endParaRPr/>
          </a:p>
          <a:p>
            <a:pPr indent="-298450" lvl="0" marL="457200" rtl="0" algn="l">
              <a:spcBef>
                <a:spcPts val="0"/>
              </a:spcBef>
              <a:spcAft>
                <a:spcPts val="0"/>
              </a:spcAft>
              <a:buSzPts val="1100"/>
              <a:buChar char="●"/>
            </a:pPr>
            <a:r>
              <a:rPr lang="en"/>
              <a:t>After that, we fit the data and ran the model using DecisionTreeClassifier and chose the entropy criterion. Entropy is a measure of the randomness in the information being processed. The higher the entropy, the harder it is to draw any conclusions from that information. This is the decision tree that we get.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39f502c8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39f502c8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terms of model performance, we received a model score of 0.92, which is pretty high</a:t>
            </a:r>
            <a:endParaRPr/>
          </a:p>
          <a:p>
            <a:pPr indent="-298450" lvl="0" marL="457200" rtl="0" algn="l">
              <a:spcBef>
                <a:spcPts val="0"/>
              </a:spcBef>
              <a:spcAft>
                <a:spcPts val="0"/>
              </a:spcAft>
              <a:buSzPts val="1100"/>
              <a:buChar char="●"/>
            </a:pPr>
            <a:r>
              <a:rPr lang="en"/>
              <a:t>Additionally, we generated a classification table using classification_report, and received the following. Just as a brief refresher on how to read this table, the recall is the number of true positives divided by the number of true positives and false negatives (it means "how many of this class you find over the whole number of element of this class”), the precision is the number of true positives over the number of true positives and false positives (it tells us "how many are correctly classified among that class”), and F1 is the harmonic mean between the two.</a:t>
            </a:r>
            <a:endParaRPr/>
          </a:p>
          <a:p>
            <a:pPr indent="-298450" lvl="0" marL="457200" rtl="0" algn="l">
              <a:spcBef>
                <a:spcPts val="0"/>
              </a:spcBef>
              <a:spcAft>
                <a:spcPts val="0"/>
              </a:spcAft>
              <a:buSzPts val="1100"/>
              <a:buChar char="●"/>
            </a:pPr>
            <a:r>
              <a:rPr lang="en"/>
              <a:t>The recall score could be higher, but generally we have pretty high scores, meaning our first model has performed well.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d39f502c8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d39f502c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d39f502c8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d39f502c8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1a9bce9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1a9bce9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this question because global carbon dioxide emissions have been rising for decades, totaling over 5 billion metric tons in 2016. This is bad because carbon emissions get into our clean air and cause an invisible layer around the earth. This layer keeps the heat inside the earth, which causes global warming. This process is also called the Greenhouse effect. With polar caps melting and sea levels rising, it is time to make some changes in CO2 emissions.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d39f502c8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d39f502c8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d39f502c8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d39f502c8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39f502c8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39f502c8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d39f502c8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d39f502c8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d39f502c86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d39f502c8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d39f502c8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39f502c8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d39f502c86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d39f502c8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d39f502c8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d39f502c8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d39f502c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d39f502c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d39f502c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d39f502c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83785288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83785288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d39f502c8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d39f502c8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d39f502c8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d39f502c8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d39f502c8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d39f502c8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a8fc91a528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a8fc91a528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d39f502c8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d39f502c8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d39f502c8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d39f502c8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a8fc91a528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a8fc91a528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83785288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83785288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39f502c8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39f502c8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39f502c8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39f502c8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Random forest assessment of correlation between environmental factors and genetic differentiation of populations</a:t>
            </a:r>
            <a:endParaRPr/>
          </a:p>
          <a:p>
            <a:pPr indent="-298450" lvl="1" marL="914400" rtl="0" algn="l">
              <a:spcBef>
                <a:spcPts val="0"/>
              </a:spcBef>
              <a:spcAft>
                <a:spcPts val="0"/>
              </a:spcAft>
              <a:buSzPts val="1100"/>
              <a:buChar char="○"/>
            </a:pPr>
            <a:r>
              <a:rPr lang="en"/>
              <a:t>A study showing how random forest can be used to study the relationship between environmental factors such as nitrate and phosphate averages in water, geographic data, water salinity and velocity averages in geographic areas</a:t>
            </a:r>
            <a:endParaRPr/>
          </a:p>
          <a:p>
            <a:pPr indent="-298450" lvl="1" marL="914400" rtl="0" algn="l">
              <a:spcBef>
                <a:spcPts val="0"/>
              </a:spcBef>
              <a:spcAft>
                <a:spcPts val="0"/>
              </a:spcAft>
              <a:buSzPts val="1100"/>
              <a:buChar char="○"/>
            </a:pPr>
            <a:r>
              <a:rPr lang="en"/>
              <a:t>This study used the biological diversity of various marine mussels in the Baltic Sea as their dependent variable</a:t>
            </a:r>
            <a:endParaRPr/>
          </a:p>
          <a:p>
            <a:pPr indent="-298450" lvl="1" marL="914400" rtl="0" algn="l">
              <a:spcBef>
                <a:spcPts val="0"/>
              </a:spcBef>
              <a:spcAft>
                <a:spcPts val="0"/>
              </a:spcAft>
              <a:buSzPts val="1100"/>
              <a:buChar char="○"/>
            </a:pPr>
            <a:r>
              <a:rPr lang="en"/>
              <a:t>This study helps us because it shows how we can use environmental factors (in this case energy consumption types and rates over time) to study their impact on another variable. This shows us that random forest is a viable model for drawing conclusions from the information we have collected.</a:t>
            </a:r>
            <a:endParaRPr/>
          </a:p>
          <a:p>
            <a:pPr indent="-298450" lvl="0" marL="457200" rtl="0" algn="l">
              <a:spcBef>
                <a:spcPts val="0"/>
              </a:spcBef>
              <a:spcAft>
                <a:spcPts val="0"/>
              </a:spcAft>
              <a:buSzPts val="1100"/>
              <a:buChar char="●"/>
            </a:pPr>
            <a:r>
              <a:rPr lang="en"/>
              <a:t>The impact of long-term changes in air temperature on renewable energy in Poland</a:t>
            </a:r>
            <a:endParaRPr/>
          </a:p>
          <a:p>
            <a:pPr indent="-298450" lvl="1" marL="914400" rtl="0" algn="l">
              <a:spcBef>
                <a:spcPts val="0"/>
              </a:spcBef>
              <a:spcAft>
                <a:spcPts val="0"/>
              </a:spcAft>
              <a:buSzPts val="1100"/>
              <a:buChar char="○"/>
            </a:pPr>
            <a:r>
              <a:rPr lang="en"/>
              <a:t>Discusses how the renewable energy industry impacts temperature over time</a:t>
            </a:r>
            <a:endParaRPr/>
          </a:p>
          <a:p>
            <a:pPr indent="-298450" lvl="0" marL="457200" rtl="0" algn="l">
              <a:spcBef>
                <a:spcPts val="0"/>
              </a:spcBef>
              <a:spcAft>
                <a:spcPts val="0"/>
              </a:spcAft>
              <a:buSzPts val="1100"/>
              <a:buChar char="●"/>
            </a:pPr>
            <a:r>
              <a:rPr lang="en"/>
              <a:t>Climate change impacts on renewable energy generation</a:t>
            </a:r>
            <a:endParaRPr/>
          </a:p>
          <a:p>
            <a:pPr indent="-298450" lvl="1" marL="914400" rtl="0" algn="l">
              <a:spcBef>
                <a:spcPts val="0"/>
              </a:spcBef>
              <a:spcAft>
                <a:spcPts val="0"/>
              </a:spcAft>
              <a:buSzPts val="1100"/>
              <a:buChar char="○"/>
            </a:pPr>
            <a:r>
              <a:rPr lang="en"/>
              <a:t>Addresses the most relevant studies that project quantitative estimates from of climate change impacts on solar, wind, hydro, and other renewable generation technologies and calls for the development of public policies and private investment strategies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39f502c8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39f502c8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39f502c8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39f502c8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39f502c8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39f502c8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8800" y="3478175"/>
            <a:ext cx="9454943" cy="1712571"/>
          </a:xfrm>
          <a:custGeom>
            <a:rect b="b" l="l" r="r" t="t"/>
            <a:pathLst>
              <a:path extrusionOk="0" h="39549" w="208776">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7900" y="3498355"/>
            <a:ext cx="9454905" cy="1712540"/>
          </a:xfrm>
          <a:custGeom>
            <a:rect b="b" l="l" r="r" t="t"/>
            <a:pathLst>
              <a:path extrusionOk="0" h="37078" w="204707">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05400" y="0"/>
            <a:ext cx="7157579" cy="5143473"/>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723900" y="542925"/>
            <a:ext cx="5332200" cy="14358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723900" y="1978725"/>
            <a:ext cx="2526900" cy="6276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723900" y="1668775"/>
            <a:ext cx="7696200" cy="122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4800"/>
              <a:buNone/>
              <a:defRPr sz="9000">
                <a:solidFill>
                  <a:schemeClr val="accent6"/>
                </a:solidFill>
              </a:defRPr>
            </a:lvl1pPr>
            <a:lvl2pPr lvl="1" rtl="0" algn="ctr">
              <a:spcBef>
                <a:spcPts val="0"/>
              </a:spcBef>
              <a:spcAft>
                <a:spcPts val="0"/>
              </a:spcAft>
              <a:buClr>
                <a:schemeClr val="accent6"/>
              </a:buClr>
              <a:buSzPts val="12000"/>
              <a:buNone/>
              <a:defRPr sz="12000">
                <a:solidFill>
                  <a:schemeClr val="accent6"/>
                </a:solidFill>
              </a:defRPr>
            </a:lvl2pPr>
            <a:lvl3pPr lvl="2" rtl="0" algn="ctr">
              <a:spcBef>
                <a:spcPts val="0"/>
              </a:spcBef>
              <a:spcAft>
                <a:spcPts val="0"/>
              </a:spcAft>
              <a:buClr>
                <a:schemeClr val="accent6"/>
              </a:buClr>
              <a:buSzPts val="12000"/>
              <a:buNone/>
              <a:defRPr sz="12000">
                <a:solidFill>
                  <a:schemeClr val="accent6"/>
                </a:solidFill>
              </a:defRPr>
            </a:lvl3pPr>
            <a:lvl4pPr lvl="3" rtl="0" algn="ctr">
              <a:spcBef>
                <a:spcPts val="0"/>
              </a:spcBef>
              <a:spcAft>
                <a:spcPts val="0"/>
              </a:spcAft>
              <a:buClr>
                <a:schemeClr val="accent6"/>
              </a:buClr>
              <a:buSzPts val="12000"/>
              <a:buNone/>
              <a:defRPr sz="12000">
                <a:solidFill>
                  <a:schemeClr val="accent6"/>
                </a:solidFill>
              </a:defRPr>
            </a:lvl4pPr>
            <a:lvl5pPr lvl="4" rtl="0" algn="ctr">
              <a:spcBef>
                <a:spcPts val="0"/>
              </a:spcBef>
              <a:spcAft>
                <a:spcPts val="0"/>
              </a:spcAft>
              <a:buClr>
                <a:schemeClr val="accent6"/>
              </a:buClr>
              <a:buSzPts val="12000"/>
              <a:buNone/>
              <a:defRPr sz="12000">
                <a:solidFill>
                  <a:schemeClr val="accent6"/>
                </a:solidFill>
              </a:defRPr>
            </a:lvl5pPr>
            <a:lvl6pPr lvl="5" rtl="0" algn="ctr">
              <a:spcBef>
                <a:spcPts val="0"/>
              </a:spcBef>
              <a:spcAft>
                <a:spcPts val="0"/>
              </a:spcAft>
              <a:buClr>
                <a:schemeClr val="accent6"/>
              </a:buClr>
              <a:buSzPts val="12000"/>
              <a:buNone/>
              <a:defRPr sz="12000">
                <a:solidFill>
                  <a:schemeClr val="accent6"/>
                </a:solidFill>
              </a:defRPr>
            </a:lvl6pPr>
            <a:lvl7pPr lvl="6" rtl="0" algn="ctr">
              <a:spcBef>
                <a:spcPts val="0"/>
              </a:spcBef>
              <a:spcAft>
                <a:spcPts val="0"/>
              </a:spcAft>
              <a:buClr>
                <a:schemeClr val="accent6"/>
              </a:buClr>
              <a:buSzPts val="12000"/>
              <a:buNone/>
              <a:defRPr sz="12000">
                <a:solidFill>
                  <a:schemeClr val="accent6"/>
                </a:solidFill>
              </a:defRPr>
            </a:lvl7pPr>
            <a:lvl8pPr lvl="7" rtl="0" algn="ctr">
              <a:spcBef>
                <a:spcPts val="0"/>
              </a:spcBef>
              <a:spcAft>
                <a:spcPts val="0"/>
              </a:spcAft>
              <a:buClr>
                <a:schemeClr val="accent6"/>
              </a:buClr>
              <a:buSzPts val="12000"/>
              <a:buNone/>
              <a:defRPr sz="12000">
                <a:solidFill>
                  <a:schemeClr val="accent6"/>
                </a:solidFill>
              </a:defRPr>
            </a:lvl8pPr>
            <a:lvl9pPr lvl="8" rtl="0" algn="ctr">
              <a:spcBef>
                <a:spcPts val="0"/>
              </a:spcBef>
              <a:spcAft>
                <a:spcPts val="0"/>
              </a:spcAft>
              <a:buClr>
                <a:schemeClr val="accent6"/>
              </a:buClr>
              <a:buSzPts val="12000"/>
              <a:buNone/>
              <a:defRPr sz="12000">
                <a:solidFill>
                  <a:schemeClr val="accent6"/>
                </a:solidFill>
              </a:defRPr>
            </a:lvl9pPr>
          </a:lstStyle>
          <a:p>
            <a:r>
              <a:t>xx%</a:t>
            </a:r>
          </a:p>
        </p:txBody>
      </p:sp>
      <p:sp>
        <p:nvSpPr>
          <p:cNvPr id="54" name="Google Shape;54;p11"/>
          <p:cNvSpPr txBox="1"/>
          <p:nvPr>
            <p:ph idx="2" type="title"/>
          </p:nvPr>
        </p:nvSpPr>
        <p:spPr>
          <a:xfrm>
            <a:off x="2393738" y="2896531"/>
            <a:ext cx="4467300" cy="51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b="0"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p:txBody>
      </p:sp>
      <p:sp>
        <p:nvSpPr>
          <p:cNvPr id="55" name="Google Shape;55;p11"/>
          <p:cNvSpPr/>
          <p:nvPr/>
        </p:nvSpPr>
        <p:spPr>
          <a:xfrm flipH="1" rot="10800000">
            <a:off x="576248" y="-537393"/>
            <a:ext cx="9625835" cy="1743593"/>
          </a:xfrm>
          <a:custGeom>
            <a:rect b="b" l="l" r="r" t="t"/>
            <a:pathLst>
              <a:path extrusionOk="0" h="37078" w="204707">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flipH="1">
            <a:off x="-1205727" y="3876007"/>
            <a:ext cx="9625835" cy="1743593"/>
          </a:xfrm>
          <a:custGeom>
            <a:rect b="b" l="l" r="r" t="t"/>
            <a:pathLst>
              <a:path extrusionOk="0" h="37078" w="204707">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2">
    <p:spTree>
      <p:nvGrpSpPr>
        <p:cNvPr id="58" name="Shape 58"/>
        <p:cNvGrpSpPr/>
        <p:nvPr/>
      </p:nvGrpSpPr>
      <p:grpSpPr>
        <a:xfrm>
          <a:off x="0" y="0"/>
          <a:ext cx="0" cy="0"/>
          <a:chOff x="0" y="0"/>
          <a:chExt cx="0" cy="0"/>
        </a:xfrm>
      </p:grpSpPr>
      <p:sp>
        <p:nvSpPr>
          <p:cNvPr id="59" name="Google Shape;59;p13"/>
          <p:cNvSpPr txBox="1"/>
          <p:nvPr>
            <p:ph type="title"/>
          </p:nvPr>
        </p:nvSpPr>
        <p:spPr>
          <a:xfrm>
            <a:off x="4572000" y="542925"/>
            <a:ext cx="3848100" cy="1071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solidFill>
                  <a:schemeClr val="accent2"/>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60" name="Google Shape;60;p13"/>
          <p:cNvSpPr txBox="1"/>
          <p:nvPr>
            <p:ph idx="1" type="subTitle"/>
          </p:nvPr>
        </p:nvSpPr>
        <p:spPr>
          <a:xfrm>
            <a:off x="5786100" y="1614225"/>
            <a:ext cx="2634000" cy="93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1" name="Google Shape;61;p13"/>
          <p:cNvSpPr/>
          <p:nvPr/>
        </p:nvSpPr>
        <p:spPr>
          <a:xfrm rot="10800000">
            <a:off x="-1895866" y="-1455425"/>
            <a:ext cx="5657624" cy="4065224"/>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678055" y="2705099"/>
            <a:ext cx="5657624" cy="4065224"/>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5857950" y="3231385"/>
            <a:ext cx="7021108" cy="3753613"/>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rot="10800000">
            <a:off x="-3439245" y="-1689151"/>
            <a:ext cx="7021108" cy="3753613"/>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5" name="Shape 65"/>
        <p:cNvGrpSpPr/>
        <p:nvPr/>
      </p:nvGrpSpPr>
      <p:grpSpPr>
        <a:xfrm>
          <a:off x="0" y="0"/>
          <a:ext cx="0" cy="0"/>
          <a:chOff x="0" y="0"/>
          <a:chExt cx="0" cy="0"/>
        </a:xfrm>
      </p:grpSpPr>
      <p:sp>
        <p:nvSpPr>
          <p:cNvPr id="66" name="Google Shape;66;p14"/>
          <p:cNvSpPr txBox="1"/>
          <p:nvPr>
            <p:ph idx="1" type="subTitle"/>
          </p:nvPr>
        </p:nvSpPr>
        <p:spPr>
          <a:xfrm>
            <a:off x="1284000" y="2118275"/>
            <a:ext cx="26784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67" name="Google Shape;67;p14"/>
          <p:cNvSpPr txBox="1"/>
          <p:nvPr>
            <p:ph idx="2" type="subTitle"/>
          </p:nvPr>
        </p:nvSpPr>
        <p:spPr>
          <a:xfrm>
            <a:off x="1284000" y="2413550"/>
            <a:ext cx="2678400" cy="79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68" name="Google Shape;68;p14"/>
          <p:cNvSpPr txBox="1"/>
          <p:nvPr>
            <p:ph idx="3" type="subTitle"/>
          </p:nvPr>
        </p:nvSpPr>
        <p:spPr>
          <a:xfrm>
            <a:off x="5181600" y="2118275"/>
            <a:ext cx="26784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69" name="Google Shape;69;p14"/>
          <p:cNvSpPr txBox="1"/>
          <p:nvPr>
            <p:ph idx="4" type="subTitle"/>
          </p:nvPr>
        </p:nvSpPr>
        <p:spPr>
          <a:xfrm>
            <a:off x="5181600" y="2413550"/>
            <a:ext cx="2678400" cy="793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70" name="Google Shape;70;p14"/>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4"/>
          <p:cNvSpPr/>
          <p:nvPr/>
        </p:nvSpPr>
        <p:spPr>
          <a:xfrm>
            <a:off x="-38800" y="3951913"/>
            <a:ext cx="9454943" cy="1712571"/>
          </a:xfrm>
          <a:custGeom>
            <a:rect b="b" l="l" r="r" t="t"/>
            <a:pathLst>
              <a:path extrusionOk="0" h="39549" w="208776">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7900" y="3972093"/>
            <a:ext cx="9454905" cy="1712540"/>
          </a:xfrm>
          <a:custGeom>
            <a:rect b="b" l="l" r="r" t="t"/>
            <a:pathLst>
              <a:path extrusionOk="0" h="37078" w="204707">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
    <p:spTree>
      <p:nvGrpSpPr>
        <p:cNvPr id="73" name="Shape 73"/>
        <p:cNvGrpSpPr/>
        <p:nvPr/>
      </p:nvGrpSpPr>
      <p:grpSpPr>
        <a:xfrm>
          <a:off x="0" y="0"/>
          <a:ext cx="0" cy="0"/>
          <a:chOff x="0" y="0"/>
          <a:chExt cx="0" cy="0"/>
        </a:xfrm>
      </p:grpSpPr>
      <p:sp>
        <p:nvSpPr>
          <p:cNvPr id="74" name="Google Shape;74;p15"/>
          <p:cNvSpPr txBox="1"/>
          <p:nvPr>
            <p:ph type="title"/>
          </p:nvPr>
        </p:nvSpPr>
        <p:spPr>
          <a:xfrm>
            <a:off x="720000" y="540000"/>
            <a:ext cx="7700100" cy="365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3000"/>
              <a:buNone/>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75" name="Google Shape;75;p15"/>
          <p:cNvSpPr txBox="1"/>
          <p:nvPr>
            <p:ph idx="1" type="subTitle"/>
          </p:nvPr>
        </p:nvSpPr>
        <p:spPr>
          <a:xfrm>
            <a:off x="723900" y="21182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76" name="Google Shape;76;p15"/>
          <p:cNvSpPr txBox="1"/>
          <p:nvPr>
            <p:ph idx="2" type="subTitle"/>
          </p:nvPr>
        </p:nvSpPr>
        <p:spPr>
          <a:xfrm>
            <a:off x="723900" y="2413546"/>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77" name="Google Shape;77;p15"/>
          <p:cNvSpPr txBox="1"/>
          <p:nvPr>
            <p:ph idx="3" type="subTitle"/>
          </p:nvPr>
        </p:nvSpPr>
        <p:spPr>
          <a:xfrm>
            <a:off x="3429150" y="21182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78" name="Google Shape;78;p15"/>
          <p:cNvSpPr txBox="1"/>
          <p:nvPr>
            <p:ph idx="4" type="subTitle"/>
          </p:nvPr>
        </p:nvSpPr>
        <p:spPr>
          <a:xfrm>
            <a:off x="3429150" y="2413546"/>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79" name="Google Shape;79;p15"/>
          <p:cNvSpPr txBox="1"/>
          <p:nvPr>
            <p:ph idx="5" type="subTitle"/>
          </p:nvPr>
        </p:nvSpPr>
        <p:spPr>
          <a:xfrm>
            <a:off x="6134400" y="21182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80" name="Google Shape;80;p15"/>
          <p:cNvSpPr txBox="1"/>
          <p:nvPr>
            <p:ph idx="6" type="subTitle"/>
          </p:nvPr>
        </p:nvSpPr>
        <p:spPr>
          <a:xfrm>
            <a:off x="6134400" y="2413546"/>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81" name="Google Shape;81;p15"/>
          <p:cNvSpPr txBox="1"/>
          <p:nvPr>
            <p:ph idx="7" type="subTitle"/>
          </p:nvPr>
        </p:nvSpPr>
        <p:spPr>
          <a:xfrm>
            <a:off x="723900" y="3693600"/>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82" name="Google Shape;82;p15"/>
          <p:cNvSpPr txBox="1"/>
          <p:nvPr>
            <p:ph idx="8" type="subTitle"/>
          </p:nvPr>
        </p:nvSpPr>
        <p:spPr>
          <a:xfrm>
            <a:off x="723900" y="3988871"/>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83" name="Google Shape;83;p15"/>
          <p:cNvSpPr txBox="1"/>
          <p:nvPr>
            <p:ph idx="9" type="subTitle"/>
          </p:nvPr>
        </p:nvSpPr>
        <p:spPr>
          <a:xfrm>
            <a:off x="3429150" y="3693600"/>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84" name="Google Shape;84;p15"/>
          <p:cNvSpPr txBox="1"/>
          <p:nvPr>
            <p:ph idx="13" type="subTitle"/>
          </p:nvPr>
        </p:nvSpPr>
        <p:spPr>
          <a:xfrm>
            <a:off x="3429150" y="3988871"/>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85" name="Google Shape;85;p15"/>
          <p:cNvSpPr txBox="1"/>
          <p:nvPr>
            <p:ph idx="14" type="subTitle"/>
          </p:nvPr>
        </p:nvSpPr>
        <p:spPr>
          <a:xfrm>
            <a:off x="6134400" y="3693600"/>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86" name="Google Shape;86;p15"/>
          <p:cNvSpPr txBox="1"/>
          <p:nvPr>
            <p:ph idx="15" type="subTitle"/>
          </p:nvPr>
        </p:nvSpPr>
        <p:spPr>
          <a:xfrm>
            <a:off x="6134400" y="3988871"/>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87" name="Google Shape;87;p15"/>
          <p:cNvSpPr/>
          <p:nvPr/>
        </p:nvSpPr>
        <p:spPr>
          <a:xfrm flipH="1" rot="10800000">
            <a:off x="2669401" y="-268596"/>
            <a:ext cx="7532706" cy="1364470"/>
          </a:xfrm>
          <a:custGeom>
            <a:rect b="b" l="l" r="r" t="t"/>
            <a:pathLst>
              <a:path extrusionOk="0" h="37078" w="204707">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8" name="Shape 88"/>
        <p:cNvGrpSpPr/>
        <p:nvPr/>
      </p:nvGrpSpPr>
      <p:grpSpPr>
        <a:xfrm>
          <a:off x="0" y="0"/>
          <a:ext cx="0" cy="0"/>
          <a:chOff x="0" y="0"/>
          <a:chExt cx="0" cy="0"/>
        </a:xfrm>
      </p:grpSpPr>
      <p:sp>
        <p:nvSpPr>
          <p:cNvPr id="89" name="Google Shape;89;p16"/>
          <p:cNvSpPr txBox="1"/>
          <p:nvPr>
            <p:ph hasCustomPrompt="1" type="title"/>
          </p:nvPr>
        </p:nvSpPr>
        <p:spPr>
          <a:xfrm>
            <a:off x="814575" y="1502959"/>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4800"/>
              <a:buNone/>
              <a:defRPr sz="4000">
                <a:solidFill>
                  <a:schemeClr val="accent6"/>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0" name="Google Shape;90;p16"/>
          <p:cNvSpPr txBox="1"/>
          <p:nvPr>
            <p:ph idx="1" type="subTitle"/>
          </p:nvPr>
        </p:nvSpPr>
        <p:spPr>
          <a:xfrm>
            <a:off x="1985925" y="1437209"/>
            <a:ext cx="2524200" cy="337500"/>
          </a:xfrm>
          <a:prstGeom prst="rect">
            <a:avLst/>
          </a:prstGeom>
        </p:spPr>
        <p:txBody>
          <a:bodyPr anchorCtr="0" anchor="t" bIns="91425" lIns="91425" spcFirstLastPara="1" rIns="91425" wrap="square" tIns="91425">
            <a:noAutofit/>
          </a:bodyPr>
          <a:lstStyle>
            <a:lvl1pPr lvl="0">
              <a:spcBef>
                <a:spcPts val="0"/>
              </a:spcBef>
              <a:spcAft>
                <a:spcPts val="0"/>
              </a:spcAft>
              <a:buNone/>
              <a:defRPr b="1"/>
            </a:lvl1pPr>
            <a:lvl2pPr lvl="1">
              <a:spcBef>
                <a:spcPts val="1600"/>
              </a:spcBef>
              <a:spcAft>
                <a:spcPts val="0"/>
              </a:spcAft>
              <a:buNone/>
              <a:defRPr b="1"/>
            </a:lvl2pPr>
            <a:lvl3pPr lvl="2">
              <a:spcBef>
                <a:spcPts val="1600"/>
              </a:spcBef>
              <a:spcAft>
                <a:spcPts val="0"/>
              </a:spcAft>
              <a:buNone/>
              <a:defRPr b="1"/>
            </a:lvl3pPr>
            <a:lvl4pPr lvl="3">
              <a:spcBef>
                <a:spcPts val="1600"/>
              </a:spcBef>
              <a:spcAft>
                <a:spcPts val="0"/>
              </a:spcAft>
              <a:buNone/>
              <a:defRPr b="1"/>
            </a:lvl4pPr>
            <a:lvl5pPr lvl="4">
              <a:spcBef>
                <a:spcPts val="1600"/>
              </a:spcBef>
              <a:spcAft>
                <a:spcPts val="0"/>
              </a:spcAft>
              <a:buNone/>
              <a:defRPr b="1"/>
            </a:lvl5pPr>
            <a:lvl6pPr lvl="5">
              <a:spcBef>
                <a:spcPts val="1600"/>
              </a:spcBef>
              <a:spcAft>
                <a:spcPts val="0"/>
              </a:spcAft>
              <a:buNone/>
              <a:defRPr b="1"/>
            </a:lvl6pPr>
            <a:lvl7pPr lvl="6">
              <a:spcBef>
                <a:spcPts val="1600"/>
              </a:spcBef>
              <a:spcAft>
                <a:spcPts val="0"/>
              </a:spcAft>
              <a:buNone/>
              <a:defRPr b="1"/>
            </a:lvl7pPr>
            <a:lvl8pPr lvl="7">
              <a:spcBef>
                <a:spcPts val="1600"/>
              </a:spcBef>
              <a:spcAft>
                <a:spcPts val="0"/>
              </a:spcAft>
              <a:buNone/>
              <a:defRPr b="1"/>
            </a:lvl8pPr>
            <a:lvl9pPr lvl="8">
              <a:spcBef>
                <a:spcPts val="1600"/>
              </a:spcBef>
              <a:spcAft>
                <a:spcPts val="1600"/>
              </a:spcAft>
              <a:buNone/>
              <a:defRPr b="1"/>
            </a:lvl9pPr>
          </a:lstStyle>
          <a:p/>
        </p:txBody>
      </p:sp>
      <p:sp>
        <p:nvSpPr>
          <p:cNvPr id="91" name="Google Shape;91;p16"/>
          <p:cNvSpPr txBox="1"/>
          <p:nvPr>
            <p:ph idx="2" type="subTitle"/>
          </p:nvPr>
        </p:nvSpPr>
        <p:spPr>
          <a:xfrm>
            <a:off x="1985925" y="1732484"/>
            <a:ext cx="2285700" cy="611700"/>
          </a:xfrm>
          <a:prstGeom prst="rect">
            <a:avLst/>
          </a:prstGeom>
        </p:spPr>
        <p:txBody>
          <a:bodyPr anchorCtr="0" anchor="t" bIns="91425" lIns="91425" spcFirstLastPara="1" rIns="91425" wrap="square" tIns="91425">
            <a:noAutofit/>
          </a:bodyPr>
          <a:lstStyle>
            <a:lvl1pPr lvl="0">
              <a:spcBef>
                <a:spcPts val="0"/>
              </a:spcBef>
              <a:spcAft>
                <a:spcPts val="0"/>
              </a:spcAft>
              <a:buNone/>
              <a:defRPr sz="1400"/>
            </a:lvl1pPr>
            <a:lvl2pPr lvl="1">
              <a:spcBef>
                <a:spcPts val="1600"/>
              </a:spcBef>
              <a:spcAft>
                <a:spcPts val="0"/>
              </a:spcAft>
              <a:buNone/>
              <a:defRPr sz="1400"/>
            </a:lvl2pPr>
            <a:lvl3pPr lvl="2">
              <a:spcBef>
                <a:spcPts val="1600"/>
              </a:spcBef>
              <a:spcAft>
                <a:spcPts val="0"/>
              </a:spcAft>
              <a:buNone/>
              <a:defRPr sz="1400"/>
            </a:lvl3pPr>
            <a:lvl4pPr lvl="3">
              <a:spcBef>
                <a:spcPts val="1600"/>
              </a:spcBef>
              <a:spcAft>
                <a:spcPts val="0"/>
              </a:spcAft>
              <a:buNone/>
              <a:defRPr sz="1400"/>
            </a:lvl4pPr>
            <a:lvl5pPr lvl="4">
              <a:spcBef>
                <a:spcPts val="1600"/>
              </a:spcBef>
              <a:spcAft>
                <a:spcPts val="0"/>
              </a:spcAft>
              <a:buNone/>
              <a:defRPr sz="1400"/>
            </a:lvl5pPr>
            <a:lvl6pPr lvl="5">
              <a:spcBef>
                <a:spcPts val="1600"/>
              </a:spcBef>
              <a:spcAft>
                <a:spcPts val="0"/>
              </a:spcAft>
              <a:buNone/>
              <a:defRPr sz="1400"/>
            </a:lvl6pPr>
            <a:lvl7pPr lvl="6">
              <a:spcBef>
                <a:spcPts val="1600"/>
              </a:spcBef>
              <a:spcAft>
                <a:spcPts val="0"/>
              </a:spcAft>
              <a:buNone/>
              <a:defRPr sz="1400"/>
            </a:lvl7pPr>
            <a:lvl8pPr lvl="7">
              <a:spcBef>
                <a:spcPts val="1600"/>
              </a:spcBef>
              <a:spcAft>
                <a:spcPts val="0"/>
              </a:spcAft>
              <a:buNone/>
              <a:defRPr sz="1400"/>
            </a:lvl8pPr>
            <a:lvl9pPr lvl="8">
              <a:spcBef>
                <a:spcPts val="1600"/>
              </a:spcBef>
              <a:spcAft>
                <a:spcPts val="1600"/>
              </a:spcAft>
              <a:buNone/>
              <a:defRPr sz="1400"/>
            </a:lvl9pPr>
          </a:lstStyle>
          <a:p/>
        </p:txBody>
      </p:sp>
      <p:sp>
        <p:nvSpPr>
          <p:cNvPr id="92" name="Google Shape;92;p16"/>
          <p:cNvSpPr txBox="1"/>
          <p:nvPr>
            <p:ph hasCustomPrompt="1" idx="3" type="title"/>
          </p:nvPr>
        </p:nvSpPr>
        <p:spPr>
          <a:xfrm>
            <a:off x="814575" y="2865034"/>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4800"/>
              <a:buNone/>
              <a:defRPr sz="4000">
                <a:solidFill>
                  <a:schemeClr val="accent6"/>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3" name="Google Shape;93;p16"/>
          <p:cNvSpPr txBox="1"/>
          <p:nvPr>
            <p:ph idx="4" type="subTitle"/>
          </p:nvPr>
        </p:nvSpPr>
        <p:spPr>
          <a:xfrm>
            <a:off x="1985925" y="2799284"/>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94" name="Google Shape;94;p16"/>
          <p:cNvSpPr txBox="1"/>
          <p:nvPr>
            <p:ph idx="5" type="subTitle"/>
          </p:nvPr>
        </p:nvSpPr>
        <p:spPr>
          <a:xfrm>
            <a:off x="1985925" y="3094559"/>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95" name="Google Shape;95;p16"/>
          <p:cNvSpPr txBox="1"/>
          <p:nvPr>
            <p:ph hasCustomPrompt="1" idx="6" type="title"/>
          </p:nvPr>
        </p:nvSpPr>
        <p:spPr>
          <a:xfrm>
            <a:off x="4633875" y="1502959"/>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4800"/>
              <a:buNone/>
              <a:defRPr sz="4000">
                <a:solidFill>
                  <a:schemeClr val="accent6"/>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6" name="Google Shape;96;p16"/>
          <p:cNvSpPr txBox="1"/>
          <p:nvPr>
            <p:ph idx="7" type="subTitle"/>
          </p:nvPr>
        </p:nvSpPr>
        <p:spPr>
          <a:xfrm>
            <a:off x="5805225" y="1437209"/>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97" name="Google Shape;97;p16"/>
          <p:cNvSpPr txBox="1"/>
          <p:nvPr>
            <p:ph idx="8" type="subTitle"/>
          </p:nvPr>
        </p:nvSpPr>
        <p:spPr>
          <a:xfrm>
            <a:off x="5805225" y="1732484"/>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98" name="Google Shape;98;p16"/>
          <p:cNvSpPr txBox="1"/>
          <p:nvPr>
            <p:ph hasCustomPrompt="1" idx="9" type="title"/>
          </p:nvPr>
        </p:nvSpPr>
        <p:spPr>
          <a:xfrm>
            <a:off x="4633875" y="2865034"/>
            <a:ext cx="923700" cy="841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4800"/>
              <a:buNone/>
              <a:defRPr sz="4000">
                <a:solidFill>
                  <a:schemeClr val="accent6"/>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99" name="Google Shape;99;p16"/>
          <p:cNvSpPr txBox="1"/>
          <p:nvPr>
            <p:ph idx="13" type="subTitle"/>
          </p:nvPr>
        </p:nvSpPr>
        <p:spPr>
          <a:xfrm>
            <a:off x="5805225" y="2799284"/>
            <a:ext cx="25242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100" name="Google Shape;100;p16"/>
          <p:cNvSpPr txBox="1"/>
          <p:nvPr>
            <p:ph idx="14" type="subTitle"/>
          </p:nvPr>
        </p:nvSpPr>
        <p:spPr>
          <a:xfrm>
            <a:off x="5805225" y="3094559"/>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01" name="Google Shape;101;p16"/>
          <p:cNvSpPr txBox="1"/>
          <p:nvPr>
            <p:ph idx="15" type="title"/>
          </p:nvPr>
        </p:nvSpPr>
        <p:spPr>
          <a:xfrm>
            <a:off x="723900" y="540000"/>
            <a:ext cx="7700100" cy="50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16"/>
          <p:cNvSpPr/>
          <p:nvPr/>
        </p:nvSpPr>
        <p:spPr>
          <a:xfrm>
            <a:off x="-38800" y="3951913"/>
            <a:ext cx="9454943" cy="1712571"/>
          </a:xfrm>
          <a:custGeom>
            <a:rect b="b" l="l" r="r" t="t"/>
            <a:pathLst>
              <a:path extrusionOk="0" h="39549" w="208776">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7900" y="3972093"/>
            <a:ext cx="9454905" cy="1712540"/>
          </a:xfrm>
          <a:custGeom>
            <a:rect b="b" l="l" r="r" t="t"/>
            <a:pathLst>
              <a:path extrusionOk="0" h="37078" w="204707">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04" name="Shape 104"/>
        <p:cNvGrpSpPr/>
        <p:nvPr/>
      </p:nvGrpSpPr>
      <p:grpSpPr>
        <a:xfrm>
          <a:off x="0" y="0"/>
          <a:ext cx="0" cy="0"/>
          <a:chOff x="0" y="0"/>
          <a:chExt cx="0" cy="0"/>
        </a:xfrm>
      </p:grpSpPr>
      <p:sp>
        <p:nvSpPr>
          <p:cNvPr id="105" name="Google Shape;105;p17"/>
          <p:cNvSpPr txBox="1"/>
          <p:nvPr>
            <p:ph idx="1" type="subTitle"/>
          </p:nvPr>
        </p:nvSpPr>
        <p:spPr>
          <a:xfrm>
            <a:off x="723900" y="21182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106" name="Google Shape;106;p17"/>
          <p:cNvSpPr txBox="1"/>
          <p:nvPr>
            <p:ph idx="2" type="subTitle"/>
          </p:nvPr>
        </p:nvSpPr>
        <p:spPr>
          <a:xfrm>
            <a:off x="723900" y="2413546"/>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07" name="Google Shape;107;p17"/>
          <p:cNvSpPr txBox="1"/>
          <p:nvPr>
            <p:ph idx="3" type="subTitle"/>
          </p:nvPr>
        </p:nvSpPr>
        <p:spPr>
          <a:xfrm>
            <a:off x="3429150" y="21182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108" name="Google Shape;108;p17"/>
          <p:cNvSpPr txBox="1"/>
          <p:nvPr>
            <p:ph idx="4" type="subTitle"/>
          </p:nvPr>
        </p:nvSpPr>
        <p:spPr>
          <a:xfrm>
            <a:off x="3429150" y="2413546"/>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09" name="Google Shape;109;p17"/>
          <p:cNvSpPr txBox="1"/>
          <p:nvPr>
            <p:ph idx="5" type="subTitle"/>
          </p:nvPr>
        </p:nvSpPr>
        <p:spPr>
          <a:xfrm>
            <a:off x="6196150" y="21182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110" name="Google Shape;110;p17"/>
          <p:cNvSpPr txBox="1"/>
          <p:nvPr>
            <p:ph idx="6" type="subTitle"/>
          </p:nvPr>
        </p:nvSpPr>
        <p:spPr>
          <a:xfrm>
            <a:off x="6196150" y="2413546"/>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11" name="Google Shape;111;p17"/>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17"/>
          <p:cNvSpPr/>
          <p:nvPr/>
        </p:nvSpPr>
        <p:spPr>
          <a:xfrm flipH="1" rot="10800000">
            <a:off x="2669401" y="-268596"/>
            <a:ext cx="7532706" cy="1364470"/>
          </a:xfrm>
          <a:custGeom>
            <a:rect b="b" l="l" r="r" t="t"/>
            <a:pathLst>
              <a:path extrusionOk="0" h="37078" w="204707">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38800" y="3478175"/>
            <a:ext cx="9454943" cy="1712571"/>
          </a:xfrm>
          <a:custGeom>
            <a:rect b="b" l="l" r="r" t="t"/>
            <a:pathLst>
              <a:path extrusionOk="0" h="39549" w="208776">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1_1">
    <p:spTree>
      <p:nvGrpSpPr>
        <p:cNvPr id="114" name="Shape 114"/>
        <p:cNvGrpSpPr/>
        <p:nvPr/>
      </p:nvGrpSpPr>
      <p:grpSpPr>
        <a:xfrm>
          <a:off x="0" y="0"/>
          <a:ext cx="0" cy="0"/>
          <a:chOff x="0" y="0"/>
          <a:chExt cx="0" cy="0"/>
        </a:xfrm>
      </p:grpSpPr>
      <p:sp>
        <p:nvSpPr>
          <p:cNvPr id="115" name="Google Shape;115;p18"/>
          <p:cNvSpPr txBox="1"/>
          <p:nvPr>
            <p:ph hasCustomPrompt="1" type="title"/>
          </p:nvPr>
        </p:nvSpPr>
        <p:spPr>
          <a:xfrm>
            <a:off x="720000" y="1919700"/>
            <a:ext cx="2244000" cy="94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7200"/>
              <a:buNone/>
              <a:defRPr sz="7200">
                <a:solidFill>
                  <a:schemeClr val="accent6"/>
                </a:solidFill>
              </a:defRPr>
            </a:lvl1pPr>
            <a:lvl2pPr lvl="1" rtl="0" algn="ctr">
              <a:spcBef>
                <a:spcPts val="0"/>
              </a:spcBef>
              <a:spcAft>
                <a:spcPts val="0"/>
              </a:spcAft>
              <a:buClr>
                <a:schemeClr val="accent6"/>
              </a:buClr>
              <a:buSzPts val="12000"/>
              <a:buNone/>
              <a:defRPr sz="12000">
                <a:solidFill>
                  <a:schemeClr val="accent6"/>
                </a:solidFill>
              </a:defRPr>
            </a:lvl2pPr>
            <a:lvl3pPr lvl="2" rtl="0" algn="ctr">
              <a:spcBef>
                <a:spcPts val="0"/>
              </a:spcBef>
              <a:spcAft>
                <a:spcPts val="0"/>
              </a:spcAft>
              <a:buClr>
                <a:schemeClr val="accent6"/>
              </a:buClr>
              <a:buSzPts val="12000"/>
              <a:buNone/>
              <a:defRPr sz="12000">
                <a:solidFill>
                  <a:schemeClr val="accent6"/>
                </a:solidFill>
              </a:defRPr>
            </a:lvl3pPr>
            <a:lvl4pPr lvl="3" rtl="0" algn="ctr">
              <a:spcBef>
                <a:spcPts val="0"/>
              </a:spcBef>
              <a:spcAft>
                <a:spcPts val="0"/>
              </a:spcAft>
              <a:buClr>
                <a:schemeClr val="accent6"/>
              </a:buClr>
              <a:buSzPts val="12000"/>
              <a:buNone/>
              <a:defRPr sz="12000">
                <a:solidFill>
                  <a:schemeClr val="accent6"/>
                </a:solidFill>
              </a:defRPr>
            </a:lvl4pPr>
            <a:lvl5pPr lvl="4" rtl="0" algn="ctr">
              <a:spcBef>
                <a:spcPts val="0"/>
              </a:spcBef>
              <a:spcAft>
                <a:spcPts val="0"/>
              </a:spcAft>
              <a:buClr>
                <a:schemeClr val="accent6"/>
              </a:buClr>
              <a:buSzPts val="12000"/>
              <a:buNone/>
              <a:defRPr sz="12000">
                <a:solidFill>
                  <a:schemeClr val="accent6"/>
                </a:solidFill>
              </a:defRPr>
            </a:lvl5pPr>
            <a:lvl6pPr lvl="5" rtl="0" algn="ctr">
              <a:spcBef>
                <a:spcPts val="0"/>
              </a:spcBef>
              <a:spcAft>
                <a:spcPts val="0"/>
              </a:spcAft>
              <a:buClr>
                <a:schemeClr val="accent6"/>
              </a:buClr>
              <a:buSzPts val="12000"/>
              <a:buNone/>
              <a:defRPr sz="12000">
                <a:solidFill>
                  <a:schemeClr val="accent6"/>
                </a:solidFill>
              </a:defRPr>
            </a:lvl6pPr>
            <a:lvl7pPr lvl="6" rtl="0" algn="ctr">
              <a:spcBef>
                <a:spcPts val="0"/>
              </a:spcBef>
              <a:spcAft>
                <a:spcPts val="0"/>
              </a:spcAft>
              <a:buClr>
                <a:schemeClr val="accent6"/>
              </a:buClr>
              <a:buSzPts val="12000"/>
              <a:buNone/>
              <a:defRPr sz="12000">
                <a:solidFill>
                  <a:schemeClr val="accent6"/>
                </a:solidFill>
              </a:defRPr>
            </a:lvl7pPr>
            <a:lvl8pPr lvl="7" rtl="0" algn="ctr">
              <a:spcBef>
                <a:spcPts val="0"/>
              </a:spcBef>
              <a:spcAft>
                <a:spcPts val="0"/>
              </a:spcAft>
              <a:buClr>
                <a:schemeClr val="accent6"/>
              </a:buClr>
              <a:buSzPts val="12000"/>
              <a:buNone/>
              <a:defRPr sz="12000">
                <a:solidFill>
                  <a:schemeClr val="accent6"/>
                </a:solidFill>
              </a:defRPr>
            </a:lvl8pPr>
            <a:lvl9pPr lvl="8" rtl="0" algn="ctr">
              <a:spcBef>
                <a:spcPts val="0"/>
              </a:spcBef>
              <a:spcAft>
                <a:spcPts val="0"/>
              </a:spcAft>
              <a:buClr>
                <a:schemeClr val="accent6"/>
              </a:buClr>
              <a:buSzPts val="12000"/>
              <a:buNone/>
              <a:defRPr sz="12000">
                <a:solidFill>
                  <a:schemeClr val="accent6"/>
                </a:solidFill>
              </a:defRPr>
            </a:lvl9pPr>
          </a:lstStyle>
          <a:p>
            <a:r>
              <a:t>xx%</a:t>
            </a:r>
          </a:p>
        </p:txBody>
      </p:sp>
      <p:sp>
        <p:nvSpPr>
          <p:cNvPr id="116" name="Google Shape;116;p18"/>
          <p:cNvSpPr txBox="1"/>
          <p:nvPr>
            <p:ph idx="1" type="subTitle"/>
          </p:nvPr>
        </p:nvSpPr>
        <p:spPr>
          <a:xfrm>
            <a:off x="721520" y="2937600"/>
            <a:ext cx="22440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7" name="Google Shape;117;p18"/>
          <p:cNvSpPr txBox="1"/>
          <p:nvPr>
            <p:ph hasCustomPrompt="1" idx="2" type="title"/>
          </p:nvPr>
        </p:nvSpPr>
        <p:spPr>
          <a:xfrm>
            <a:off x="3450000" y="1919700"/>
            <a:ext cx="2242500" cy="94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7200"/>
              <a:buNone/>
              <a:defRPr sz="7200">
                <a:solidFill>
                  <a:schemeClr val="accent6"/>
                </a:solidFill>
              </a:defRPr>
            </a:lvl1pPr>
            <a:lvl2pPr lvl="1" rtl="0" algn="ctr">
              <a:spcBef>
                <a:spcPts val="0"/>
              </a:spcBef>
              <a:spcAft>
                <a:spcPts val="0"/>
              </a:spcAft>
              <a:buClr>
                <a:schemeClr val="accent6"/>
              </a:buClr>
              <a:buSzPts val="12000"/>
              <a:buNone/>
              <a:defRPr sz="12000">
                <a:solidFill>
                  <a:schemeClr val="accent6"/>
                </a:solidFill>
              </a:defRPr>
            </a:lvl2pPr>
            <a:lvl3pPr lvl="2" rtl="0" algn="ctr">
              <a:spcBef>
                <a:spcPts val="0"/>
              </a:spcBef>
              <a:spcAft>
                <a:spcPts val="0"/>
              </a:spcAft>
              <a:buClr>
                <a:schemeClr val="accent6"/>
              </a:buClr>
              <a:buSzPts val="12000"/>
              <a:buNone/>
              <a:defRPr sz="12000">
                <a:solidFill>
                  <a:schemeClr val="accent6"/>
                </a:solidFill>
              </a:defRPr>
            </a:lvl3pPr>
            <a:lvl4pPr lvl="3" rtl="0" algn="ctr">
              <a:spcBef>
                <a:spcPts val="0"/>
              </a:spcBef>
              <a:spcAft>
                <a:spcPts val="0"/>
              </a:spcAft>
              <a:buClr>
                <a:schemeClr val="accent6"/>
              </a:buClr>
              <a:buSzPts val="12000"/>
              <a:buNone/>
              <a:defRPr sz="12000">
                <a:solidFill>
                  <a:schemeClr val="accent6"/>
                </a:solidFill>
              </a:defRPr>
            </a:lvl4pPr>
            <a:lvl5pPr lvl="4" rtl="0" algn="ctr">
              <a:spcBef>
                <a:spcPts val="0"/>
              </a:spcBef>
              <a:spcAft>
                <a:spcPts val="0"/>
              </a:spcAft>
              <a:buClr>
                <a:schemeClr val="accent6"/>
              </a:buClr>
              <a:buSzPts val="12000"/>
              <a:buNone/>
              <a:defRPr sz="12000">
                <a:solidFill>
                  <a:schemeClr val="accent6"/>
                </a:solidFill>
              </a:defRPr>
            </a:lvl5pPr>
            <a:lvl6pPr lvl="5" rtl="0" algn="ctr">
              <a:spcBef>
                <a:spcPts val="0"/>
              </a:spcBef>
              <a:spcAft>
                <a:spcPts val="0"/>
              </a:spcAft>
              <a:buClr>
                <a:schemeClr val="accent6"/>
              </a:buClr>
              <a:buSzPts val="12000"/>
              <a:buNone/>
              <a:defRPr sz="12000">
                <a:solidFill>
                  <a:schemeClr val="accent6"/>
                </a:solidFill>
              </a:defRPr>
            </a:lvl6pPr>
            <a:lvl7pPr lvl="6" rtl="0" algn="ctr">
              <a:spcBef>
                <a:spcPts val="0"/>
              </a:spcBef>
              <a:spcAft>
                <a:spcPts val="0"/>
              </a:spcAft>
              <a:buClr>
                <a:schemeClr val="accent6"/>
              </a:buClr>
              <a:buSzPts val="12000"/>
              <a:buNone/>
              <a:defRPr sz="12000">
                <a:solidFill>
                  <a:schemeClr val="accent6"/>
                </a:solidFill>
              </a:defRPr>
            </a:lvl7pPr>
            <a:lvl8pPr lvl="7" rtl="0" algn="ctr">
              <a:spcBef>
                <a:spcPts val="0"/>
              </a:spcBef>
              <a:spcAft>
                <a:spcPts val="0"/>
              </a:spcAft>
              <a:buClr>
                <a:schemeClr val="accent6"/>
              </a:buClr>
              <a:buSzPts val="12000"/>
              <a:buNone/>
              <a:defRPr sz="12000">
                <a:solidFill>
                  <a:schemeClr val="accent6"/>
                </a:solidFill>
              </a:defRPr>
            </a:lvl8pPr>
            <a:lvl9pPr lvl="8" rtl="0" algn="ctr">
              <a:spcBef>
                <a:spcPts val="0"/>
              </a:spcBef>
              <a:spcAft>
                <a:spcPts val="0"/>
              </a:spcAft>
              <a:buClr>
                <a:schemeClr val="accent6"/>
              </a:buClr>
              <a:buSzPts val="12000"/>
              <a:buNone/>
              <a:defRPr sz="12000">
                <a:solidFill>
                  <a:schemeClr val="accent6"/>
                </a:solidFill>
              </a:defRPr>
            </a:lvl9pPr>
          </a:lstStyle>
          <a:p>
            <a:r>
              <a:t>xx%</a:t>
            </a:r>
          </a:p>
        </p:txBody>
      </p:sp>
      <p:sp>
        <p:nvSpPr>
          <p:cNvPr id="118" name="Google Shape;118;p18"/>
          <p:cNvSpPr txBox="1"/>
          <p:nvPr>
            <p:ph idx="3" type="subTitle"/>
          </p:nvPr>
        </p:nvSpPr>
        <p:spPr>
          <a:xfrm>
            <a:off x="3451519" y="2937600"/>
            <a:ext cx="22425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19" name="Google Shape;119;p18"/>
          <p:cNvSpPr txBox="1"/>
          <p:nvPr>
            <p:ph hasCustomPrompt="1" idx="4" type="title"/>
          </p:nvPr>
        </p:nvSpPr>
        <p:spPr>
          <a:xfrm>
            <a:off x="6180000" y="1919700"/>
            <a:ext cx="2242500" cy="94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7200"/>
              <a:buNone/>
              <a:defRPr sz="7200">
                <a:solidFill>
                  <a:schemeClr val="accent6"/>
                </a:solidFill>
              </a:defRPr>
            </a:lvl1pPr>
            <a:lvl2pPr lvl="1" rtl="0" algn="ctr">
              <a:spcBef>
                <a:spcPts val="0"/>
              </a:spcBef>
              <a:spcAft>
                <a:spcPts val="0"/>
              </a:spcAft>
              <a:buClr>
                <a:schemeClr val="accent6"/>
              </a:buClr>
              <a:buSzPts val="12000"/>
              <a:buNone/>
              <a:defRPr sz="12000">
                <a:solidFill>
                  <a:schemeClr val="accent6"/>
                </a:solidFill>
              </a:defRPr>
            </a:lvl2pPr>
            <a:lvl3pPr lvl="2" rtl="0" algn="ctr">
              <a:spcBef>
                <a:spcPts val="0"/>
              </a:spcBef>
              <a:spcAft>
                <a:spcPts val="0"/>
              </a:spcAft>
              <a:buClr>
                <a:schemeClr val="accent6"/>
              </a:buClr>
              <a:buSzPts val="12000"/>
              <a:buNone/>
              <a:defRPr sz="12000">
                <a:solidFill>
                  <a:schemeClr val="accent6"/>
                </a:solidFill>
              </a:defRPr>
            </a:lvl3pPr>
            <a:lvl4pPr lvl="3" rtl="0" algn="ctr">
              <a:spcBef>
                <a:spcPts val="0"/>
              </a:spcBef>
              <a:spcAft>
                <a:spcPts val="0"/>
              </a:spcAft>
              <a:buClr>
                <a:schemeClr val="accent6"/>
              </a:buClr>
              <a:buSzPts val="12000"/>
              <a:buNone/>
              <a:defRPr sz="12000">
                <a:solidFill>
                  <a:schemeClr val="accent6"/>
                </a:solidFill>
              </a:defRPr>
            </a:lvl4pPr>
            <a:lvl5pPr lvl="4" rtl="0" algn="ctr">
              <a:spcBef>
                <a:spcPts val="0"/>
              </a:spcBef>
              <a:spcAft>
                <a:spcPts val="0"/>
              </a:spcAft>
              <a:buClr>
                <a:schemeClr val="accent6"/>
              </a:buClr>
              <a:buSzPts val="12000"/>
              <a:buNone/>
              <a:defRPr sz="12000">
                <a:solidFill>
                  <a:schemeClr val="accent6"/>
                </a:solidFill>
              </a:defRPr>
            </a:lvl5pPr>
            <a:lvl6pPr lvl="5" rtl="0" algn="ctr">
              <a:spcBef>
                <a:spcPts val="0"/>
              </a:spcBef>
              <a:spcAft>
                <a:spcPts val="0"/>
              </a:spcAft>
              <a:buClr>
                <a:schemeClr val="accent6"/>
              </a:buClr>
              <a:buSzPts val="12000"/>
              <a:buNone/>
              <a:defRPr sz="12000">
                <a:solidFill>
                  <a:schemeClr val="accent6"/>
                </a:solidFill>
              </a:defRPr>
            </a:lvl6pPr>
            <a:lvl7pPr lvl="6" rtl="0" algn="ctr">
              <a:spcBef>
                <a:spcPts val="0"/>
              </a:spcBef>
              <a:spcAft>
                <a:spcPts val="0"/>
              </a:spcAft>
              <a:buClr>
                <a:schemeClr val="accent6"/>
              </a:buClr>
              <a:buSzPts val="12000"/>
              <a:buNone/>
              <a:defRPr sz="12000">
                <a:solidFill>
                  <a:schemeClr val="accent6"/>
                </a:solidFill>
              </a:defRPr>
            </a:lvl7pPr>
            <a:lvl8pPr lvl="7" rtl="0" algn="ctr">
              <a:spcBef>
                <a:spcPts val="0"/>
              </a:spcBef>
              <a:spcAft>
                <a:spcPts val="0"/>
              </a:spcAft>
              <a:buClr>
                <a:schemeClr val="accent6"/>
              </a:buClr>
              <a:buSzPts val="12000"/>
              <a:buNone/>
              <a:defRPr sz="12000">
                <a:solidFill>
                  <a:schemeClr val="accent6"/>
                </a:solidFill>
              </a:defRPr>
            </a:lvl8pPr>
            <a:lvl9pPr lvl="8" rtl="0" algn="ctr">
              <a:spcBef>
                <a:spcPts val="0"/>
              </a:spcBef>
              <a:spcAft>
                <a:spcPts val="0"/>
              </a:spcAft>
              <a:buClr>
                <a:schemeClr val="accent6"/>
              </a:buClr>
              <a:buSzPts val="12000"/>
              <a:buNone/>
              <a:defRPr sz="12000">
                <a:solidFill>
                  <a:schemeClr val="accent6"/>
                </a:solidFill>
              </a:defRPr>
            </a:lvl9pPr>
          </a:lstStyle>
          <a:p>
            <a:r>
              <a:t>xx%</a:t>
            </a:r>
          </a:p>
        </p:txBody>
      </p:sp>
      <p:sp>
        <p:nvSpPr>
          <p:cNvPr id="120" name="Google Shape;120;p18"/>
          <p:cNvSpPr txBox="1"/>
          <p:nvPr>
            <p:ph idx="5" type="subTitle"/>
          </p:nvPr>
        </p:nvSpPr>
        <p:spPr>
          <a:xfrm>
            <a:off x="6181520" y="2937600"/>
            <a:ext cx="2242500" cy="45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1" name="Google Shape;121;p18"/>
          <p:cNvSpPr/>
          <p:nvPr/>
        </p:nvSpPr>
        <p:spPr>
          <a:xfrm flipH="1" rot="10800000">
            <a:off x="5514051" y="-529690"/>
            <a:ext cx="6049519" cy="3234165"/>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flipH="1" rot="10800000">
            <a:off x="6311974" y="-1455400"/>
            <a:ext cx="4874649" cy="3502634"/>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38800" y="3951913"/>
            <a:ext cx="9454943" cy="1712571"/>
          </a:xfrm>
          <a:custGeom>
            <a:rect b="b" l="l" r="r" t="t"/>
            <a:pathLst>
              <a:path extrusionOk="0" h="39549" w="208776">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7900" y="3972093"/>
            <a:ext cx="9454905" cy="1712540"/>
          </a:xfrm>
          <a:custGeom>
            <a:rect b="b" l="l" r="r" t="t"/>
            <a:pathLst>
              <a:path extrusionOk="0" h="37078" w="204707">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txBox="1"/>
          <p:nvPr>
            <p:ph idx="6" type="title"/>
          </p:nvPr>
        </p:nvSpPr>
        <p:spPr>
          <a:xfrm>
            <a:off x="723900" y="540000"/>
            <a:ext cx="7700100" cy="50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26" name="Shape 126"/>
        <p:cNvGrpSpPr/>
        <p:nvPr/>
      </p:nvGrpSpPr>
      <p:grpSpPr>
        <a:xfrm>
          <a:off x="0" y="0"/>
          <a:ext cx="0" cy="0"/>
          <a:chOff x="0" y="0"/>
          <a:chExt cx="0" cy="0"/>
        </a:xfrm>
      </p:grpSpPr>
      <p:sp>
        <p:nvSpPr>
          <p:cNvPr id="127" name="Google Shape;127;p19"/>
          <p:cNvSpPr txBox="1"/>
          <p:nvPr>
            <p:ph idx="1" type="subTitle"/>
          </p:nvPr>
        </p:nvSpPr>
        <p:spPr>
          <a:xfrm>
            <a:off x="1524300" y="21182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128" name="Google Shape;128;p19"/>
          <p:cNvSpPr txBox="1"/>
          <p:nvPr>
            <p:ph idx="2" type="subTitle"/>
          </p:nvPr>
        </p:nvSpPr>
        <p:spPr>
          <a:xfrm>
            <a:off x="1524300" y="2413546"/>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29" name="Google Shape;129;p19"/>
          <p:cNvSpPr txBox="1"/>
          <p:nvPr>
            <p:ph idx="3" type="subTitle"/>
          </p:nvPr>
        </p:nvSpPr>
        <p:spPr>
          <a:xfrm>
            <a:off x="5334000" y="21182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130" name="Google Shape;130;p19"/>
          <p:cNvSpPr txBox="1"/>
          <p:nvPr>
            <p:ph idx="4" type="subTitle"/>
          </p:nvPr>
        </p:nvSpPr>
        <p:spPr>
          <a:xfrm>
            <a:off x="5334000" y="2413546"/>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31" name="Google Shape;131;p19"/>
          <p:cNvSpPr txBox="1"/>
          <p:nvPr>
            <p:ph idx="5" type="subTitle"/>
          </p:nvPr>
        </p:nvSpPr>
        <p:spPr>
          <a:xfrm>
            <a:off x="1524300" y="3693600"/>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132" name="Google Shape;132;p19"/>
          <p:cNvSpPr txBox="1"/>
          <p:nvPr>
            <p:ph idx="6" type="subTitle"/>
          </p:nvPr>
        </p:nvSpPr>
        <p:spPr>
          <a:xfrm>
            <a:off x="1524300" y="3988871"/>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33" name="Google Shape;133;p19"/>
          <p:cNvSpPr txBox="1"/>
          <p:nvPr>
            <p:ph idx="7" type="subTitle"/>
          </p:nvPr>
        </p:nvSpPr>
        <p:spPr>
          <a:xfrm>
            <a:off x="5334000" y="3693600"/>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134" name="Google Shape;134;p19"/>
          <p:cNvSpPr txBox="1"/>
          <p:nvPr>
            <p:ph idx="8" type="subTitle"/>
          </p:nvPr>
        </p:nvSpPr>
        <p:spPr>
          <a:xfrm>
            <a:off x="5334000" y="3988871"/>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135" name="Google Shape;135;p19"/>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19"/>
          <p:cNvSpPr/>
          <p:nvPr/>
        </p:nvSpPr>
        <p:spPr>
          <a:xfrm flipH="1">
            <a:off x="-1864102" y="3449716"/>
            <a:ext cx="4874649" cy="3502634"/>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flipH="1" rot="10800000">
            <a:off x="6171398" y="-1859847"/>
            <a:ext cx="4874649" cy="3502634"/>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2">
    <p:spTree>
      <p:nvGrpSpPr>
        <p:cNvPr id="138" name="Shape 138"/>
        <p:cNvGrpSpPr/>
        <p:nvPr/>
      </p:nvGrpSpPr>
      <p:grpSpPr>
        <a:xfrm>
          <a:off x="0" y="0"/>
          <a:ext cx="0" cy="0"/>
          <a:chOff x="0" y="0"/>
          <a:chExt cx="0" cy="0"/>
        </a:xfrm>
      </p:grpSpPr>
      <p:sp>
        <p:nvSpPr>
          <p:cNvPr id="139" name="Google Shape;139;p20"/>
          <p:cNvSpPr txBox="1"/>
          <p:nvPr>
            <p:ph idx="1" type="subTitle"/>
          </p:nvPr>
        </p:nvSpPr>
        <p:spPr>
          <a:xfrm>
            <a:off x="1552525" y="1563900"/>
            <a:ext cx="6039000" cy="143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600"/>
            </a:lvl1pPr>
            <a:lvl2pPr lvl="1" rtl="0">
              <a:spcBef>
                <a:spcPts val="1600"/>
              </a:spcBef>
              <a:spcAft>
                <a:spcPts val="0"/>
              </a:spcAft>
              <a:buSzPts val="2200"/>
              <a:buNone/>
              <a:defRPr sz="2200"/>
            </a:lvl2pPr>
            <a:lvl3pPr lvl="2" rtl="0">
              <a:spcBef>
                <a:spcPts val="1600"/>
              </a:spcBef>
              <a:spcAft>
                <a:spcPts val="0"/>
              </a:spcAft>
              <a:buSzPts val="2200"/>
              <a:buNone/>
              <a:defRPr sz="2200"/>
            </a:lvl3pPr>
            <a:lvl4pPr lvl="3" rtl="0">
              <a:spcBef>
                <a:spcPts val="1600"/>
              </a:spcBef>
              <a:spcAft>
                <a:spcPts val="0"/>
              </a:spcAft>
              <a:buSzPts val="2200"/>
              <a:buNone/>
              <a:defRPr sz="2200"/>
            </a:lvl4pPr>
            <a:lvl5pPr lvl="4" rtl="0">
              <a:spcBef>
                <a:spcPts val="1600"/>
              </a:spcBef>
              <a:spcAft>
                <a:spcPts val="0"/>
              </a:spcAft>
              <a:buSzPts val="2200"/>
              <a:buNone/>
              <a:defRPr sz="2200"/>
            </a:lvl5pPr>
            <a:lvl6pPr lvl="5" rtl="0">
              <a:spcBef>
                <a:spcPts val="1600"/>
              </a:spcBef>
              <a:spcAft>
                <a:spcPts val="0"/>
              </a:spcAft>
              <a:buSzPts val="2200"/>
              <a:buNone/>
              <a:defRPr sz="2200"/>
            </a:lvl6pPr>
            <a:lvl7pPr lvl="6" rtl="0">
              <a:spcBef>
                <a:spcPts val="1600"/>
              </a:spcBef>
              <a:spcAft>
                <a:spcPts val="0"/>
              </a:spcAft>
              <a:buSzPts val="2200"/>
              <a:buNone/>
              <a:defRPr sz="2200"/>
            </a:lvl7pPr>
            <a:lvl8pPr lvl="7" rtl="0">
              <a:spcBef>
                <a:spcPts val="1600"/>
              </a:spcBef>
              <a:spcAft>
                <a:spcPts val="0"/>
              </a:spcAft>
              <a:buSzPts val="2200"/>
              <a:buNone/>
              <a:defRPr sz="2200"/>
            </a:lvl8pPr>
            <a:lvl9pPr lvl="8" rtl="0">
              <a:spcBef>
                <a:spcPts val="1600"/>
              </a:spcBef>
              <a:spcAft>
                <a:spcPts val="1600"/>
              </a:spcAft>
              <a:buSzPts val="2200"/>
              <a:buNone/>
              <a:defRPr sz="2200"/>
            </a:lvl9pPr>
          </a:lstStyle>
          <a:p/>
        </p:txBody>
      </p:sp>
      <p:sp>
        <p:nvSpPr>
          <p:cNvPr id="140" name="Google Shape;140;p20"/>
          <p:cNvSpPr txBox="1"/>
          <p:nvPr>
            <p:ph type="title"/>
          </p:nvPr>
        </p:nvSpPr>
        <p:spPr>
          <a:xfrm>
            <a:off x="3003125" y="2994903"/>
            <a:ext cx="3142800" cy="58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1800"/>
              <a:buNone/>
              <a:defRPr sz="1800">
                <a:solidFill>
                  <a:schemeClr val="accent6"/>
                </a:solidFill>
              </a:defRPr>
            </a:lvl1pPr>
            <a:lvl2pPr lvl="1" rtl="0">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2pPr>
            <a:lvl3pPr lvl="2" rtl="0">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3pPr>
            <a:lvl4pPr lvl="3" rtl="0">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4pPr>
            <a:lvl5pPr lvl="4" rtl="0">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5pPr>
            <a:lvl6pPr lvl="5" rtl="0">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6pPr>
            <a:lvl7pPr lvl="6" rtl="0">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7pPr>
            <a:lvl8pPr lvl="7" rtl="0">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8pPr>
            <a:lvl9pPr lvl="8" rtl="0">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9pPr>
          </a:lstStyle>
          <a:p/>
        </p:txBody>
      </p:sp>
      <p:sp>
        <p:nvSpPr>
          <p:cNvPr id="141" name="Google Shape;141;p20"/>
          <p:cNvSpPr/>
          <p:nvPr/>
        </p:nvSpPr>
        <p:spPr>
          <a:xfrm flipH="1" rot="10800000">
            <a:off x="2658617" y="-1"/>
            <a:ext cx="6485384" cy="2566085"/>
          </a:xfrm>
          <a:custGeom>
            <a:rect b="b" l="l" r="r" t="t"/>
            <a:pathLst>
              <a:path extrusionOk="0" h="26222" w="70099">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flipH="1">
            <a:off x="-83" y="2577424"/>
            <a:ext cx="6485384" cy="2566085"/>
          </a:xfrm>
          <a:custGeom>
            <a:rect b="b" l="l" r="r" t="t"/>
            <a:pathLst>
              <a:path extrusionOk="0" h="26222" w="70099">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2" y="2577429"/>
            <a:ext cx="3450249" cy="2566089"/>
          </a:xfrm>
          <a:custGeom>
            <a:rect b="b" l="l" r="r" t="t"/>
            <a:pathLst>
              <a:path extrusionOk="0" h="49992" w="67217">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3576350" y="-503000"/>
            <a:ext cx="5567642" cy="5646629"/>
          </a:xfrm>
          <a:custGeom>
            <a:rect b="b" l="l" r="r" t="t"/>
            <a:pathLst>
              <a:path extrusionOk="0" h="136971" w="135055">
                <a:moveTo>
                  <a:pt x="1510" y="0"/>
                </a:moveTo>
                <a:lnTo>
                  <a:pt x="1294" y="419"/>
                </a:lnTo>
                <a:lnTo>
                  <a:pt x="1104" y="838"/>
                </a:lnTo>
                <a:lnTo>
                  <a:pt x="926" y="1282"/>
                </a:lnTo>
                <a:lnTo>
                  <a:pt x="761" y="1725"/>
                </a:lnTo>
                <a:lnTo>
                  <a:pt x="622" y="2182"/>
                </a:lnTo>
                <a:lnTo>
                  <a:pt x="495" y="2651"/>
                </a:lnTo>
                <a:lnTo>
                  <a:pt x="381" y="3134"/>
                </a:lnTo>
                <a:lnTo>
                  <a:pt x="292" y="3616"/>
                </a:lnTo>
                <a:lnTo>
                  <a:pt x="203" y="4110"/>
                </a:lnTo>
                <a:lnTo>
                  <a:pt x="140" y="4618"/>
                </a:lnTo>
                <a:lnTo>
                  <a:pt x="89" y="5112"/>
                </a:lnTo>
                <a:lnTo>
                  <a:pt x="51" y="5632"/>
                </a:lnTo>
                <a:lnTo>
                  <a:pt x="26" y="6140"/>
                </a:lnTo>
                <a:lnTo>
                  <a:pt x="13" y="6660"/>
                </a:lnTo>
                <a:lnTo>
                  <a:pt x="0" y="7180"/>
                </a:lnTo>
                <a:lnTo>
                  <a:pt x="13" y="7700"/>
                </a:lnTo>
                <a:lnTo>
                  <a:pt x="26" y="8220"/>
                </a:lnTo>
                <a:lnTo>
                  <a:pt x="51" y="8753"/>
                </a:lnTo>
                <a:lnTo>
                  <a:pt x="76" y="9273"/>
                </a:lnTo>
                <a:lnTo>
                  <a:pt x="114" y="9793"/>
                </a:lnTo>
                <a:lnTo>
                  <a:pt x="216" y="10820"/>
                </a:lnTo>
                <a:lnTo>
                  <a:pt x="330" y="11835"/>
                </a:lnTo>
                <a:lnTo>
                  <a:pt x="470" y="12837"/>
                </a:lnTo>
                <a:lnTo>
                  <a:pt x="622" y="13801"/>
                </a:lnTo>
                <a:lnTo>
                  <a:pt x="774" y="14727"/>
                </a:lnTo>
                <a:lnTo>
                  <a:pt x="926" y="15615"/>
                </a:lnTo>
                <a:lnTo>
                  <a:pt x="1040" y="16224"/>
                </a:lnTo>
                <a:lnTo>
                  <a:pt x="1180" y="16833"/>
                </a:lnTo>
                <a:lnTo>
                  <a:pt x="1332" y="17429"/>
                </a:lnTo>
                <a:lnTo>
                  <a:pt x="1497" y="18025"/>
                </a:lnTo>
                <a:lnTo>
                  <a:pt x="1675" y="18609"/>
                </a:lnTo>
                <a:lnTo>
                  <a:pt x="1878" y="19180"/>
                </a:lnTo>
                <a:lnTo>
                  <a:pt x="2093" y="19751"/>
                </a:lnTo>
                <a:lnTo>
                  <a:pt x="2321" y="20321"/>
                </a:lnTo>
                <a:lnTo>
                  <a:pt x="2575" y="20879"/>
                </a:lnTo>
                <a:lnTo>
                  <a:pt x="2829" y="21425"/>
                </a:lnTo>
                <a:lnTo>
                  <a:pt x="3108" y="21970"/>
                </a:lnTo>
                <a:lnTo>
                  <a:pt x="3400" y="22503"/>
                </a:lnTo>
                <a:lnTo>
                  <a:pt x="3704" y="23023"/>
                </a:lnTo>
                <a:lnTo>
                  <a:pt x="4034" y="23531"/>
                </a:lnTo>
                <a:lnTo>
                  <a:pt x="4364" y="24038"/>
                </a:lnTo>
                <a:lnTo>
                  <a:pt x="4706" y="24533"/>
                </a:lnTo>
                <a:lnTo>
                  <a:pt x="5074" y="25027"/>
                </a:lnTo>
                <a:lnTo>
                  <a:pt x="5442" y="25497"/>
                </a:lnTo>
                <a:lnTo>
                  <a:pt x="5835" y="25966"/>
                </a:lnTo>
                <a:lnTo>
                  <a:pt x="6241" y="26423"/>
                </a:lnTo>
                <a:lnTo>
                  <a:pt x="6647" y="26867"/>
                </a:lnTo>
                <a:lnTo>
                  <a:pt x="7078" y="27298"/>
                </a:lnTo>
                <a:lnTo>
                  <a:pt x="7510" y="27729"/>
                </a:lnTo>
                <a:lnTo>
                  <a:pt x="7966" y="28135"/>
                </a:lnTo>
                <a:lnTo>
                  <a:pt x="8423" y="28541"/>
                </a:lnTo>
                <a:lnTo>
                  <a:pt x="8905" y="28934"/>
                </a:lnTo>
                <a:lnTo>
                  <a:pt x="9387" y="29302"/>
                </a:lnTo>
                <a:lnTo>
                  <a:pt x="9882" y="29670"/>
                </a:lnTo>
                <a:lnTo>
                  <a:pt x="10389" y="30025"/>
                </a:lnTo>
                <a:lnTo>
                  <a:pt x="10909" y="30355"/>
                </a:lnTo>
                <a:lnTo>
                  <a:pt x="11429" y="30685"/>
                </a:lnTo>
                <a:lnTo>
                  <a:pt x="11975" y="31002"/>
                </a:lnTo>
                <a:lnTo>
                  <a:pt x="12799" y="31446"/>
                </a:lnTo>
                <a:lnTo>
                  <a:pt x="13636" y="31864"/>
                </a:lnTo>
                <a:lnTo>
                  <a:pt x="14486" y="32270"/>
                </a:lnTo>
                <a:lnTo>
                  <a:pt x="15349" y="32638"/>
                </a:lnTo>
                <a:lnTo>
                  <a:pt x="16224" y="32993"/>
                </a:lnTo>
                <a:lnTo>
                  <a:pt x="17099" y="33323"/>
                </a:lnTo>
                <a:lnTo>
                  <a:pt x="17987" y="33628"/>
                </a:lnTo>
                <a:lnTo>
                  <a:pt x="18888" y="33919"/>
                </a:lnTo>
                <a:lnTo>
                  <a:pt x="19788" y="34198"/>
                </a:lnTo>
                <a:lnTo>
                  <a:pt x="20702" y="34452"/>
                </a:lnTo>
                <a:lnTo>
                  <a:pt x="21615" y="34706"/>
                </a:lnTo>
                <a:lnTo>
                  <a:pt x="22528" y="34934"/>
                </a:lnTo>
                <a:lnTo>
                  <a:pt x="23454" y="35162"/>
                </a:lnTo>
                <a:lnTo>
                  <a:pt x="24393" y="35365"/>
                </a:lnTo>
                <a:lnTo>
                  <a:pt x="25319" y="35581"/>
                </a:lnTo>
                <a:lnTo>
                  <a:pt x="26258" y="35771"/>
                </a:lnTo>
                <a:lnTo>
                  <a:pt x="28135" y="36152"/>
                </a:lnTo>
                <a:lnTo>
                  <a:pt x="30012" y="36520"/>
                </a:lnTo>
                <a:lnTo>
                  <a:pt x="31890" y="36900"/>
                </a:lnTo>
                <a:lnTo>
                  <a:pt x="33754" y="37281"/>
                </a:lnTo>
                <a:lnTo>
                  <a:pt x="34693" y="37471"/>
                </a:lnTo>
                <a:lnTo>
                  <a:pt x="35619" y="37687"/>
                </a:lnTo>
                <a:lnTo>
                  <a:pt x="36532" y="37902"/>
                </a:lnTo>
                <a:lnTo>
                  <a:pt x="37446" y="38118"/>
                </a:lnTo>
                <a:lnTo>
                  <a:pt x="38359" y="38359"/>
                </a:lnTo>
                <a:lnTo>
                  <a:pt x="39260" y="38600"/>
                </a:lnTo>
                <a:lnTo>
                  <a:pt x="40160" y="38866"/>
                </a:lnTo>
                <a:lnTo>
                  <a:pt x="41048" y="39146"/>
                </a:lnTo>
                <a:lnTo>
                  <a:pt x="41568" y="39323"/>
                </a:lnTo>
                <a:lnTo>
                  <a:pt x="42101" y="39501"/>
                </a:lnTo>
                <a:lnTo>
                  <a:pt x="42621" y="39691"/>
                </a:lnTo>
                <a:lnTo>
                  <a:pt x="43141" y="39894"/>
                </a:lnTo>
                <a:lnTo>
                  <a:pt x="43674" y="40110"/>
                </a:lnTo>
                <a:lnTo>
                  <a:pt x="44194" y="40338"/>
                </a:lnTo>
                <a:lnTo>
                  <a:pt x="44714" y="40566"/>
                </a:lnTo>
                <a:lnTo>
                  <a:pt x="45247" y="40807"/>
                </a:lnTo>
                <a:lnTo>
                  <a:pt x="45767" y="41048"/>
                </a:lnTo>
                <a:lnTo>
                  <a:pt x="46287" y="41315"/>
                </a:lnTo>
                <a:lnTo>
                  <a:pt x="46794" y="41581"/>
                </a:lnTo>
                <a:lnTo>
                  <a:pt x="47314" y="41847"/>
                </a:lnTo>
                <a:lnTo>
                  <a:pt x="47822" y="42139"/>
                </a:lnTo>
                <a:lnTo>
                  <a:pt x="48329" y="42431"/>
                </a:lnTo>
                <a:lnTo>
                  <a:pt x="48824" y="42735"/>
                </a:lnTo>
                <a:lnTo>
                  <a:pt x="49331" y="43040"/>
                </a:lnTo>
                <a:lnTo>
                  <a:pt x="49813" y="43357"/>
                </a:lnTo>
                <a:lnTo>
                  <a:pt x="50308" y="43687"/>
                </a:lnTo>
                <a:lnTo>
                  <a:pt x="50790" y="44016"/>
                </a:lnTo>
                <a:lnTo>
                  <a:pt x="51259" y="44359"/>
                </a:lnTo>
                <a:lnTo>
                  <a:pt x="51729" y="44714"/>
                </a:lnTo>
                <a:lnTo>
                  <a:pt x="52185" y="45069"/>
                </a:lnTo>
                <a:lnTo>
                  <a:pt x="52642" y="45437"/>
                </a:lnTo>
                <a:lnTo>
                  <a:pt x="53086" y="45818"/>
                </a:lnTo>
                <a:lnTo>
                  <a:pt x="53530" y="46198"/>
                </a:lnTo>
                <a:lnTo>
                  <a:pt x="53961" y="46591"/>
                </a:lnTo>
                <a:lnTo>
                  <a:pt x="54380" y="46985"/>
                </a:lnTo>
                <a:lnTo>
                  <a:pt x="54786" y="47391"/>
                </a:lnTo>
                <a:lnTo>
                  <a:pt x="55192" y="47797"/>
                </a:lnTo>
                <a:lnTo>
                  <a:pt x="55572" y="48215"/>
                </a:lnTo>
                <a:lnTo>
                  <a:pt x="55953" y="48646"/>
                </a:lnTo>
                <a:lnTo>
                  <a:pt x="56321" y="49078"/>
                </a:lnTo>
                <a:lnTo>
                  <a:pt x="56676" y="49522"/>
                </a:lnTo>
                <a:lnTo>
                  <a:pt x="57018" y="49966"/>
                </a:lnTo>
                <a:lnTo>
                  <a:pt x="57361" y="50422"/>
                </a:lnTo>
                <a:lnTo>
                  <a:pt x="57678" y="50879"/>
                </a:lnTo>
                <a:lnTo>
                  <a:pt x="57982" y="51348"/>
                </a:lnTo>
                <a:lnTo>
                  <a:pt x="58274" y="51818"/>
                </a:lnTo>
                <a:lnTo>
                  <a:pt x="58553" y="52300"/>
                </a:lnTo>
                <a:lnTo>
                  <a:pt x="58819" y="52782"/>
                </a:lnTo>
                <a:lnTo>
                  <a:pt x="59061" y="53276"/>
                </a:lnTo>
                <a:lnTo>
                  <a:pt x="59302" y="53771"/>
                </a:lnTo>
                <a:lnTo>
                  <a:pt x="59517" y="54278"/>
                </a:lnTo>
                <a:lnTo>
                  <a:pt x="59720" y="54786"/>
                </a:lnTo>
                <a:lnTo>
                  <a:pt x="59898" y="55293"/>
                </a:lnTo>
                <a:lnTo>
                  <a:pt x="60075" y="55813"/>
                </a:lnTo>
                <a:lnTo>
                  <a:pt x="60215" y="56346"/>
                </a:lnTo>
                <a:lnTo>
                  <a:pt x="60354" y="56879"/>
                </a:lnTo>
                <a:lnTo>
                  <a:pt x="60469" y="57412"/>
                </a:lnTo>
                <a:lnTo>
                  <a:pt x="60557" y="57957"/>
                </a:lnTo>
                <a:lnTo>
                  <a:pt x="60646" y="58502"/>
                </a:lnTo>
                <a:lnTo>
                  <a:pt x="60697" y="59061"/>
                </a:lnTo>
                <a:lnTo>
                  <a:pt x="60735" y="59619"/>
                </a:lnTo>
                <a:lnTo>
                  <a:pt x="60748" y="60177"/>
                </a:lnTo>
                <a:lnTo>
                  <a:pt x="60748" y="60748"/>
                </a:lnTo>
                <a:lnTo>
                  <a:pt x="60722" y="61318"/>
                </a:lnTo>
                <a:lnTo>
                  <a:pt x="60684" y="61902"/>
                </a:lnTo>
                <a:lnTo>
                  <a:pt x="60608" y="62473"/>
                </a:lnTo>
                <a:lnTo>
                  <a:pt x="60519" y="63069"/>
                </a:lnTo>
                <a:lnTo>
                  <a:pt x="60405" y="63652"/>
                </a:lnTo>
                <a:lnTo>
                  <a:pt x="60266" y="64249"/>
                </a:lnTo>
                <a:lnTo>
                  <a:pt x="60113" y="64845"/>
                </a:lnTo>
                <a:lnTo>
                  <a:pt x="59923" y="65454"/>
                </a:lnTo>
                <a:lnTo>
                  <a:pt x="59720" y="66063"/>
                </a:lnTo>
                <a:lnTo>
                  <a:pt x="59568" y="66468"/>
                </a:lnTo>
                <a:lnTo>
                  <a:pt x="59403" y="66874"/>
                </a:lnTo>
                <a:lnTo>
                  <a:pt x="59225" y="67280"/>
                </a:lnTo>
                <a:lnTo>
                  <a:pt x="59035" y="67661"/>
                </a:lnTo>
                <a:lnTo>
                  <a:pt x="58845" y="68041"/>
                </a:lnTo>
                <a:lnTo>
                  <a:pt x="58642" y="68422"/>
                </a:lnTo>
                <a:lnTo>
                  <a:pt x="58426" y="68790"/>
                </a:lnTo>
                <a:lnTo>
                  <a:pt x="58211" y="69145"/>
                </a:lnTo>
                <a:lnTo>
                  <a:pt x="57982" y="69500"/>
                </a:lnTo>
                <a:lnTo>
                  <a:pt x="57754" y="69843"/>
                </a:lnTo>
                <a:lnTo>
                  <a:pt x="57500" y="70185"/>
                </a:lnTo>
                <a:lnTo>
                  <a:pt x="57259" y="70515"/>
                </a:lnTo>
                <a:lnTo>
                  <a:pt x="56993" y="70845"/>
                </a:lnTo>
                <a:lnTo>
                  <a:pt x="56727" y="71162"/>
                </a:lnTo>
                <a:lnTo>
                  <a:pt x="56460" y="71466"/>
                </a:lnTo>
                <a:lnTo>
                  <a:pt x="56168" y="71771"/>
                </a:lnTo>
                <a:lnTo>
                  <a:pt x="55889" y="72075"/>
                </a:lnTo>
                <a:lnTo>
                  <a:pt x="55598" y="72367"/>
                </a:lnTo>
                <a:lnTo>
                  <a:pt x="55293" y="72646"/>
                </a:lnTo>
                <a:lnTo>
                  <a:pt x="54989" y="72925"/>
                </a:lnTo>
                <a:lnTo>
                  <a:pt x="54672" y="73204"/>
                </a:lnTo>
                <a:lnTo>
                  <a:pt x="54354" y="73470"/>
                </a:lnTo>
                <a:lnTo>
                  <a:pt x="54025" y="73724"/>
                </a:lnTo>
                <a:lnTo>
                  <a:pt x="53695" y="73978"/>
                </a:lnTo>
                <a:lnTo>
                  <a:pt x="53365" y="74232"/>
                </a:lnTo>
                <a:lnTo>
                  <a:pt x="53023" y="74473"/>
                </a:lnTo>
                <a:lnTo>
                  <a:pt x="52325" y="74942"/>
                </a:lnTo>
                <a:lnTo>
                  <a:pt x="51615" y="75386"/>
                </a:lnTo>
                <a:lnTo>
                  <a:pt x="50879" y="75817"/>
                </a:lnTo>
                <a:lnTo>
                  <a:pt x="50143" y="76223"/>
                </a:lnTo>
                <a:lnTo>
                  <a:pt x="49382" y="76604"/>
                </a:lnTo>
                <a:lnTo>
                  <a:pt x="48608" y="76971"/>
                </a:lnTo>
                <a:lnTo>
                  <a:pt x="47822" y="77327"/>
                </a:lnTo>
                <a:lnTo>
                  <a:pt x="47035" y="77656"/>
                </a:lnTo>
                <a:lnTo>
                  <a:pt x="46236" y="77974"/>
                </a:lnTo>
                <a:lnTo>
                  <a:pt x="45424" y="78265"/>
                </a:lnTo>
                <a:lnTo>
                  <a:pt x="44625" y="78544"/>
                </a:lnTo>
                <a:lnTo>
                  <a:pt x="43801" y="78823"/>
                </a:lnTo>
                <a:lnTo>
                  <a:pt x="42989" y="79077"/>
                </a:lnTo>
                <a:lnTo>
                  <a:pt x="42177" y="79318"/>
                </a:lnTo>
                <a:lnTo>
                  <a:pt x="41365" y="79546"/>
                </a:lnTo>
                <a:lnTo>
                  <a:pt x="40553" y="79762"/>
                </a:lnTo>
                <a:lnTo>
                  <a:pt x="39742" y="79965"/>
                </a:lnTo>
                <a:lnTo>
                  <a:pt x="38942" y="80155"/>
                </a:lnTo>
                <a:lnTo>
                  <a:pt x="38143" y="80346"/>
                </a:lnTo>
                <a:lnTo>
                  <a:pt x="36761" y="80650"/>
                </a:lnTo>
                <a:lnTo>
                  <a:pt x="35365" y="80954"/>
                </a:lnTo>
                <a:lnTo>
                  <a:pt x="32562" y="81563"/>
                </a:lnTo>
                <a:lnTo>
                  <a:pt x="31154" y="81880"/>
                </a:lnTo>
                <a:lnTo>
                  <a:pt x="29746" y="82210"/>
                </a:lnTo>
                <a:lnTo>
                  <a:pt x="28338" y="82565"/>
                </a:lnTo>
                <a:lnTo>
                  <a:pt x="27640" y="82756"/>
                </a:lnTo>
                <a:lnTo>
                  <a:pt x="26955" y="82959"/>
                </a:lnTo>
                <a:lnTo>
                  <a:pt x="26258" y="83162"/>
                </a:lnTo>
                <a:lnTo>
                  <a:pt x="25573" y="83365"/>
                </a:lnTo>
                <a:lnTo>
                  <a:pt x="24888" y="83593"/>
                </a:lnTo>
                <a:lnTo>
                  <a:pt x="24203" y="83821"/>
                </a:lnTo>
                <a:lnTo>
                  <a:pt x="23530" y="84062"/>
                </a:lnTo>
                <a:lnTo>
                  <a:pt x="22858" y="84316"/>
                </a:lnTo>
                <a:lnTo>
                  <a:pt x="22199" y="84582"/>
                </a:lnTo>
                <a:lnTo>
                  <a:pt x="21539" y="84861"/>
                </a:lnTo>
                <a:lnTo>
                  <a:pt x="20892" y="85153"/>
                </a:lnTo>
                <a:lnTo>
                  <a:pt x="20245" y="85470"/>
                </a:lnTo>
                <a:lnTo>
                  <a:pt x="19598" y="85787"/>
                </a:lnTo>
                <a:lnTo>
                  <a:pt x="18977" y="86130"/>
                </a:lnTo>
                <a:lnTo>
                  <a:pt x="18355" y="86485"/>
                </a:lnTo>
                <a:lnTo>
                  <a:pt x="17746" y="86853"/>
                </a:lnTo>
                <a:lnTo>
                  <a:pt x="17137" y="87246"/>
                </a:lnTo>
                <a:lnTo>
                  <a:pt x="16541" y="87652"/>
                </a:lnTo>
                <a:lnTo>
                  <a:pt x="15742" y="88235"/>
                </a:lnTo>
                <a:lnTo>
                  <a:pt x="14968" y="88832"/>
                </a:lnTo>
                <a:lnTo>
                  <a:pt x="14232" y="89441"/>
                </a:lnTo>
                <a:lnTo>
                  <a:pt x="13522" y="90075"/>
                </a:lnTo>
                <a:lnTo>
                  <a:pt x="12824" y="90709"/>
                </a:lnTo>
                <a:lnTo>
                  <a:pt x="12165" y="91369"/>
                </a:lnTo>
                <a:lnTo>
                  <a:pt x="11543" y="92041"/>
                </a:lnTo>
                <a:lnTo>
                  <a:pt x="10934" y="92713"/>
                </a:lnTo>
                <a:lnTo>
                  <a:pt x="10351" y="93411"/>
                </a:lnTo>
                <a:lnTo>
                  <a:pt x="9806" y="94109"/>
                </a:lnTo>
                <a:lnTo>
                  <a:pt x="9285" y="94832"/>
                </a:lnTo>
                <a:lnTo>
                  <a:pt x="8791" y="95555"/>
                </a:lnTo>
                <a:lnTo>
                  <a:pt x="8321" y="96290"/>
                </a:lnTo>
                <a:lnTo>
                  <a:pt x="7877" y="97026"/>
                </a:lnTo>
                <a:lnTo>
                  <a:pt x="7472" y="97787"/>
                </a:lnTo>
                <a:lnTo>
                  <a:pt x="7078" y="98548"/>
                </a:lnTo>
                <a:lnTo>
                  <a:pt x="6723" y="99309"/>
                </a:lnTo>
                <a:lnTo>
                  <a:pt x="6381" y="100083"/>
                </a:lnTo>
                <a:lnTo>
                  <a:pt x="6076" y="100869"/>
                </a:lnTo>
                <a:lnTo>
                  <a:pt x="5797" y="101656"/>
                </a:lnTo>
                <a:lnTo>
                  <a:pt x="5543" y="102442"/>
                </a:lnTo>
                <a:lnTo>
                  <a:pt x="5328" y="103242"/>
                </a:lnTo>
                <a:lnTo>
                  <a:pt x="5125" y="104041"/>
                </a:lnTo>
                <a:lnTo>
                  <a:pt x="4947" y="104840"/>
                </a:lnTo>
                <a:lnTo>
                  <a:pt x="4808" y="105652"/>
                </a:lnTo>
                <a:lnTo>
                  <a:pt x="4681" y="106463"/>
                </a:lnTo>
                <a:lnTo>
                  <a:pt x="4592" y="107275"/>
                </a:lnTo>
                <a:lnTo>
                  <a:pt x="4529" y="108087"/>
                </a:lnTo>
                <a:lnTo>
                  <a:pt x="4491" y="108899"/>
                </a:lnTo>
                <a:lnTo>
                  <a:pt x="4478" y="109711"/>
                </a:lnTo>
                <a:lnTo>
                  <a:pt x="4491" y="110535"/>
                </a:lnTo>
                <a:lnTo>
                  <a:pt x="4529" y="111347"/>
                </a:lnTo>
                <a:lnTo>
                  <a:pt x="4592" y="112159"/>
                </a:lnTo>
                <a:lnTo>
                  <a:pt x="4681" y="112971"/>
                </a:lnTo>
                <a:lnTo>
                  <a:pt x="4808" y="113783"/>
                </a:lnTo>
                <a:lnTo>
                  <a:pt x="4947" y="114582"/>
                </a:lnTo>
                <a:lnTo>
                  <a:pt x="5112" y="115381"/>
                </a:lnTo>
                <a:lnTo>
                  <a:pt x="5315" y="116180"/>
                </a:lnTo>
                <a:lnTo>
                  <a:pt x="5531" y="116979"/>
                </a:lnTo>
                <a:lnTo>
                  <a:pt x="5784" y="117766"/>
                </a:lnTo>
                <a:lnTo>
                  <a:pt x="6051" y="118552"/>
                </a:lnTo>
                <a:lnTo>
                  <a:pt x="6355" y="119326"/>
                </a:lnTo>
                <a:lnTo>
                  <a:pt x="6685" y="120100"/>
                </a:lnTo>
                <a:lnTo>
                  <a:pt x="7028" y="120861"/>
                </a:lnTo>
                <a:lnTo>
                  <a:pt x="7408" y="121622"/>
                </a:lnTo>
                <a:lnTo>
                  <a:pt x="7814" y="122370"/>
                </a:lnTo>
                <a:lnTo>
                  <a:pt x="8245" y="123106"/>
                </a:lnTo>
                <a:lnTo>
                  <a:pt x="8689" y="123829"/>
                </a:lnTo>
                <a:lnTo>
                  <a:pt x="9171" y="124552"/>
                </a:lnTo>
                <a:lnTo>
                  <a:pt x="9679" y="125262"/>
                </a:lnTo>
                <a:lnTo>
                  <a:pt x="10211" y="125960"/>
                </a:lnTo>
                <a:lnTo>
                  <a:pt x="10757" y="126645"/>
                </a:lnTo>
                <a:lnTo>
                  <a:pt x="11340" y="127317"/>
                </a:lnTo>
                <a:lnTo>
                  <a:pt x="11949" y="127977"/>
                </a:lnTo>
                <a:lnTo>
                  <a:pt x="12571" y="128624"/>
                </a:lnTo>
                <a:lnTo>
                  <a:pt x="13230" y="129258"/>
                </a:lnTo>
                <a:lnTo>
                  <a:pt x="13915" y="129880"/>
                </a:lnTo>
                <a:lnTo>
                  <a:pt x="14626" y="130488"/>
                </a:lnTo>
                <a:lnTo>
                  <a:pt x="15349" y="131085"/>
                </a:lnTo>
                <a:lnTo>
                  <a:pt x="16110" y="131655"/>
                </a:lnTo>
                <a:lnTo>
                  <a:pt x="16884" y="132214"/>
                </a:lnTo>
                <a:lnTo>
                  <a:pt x="17695" y="132746"/>
                </a:lnTo>
                <a:lnTo>
                  <a:pt x="18520" y="133279"/>
                </a:lnTo>
                <a:lnTo>
                  <a:pt x="19383" y="133774"/>
                </a:lnTo>
                <a:lnTo>
                  <a:pt x="20930" y="134611"/>
                </a:lnTo>
                <a:lnTo>
                  <a:pt x="22490" y="135423"/>
                </a:lnTo>
                <a:lnTo>
                  <a:pt x="24063" y="136209"/>
                </a:lnTo>
                <a:lnTo>
                  <a:pt x="25649" y="136970"/>
                </a:lnTo>
                <a:lnTo>
                  <a:pt x="135055" y="136970"/>
                </a:lnTo>
                <a:lnTo>
                  <a:pt x="135055" y="0"/>
                </a:ln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hasCustomPrompt="1" type="title"/>
          </p:nvPr>
        </p:nvSpPr>
        <p:spPr>
          <a:xfrm>
            <a:off x="723900" y="1165125"/>
            <a:ext cx="1714500" cy="539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6000"/>
              <a:buNone/>
              <a:defRPr sz="4000">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 name="Google Shape;18;p3"/>
          <p:cNvSpPr txBox="1"/>
          <p:nvPr>
            <p:ph idx="2" type="title"/>
          </p:nvPr>
        </p:nvSpPr>
        <p:spPr>
          <a:xfrm>
            <a:off x="723900" y="1704225"/>
            <a:ext cx="4457700" cy="53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000"/>
              <a:buNone/>
              <a:defRPr sz="40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19" name="Google Shape;19;p3"/>
          <p:cNvSpPr txBox="1"/>
          <p:nvPr>
            <p:ph idx="1" type="subTitle"/>
          </p:nvPr>
        </p:nvSpPr>
        <p:spPr>
          <a:xfrm>
            <a:off x="723900" y="2243325"/>
            <a:ext cx="3848100" cy="3318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43" name="Shape 143"/>
        <p:cNvGrpSpPr/>
        <p:nvPr/>
      </p:nvGrpSpPr>
      <p:grpSpPr>
        <a:xfrm>
          <a:off x="0" y="0"/>
          <a:ext cx="0" cy="0"/>
          <a:chOff x="0" y="0"/>
          <a:chExt cx="0" cy="0"/>
        </a:xfrm>
      </p:grpSpPr>
      <p:sp>
        <p:nvSpPr>
          <p:cNvPr id="144" name="Google Shape;144;p21"/>
          <p:cNvSpPr txBox="1"/>
          <p:nvPr>
            <p:ph idx="1" type="body"/>
          </p:nvPr>
        </p:nvSpPr>
        <p:spPr>
          <a:xfrm>
            <a:off x="723900" y="1341175"/>
            <a:ext cx="7700100" cy="3259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Roboto"/>
              <a:buAutoNum type="arabicPeriod"/>
              <a:defRPr sz="1400"/>
            </a:lvl1pPr>
            <a:lvl2pPr indent="-317500" lvl="1" marL="914400" rtl="0">
              <a:lnSpc>
                <a:spcPct val="100000"/>
              </a:lnSpc>
              <a:spcBef>
                <a:spcPts val="1600"/>
              </a:spcBef>
              <a:spcAft>
                <a:spcPts val="0"/>
              </a:spcAft>
              <a:buSzPts val="1400"/>
              <a:buFont typeface="Roboto"/>
              <a:buAutoNum type="alphaLcPeriod"/>
              <a:defRPr/>
            </a:lvl2pPr>
            <a:lvl3pPr indent="-317500" lvl="2" marL="1371600" rtl="0">
              <a:lnSpc>
                <a:spcPct val="100000"/>
              </a:lnSpc>
              <a:spcBef>
                <a:spcPts val="1600"/>
              </a:spcBef>
              <a:spcAft>
                <a:spcPts val="0"/>
              </a:spcAft>
              <a:buSzPts val="1400"/>
              <a:buFont typeface="Roboto"/>
              <a:buAutoNum type="romanLcPeriod"/>
              <a:defRPr/>
            </a:lvl3pPr>
            <a:lvl4pPr indent="-317500" lvl="3" marL="1828800" rtl="0">
              <a:lnSpc>
                <a:spcPct val="100000"/>
              </a:lnSpc>
              <a:spcBef>
                <a:spcPts val="1600"/>
              </a:spcBef>
              <a:spcAft>
                <a:spcPts val="0"/>
              </a:spcAft>
              <a:buSzPts val="1400"/>
              <a:buFont typeface="Roboto"/>
              <a:buAutoNum type="arabicPeriod"/>
              <a:defRPr/>
            </a:lvl4pPr>
            <a:lvl5pPr indent="-317500" lvl="4" marL="2286000" rtl="0">
              <a:lnSpc>
                <a:spcPct val="100000"/>
              </a:lnSpc>
              <a:spcBef>
                <a:spcPts val="1600"/>
              </a:spcBef>
              <a:spcAft>
                <a:spcPts val="0"/>
              </a:spcAft>
              <a:buSzPts val="1400"/>
              <a:buFont typeface="Roboto"/>
              <a:buAutoNum type="alphaLcPeriod"/>
              <a:defRPr/>
            </a:lvl5pPr>
            <a:lvl6pPr indent="-317500" lvl="5" marL="2743200" rtl="0">
              <a:lnSpc>
                <a:spcPct val="100000"/>
              </a:lnSpc>
              <a:spcBef>
                <a:spcPts val="1600"/>
              </a:spcBef>
              <a:spcAft>
                <a:spcPts val="0"/>
              </a:spcAft>
              <a:buSzPts val="1400"/>
              <a:buFont typeface="Roboto"/>
              <a:buAutoNum type="romanLcPeriod"/>
              <a:defRPr/>
            </a:lvl6pPr>
            <a:lvl7pPr indent="-317500" lvl="6" marL="3200400" rtl="0">
              <a:lnSpc>
                <a:spcPct val="100000"/>
              </a:lnSpc>
              <a:spcBef>
                <a:spcPts val="1600"/>
              </a:spcBef>
              <a:spcAft>
                <a:spcPts val="0"/>
              </a:spcAft>
              <a:buSzPts val="1400"/>
              <a:buFont typeface="Roboto"/>
              <a:buAutoNum type="arabicPeriod"/>
              <a:defRPr/>
            </a:lvl7pPr>
            <a:lvl8pPr indent="-317500" lvl="7" marL="3657600" rtl="0">
              <a:lnSpc>
                <a:spcPct val="100000"/>
              </a:lnSpc>
              <a:spcBef>
                <a:spcPts val="1600"/>
              </a:spcBef>
              <a:spcAft>
                <a:spcPts val="0"/>
              </a:spcAft>
              <a:buSzPts val="1400"/>
              <a:buFont typeface="Roboto"/>
              <a:buAutoNum type="alphaLcPeriod"/>
              <a:defRPr/>
            </a:lvl8pPr>
            <a:lvl9pPr indent="-317500" lvl="8" marL="4114800" rtl="0">
              <a:lnSpc>
                <a:spcPct val="100000"/>
              </a:lnSpc>
              <a:spcBef>
                <a:spcPts val="1600"/>
              </a:spcBef>
              <a:spcAft>
                <a:spcPts val="1600"/>
              </a:spcAft>
              <a:buSzPts val="1400"/>
              <a:buFont typeface="Roboto"/>
              <a:buAutoNum type="romanLcPeriod"/>
              <a:defRPr/>
            </a:lvl9pPr>
          </a:lstStyle>
          <a:p/>
        </p:txBody>
      </p:sp>
      <p:sp>
        <p:nvSpPr>
          <p:cNvPr id="145" name="Google Shape;145;p21"/>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21"/>
          <p:cNvSpPr/>
          <p:nvPr/>
        </p:nvSpPr>
        <p:spPr>
          <a:xfrm flipH="1" rot="10800000">
            <a:off x="5514051" y="-529690"/>
            <a:ext cx="6049519" cy="3234165"/>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flipH="1" rot="10800000">
            <a:off x="6311974" y="-1455400"/>
            <a:ext cx="4874649" cy="3502634"/>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48" name="Shape 148"/>
        <p:cNvGrpSpPr/>
        <p:nvPr/>
      </p:nvGrpSpPr>
      <p:grpSpPr>
        <a:xfrm>
          <a:off x="0" y="0"/>
          <a:ext cx="0" cy="0"/>
          <a:chOff x="0" y="0"/>
          <a:chExt cx="0" cy="0"/>
        </a:xfrm>
      </p:grpSpPr>
      <p:sp>
        <p:nvSpPr>
          <p:cNvPr id="149" name="Google Shape;149;p22"/>
          <p:cNvSpPr txBox="1"/>
          <p:nvPr>
            <p:ph type="title"/>
          </p:nvPr>
        </p:nvSpPr>
        <p:spPr>
          <a:xfrm>
            <a:off x="2646000" y="545975"/>
            <a:ext cx="3852000" cy="82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22"/>
          <p:cNvSpPr txBox="1"/>
          <p:nvPr/>
        </p:nvSpPr>
        <p:spPr>
          <a:xfrm>
            <a:off x="2109975" y="3555150"/>
            <a:ext cx="4924200" cy="57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1"/>
                </a:solidFill>
                <a:latin typeface="Encode Sans"/>
                <a:ea typeface="Encode Sans"/>
                <a:cs typeface="Encode Sans"/>
                <a:sym typeface="Encode Sans"/>
              </a:rPr>
              <a:t>CREDITS: This presentation template was created by </a:t>
            </a:r>
            <a:r>
              <a:rPr b="1" lang="en" sz="1200">
                <a:solidFill>
                  <a:schemeClr val="dk1"/>
                </a:solidFill>
                <a:uFill>
                  <a:noFill/>
                </a:uFill>
                <a:latin typeface="Encode Sans"/>
                <a:ea typeface="Encode Sans"/>
                <a:cs typeface="Encode Sans"/>
                <a:sym typeface="Encode Sans"/>
                <a:hlinkClick r:id="rId2">
                  <a:extLst>
                    <a:ext uri="{A12FA001-AC4F-418D-AE19-62706E023703}">
                      <ahyp:hlinkClr val="tx"/>
                    </a:ext>
                  </a:extLst>
                </a:hlinkClick>
              </a:rPr>
              <a:t>Slidesgo</a:t>
            </a:r>
            <a:r>
              <a:rPr lang="en" sz="1200">
                <a:solidFill>
                  <a:schemeClr val="dk1"/>
                </a:solidFill>
                <a:latin typeface="Encode Sans"/>
                <a:ea typeface="Encode Sans"/>
                <a:cs typeface="Encode Sans"/>
                <a:sym typeface="Encode Sans"/>
              </a:rPr>
              <a:t>, including icons by </a:t>
            </a:r>
            <a:r>
              <a:rPr b="1" lang="en" sz="1200">
                <a:solidFill>
                  <a:schemeClr val="dk1"/>
                </a:solidFill>
                <a:uFill>
                  <a:noFill/>
                </a:uFill>
                <a:latin typeface="Encode Sans"/>
                <a:ea typeface="Encode Sans"/>
                <a:cs typeface="Encode Sans"/>
                <a:sym typeface="Encode Sans"/>
                <a:hlinkClick r:id="rId3">
                  <a:extLst>
                    <a:ext uri="{A12FA001-AC4F-418D-AE19-62706E023703}">
                      <ahyp:hlinkClr val="tx"/>
                    </a:ext>
                  </a:extLst>
                </a:hlinkClick>
              </a:rPr>
              <a:t>Flaticon</a:t>
            </a:r>
            <a:r>
              <a:rPr lang="en" sz="1200">
                <a:solidFill>
                  <a:schemeClr val="dk1"/>
                </a:solidFill>
                <a:latin typeface="Encode Sans"/>
                <a:ea typeface="Encode Sans"/>
                <a:cs typeface="Encode Sans"/>
                <a:sym typeface="Encode Sans"/>
              </a:rPr>
              <a:t>, and infographics &amp; images by </a:t>
            </a:r>
            <a:r>
              <a:rPr b="1" lang="en" sz="1200">
                <a:solidFill>
                  <a:schemeClr val="dk1"/>
                </a:solidFill>
                <a:uFill>
                  <a:noFill/>
                </a:uFill>
                <a:latin typeface="Encode Sans"/>
                <a:ea typeface="Encode Sans"/>
                <a:cs typeface="Encode Sans"/>
                <a:sym typeface="Encode Sans"/>
                <a:hlinkClick r:id="rId4">
                  <a:extLst>
                    <a:ext uri="{A12FA001-AC4F-418D-AE19-62706E023703}">
                      <ahyp:hlinkClr val="tx"/>
                    </a:ext>
                  </a:extLst>
                </a:hlinkClick>
              </a:rPr>
              <a:t>Freepik</a:t>
            </a:r>
            <a:endParaRPr b="1" sz="1200">
              <a:solidFill>
                <a:schemeClr val="dk1"/>
              </a:solidFill>
              <a:latin typeface="Encode Sans"/>
              <a:ea typeface="Encode Sans"/>
              <a:cs typeface="Encode Sans"/>
              <a:sym typeface="Encode Sans"/>
            </a:endParaRPr>
          </a:p>
        </p:txBody>
      </p:sp>
      <p:sp>
        <p:nvSpPr>
          <p:cNvPr id="151" name="Google Shape;151;p22"/>
          <p:cNvSpPr txBox="1"/>
          <p:nvPr>
            <p:ph idx="1" type="subTitle"/>
          </p:nvPr>
        </p:nvSpPr>
        <p:spPr>
          <a:xfrm>
            <a:off x="3101850" y="2258250"/>
            <a:ext cx="2679900" cy="110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2" name="Google Shape;152;p22"/>
          <p:cNvSpPr/>
          <p:nvPr/>
        </p:nvSpPr>
        <p:spPr>
          <a:xfrm flipH="1" rot="10800000">
            <a:off x="5678055" y="-1455425"/>
            <a:ext cx="5657624" cy="4065224"/>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flipH="1">
            <a:off x="-1895866" y="2705099"/>
            <a:ext cx="5657624" cy="4065224"/>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flipH="1">
            <a:off x="-3439245" y="3231385"/>
            <a:ext cx="7021108" cy="3753613"/>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flipH="1" rot="10800000">
            <a:off x="5857950" y="-1689151"/>
            <a:ext cx="7021108" cy="3753613"/>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156" name="Shape 156"/>
        <p:cNvGrpSpPr/>
        <p:nvPr/>
      </p:nvGrpSpPr>
      <p:grpSpPr>
        <a:xfrm>
          <a:off x="0" y="0"/>
          <a:ext cx="0" cy="0"/>
          <a:chOff x="0" y="0"/>
          <a:chExt cx="0" cy="0"/>
        </a:xfrm>
      </p:grpSpPr>
      <p:sp>
        <p:nvSpPr>
          <p:cNvPr id="157" name="Google Shape;157;p23"/>
          <p:cNvSpPr/>
          <p:nvPr/>
        </p:nvSpPr>
        <p:spPr>
          <a:xfrm flipH="1" rot="-5400000">
            <a:off x="4452427" y="689474"/>
            <a:ext cx="5381057" cy="4002110"/>
          </a:xfrm>
          <a:custGeom>
            <a:rect b="b" l="l" r="r" t="t"/>
            <a:pathLst>
              <a:path extrusionOk="0" h="49992" w="67217">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10800000">
            <a:off x="-895352" y="-251563"/>
            <a:ext cx="5567642" cy="5646629"/>
          </a:xfrm>
          <a:custGeom>
            <a:rect b="b" l="l" r="r" t="t"/>
            <a:pathLst>
              <a:path extrusionOk="0" h="136971" w="135055">
                <a:moveTo>
                  <a:pt x="1510" y="0"/>
                </a:moveTo>
                <a:lnTo>
                  <a:pt x="1294" y="419"/>
                </a:lnTo>
                <a:lnTo>
                  <a:pt x="1104" y="838"/>
                </a:lnTo>
                <a:lnTo>
                  <a:pt x="926" y="1282"/>
                </a:lnTo>
                <a:lnTo>
                  <a:pt x="761" y="1725"/>
                </a:lnTo>
                <a:lnTo>
                  <a:pt x="622" y="2182"/>
                </a:lnTo>
                <a:lnTo>
                  <a:pt x="495" y="2651"/>
                </a:lnTo>
                <a:lnTo>
                  <a:pt x="381" y="3134"/>
                </a:lnTo>
                <a:lnTo>
                  <a:pt x="292" y="3616"/>
                </a:lnTo>
                <a:lnTo>
                  <a:pt x="203" y="4110"/>
                </a:lnTo>
                <a:lnTo>
                  <a:pt x="140" y="4618"/>
                </a:lnTo>
                <a:lnTo>
                  <a:pt x="89" y="5112"/>
                </a:lnTo>
                <a:lnTo>
                  <a:pt x="51" y="5632"/>
                </a:lnTo>
                <a:lnTo>
                  <a:pt x="26" y="6140"/>
                </a:lnTo>
                <a:lnTo>
                  <a:pt x="13" y="6660"/>
                </a:lnTo>
                <a:lnTo>
                  <a:pt x="0" y="7180"/>
                </a:lnTo>
                <a:lnTo>
                  <a:pt x="13" y="7700"/>
                </a:lnTo>
                <a:lnTo>
                  <a:pt x="26" y="8220"/>
                </a:lnTo>
                <a:lnTo>
                  <a:pt x="51" y="8753"/>
                </a:lnTo>
                <a:lnTo>
                  <a:pt x="76" y="9273"/>
                </a:lnTo>
                <a:lnTo>
                  <a:pt x="114" y="9793"/>
                </a:lnTo>
                <a:lnTo>
                  <a:pt x="216" y="10820"/>
                </a:lnTo>
                <a:lnTo>
                  <a:pt x="330" y="11835"/>
                </a:lnTo>
                <a:lnTo>
                  <a:pt x="470" y="12837"/>
                </a:lnTo>
                <a:lnTo>
                  <a:pt x="622" y="13801"/>
                </a:lnTo>
                <a:lnTo>
                  <a:pt x="774" y="14727"/>
                </a:lnTo>
                <a:lnTo>
                  <a:pt x="926" y="15615"/>
                </a:lnTo>
                <a:lnTo>
                  <a:pt x="1040" y="16224"/>
                </a:lnTo>
                <a:lnTo>
                  <a:pt x="1180" y="16833"/>
                </a:lnTo>
                <a:lnTo>
                  <a:pt x="1332" y="17429"/>
                </a:lnTo>
                <a:lnTo>
                  <a:pt x="1497" y="18025"/>
                </a:lnTo>
                <a:lnTo>
                  <a:pt x="1675" y="18609"/>
                </a:lnTo>
                <a:lnTo>
                  <a:pt x="1878" y="19180"/>
                </a:lnTo>
                <a:lnTo>
                  <a:pt x="2093" y="19751"/>
                </a:lnTo>
                <a:lnTo>
                  <a:pt x="2321" y="20321"/>
                </a:lnTo>
                <a:lnTo>
                  <a:pt x="2575" y="20879"/>
                </a:lnTo>
                <a:lnTo>
                  <a:pt x="2829" y="21425"/>
                </a:lnTo>
                <a:lnTo>
                  <a:pt x="3108" y="21970"/>
                </a:lnTo>
                <a:lnTo>
                  <a:pt x="3400" y="22503"/>
                </a:lnTo>
                <a:lnTo>
                  <a:pt x="3704" y="23023"/>
                </a:lnTo>
                <a:lnTo>
                  <a:pt x="4034" y="23531"/>
                </a:lnTo>
                <a:lnTo>
                  <a:pt x="4364" y="24038"/>
                </a:lnTo>
                <a:lnTo>
                  <a:pt x="4706" y="24533"/>
                </a:lnTo>
                <a:lnTo>
                  <a:pt x="5074" y="25027"/>
                </a:lnTo>
                <a:lnTo>
                  <a:pt x="5442" y="25497"/>
                </a:lnTo>
                <a:lnTo>
                  <a:pt x="5835" y="25966"/>
                </a:lnTo>
                <a:lnTo>
                  <a:pt x="6241" y="26423"/>
                </a:lnTo>
                <a:lnTo>
                  <a:pt x="6647" y="26867"/>
                </a:lnTo>
                <a:lnTo>
                  <a:pt x="7078" y="27298"/>
                </a:lnTo>
                <a:lnTo>
                  <a:pt x="7510" y="27729"/>
                </a:lnTo>
                <a:lnTo>
                  <a:pt x="7966" y="28135"/>
                </a:lnTo>
                <a:lnTo>
                  <a:pt x="8423" y="28541"/>
                </a:lnTo>
                <a:lnTo>
                  <a:pt x="8905" y="28934"/>
                </a:lnTo>
                <a:lnTo>
                  <a:pt x="9387" y="29302"/>
                </a:lnTo>
                <a:lnTo>
                  <a:pt x="9882" y="29670"/>
                </a:lnTo>
                <a:lnTo>
                  <a:pt x="10389" y="30025"/>
                </a:lnTo>
                <a:lnTo>
                  <a:pt x="10909" y="30355"/>
                </a:lnTo>
                <a:lnTo>
                  <a:pt x="11429" y="30685"/>
                </a:lnTo>
                <a:lnTo>
                  <a:pt x="11975" y="31002"/>
                </a:lnTo>
                <a:lnTo>
                  <a:pt x="12799" y="31446"/>
                </a:lnTo>
                <a:lnTo>
                  <a:pt x="13636" y="31864"/>
                </a:lnTo>
                <a:lnTo>
                  <a:pt x="14486" y="32270"/>
                </a:lnTo>
                <a:lnTo>
                  <a:pt x="15349" y="32638"/>
                </a:lnTo>
                <a:lnTo>
                  <a:pt x="16224" y="32993"/>
                </a:lnTo>
                <a:lnTo>
                  <a:pt x="17099" y="33323"/>
                </a:lnTo>
                <a:lnTo>
                  <a:pt x="17987" y="33628"/>
                </a:lnTo>
                <a:lnTo>
                  <a:pt x="18888" y="33919"/>
                </a:lnTo>
                <a:lnTo>
                  <a:pt x="19788" y="34198"/>
                </a:lnTo>
                <a:lnTo>
                  <a:pt x="20702" y="34452"/>
                </a:lnTo>
                <a:lnTo>
                  <a:pt x="21615" y="34706"/>
                </a:lnTo>
                <a:lnTo>
                  <a:pt x="22528" y="34934"/>
                </a:lnTo>
                <a:lnTo>
                  <a:pt x="23454" y="35162"/>
                </a:lnTo>
                <a:lnTo>
                  <a:pt x="24393" y="35365"/>
                </a:lnTo>
                <a:lnTo>
                  <a:pt x="25319" y="35581"/>
                </a:lnTo>
                <a:lnTo>
                  <a:pt x="26258" y="35771"/>
                </a:lnTo>
                <a:lnTo>
                  <a:pt x="28135" y="36152"/>
                </a:lnTo>
                <a:lnTo>
                  <a:pt x="30012" y="36520"/>
                </a:lnTo>
                <a:lnTo>
                  <a:pt x="31890" y="36900"/>
                </a:lnTo>
                <a:lnTo>
                  <a:pt x="33754" y="37281"/>
                </a:lnTo>
                <a:lnTo>
                  <a:pt x="34693" y="37471"/>
                </a:lnTo>
                <a:lnTo>
                  <a:pt x="35619" y="37687"/>
                </a:lnTo>
                <a:lnTo>
                  <a:pt x="36532" y="37902"/>
                </a:lnTo>
                <a:lnTo>
                  <a:pt x="37446" y="38118"/>
                </a:lnTo>
                <a:lnTo>
                  <a:pt x="38359" y="38359"/>
                </a:lnTo>
                <a:lnTo>
                  <a:pt x="39260" y="38600"/>
                </a:lnTo>
                <a:lnTo>
                  <a:pt x="40160" y="38866"/>
                </a:lnTo>
                <a:lnTo>
                  <a:pt x="41048" y="39146"/>
                </a:lnTo>
                <a:lnTo>
                  <a:pt x="41568" y="39323"/>
                </a:lnTo>
                <a:lnTo>
                  <a:pt x="42101" y="39501"/>
                </a:lnTo>
                <a:lnTo>
                  <a:pt x="42621" y="39691"/>
                </a:lnTo>
                <a:lnTo>
                  <a:pt x="43141" y="39894"/>
                </a:lnTo>
                <a:lnTo>
                  <a:pt x="43674" y="40110"/>
                </a:lnTo>
                <a:lnTo>
                  <a:pt x="44194" y="40338"/>
                </a:lnTo>
                <a:lnTo>
                  <a:pt x="44714" y="40566"/>
                </a:lnTo>
                <a:lnTo>
                  <a:pt x="45247" y="40807"/>
                </a:lnTo>
                <a:lnTo>
                  <a:pt x="45767" y="41048"/>
                </a:lnTo>
                <a:lnTo>
                  <a:pt x="46287" y="41315"/>
                </a:lnTo>
                <a:lnTo>
                  <a:pt x="46794" y="41581"/>
                </a:lnTo>
                <a:lnTo>
                  <a:pt x="47314" y="41847"/>
                </a:lnTo>
                <a:lnTo>
                  <a:pt x="47822" y="42139"/>
                </a:lnTo>
                <a:lnTo>
                  <a:pt x="48329" y="42431"/>
                </a:lnTo>
                <a:lnTo>
                  <a:pt x="48824" y="42735"/>
                </a:lnTo>
                <a:lnTo>
                  <a:pt x="49331" y="43040"/>
                </a:lnTo>
                <a:lnTo>
                  <a:pt x="49813" y="43357"/>
                </a:lnTo>
                <a:lnTo>
                  <a:pt x="50308" y="43687"/>
                </a:lnTo>
                <a:lnTo>
                  <a:pt x="50790" y="44016"/>
                </a:lnTo>
                <a:lnTo>
                  <a:pt x="51259" y="44359"/>
                </a:lnTo>
                <a:lnTo>
                  <a:pt x="51729" y="44714"/>
                </a:lnTo>
                <a:lnTo>
                  <a:pt x="52185" y="45069"/>
                </a:lnTo>
                <a:lnTo>
                  <a:pt x="52642" y="45437"/>
                </a:lnTo>
                <a:lnTo>
                  <a:pt x="53086" y="45818"/>
                </a:lnTo>
                <a:lnTo>
                  <a:pt x="53530" y="46198"/>
                </a:lnTo>
                <a:lnTo>
                  <a:pt x="53961" y="46591"/>
                </a:lnTo>
                <a:lnTo>
                  <a:pt x="54380" y="46985"/>
                </a:lnTo>
                <a:lnTo>
                  <a:pt x="54786" y="47391"/>
                </a:lnTo>
                <a:lnTo>
                  <a:pt x="55192" y="47797"/>
                </a:lnTo>
                <a:lnTo>
                  <a:pt x="55572" y="48215"/>
                </a:lnTo>
                <a:lnTo>
                  <a:pt x="55953" y="48646"/>
                </a:lnTo>
                <a:lnTo>
                  <a:pt x="56321" y="49078"/>
                </a:lnTo>
                <a:lnTo>
                  <a:pt x="56676" y="49522"/>
                </a:lnTo>
                <a:lnTo>
                  <a:pt x="57018" y="49966"/>
                </a:lnTo>
                <a:lnTo>
                  <a:pt x="57361" y="50422"/>
                </a:lnTo>
                <a:lnTo>
                  <a:pt x="57678" y="50879"/>
                </a:lnTo>
                <a:lnTo>
                  <a:pt x="57982" y="51348"/>
                </a:lnTo>
                <a:lnTo>
                  <a:pt x="58274" y="51818"/>
                </a:lnTo>
                <a:lnTo>
                  <a:pt x="58553" y="52300"/>
                </a:lnTo>
                <a:lnTo>
                  <a:pt x="58819" y="52782"/>
                </a:lnTo>
                <a:lnTo>
                  <a:pt x="59061" y="53276"/>
                </a:lnTo>
                <a:lnTo>
                  <a:pt x="59302" y="53771"/>
                </a:lnTo>
                <a:lnTo>
                  <a:pt x="59517" y="54278"/>
                </a:lnTo>
                <a:lnTo>
                  <a:pt x="59720" y="54786"/>
                </a:lnTo>
                <a:lnTo>
                  <a:pt x="59898" y="55293"/>
                </a:lnTo>
                <a:lnTo>
                  <a:pt x="60075" y="55813"/>
                </a:lnTo>
                <a:lnTo>
                  <a:pt x="60215" y="56346"/>
                </a:lnTo>
                <a:lnTo>
                  <a:pt x="60354" y="56879"/>
                </a:lnTo>
                <a:lnTo>
                  <a:pt x="60469" y="57412"/>
                </a:lnTo>
                <a:lnTo>
                  <a:pt x="60557" y="57957"/>
                </a:lnTo>
                <a:lnTo>
                  <a:pt x="60646" y="58502"/>
                </a:lnTo>
                <a:lnTo>
                  <a:pt x="60697" y="59061"/>
                </a:lnTo>
                <a:lnTo>
                  <a:pt x="60735" y="59619"/>
                </a:lnTo>
                <a:lnTo>
                  <a:pt x="60748" y="60177"/>
                </a:lnTo>
                <a:lnTo>
                  <a:pt x="60748" y="60748"/>
                </a:lnTo>
                <a:lnTo>
                  <a:pt x="60722" y="61318"/>
                </a:lnTo>
                <a:lnTo>
                  <a:pt x="60684" y="61902"/>
                </a:lnTo>
                <a:lnTo>
                  <a:pt x="60608" y="62473"/>
                </a:lnTo>
                <a:lnTo>
                  <a:pt x="60519" y="63069"/>
                </a:lnTo>
                <a:lnTo>
                  <a:pt x="60405" y="63652"/>
                </a:lnTo>
                <a:lnTo>
                  <a:pt x="60266" y="64249"/>
                </a:lnTo>
                <a:lnTo>
                  <a:pt x="60113" y="64845"/>
                </a:lnTo>
                <a:lnTo>
                  <a:pt x="59923" y="65454"/>
                </a:lnTo>
                <a:lnTo>
                  <a:pt x="59720" y="66063"/>
                </a:lnTo>
                <a:lnTo>
                  <a:pt x="59568" y="66468"/>
                </a:lnTo>
                <a:lnTo>
                  <a:pt x="59403" y="66874"/>
                </a:lnTo>
                <a:lnTo>
                  <a:pt x="59225" y="67280"/>
                </a:lnTo>
                <a:lnTo>
                  <a:pt x="59035" y="67661"/>
                </a:lnTo>
                <a:lnTo>
                  <a:pt x="58845" y="68041"/>
                </a:lnTo>
                <a:lnTo>
                  <a:pt x="58642" y="68422"/>
                </a:lnTo>
                <a:lnTo>
                  <a:pt x="58426" y="68790"/>
                </a:lnTo>
                <a:lnTo>
                  <a:pt x="58211" y="69145"/>
                </a:lnTo>
                <a:lnTo>
                  <a:pt x="57982" y="69500"/>
                </a:lnTo>
                <a:lnTo>
                  <a:pt x="57754" y="69843"/>
                </a:lnTo>
                <a:lnTo>
                  <a:pt x="57500" y="70185"/>
                </a:lnTo>
                <a:lnTo>
                  <a:pt x="57259" y="70515"/>
                </a:lnTo>
                <a:lnTo>
                  <a:pt x="56993" y="70845"/>
                </a:lnTo>
                <a:lnTo>
                  <a:pt x="56727" y="71162"/>
                </a:lnTo>
                <a:lnTo>
                  <a:pt x="56460" y="71466"/>
                </a:lnTo>
                <a:lnTo>
                  <a:pt x="56168" y="71771"/>
                </a:lnTo>
                <a:lnTo>
                  <a:pt x="55889" y="72075"/>
                </a:lnTo>
                <a:lnTo>
                  <a:pt x="55598" y="72367"/>
                </a:lnTo>
                <a:lnTo>
                  <a:pt x="55293" y="72646"/>
                </a:lnTo>
                <a:lnTo>
                  <a:pt x="54989" y="72925"/>
                </a:lnTo>
                <a:lnTo>
                  <a:pt x="54672" y="73204"/>
                </a:lnTo>
                <a:lnTo>
                  <a:pt x="54354" y="73470"/>
                </a:lnTo>
                <a:lnTo>
                  <a:pt x="54025" y="73724"/>
                </a:lnTo>
                <a:lnTo>
                  <a:pt x="53695" y="73978"/>
                </a:lnTo>
                <a:lnTo>
                  <a:pt x="53365" y="74232"/>
                </a:lnTo>
                <a:lnTo>
                  <a:pt x="53023" y="74473"/>
                </a:lnTo>
                <a:lnTo>
                  <a:pt x="52325" y="74942"/>
                </a:lnTo>
                <a:lnTo>
                  <a:pt x="51615" y="75386"/>
                </a:lnTo>
                <a:lnTo>
                  <a:pt x="50879" y="75817"/>
                </a:lnTo>
                <a:lnTo>
                  <a:pt x="50143" y="76223"/>
                </a:lnTo>
                <a:lnTo>
                  <a:pt x="49382" y="76604"/>
                </a:lnTo>
                <a:lnTo>
                  <a:pt x="48608" y="76971"/>
                </a:lnTo>
                <a:lnTo>
                  <a:pt x="47822" y="77327"/>
                </a:lnTo>
                <a:lnTo>
                  <a:pt x="47035" y="77656"/>
                </a:lnTo>
                <a:lnTo>
                  <a:pt x="46236" y="77974"/>
                </a:lnTo>
                <a:lnTo>
                  <a:pt x="45424" y="78265"/>
                </a:lnTo>
                <a:lnTo>
                  <a:pt x="44625" y="78544"/>
                </a:lnTo>
                <a:lnTo>
                  <a:pt x="43801" y="78823"/>
                </a:lnTo>
                <a:lnTo>
                  <a:pt x="42989" y="79077"/>
                </a:lnTo>
                <a:lnTo>
                  <a:pt x="42177" y="79318"/>
                </a:lnTo>
                <a:lnTo>
                  <a:pt x="41365" y="79546"/>
                </a:lnTo>
                <a:lnTo>
                  <a:pt x="40553" y="79762"/>
                </a:lnTo>
                <a:lnTo>
                  <a:pt x="39742" y="79965"/>
                </a:lnTo>
                <a:lnTo>
                  <a:pt x="38942" y="80155"/>
                </a:lnTo>
                <a:lnTo>
                  <a:pt x="38143" y="80346"/>
                </a:lnTo>
                <a:lnTo>
                  <a:pt x="36761" y="80650"/>
                </a:lnTo>
                <a:lnTo>
                  <a:pt x="35365" y="80954"/>
                </a:lnTo>
                <a:lnTo>
                  <a:pt x="32562" y="81563"/>
                </a:lnTo>
                <a:lnTo>
                  <a:pt x="31154" y="81880"/>
                </a:lnTo>
                <a:lnTo>
                  <a:pt x="29746" y="82210"/>
                </a:lnTo>
                <a:lnTo>
                  <a:pt x="28338" y="82565"/>
                </a:lnTo>
                <a:lnTo>
                  <a:pt x="27640" y="82756"/>
                </a:lnTo>
                <a:lnTo>
                  <a:pt x="26955" y="82959"/>
                </a:lnTo>
                <a:lnTo>
                  <a:pt x="26258" y="83162"/>
                </a:lnTo>
                <a:lnTo>
                  <a:pt x="25573" y="83365"/>
                </a:lnTo>
                <a:lnTo>
                  <a:pt x="24888" y="83593"/>
                </a:lnTo>
                <a:lnTo>
                  <a:pt x="24203" y="83821"/>
                </a:lnTo>
                <a:lnTo>
                  <a:pt x="23530" y="84062"/>
                </a:lnTo>
                <a:lnTo>
                  <a:pt x="22858" y="84316"/>
                </a:lnTo>
                <a:lnTo>
                  <a:pt x="22199" y="84582"/>
                </a:lnTo>
                <a:lnTo>
                  <a:pt x="21539" y="84861"/>
                </a:lnTo>
                <a:lnTo>
                  <a:pt x="20892" y="85153"/>
                </a:lnTo>
                <a:lnTo>
                  <a:pt x="20245" y="85470"/>
                </a:lnTo>
                <a:lnTo>
                  <a:pt x="19598" y="85787"/>
                </a:lnTo>
                <a:lnTo>
                  <a:pt x="18977" y="86130"/>
                </a:lnTo>
                <a:lnTo>
                  <a:pt x="18355" y="86485"/>
                </a:lnTo>
                <a:lnTo>
                  <a:pt x="17746" y="86853"/>
                </a:lnTo>
                <a:lnTo>
                  <a:pt x="17137" y="87246"/>
                </a:lnTo>
                <a:lnTo>
                  <a:pt x="16541" y="87652"/>
                </a:lnTo>
                <a:lnTo>
                  <a:pt x="15742" y="88235"/>
                </a:lnTo>
                <a:lnTo>
                  <a:pt x="14968" y="88832"/>
                </a:lnTo>
                <a:lnTo>
                  <a:pt x="14232" y="89441"/>
                </a:lnTo>
                <a:lnTo>
                  <a:pt x="13522" y="90075"/>
                </a:lnTo>
                <a:lnTo>
                  <a:pt x="12824" y="90709"/>
                </a:lnTo>
                <a:lnTo>
                  <a:pt x="12165" y="91369"/>
                </a:lnTo>
                <a:lnTo>
                  <a:pt x="11543" y="92041"/>
                </a:lnTo>
                <a:lnTo>
                  <a:pt x="10934" y="92713"/>
                </a:lnTo>
                <a:lnTo>
                  <a:pt x="10351" y="93411"/>
                </a:lnTo>
                <a:lnTo>
                  <a:pt x="9806" y="94109"/>
                </a:lnTo>
                <a:lnTo>
                  <a:pt x="9285" y="94832"/>
                </a:lnTo>
                <a:lnTo>
                  <a:pt x="8791" y="95555"/>
                </a:lnTo>
                <a:lnTo>
                  <a:pt x="8321" y="96290"/>
                </a:lnTo>
                <a:lnTo>
                  <a:pt x="7877" y="97026"/>
                </a:lnTo>
                <a:lnTo>
                  <a:pt x="7472" y="97787"/>
                </a:lnTo>
                <a:lnTo>
                  <a:pt x="7078" y="98548"/>
                </a:lnTo>
                <a:lnTo>
                  <a:pt x="6723" y="99309"/>
                </a:lnTo>
                <a:lnTo>
                  <a:pt x="6381" y="100083"/>
                </a:lnTo>
                <a:lnTo>
                  <a:pt x="6076" y="100869"/>
                </a:lnTo>
                <a:lnTo>
                  <a:pt x="5797" y="101656"/>
                </a:lnTo>
                <a:lnTo>
                  <a:pt x="5543" y="102442"/>
                </a:lnTo>
                <a:lnTo>
                  <a:pt x="5328" y="103242"/>
                </a:lnTo>
                <a:lnTo>
                  <a:pt x="5125" y="104041"/>
                </a:lnTo>
                <a:lnTo>
                  <a:pt x="4947" y="104840"/>
                </a:lnTo>
                <a:lnTo>
                  <a:pt x="4808" y="105652"/>
                </a:lnTo>
                <a:lnTo>
                  <a:pt x="4681" y="106463"/>
                </a:lnTo>
                <a:lnTo>
                  <a:pt x="4592" y="107275"/>
                </a:lnTo>
                <a:lnTo>
                  <a:pt x="4529" y="108087"/>
                </a:lnTo>
                <a:lnTo>
                  <a:pt x="4491" y="108899"/>
                </a:lnTo>
                <a:lnTo>
                  <a:pt x="4478" y="109711"/>
                </a:lnTo>
                <a:lnTo>
                  <a:pt x="4491" y="110535"/>
                </a:lnTo>
                <a:lnTo>
                  <a:pt x="4529" y="111347"/>
                </a:lnTo>
                <a:lnTo>
                  <a:pt x="4592" y="112159"/>
                </a:lnTo>
                <a:lnTo>
                  <a:pt x="4681" y="112971"/>
                </a:lnTo>
                <a:lnTo>
                  <a:pt x="4808" y="113783"/>
                </a:lnTo>
                <a:lnTo>
                  <a:pt x="4947" y="114582"/>
                </a:lnTo>
                <a:lnTo>
                  <a:pt x="5112" y="115381"/>
                </a:lnTo>
                <a:lnTo>
                  <a:pt x="5315" y="116180"/>
                </a:lnTo>
                <a:lnTo>
                  <a:pt x="5531" y="116979"/>
                </a:lnTo>
                <a:lnTo>
                  <a:pt x="5784" y="117766"/>
                </a:lnTo>
                <a:lnTo>
                  <a:pt x="6051" y="118552"/>
                </a:lnTo>
                <a:lnTo>
                  <a:pt x="6355" y="119326"/>
                </a:lnTo>
                <a:lnTo>
                  <a:pt x="6685" y="120100"/>
                </a:lnTo>
                <a:lnTo>
                  <a:pt x="7028" y="120861"/>
                </a:lnTo>
                <a:lnTo>
                  <a:pt x="7408" y="121622"/>
                </a:lnTo>
                <a:lnTo>
                  <a:pt x="7814" y="122370"/>
                </a:lnTo>
                <a:lnTo>
                  <a:pt x="8245" y="123106"/>
                </a:lnTo>
                <a:lnTo>
                  <a:pt x="8689" y="123829"/>
                </a:lnTo>
                <a:lnTo>
                  <a:pt x="9171" y="124552"/>
                </a:lnTo>
                <a:lnTo>
                  <a:pt x="9679" y="125262"/>
                </a:lnTo>
                <a:lnTo>
                  <a:pt x="10211" y="125960"/>
                </a:lnTo>
                <a:lnTo>
                  <a:pt x="10757" y="126645"/>
                </a:lnTo>
                <a:lnTo>
                  <a:pt x="11340" y="127317"/>
                </a:lnTo>
                <a:lnTo>
                  <a:pt x="11949" y="127977"/>
                </a:lnTo>
                <a:lnTo>
                  <a:pt x="12571" y="128624"/>
                </a:lnTo>
                <a:lnTo>
                  <a:pt x="13230" y="129258"/>
                </a:lnTo>
                <a:lnTo>
                  <a:pt x="13915" y="129880"/>
                </a:lnTo>
                <a:lnTo>
                  <a:pt x="14626" y="130488"/>
                </a:lnTo>
                <a:lnTo>
                  <a:pt x="15349" y="131085"/>
                </a:lnTo>
                <a:lnTo>
                  <a:pt x="16110" y="131655"/>
                </a:lnTo>
                <a:lnTo>
                  <a:pt x="16884" y="132214"/>
                </a:lnTo>
                <a:lnTo>
                  <a:pt x="17695" y="132746"/>
                </a:lnTo>
                <a:lnTo>
                  <a:pt x="18520" y="133279"/>
                </a:lnTo>
                <a:lnTo>
                  <a:pt x="19383" y="133774"/>
                </a:lnTo>
                <a:lnTo>
                  <a:pt x="20930" y="134611"/>
                </a:lnTo>
                <a:lnTo>
                  <a:pt x="22490" y="135423"/>
                </a:lnTo>
                <a:lnTo>
                  <a:pt x="24063" y="136209"/>
                </a:lnTo>
                <a:lnTo>
                  <a:pt x="25649" y="136970"/>
                </a:lnTo>
                <a:lnTo>
                  <a:pt x="135055" y="136970"/>
                </a:lnTo>
                <a:lnTo>
                  <a:pt x="1350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bg>
      <p:bgPr>
        <a:solidFill>
          <a:schemeClr val="accent2"/>
        </a:solidFill>
      </p:bgPr>
    </p:bg>
    <p:spTree>
      <p:nvGrpSpPr>
        <p:cNvPr id="159" name="Shape 159"/>
        <p:cNvGrpSpPr/>
        <p:nvPr/>
      </p:nvGrpSpPr>
      <p:grpSpPr>
        <a:xfrm>
          <a:off x="0" y="0"/>
          <a:ext cx="0" cy="0"/>
          <a:chOff x="0" y="0"/>
          <a:chExt cx="0" cy="0"/>
        </a:xfrm>
      </p:grpSpPr>
      <p:sp>
        <p:nvSpPr>
          <p:cNvPr id="160" name="Google Shape;160;p24"/>
          <p:cNvSpPr/>
          <p:nvPr/>
        </p:nvSpPr>
        <p:spPr>
          <a:xfrm flipH="1" rot="10800000">
            <a:off x="0" y="72"/>
            <a:ext cx="6900329" cy="5132054"/>
          </a:xfrm>
          <a:custGeom>
            <a:rect b="b" l="l" r="r" t="t"/>
            <a:pathLst>
              <a:path extrusionOk="0" h="49992" w="67217">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p:nvPr/>
        </p:nvSpPr>
        <p:spPr>
          <a:xfrm flipH="1">
            <a:off x="2228210" y="-25"/>
            <a:ext cx="6915789" cy="5143552"/>
          </a:xfrm>
          <a:custGeom>
            <a:rect b="b" l="l" r="r" t="t"/>
            <a:pathLst>
              <a:path extrusionOk="0" h="49992" w="67217">
                <a:moveTo>
                  <a:pt x="0" y="1"/>
                </a:moveTo>
                <a:lnTo>
                  <a:pt x="0" y="49991"/>
                </a:lnTo>
                <a:lnTo>
                  <a:pt x="67217" y="49991"/>
                </a:lnTo>
                <a:lnTo>
                  <a:pt x="67128" y="49484"/>
                </a:lnTo>
                <a:lnTo>
                  <a:pt x="67026" y="48989"/>
                </a:lnTo>
                <a:lnTo>
                  <a:pt x="66900" y="48494"/>
                </a:lnTo>
                <a:lnTo>
                  <a:pt x="66760" y="48000"/>
                </a:lnTo>
                <a:lnTo>
                  <a:pt x="66595" y="47518"/>
                </a:lnTo>
                <a:lnTo>
                  <a:pt x="66418" y="47036"/>
                </a:lnTo>
                <a:lnTo>
                  <a:pt x="66215" y="46554"/>
                </a:lnTo>
                <a:lnTo>
                  <a:pt x="65999" y="46084"/>
                </a:lnTo>
                <a:lnTo>
                  <a:pt x="65530" y="45222"/>
                </a:lnTo>
                <a:lnTo>
                  <a:pt x="65035" y="44372"/>
                </a:lnTo>
                <a:lnTo>
                  <a:pt x="64528" y="43522"/>
                </a:lnTo>
                <a:lnTo>
                  <a:pt x="64020" y="42685"/>
                </a:lnTo>
                <a:lnTo>
                  <a:pt x="63475" y="41860"/>
                </a:lnTo>
                <a:lnTo>
                  <a:pt x="62929" y="41036"/>
                </a:lnTo>
                <a:lnTo>
                  <a:pt x="62358" y="40237"/>
                </a:lnTo>
                <a:lnTo>
                  <a:pt x="61775" y="39463"/>
                </a:lnTo>
                <a:lnTo>
                  <a:pt x="61179" y="38702"/>
                </a:lnTo>
                <a:lnTo>
                  <a:pt x="60557" y="37953"/>
                </a:lnTo>
                <a:lnTo>
                  <a:pt x="59923" y="37230"/>
                </a:lnTo>
                <a:lnTo>
                  <a:pt x="59593" y="36875"/>
                </a:lnTo>
                <a:lnTo>
                  <a:pt x="59263" y="36533"/>
                </a:lnTo>
                <a:lnTo>
                  <a:pt x="58934" y="36190"/>
                </a:lnTo>
                <a:lnTo>
                  <a:pt x="58591" y="35860"/>
                </a:lnTo>
                <a:lnTo>
                  <a:pt x="58249" y="35543"/>
                </a:lnTo>
                <a:lnTo>
                  <a:pt x="57906" y="35226"/>
                </a:lnTo>
                <a:lnTo>
                  <a:pt x="57551" y="34909"/>
                </a:lnTo>
                <a:lnTo>
                  <a:pt x="57196" y="34605"/>
                </a:lnTo>
                <a:lnTo>
                  <a:pt x="56828" y="34313"/>
                </a:lnTo>
                <a:lnTo>
                  <a:pt x="56460" y="34021"/>
                </a:lnTo>
                <a:lnTo>
                  <a:pt x="56092" y="33742"/>
                </a:lnTo>
                <a:lnTo>
                  <a:pt x="55712" y="33476"/>
                </a:lnTo>
                <a:lnTo>
                  <a:pt x="55331" y="33222"/>
                </a:lnTo>
                <a:lnTo>
                  <a:pt x="54938" y="32968"/>
                </a:lnTo>
                <a:lnTo>
                  <a:pt x="54545" y="32715"/>
                </a:lnTo>
                <a:lnTo>
                  <a:pt x="54151" y="32486"/>
                </a:lnTo>
                <a:lnTo>
                  <a:pt x="53745" y="32258"/>
                </a:lnTo>
                <a:lnTo>
                  <a:pt x="53340" y="32055"/>
                </a:lnTo>
                <a:lnTo>
                  <a:pt x="52921" y="31839"/>
                </a:lnTo>
                <a:lnTo>
                  <a:pt x="52502" y="31649"/>
                </a:lnTo>
                <a:lnTo>
                  <a:pt x="52084" y="31472"/>
                </a:lnTo>
                <a:lnTo>
                  <a:pt x="51652" y="31294"/>
                </a:lnTo>
                <a:lnTo>
                  <a:pt x="51221" y="31142"/>
                </a:lnTo>
                <a:lnTo>
                  <a:pt x="50777" y="30990"/>
                </a:lnTo>
                <a:lnTo>
                  <a:pt x="50333" y="30850"/>
                </a:lnTo>
                <a:lnTo>
                  <a:pt x="49877" y="30723"/>
                </a:lnTo>
                <a:lnTo>
                  <a:pt x="49420" y="30609"/>
                </a:lnTo>
                <a:lnTo>
                  <a:pt x="48963" y="30508"/>
                </a:lnTo>
                <a:lnTo>
                  <a:pt x="48494" y="30419"/>
                </a:lnTo>
                <a:lnTo>
                  <a:pt x="48012" y="30343"/>
                </a:lnTo>
                <a:lnTo>
                  <a:pt x="47543" y="30267"/>
                </a:lnTo>
                <a:lnTo>
                  <a:pt x="47048" y="30216"/>
                </a:lnTo>
                <a:lnTo>
                  <a:pt x="46566" y="30178"/>
                </a:lnTo>
                <a:lnTo>
                  <a:pt x="46059" y="30165"/>
                </a:lnTo>
                <a:lnTo>
                  <a:pt x="45564" y="30152"/>
                </a:lnTo>
                <a:lnTo>
                  <a:pt x="45056" y="30152"/>
                </a:lnTo>
                <a:lnTo>
                  <a:pt x="44536" y="30165"/>
                </a:lnTo>
                <a:lnTo>
                  <a:pt x="44016" y="30203"/>
                </a:lnTo>
                <a:lnTo>
                  <a:pt x="43483" y="30241"/>
                </a:lnTo>
                <a:lnTo>
                  <a:pt x="42951" y="30305"/>
                </a:lnTo>
                <a:lnTo>
                  <a:pt x="42418" y="30381"/>
                </a:lnTo>
                <a:lnTo>
                  <a:pt x="41873" y="30482"/>
                </a:lnTo>
                <a:lnTo>
                  <a:pt x="41061" y="30622"/>
                </a:lnTo>
                <a:lnTo>
                  <a:pt x="40224" y="30787"/>
                </a:lnTo>
                <a:lnTo>
                  <a:pt x="39361" y="30977"/>
                </a:lnTo>
                <a:lnTo>
                  <a:pt x="38486" y="31180"/>
                </a:lnTo>
                <a:lnTo>
                  <a:pt x="36684" y="31624"/>
                </a:lnTo>
                <a:lnTo>
                  <a:pt x="34845" y="32068"/>
                </a:lnTo>
                <a:lnTo>
                  <a:pt x="33906" y="32283"/>
                </a:lnTo>
                <a:lnTo>
                  <a:pt x="32980" y="32486"/>
                </a:lnTo>
                <a:lnTo>
                  <a:pt x="32042" y="32689"/>
                </a:lnTo>
                <a:lnTo>
                  <a:pt x="31103" y="32854"/>
                </a:lnTo>
                <a:lnTo>
                  <a:pt x="30177" y="33019"/>
                </a:lnTo>
                <a:lnTo>
                  <a:pt x="29264" y="33146"/>
                </a:lnTo>
                <a:lnTo>
                  <a:pt x="28807" y="33197"/>
                </a:lnTo>
                <a:lnTo>
                  <a:pt x="28351" y="33247"/>
                </a:lnTo>
                <a:lnTo>
                  <a:pt x="27894" y="33285"/>
                </a:lnTo>
                <a:lnTo>
                  <a:pt x="27450" y="33311"/>
                </a:lnTo>
                <a:lnTo>
                  <a:pt x="27006" y="33336"/>
                </a:lnTo>
                <a:lnTo>
                  <a:pt x="26575" y="33349"/>
                </a:lnTo>
                <a:lnTo>
                  <a:pt x="26131" y="33349"/>
                </a:lnTo>
                <a:lnTo>
                  <a:pt x="25712" y="33336"/>
                </a:lnTo>
                <a:lnTo>
                  <a:pt x="25281" y="33311"/>
                </a:lnTo>
                <a:lnTo>
                  <a:pt x="24862" y="33285"/>
                </a:lnTo>
                <a:lnTo>
                  <a:pt x="24456" y="33235"/>
                </a:lnTo>
                <a:lnTo>
                  <a:pt x="24050" y="33171"/>
                </a:lnTo>
                <a:lnTo>
                  <a:pt x="23645" y="33095"/>
                </a:lnTo>
                <a:lnTo>
                  <a:pt x="23251" y="33019"/>
                </a:lnTo>
                <a:lnTo>
                  <a:pt x="22871" y="32918"/>
                </a:lnTo>
                <a:lnTo>
                  <a:pt x="22490" y="32791"/>
                </a:lnTo>
                <a:lnTo>
                  <a:pt x="22122" y="32664"/>
                </a:lnTo>
                <a:lnTo>
                  <a:pt x="21754" y="32524"/>
                </a:lnTo>
                <a:lnTo>
                  <a:pt x="21399" y="32359"/>
                </a:lnTo>
                <a:lnTo>
                  <a:pt x="21057" y="32169"/>
                </a:lnTo>
                <a:lnTo>
                  <a:pt x="20727" y="31979"/>
                </a:lnTo>
                <a:lnTo>
                  <a:pt x="20397" y="31763"/>
                </a:lnTo>
                <a:lnTo>
                  <a:pt x="20080" y="31522"/>
                </a:lnTo>
                <a:lnTo>
                  <a:pt x="19776" y="31269"/>
                </a:lnTo>
                <a:lnTo>
                  <a:pt x="19484" y="31002"/>
                </a:lnTo>
                <a:lnTo>
                  <a:pt x="19192" y="30710"/>
                </a:lnTo>
                <a:lnTo>
                  <a:pt x="18926" y="30393"/>
                </a:lnTo>
                <a:lnTo>
                  <a:pt x="18659" y="30064"/>
                </a:lnTo>
                <a:lnTo>
                  <a:pt x="18418" y="29708"/>
                </a:lnTo>
                <a:lnTo>
                  <a:pt x="18177" y="29328"/>
                </a:lnTo>
                <a:lnTo>
                  <a:pt x="17949" y="28922"/>
                </a:lnTo>
                <a:lnTo>
                  <a:pt x="17746" y="28503"/>
                </a:lnTo>
                <a:lnTo>
                  <a:pt x="17543" y="28059"/>
                </a:lnTo>
                <a:lnTo>
                  <a:pt x="17353" y="27590"/>
                </a:lnTo>
                <a:lnTo>
                  <a:pt x="17188" y="27095"/>
                </a:lnTo>
                <a:lnTo>
                  <a:pt x="17023" y="26575"/>
                </a:lnTo>
                <a:lnTo>
                  <a:pt x="16896" y="25979"/>
                </a:lnTo>
                <a:lnTo>
                  <a:pt x="16782" y="25383"/>
                </a:lnTo>
                <a:lnTo>
                  <a:pt x="16566" y="24178"/>
                </a:lnTo>
                <a:lnTo>
                  <a:pt x="16376" y="22985"/>
                </a:lnTo>
                <a:lnTo>
                  <a:pt x="16211" y="21793"/>
                </a:lnTo>
                <a:lnTo>
                  <a:pt x="15881" y="19421"/>
                </a:lnTo>
                <a:lnTo>
                  <a:pt x="15704" y="18254"/>
                </a:lnTo>
                <a:lnTo>
                  <a:pt x="15526" y="17087"/>
                </a:lnTo>
                <a:lnTo>
                  <a:pt x="15412" y="16504"/>
                </a:lnTo>
                <a:lnTo>
                  <a:pt x="15311" y="15920"/>
                </a:lnTo>
                <a:lnTo>
                  <a:pt x="15184" y="15349"/>
                </a:lnTo>
                <a:lnTo>
                  <a:pt x="15057" y="14766"/>
                </a:lnTo>
                <a:lnTo>
                  <a:pt x="14917" y="14195"/>
                </a:lnTo>
                <a:lnTo>
                  <a:pt x="14778" y="13637"/>
                </a:lnTo>
                <a:lnTo>
                  <a:pt x="14613" y="13066"/>
                </a:lnTo>
                <a:lnTo>
                  <a:pt x="14435" y="12508"/>
                </a:lnTo>
                <a:lnTo>
                  <a:pt x="14245" y="11937"/>
                </a:lnTo>
                <a:lnTo>
                  <a:pt x="14042" y="11392"/>
                </a:lnTo>
                <a:lnTo>
                  <a:pt x="13814" y="10833"/>
                </a:lnTo>
                <a:lnTo>
                  <a:pt x="13573" y="10288"/>
                </a:lnTo>
                <a:lnTo>
                  <a:pt x="13319" y="9743"/>
                </a:lnTo>
                <a:lnTo>
                  <a:pt x="13040" y="9197"/>
                </a:lnTo>
                <a:lnTo>
                  <a:pt x="12736" y="8652"/>
                </a:lnTo>
                <a:lnTo>
                  <a:pt x="12418" y="8119"/>
                </a:lnTo>
                <a:lnTo>
                  <a:pt x="12139" y="7713"/>
                </a:lnTo>
                <a:lnTo>
                  <a:pt x="11848" y="7320"/>
                </a:lnTo>
                <a:lnTo>
                  <a:pt x="11543" y="6927"/>
                </a:lnTo>
                <a:lnTo>
                  <a:pt x="11239" y="6546"/>
                </a:lnTo>
                <a:lnTo>
                  <a:pt x="10922" y="6178"/>
                </a:lnTo>
                <a:lnTo>
                  <a:pt x="10605" y="5823"/>
                </a:lnTo>
                <a:lnTo>
                  <a:pt x="10275" y="5468"/>
                </a:lnTo>
                <a:lnTo>
                  <a:pt x="9932" y="5125"/>
                </a:lnTo>
                <a:lnTo>
                  <a:pt x="9590" y="4796"/>
                </a:lnTo>
                <a:lnTo>
                  <a:pt x="9235" y="4478"/>
                </a:lnTo>
                <a:lnTo>
                  <a:pt x="8867" y="4161"/>
                </a:lnTo>
                <a:lnTo>
                  <a:pt x="8499" y="3870"/>
                </a:lnTo>
                <a:lnTo>
                  <a:pt x="8118" y="3578"/>
                </a:lnTo>
                <a:lnTo>
                  <a:pt x="7738" y="3286"/>
                </a:lnTo>
                <a:lnTo>
                  <a:pt x="7357" y="3020"/>
                </a:lnTo>
                <a:lnTo>
                  <a:pt x="6951" y="2766"/>
                </a:lnTo>
                <a:lnTo>
                  <a:pt x="6558" y="2512"/>
                </a:lnTo>
                <a:lnTo>
                  <a:pt x="6152" y="2271"/>
                </a:lnTo>
                <a:lnTo>
                  <a:pt x="5734" y="2043"/>
                </a:lnTo>
                <a:lnTo>
                  <a:pt x="5315" y="1815"/>
                </a:lnTo>
                <a:lnTo>
                  <a:pt x="4896" y="1612"/>
                </a:lnTo>
                <a:lnTo>
                  <a:pt x="4478" y="1409"/>
                </a:lnTo>
                <a:lnTo>
                  <a:pt x="4047" y="1218"/>
                </a:lnTo>
                <a:lnTo>
                  <a:pt x="3603" y="1041"/>
                </a:lnTo>
                <a:lnTo>
                  <a:pt x="3171" y="876"/>
                </a:lnTo>
                <a:lnTo>
                  <a:pt x="2727" y="724"/>
                </a:lnTo>
                <a:lnTo>
                  <a:pt x="2283" y="572"/>
                </a:lnTo>
                <a:lnTo>
                  <a:pt x="1827" y="432"/>
                </a:lnTo>
                <a:lnTo>
                  <a:pt x="1370" y="318"/>
                </a:lnTo>
                <a:lnTo>
                  <a:pt x="913" y="204"/>
                </a:lnTo>
                <a:lnTo>
                  <a:pt x="457" y="8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7_1_1">
    <p:bg>
      <p:bgPr>
        <a:solidFill>
          <a:schemeClr val="accent3"/>
        </a:solidFill>
      </p:bgPr>
    </p:bg>
    <p:spTree>
      <p:nvGrpSpPr>
        <p:cNvPr id="162" name="Shape 162"/>
        <p:cNvGrpSpPr/>
        <p:nvPr/>
      </p:nvGrpSpPr>
      <p:grpSpPr>
        <a:xfrm>
          <a:off x="0" y="0"/>
          <a:ext cx="0" cy="0"/>
          <a:chOff x="0" y="0"/>
          <a:chExt cx="0" cy="0"/>
        </a:xfrm>
      </p:grpSpPr>
      <p:sp>
        <p:nvSpPr>
          <p:cNvPr id="163" name="Google Shape;163;p25"/>
          <p:cNvSpPr/>
          <p:nvPr/>
        </p:nvSpPr>
        <p:spPr>
          <a:xfrm flipH="1" rot="10800000">
            <a:off x="5411355" y="-807725"/>
            <a:ext cx="5657624" cy="4065224"/>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flipH="1">
            <a:off x="-253" y="0"/>
            <a:ext cx="7158394" cy="5143473"/>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idx="1" type="body"/>
          </p:nvPr>
        </p:nvSpPr>
        <p:spPr>
          <a:xfrm>
            <a:off x="723900" y="1028700"/>
            <a:ext cx="7700100" cy="3571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Font typeface="Roboto"/>
              <a:buAutoNum type="arabicPeriod"/>
              <a:defRPr sz="1100"/>
            </a:lvl1pPr>
            <a:lvl2pPr indent="-317500" lvl="1" marL="914400">
              <a:lnSpc>
                <a:spcPct val="100000"/>
              </a:lnSpc>
              <a:spcBef>
                <a:spcPts val="1600"/>
              </a:spcBef>
              <a:spcAft>
                <a:spcPts val="0"/>
              </a:spcAft>
              <a:buSzPts val="1400"/>
              <a:buFont typeface="Roboto"/>
              <a:buAutoNum type="alphaLcPeriod"/>
              <a:defRPr sz="1200"/>
            </a:lvl2pPr>
            <a:lvl3pPr indent="-317500" lvl="2" marL="1371600">
              <a:lnSpc>
                <a:spcPct val="100000"/>
              </a:lnSpc>
              <a:spcBef>
                <a:spcPts val="1600"/>
              </a:spcBef>
              <a:spcAft>
                <a:spcPts val="0"/>
              </a:spcAft>
              <a:buSzPts val="1400"/>
              <a:buFont typeface="Roboto"/>
              <a:buAutoNum type="romanLcPeriod"/>
              <a:defRPr sz="1200"/>
            </a:lvl3pPr>
            <a:lvl4pPr indent="-317500" lvl="3" marL="1828800">
              <a:lnSpc>
                <a:spcPct val="100000"/>
              </a:lnSpc>
              <a:spcBef>
                <a:spcPts val="1600"/>
              </a:spcBef>
              <a:spcAft>
                <a:spcPts val="0"/>
              </a:spcAft>
              <a:buSzPts val="1400"/>
              <a:buFont typeface="Roboto"/>
              <a:buAutoNum type="arabicPeriod"/>
              <a:defRPr sz="1200"/>
            </a:lvl4pPr>
            <a:lvl5pPr indent="-317500" lvl="4" marL="2286000">
              <a:lnSpc>
                <a:spcPct val="100000"/>
              </a:lnSpc>
              <a:spcBef>
                <a:spcPts val="1600"/>
              </a:spcBef>
              <a:spcAft>
                <a:spcPts val="0"/>
              </a:spcAft>
              <a:buSzPts val="1400"/>
              <a:buFont typeface="Roboto"/>
              <a:buAutoNum type="alphaLcPeriod"/>
              <a:defRPr sz="1200"/>
            </a:lvl5pPr>
            <a:lvl6pPr indent="-317500" lvl="5" marL="2743200">
              <a:lnSpc>
                <a:spcPct val="100000"/>
              </a:lnSpc>
              <a:spcBef>
                <a:spcPts val="1600"/>
              </a:spcBef>
              <a:spcAft>
                <a:spcPts val="0"/>
              </a:spcAft>
              <a:buSzPts val="1400"/>
              <a:buFont typeface="Roboto"/>
              <a:buAutoNum type="romanLcPeriod"/>
              <a:defRPr sz="1200"/>
            </a:lvl6pPr>
            <a:lvl7pPr indent="-317500" lvl="6" marL="3200400">
              <a:lnSpc>
                <a:spcPct val="100000"/>
              </a:lnSpc>
              <a:spcBef>
                <a:spcPts val="1600"/>
              </a:spcBef>
              <a:spcAft>
                <a:spcPts val="0"/>
              </a:spcAft>
              <a:buSzPts val="1400"/>
              <a:buFont typeface="Roboto"/>
              <a:buAutoNum type="arabicPeriod"/>
              <a:defRPr sz="1200"/>
            </a:lvl7pPr>
            <a:lvl8pPr indent="-317500" lvl="7" marL="3657600">
              <a:lnSpc>
                <a:spcPct val="100000"/>
              </a:lnSpc>
              <a:spcBef>
                <a:spcPts val="1600"/>
              </a:spcBef>
              <a:spcAft>
                <a:spcPts val="0"/>
              </a:spcAft>
              <a:buSzPts val="1400"/>
              <a:buFont typeface="Roboto"/>
              <a:buAutoNum type="alphaLcPeriod"/>
              <a:defRPr sz="1200"/>
            </a:lvl8pPr>
            <a:lvl9pPr indent="-317500" lvl="8" marL="4114800">
              <a:lnSpc>
                <a:spcPct val="100000"/>
              </a:lnSpc>
              <a:spcBef>
                <a:spcPts val="1600"/>
              </a:spcBef>
              <a:spcAft>
                <a:spcPts val="1600"/>
              </a:spcAft>
              <a:buSzPts val="1400"/>
              <a:buFont typeface="Roboto"/>
              <a:buAutoNum type="romanLcPeriod"/>
              <a:defRPr sz="1200"/>
            </a:lvl9pPr>
          </a:lstStyle>
          <a:p/>
        </p:txBody>
      </p:sp>
      <p:sp>
        <p:nvSpPr>
          <p:cNvPr id="22" name="Google Shape;22;p4"/>
          <p:cNvSpPr/>
          <p:nvPr/>
        </p:nvSpPr>
        <p:spPr>
          <a:xfrm flipH="1" rot="10800000">
            <a:off x="5527334" y="7353"/>
            <a:ext cx="3616583" cy="1431000"/>
          </a:xfrm>
          <a:custGeom>
            <a:rect b="b" l="l" r="r" t="t"/>
            <a:pathLst>
              <a:path extrusionOk="0" h="26222" w="70099">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idx="1" type="subTitle"/>
          </p:nvPr>
        </p:nvSpPr>
        <p:spPr>
          <a:xfrm>
            <a:off x="2076525" y="21182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26" name="Google Shape;26;p5"/>
          <p:cNvSpPr txBox="1"/>
          <p:nvPr>
            <p:ph idx="2" type="subTitle"/>
          </p:nvPr>
        </p:nvSpPr>
        <p:spPr>
          <a:xfrm>
            <a:off x="2076525" y="2413546"/>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27" name="Google Shape;27;p5"/>
          <p:cNvSpPr txBox="1"/>
          <p:nvPr>
            <p:ph idx="3" type="subTitle"/>
          </p:nvPr>
        </p:nvSpPr>
        <p:spPr>
          <a:xfrm>
            <a:off x="4781775" y="2118275"/>
            <a:ext cx="2285700" cy="3375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
        <p:nvSpPr>
          <p:cNvPr id="28" name="Google Shape;28;p5"/>
          <p:cNvSpPr txBox="1"/>
          <p:nvPr>
            <p:ph idx="4" type="subTitle"/>
          </p:nvPr>
        </p:nvSpPr>
        <p:spPr>
          <a:xfrm>
            <a:off x="4781775" y="2413546"/>
            <a:ext cx="2285700" cy="611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p:txBody>
      </p:sp>
      <p:sp>
        <p:nvSpPr>
          <p:cNvPr id="29" name="Google Shape;29;p5"/>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5"/>
          <p:cNvSpPr/>
          <p:nvPr/>
        </p:nvSpPr>
        <p:spPr>
          <a:xfrm flipH="1">
            <a:off x="-38781" y="3350356"/>
            <a:ext cx="10160606" cy="1840413"/>
          </a:xfrm>
          <a:custGeom>
            <a:rect b="b" l="l" r="r" t="t"/>
            <a:pathLst>
              <a:path extrusionOk="0" h="39549" w="208776">
                <a:moveTo>
                  <a:pt x="197518" y="0"/>
                </a:moveTo>
                <a:lnTo>
                  <a:pt x="196520" y="25"/>
                </a:lnTo>
                <a:lnTo>
                  <a:pt x="195534" y="50"/>
                </a:lnTo>
                <a:lnTo>
                  <a:pt x="194548" y="88"/>
                </a:lnTo>
                <a:lnTo>
                  <a:pt x="193562" y="138"/>
                </a:lnTo>
                <a:lnTo>
                  <a:pt x="192589" y="200"/>
                </a:lnTo>
                <a:lnTo>
                  <a:pt x="191603" y="275"/>
                </a:lnTo>
                <a:lnTo>
                  <a:pt x="190617" y="362"/>
                </a:lnTo>
                <a:lnTo>
                  <a:pt x="189631" y="462"/>
                </a:lnTo>
                <a:lnTo>
                  <a:pt x="188658" y="574"/>
                </a:lnTo>
                <a:lnTo>
                  <a:pt x="187672" y="699"/>
                </a:lnTo>
                <a:lnTo>
                  <a:pt x="186698" y="824"/>
                </a:lnTo>
                <a:lnTo>
                  <a:pt x="185725" y="961"/>
                </a:lnTo>
                <a:lnTo>
                  <a:pt x="184739" y="1111"/>
                </a:lnTo>
                <a:lnTo>
                  <a:pt x="183765" y="1273"/>
                </a:lnTo>
                <a:lnTo>
                  <a:pt x="182792" y="1448"/>
                </a:lnTo>
                <a:lnTo>
                  <a:pt x="181819" y="1623"/>
                </a:lnTo>
                <a:lnTo>
                  <a:pt x="180845" y="1810"/>
                </a:lnTo>
                <a:lnTo>
                  <a:pt x="179872" y="2010"/>
                </a:lnTo>
                <a:lnTo>
                  <a:pt x="178898" y="2209"/>
                </a:lnTo>
                <a:lnTo>
                  <a:pt x="177925" y="2421"/>
                </a:lnTo>
                <a:lnTo>
                  <a:pt x="175978" y="2871"/>
                </a:lnTo>
                <a:lnTo>
                  <a:pt x="174044" y="3332"/>
                </a:lnTo>
                <a:lnTo>
                  <a:pt x="172109" y="3832"/>
                </a:lnTo>
                <a:lnTo>
                  <a:pt x="170175" y="4356"/>
                </a:lnTo>
                <a:lnTo>
                  <a:pt x="168241" y="4892"/>
                </a:lnTo>
                <a:lnTo>
                  <a:pt x="166319" y="5454"/>
                </a:lnTo>
                <a:lnTo>
                  <a:pt x="164384" y="6028"/>
                </a:lnTo>
                <a:lnTo>
                  <a:pt x="162462" y="6615"/>
                </a:lnTo>
                <a:lnTo>
                  <a:pt x="160541" y="7214"/>
                </a:lnTo>
                <a:lnTo>
                  <a:pt x="158619" y="7825"/>
                </a:lnTo>
                <a:lnTo>
                  <a:pt x="156697" y="8437"/>
                </a:lnTo>
                <a:lnTo>
                  <a:pt x="149034" y="10920"/>
                </a:lnTo>
                <a:lnTo>
                  <a:pt x="145215" y="12143"/>
                </a:lnTo>
                <a:lnTo>
                  <a:pt x="143293" y="12730"/>
                </a:lnTo>
                <a:lnTo>
                  <a:pt x="141384" y="13316"/>
                </a:lnTo>
                <a:lnTo>
                  <a:pt x="138801" y="14090"/>
                </a:lnTo>
                <a:lnTo>
                  <a:pt x="137503" y="14464"/>
                </a:lnTo>
                <a:lnTo>
                  <a:pt x="136205" y="14826"/>
                </a:lnTo>
                <a:lnTo>
                  <a:pt x="134907" y="15188"/>
                </a:lnTo>
                <a:lnTo>
                  <a:pt x="133597" y="15538"/>
                </a:lnTo>
                <a:lnTo>
                  <a:pt x="132299" y="15887"/>
                </a:lnTo>
                <a:lnTo>
                  <a:pt x="130988" y="16211"/>
                </a:lnTo>
                <a:lnTo>
                  <a:pt x="129678" y="16536"/>
                </a:lnTo>
                <a:lnTo>
                  <a:pt x="128368" y="16848"/>
                </a:lnTo>
                <a:lnTo>
                  <a:pt x="127057" y="17160"/>
                </a:lnTo>
                <a:lnTo>
                  <a:pt x="125734" y="17447"/>
                </a:lnTo>
                <a:lnTo>
                  <a:pt x="124412" y="17734"/>
                </a:lnTo>
                <a:lnTo>
                  <a:pt x="123101" y="18009"/>
                </a:lnTo>
                <a:lnTo>
                  <a:pt x="121778" y="18258"/>
                </a:lnTo>
                <a:lnTo>
                  <a:pt x="120455" y="18508"/>
                </a:lnTo>
                <a:lnTo>
                  <a:pt x="119120" y="18745"/>
                </a:lnTo>
                <a:lnTo>
                  <a:pt x="117797" y="18969"/>
                </a:lnTo>
                <a:lnTo>
                  <a:pt x="116474" y="19182"/>
                </a:lnTo>
                <a:lnTo>
                  <a:pt x="115139" y="19369"/>
                </a:lnTo>
                <a:lnTo>
                  <a:pt x="113804" y="19556"/>
                </a:lnTo>
                <a:lnTo>
                  <a:pt x="112468" y="19718"/>
                </a:lnTo>
                <a:lnTo>
                  <a:pt x="111133" y="19868"/>
                </a:lnTo>
                <a:lnTo>
                  <a:pt x="109798" y="20005"/>
                </a:lnTo>
                <a:lnTo>
                  <a:pt x="108462" y="20118"/>
                </a:lnTo>
                <a:lnTo>
                  <a:pt x="107127" y="20230"/>
                </a:lnTo>
                <a:lnTo>
                  <a:pt x="105779" y="20317"/>
                </a:lnTo>
                <a:lnTo>
                  <a:pt x="104431" y="20380"/>
                </a:lnTo>
                <a:lnTo>
                  <a:pt x="103096" y="20430"/>
                </a:lnTo>
                <a:lnTo>
                  <a:pt x="101748" y="20467"/>
                </a:lnTo>
                <a:lnTo>
                  <a:pt x="100400" y="20480"/>
                </a:lnTo>
                <a:lnTo>
                  <a:pt x="99053" y="20480"/>
                </a:lnTo>
                <a:lnTo>
                  <a:pt x="97480" y="20455"/>
                </a:lnTo>
                <a:lnTo>
                  <a:pt x="95895" y="20405"/>
                </a:lnTo>
                <a:lnTo>
                  <a:pt x="94323" y="20330"/>
                </a:lnTo>
                <a:lnTo>
                  <a:pt x="92750" y="20230"/>
                </a:lnTo>
                <a:lnTo>
                  <a:pt x="91190" y="20105"/>
                </a:lnTo>
                <a:lnTo>
                  <a:pt x="89618" y="19955"/>
                </a:lnTo>
                <a:lnTo>
                  <a:pt x="88058" y="19793"/>
                </a:lnTo>
                <a:lnTo>
                  <a:pt x="86485" y="19606"/>
                </a:lnTo>
                <a:lnTo>
                  <a:pt x="84925" y="19406"/>
                </a:lnTo>
                <a:lnTo>
                  <a:pt x="83365" y="19182"/>
                </a:lnTo>
                <a:lnTo>
                  <a:pt x="81806" y="18945"/>
                </a:lnTo>
                <a:lnTo>
                  <a:pt x="80258" y="18682"/>
                </a:lnTo>
                <a:lnTo>
                  <a:pt x="78698" y="18408"/>
                </a:lnTo>
                <a:lnTo>
                  <a:pt x="77138" y="18121"/>
                </a:lnTo>
                <a:lnTo>
                  <a:pt x="75591" y="17821"/>
                </a:lnTo>
                <a:lnTo>
                  <a:pt x="74043" y="17497"/>
                </a:lnTo>
                <a:lnTo>
                  <a:pt x="72483" y="17172"/>
                </a:lnTo>
                <a:lnTo>
                  <a:pt x="70936" y="16823"/>
                </a:lnTo>
                <a:lnTo>
                  <a:pt x="69388" y="16474"/>
                </a:lnTo>
                <a:lnTo>
                  <a:pt x="67841" y="16112"/>
                </a:lnTo>
                <a:lnTo>
                  <a:pt x="66306" y="15737"/>
                </a:lnTo>
                <a:lnTo>
                  <a:pt x="64758" y="15350"/>
                </a:lnTo>
                <a:lnTo>
                  <a:pt x="61663" y="14564"/>
                </a:lnTo>
                <a:lnTo>
                  <a:pt x="58581" y="13740"/>
                </a:lnTo>
                <a:lnTo>
                  <a:pt x="55511" y="12917"/>
                </a:lnTo>
                <a:lnTo>
                  <a:pt x="52428" y="12068"/>
                </a:lnTo>
                <a:lnTo>
                  <a:pt x="49346" y="11207"/>
                </a:lnTo>
                <a:lnTo>
                  <a:pt x="46276" y="10358"/>
                </a:lnTo>
                <a:lnTo>
                  <a:pt x="43205" y="9510"/>
                </a:lnTo>
                <a:lnTo>
                  <a:pt x="40123" y="8686"/>
                </a:lnTo>
                <a:lnTo>
                  <a:pt x="37053" y="7875"/>
                </a:lnTo>
                <a:lnTo>
                  <a:pt x="35518" y="7476"/>
                </a:lnTo>
                <a:lnTo>
                  <a:pt x="33983" y="7089"/>
                </a:lnTo>
                <a:lnTo>
                  <a:pt x="32448" y="6702"/>
                </a:lnTo>
                <a:lnTo>
                  <a:pt x="30900" y="6328"/>
                </a:lnTo>
                <a:lnTo>
                  <a:pt x="29365" y="5966"/>
                </a:lnTo>
                <a:lnTo>
                  <a:pt x="27830" y="5616"/>
                </a:lnTo>
                <a:lnTo>
                  <a:pt x="26283" y="5279"/>
                </a:lnTo>
                <a:lnTo>
                  <a:pt x="24748" y="4955"/>
                </a:lnTo>
                <a:lnTo>
                  <a:pt x="23213" y="4630"/>
                </a:lnTo>
                <a:lnTo>
                  <a:pt x="21665" y="4331"/>
                </a:lnTo>
                <a:lnTo>
                  <a:pt x="20130" y="4044"/>
                </a:lnTo>
                <a:lnTo>
                  <a:pt x="18583" y="3782"/>
                </a:lnTo>
                <a:lnTo>
                  <a:pt x="17035" y="3520"/>
                </a:lnTo>
                <a:lnTo>
                  <a:pt x="15500" y="3282"/>
                </a:lnTo>
                <a:lnTo>
                  <a:pt x="13953" y="3070"/>
                </a:lnTo>
                <a:lnTo>
                  <a:pt x="12405" y="2871"/>
                </a:lnTo>
                <a:lnTo>
                  <a:pt x="10858" y="2683"/>
                </a:lnTo>
                <a:lnTo>
                  <a:pt x="9310" y="2521"/>
                </a:lnTo>
                <a:lnTo>
                  <a:pt x="7763" y="2384"/>
                </a:lnTo>
                <a:lnTo>
                  <a:pt x="6215" y="2272"/>
                </a:lnTo>
                <a:lnTo>
                  <a:pt x="4655" y="2172"/>
                </a:lnTo>
                <a:lnTo>
                  <a:pt x="3108" y="2109"/>
                </a:lnTo>
                <a:lnTo>
                  <a:pt x="1548" y="2059"/>
                </a:lnTo>
                <a:lnTo>
                  <a:pt x="0" y="2034"/>
                </a:lnTo>
                <a:lnTo>
                  <a:pt x="0" y="39549"/>
                </a:lnTo>
                <a:lnTo>
                  <a:pt x="208775" y="39549"/>
                </a:lnTo>
                <a:lnTo>
                  <a:pt x="208775" y="874"/>
                </a:lnTo>
                <a:lnTo>
                  <a:pt x="208126" y="762"/>
                </a:lnTo>
                <a:lnTo>
                  <a:pt x="207477" y="662"/>
                </a:lnTo>
                <a:lnTo>
                  <a:pt x="206816" y="562"/>
                </a:lnTo>
                <a:lnTo>
                  <a:pt x="206142" y="475"/>
                </a:lnTo>
                <a:lnTo>
                  <a:pt x="205468" y="400"/>
                </a:lnTo>
                <a:lnTo>
                  <a:pt x="204806" y="325"/>
                </a:lnTo>
                <a:lnTo>
                  <a:pt x="203459" y="212"/>
                </a:lnTo>
                <a:lnTo>
                  <a:pt x="202473" y="138"/>
                </a:lnTo>
                <a:lnTo>
                  <a:pt x="201474" y="88"/>
                </a:lnTo>
                <a:lnTo>
                  <a:pt x="200488" y="38"/>
                </a:lnTo>
                <a:lnTo>
                  <a:pt x="199490" y="13"/>
                </a:lnTo>
                <a:lnTo>
                  <a:pt x="1985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flipH="1">
            <a:off x="-38789" y="3521701"/>
            <a:ext cx="10160632" cy="1840459"/>
          </a:xfrm>
          <a:custGeom>
            <a:rect b="b" l="l" r="r" t="t"/>
            <a:pathLst>
              <a:path extrusionOk="0" h="37078" w="204707">
                <a:moveTo>
                  <a:pt x="142956" y="0"/>
                </a:moveTo>
                <a:lnTo>
                  <a:pt x="141746" y="13"/>
                </a:lnTo>
                <a:lnTo>
                  <a:pt x="140535" y="38"/>
                </a:lnTo>
                <a:lnTo>
                  <a:pt x="139337" y="75"/>
                </a:lnTo>
                <a:lnTo>
                  <a:pt x="138127" y="112"/>
                </a:lnTo>
                <a:lnTo>
                  <a:pt x="136929" y="162"/>
                </a:lnTo>
                <a:lnTo>
                  <a:pt x="135718" y="225"/>
                </a:lnTo>
                <a:lnTo>
                  <a:pt x="134520" y="300"/>
                </a:lnTo>
                <a:lnTo>
                  <a:pt x="133322" y="374"/>
                </a:lnTo>
                <a:lnTo>
                  <a:pt x="132111" y="462"/>
                </a:lnTo>
                <a:lnTo>
                  <a:pt x="130913" y="562"/>
                </a:lnTo>
                <a:lnTo>
                  <a:pt x="129715" y="662"/>
                </a:lnTo>
                <a:lnTo>
                  <a:pt x="128517" y="774"/>
                </a:lnTo>
                <a:lnTo>
                  <a:pt x="127319" y="899"/>
                </a:lnTo>
                <a:lnTo>
                  <a:pt x="126121" y="1036"/>
                </a:lnTo>
                <a:lnTo>
                  <a:pt x="124923" y="1173"/>
                </a:lnTo>
                <a:lnTo>
                  <a:pt x="123725" y="1323"/>
                </a:lnTo>
                <a:lnTo>
                  <a:pt x="122527" y="1485"/>
                </a:lnTo>
                <a:lnTo>
                  <a:pt x="121329" y="1647"/>
                </a:lnTo>
                <a:lnTo>
                  <a:pt x="120131" y="1822"/>
                </a:lnTo>
                <a:lnTo>
                  <a:pt x="118945" y="2009"/>
                </a:lnTo>
                <a:lnTo>
                  <a:pt x="117747" y="2197"/>
                </a:lnTo>
                <a:lnTo>
                  <a:pt x="116562" y="2396"/>
                </a:lnTo>
                <a:lnTo>
                  <a:pt x="115376" y="2608"/>
                </a:lnTo>
                <a:lnTo>
                  <a:pt x="114190" y="2821"/>
                </a:lnTo>
                <a:lnTo>
                  <a:pt x="112992" y="3045"/>
                </a:lnTo>
                <a:lnTo>
                  <a:pt x="111807" y="3270"/>
                </a:lnTo>
                <a:lnTo>
                  <a:pt x="110621" y="3507"/>
                </a:lnTo>
                <a:lnTo>
                  <a:pt x="109448" y="3756"/>
                </a:lnTo>
                <a:lnTo>
                  <a:pt x="108263" y="4006"/>
                </a:lnTo>
                <a:lnTo>
                  <a:pt x="107077" y="4268"/>
                </a:lnTo>
                <a:lnTo>
                  <a:pt x="105904" y="4543"/>
                </a:lnTo>
                <a:lnTo>
                  <a:pt x="104731" y="4817"/>
                </a:lnTo>
                <a:lnTo>
                  <a:pt x="102372" y="5391"/>
                </a:lnTo>
                <a:lnTo>
                  <a:pt x="100038" y="5990"/>
                </a:lnTo>
                <a:lnTo>
                  <a:pt x="97692" y="6627"/>
                </a:lnTo>
                <a:lnTo>
                  <a:pt x="95371" y="7276"/>
                </a:lnTo>
                <a:lnTo>
                  <a:pt x="93050" y="7962"/>
                </a:lnTo>
                <a:lnTo>
                  <a:pt x="90728" y="8673"/>
                </a:lnTo>
                <a:lnTo>
                  <a:pt x="88432" y="9410"/>
                </a:lnTo>
                <a:lnTo>
                  <a:pt x="86123" y="10171"/>
                </a:lnTo>
                <a:lnTo>
                  <a:pt x="83840" y="10957"/>
                </a:lnTo>
                <a:lnTo>
                  <a:pt x="81556" y="11768"/>
                </a:lnTo>
                <a:lnTo>
                  <a:pt x="79297" y="12605"/>
                </a:lnTo>
                <a:lnTo>
                  <a:pt x="77026" y="13466"/>
                </a:lnTo>
                <a:lnTo>
                  <a:pt x="74779" y="14352"/>
                </a:lnTo>
                <a:lnTo>
                  <a:pt x="72321" y="15338"/>
                </a:lnTo>
                <a:lnTo>
                  <a:pt x="69862" y="16349"/>
                </a:lnTo>
                <a:lnTo>
                  <a:pt x="67416" y="17384"/>
                </a:lnTo>
                <a:lnTo>
                  <a:pt x="64970" y="18420"/>
                </a:lnTo>
                <a:lnTo>
                  <a:pt x="60091" y="20517"/>
                </a:lnTo>
                <a:lnTo>
                  <a:pt x="57644" y="21565"/>
                </a:lnTo>
                <a:lnTo>
                  <a:pt x="55198" y="22588"/>
                </a:lnTo>
                <a:lnTo>
                  <a:pt x="52752" y="23612"/>
                </a:lnTo>
                <a:lnTo>
                  <a:pt x="50294" y="24610"/>
                </a:lnTo>
                <a:lnTo>
                  <a:pt x="47835" y="25584"/>
                </a:lnTo>
                <a:lnTo>
                  <a:pt x="46600" y="26070"/>
                </a:lnTo>
                <a:lnTo>
                  <a:pt x="45352" y="26532"/>
                </a:lnTo>
                <a:lnTo>
                  <a:pt x="44116" y="26994"/>
                </a:lnTo>
                <a:lnTo>
                  <a:pt x="42868" y="27443"/>
                </a:lnTo>
                <a:lnTo>
                  <a:pt x="41620" y="27892"/>
                </a:lnTo>
                <a:lnTo>
                  <a:pt x="40360" y="28317"/>
                </a:lnTo>
                <a:lnTo>
                  <a:pt x="39112" y="28741"/>
                </a:lnTo>
                <a:lnTo>
                  <a:pt x="37839" y="29140"/>
                </a:lnTo>
                <a:lnTo>
                  <a:pt x="36579" y="29540"/>
                </a:lnTo>
                <a:lnTo>
                  <a:pt x="35306" y="29914"/>
                </a:lnTo>
                <a:lnTo>
                  <a:pt x="34232" y="30226"/>
                </a:lnTo>
                <a:lnTo>
                  <a:pt x="33147" y="30525"/>
                </a:lnTo>
                <a:lnTo>
                  <a:pt x="32061" y="30813"/>
                </a:lnTo>
                <a:lnTo>
                  <a:pt x="30975" y="31087"/>
                </a:lnTo>
                <a:lnTo>
                  <a:pt x="29889" y="31349"/>
                </a:lnTo>
                <a:lnTo>
                  <a:pt x="28791" y="31611"/>
                </a:lnTo>
                <a:lnTo>
                  <a:pt x="27693" y="31848"/>
                </a:lnTo>
                <a:lnTo>
                  <a:pt x="26582" y="32073"/>
                </a:lnTo>
                <a:lnTo>
                  <a:pt x="25484" y="32285"/>
                </a:lnTo>
                <a:lnTo>
                  <a:pt x="24373" y="32485"/>
                </a:lnTo>
                <a:lnTo>
                  <a:pt x="23263" y="32672"/>
                </a:lnTo>
                <a:lnTo>
                  <a:pt x="22152" y="32834"/>
                </a:lnTo>
                <a:lnTo>
                  <a:pt x="21029" y="32996"/>
                </a:lnTo>
                <a:lnTo>
                  <a:pt x="19918" y="33134"/>
                </a:lnTo>
                <a:lnTo>
                  <a:pt x="18807" y="33259"/>
                </a:lnTo>
                <a:lnTo>
                  <a:pt x="17684" y="33358"/>
                </a:lnTo>
                <a:lnTo>
                  <a:pt x="16573" y="33446"/>
                </a:lnTo>
                <a:lnTo>
                  <a:pt x="15450" y="33521"/>
                </a:lnTo>
                <a:lnTo>
                  <a:pt x="14340" y="33583"/>
                </a:lnTo>
                <a:lnTo>
                  <a:pt x="13216" y="33620"/>
                </a:lnTo>
                <a:lnTo>
                  <a:pt x="12106" y="33633"/>
                </a:lnTo>
                <a:lnTo>
                  <a:pt x="10995" y="33645"/>
                </a:lnTo>
                <a:lnTo>
                  <a:pt x="9884" y="33620"/>
                </a:lnTo>
                <a:lnTo>
                  <a:pt x="8774" y="33583"/>
                </a:lnTo>
                <a:lnTo>
                  <a:pt x="7663" y="33533"/>
                </a:lnTo>
                <a:lnTo>
                  <a:pt x="6552" y="33446"/>
                </a:lnTo>
                <a:lnTo>
                  <a:pt x="5454" y="33358"/>
                </a:lnTo>
                <a:lnTo>
                  <a:pt x="4356" y="33234"/>
                </a:lnTo>
                <a:lnTo>
                  <a:pt x="3258" y="33096"/>
                </a:lnTo>
                <a:lnTo>
                  <a:pt x="2172" y="32934"/>
                </a:lnTo>
                <a:lnTo>
                  <a:pt x="1086" y="32747"/>
                </a:lnTo>
                <a:lnTo>
                  <a:pt x="0" y="32547"/>
                </a:lnTo>
                <a:lnTo>
                  <a:pt x="0" y="37077"/>
                </a:lnTo>
                <a:lnTo>
                  <a:pt x="204706" y="37077"/>
                </a:lnTo>
                <a:lnTo>
                  <a:pt x="204706" y="14364"/>
                </a:lnTo>
                <a:lnTo>
                  <a:pt x="203122" y="13553"/>
                </a:lnTo>
                <a:lnTo>
                  <a:pt x="201512" y="12767"/>
                </a:lnTo>
                <a:lnTo>
                  <a:pt x="199902" y="12006"/>
                </a:lnTo>
                <a:lnTo>
                  <a:pt x="198279" y="11257"/>
                </a:lnTo>
                <a:lnTo>
                  <a:pt x="196645" y="10545"/>
                </a:lnTo>
                <a:lnTo>
                  <a:pt x="195010" y="9847"/>
                </a:lnTo>
                <a:lnTo>
                  <a:pt x="193362" y="9173"/>
                </a:lnTo>
                <a:lnTo>
                  <a:pt x="191703" y="8536"/>
                </a:lnTo>
                <a:lnTo>
                  <a:pt x="190043" y="7912"/>
                </a:lnTo>
                <a:lnTo>
                  <a:pt x="188370" y="7313"/>
                </a:lnTo>
                <a:lnTo>
                  <a:pt x="186686" y="6739"/>
                </a:lnTo>
                <a:lnTo>
                  <a:pt x="185001" y="6190"/>
                </a:lnTo>
                <a:lnTo>
                  <a:pt x="183304" y="5666"/>
                </a:lnTo>
                <a:lnTo>
                  <a:pt x="181606" y="5167"/>
                </a:lnTo>
                <a:lnTo>
                  <a:pt x="179897" y="4680"/>
                </a:lnTo>
                <a:lnTo>
                  <a:pt x="178187" y="4231"/>
                </a:lnTo>
                <a:lnTo>
                  <a:pt x="176465" y="3794"/>
                </a:lnTo>
                <a:lnTo>
                  <a:pt x="174742" y="3395"/>
                </a:lnTo>
                <a:lnTo>
                  <a:pt x="173008" y="3008"/>
                </a:lnTo>
                <a:lnTo>
                  <a:pt x="171286" y="2646"/>
                </a:lnTo>
                <a:lnTo>
                  <a:pt x="169538" y="2309"/>
                </a:lnTo>
                <a:lnTo>
                  <a:pt x="167804" y="1997"/>
                </a:lnTo>
                <a:lnTo>
                  <a:pt x="166057" y="1710"/>
                </a:lnTo>
                <a:lnTo>
                  <a:pt x="164297" y="1435"/>
                </a:lnTo>
                <a:lnTo>
                  <a:pt x="162550" y="1186"/>
                </a:lnTo>
                <a:lnTo>
                  <a:pt x="160790" y="974"/>
                </a:lnTo>
                <a:lnTo>
                  <a:pt x="159030" y="774"/>
                </a:lnTo>
                <a:lnTo>
                  <a:pt x="157258" y="599"/>
                </a:lnTo>
                <a:lnTo>
                  <a:pt x="155499" y="437"/>
                </a:lnTo>
                <a:lnTo>
                  <a:pt x="153726" y="312"/>
                </a:lnTo>
                <a:lnTo>
                  <a:pt x="151954" y="200"/>
                </a:lnTo>
                <a:lnTo>
                  <a:pt x="150195" y="125"/>
                </a:lnTo>
                <a:lnTo>
                  <a:pt x="148984" y="75"/>
                </a:lnTo>
                <a:lnTo>
                  <a:pt x="147774" y="38"/>
                </a:lnTo>
                <a:lnTo>
                  <a:pt x="146563" y="13"/>
                </a:lnTo>
                <a:lnTo>
                  <a:pt x="14536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7"/>
          <p:cNvSpPr txBox="1"/>
          <p:nvPr>
            <p:ph idx="1" type="subTitle"/>
          </p:nvPr>
        </p:nvSpPr>
        <p:spPr>
          <a:xfrm>
            <a:off x="723900" y="1557625"/>
            <a:ext cx="3436800" cy="241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Arial"/>
              <a:buAutoNum type="arabicPeriod"/>
              <a:defRPr sz="1400"/>
            </a:lvl1pPr>
            <a:lvl2pPr lvl="1" rtl="0">
              <a:spcBef>
                <a:spcPts val="1600"/>
              </a:spcBef>
              <a:spcAft>
                <a:spcPts val="0"/>
              </a:spcAft>
              <a:buClr>
                <a:schemeClr val="dk1"/>
              </a:buClr>
              <a:buSzPts val="1400"/>
              <a:buFont typeface="Arial"/>
              <a:buAutoNum type="alphaLcPeriod"/>
              <a:defRPr/>
            </a:lvl2pPr>
            <a:lvl3pPr lvl="2" rtl="0">
              <a:spcBef>
                <a:spcPts val="1600"/>
              </a:spcBef>
              <a:spcAft>
                <a:spcPts val="0"/>
              </a:spcAft>
              <a:buClr>
                <a:schemeClr val="dk1"/>
              </a:buClr>
              <a:buSzPts val="1400"/>
              <a:buFont typeface="Arial"/>
              <a:buAutoNum type="romanLcPeriod"/>
              <a:defRPr/>
            </a:lvl3pPr>
            <a:lvl4pPr lvl="3" rtl="0">
              <a:spcBef>
                <a:spcPts val="1600"/>
              </a:spcBef>
              <a:spcAft>
                <a:spcPts val="0"/>
              </a:spcAft>
              <a:buClr>
                <a:schemeClr val="dk1"/>
              </a:buClr>
              <a:buSzPts val="1400"/>
              <a:buFont typeface="Arial"/>
              <a:buAutoNum type="arabicPeriod"/>
              <a:defRPr/>
            </a:lvl4pPr>
            <a:lvl5pPr lvl="4" rtl="0">
              <a:spcBef>
                <a:spcPts val="1600"/>
              </a:spcBef>
              <a:spcAft>
                <a:spcPts val="0"/>
              </a:spcAft>
              <a:buClr>
                <a:schemeClr val="dk1"/>
              </a:buClr>
              <a:buSzPts val="1400"/>
              <a:buFont typeface="Arial"/>
              <a:buAutoNum type="alphaLcPeriod"/>
              <a:defRPr/>
            </a:lvl5pPr>
            <a:lvl6pPr lvl="5" rtl="0">
              <a:spcBef>
                <a:spcPts val="1600"/>
              </a:spcBef>
              <a:spcAft>
                <a:spcPts val="0"/>
              </a:spcAft>
              <a:buClr>
                <a:schemeClr val="dk1"/>
              </a:buClr>
              <a:buSzPts val="1400"/>
              <a:buFont typeface="Arial"/>
              <a:buAutoNum type="romanLcPeriod"/>
              <a:defRPr/>
            </a:lvl6pPr>
            <a:lvl7pPr lvl="6" rtl="0">
              <a:spcBef>
                <a:spcPts val="1600"/>
              </a:spcBef>
              <a:spcAft>
                <a:spcPts val="0"/>
              </a:spcAft>
              <a:buClr>
                <a:schemeClr val="dk1"/>
              </a:buClr>
              <a:buSzPts val="1400"/>
              <a:buFont typeface="Arial"/>
              <a:buAutoNum type="arabicPeriod"/>
              <a:defRPr/>
            </a:lvl7pPr>
            <a:lvl8pPr lvl="7" rtl="0">
              <a:spcBef>
                <a:spcPts val="1600"/>
              </a:spcBef>
              <a:spcAft>
                <a:spcPts val="0"/>
              </a:spcAft>
              <a:buClr>
                <a:schemeClr val="dk1"/>
              </a:buClr>
              <a:buSzPts val="1400"/>
              <a:buFont typeface="Arial"/>
              <a:buAutoNum type="alphaLcPeriod"/>
              <a:defRPr/>
            </a:lvl8pPr>
            <a:lvl9pPr lvl="8" rtl="0">
              <a:spcBef>
                <a:spcPts val="1600"/>
              </a:spcBef>
              <a:spcAft>
                <a:spcPts val="1600"/>
              </a:spcAft>
              <a:buClr>
                <a:schemeClr val="dk1"/>
              </a:buClr>
              <a:buSzPts val="1400"/>
              <a:buFont typeface="Arial"/>
              <a:buAutoNum type="romanLcPeriod"/>
              <a:defRPr/>
            </a:lvl9pPr>
          </a:lstStyle>
          <a:p/>
        </p:txBody>
      </p:sp>
      <p:sp>
        <p:nvSpPr>
          <p:cNvPr id="37" name="Google Shape;37;p7"/>
          <p:cNvSpPr/>
          <p:nvPr/>
        </p:nvSpPr>
        <p:spPr>
          <a:xfrm flipH="1">
            <a:off x="-2034149" y="3206225"/>
            <a:ext cx="6049519" cy="3234165"/>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flipH="1">
            <a:off x="-1657202" y="3863466"/>
            <a:ext cx="4874649" cy="3502634"/>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p:nvPr/>
        </p:nvSpPr>
        <p:spPr>
          <a:xfrm flipH="1" rot="10800000">
            <a:off x="2658617" y="-1"/>
            <a:ext cx="6485384" cy="2566085"/>
          </a:xfrm>
          <a:custGeom>
            <a:rect b="b" l="l" r="r" t="t"/>
            <a:pathLst>
              <a:path extrusionOk="0" h="26222" w="70099">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a:off x="-83" y="2577424"/>
            <a:ext cx="6485384" cy="2566085"/>
          </a:xfrm>
          <a:custGeom>
            <a:rect b="b" l="l" r="r" t="t"/>
            <a:pathLst>
              <a:path extrusionOk="0" h="26222" w="70099">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ctrTitle"/>
          </p:nvPr>
        </p:nvSpPr>
        <p:spPr>
          <a:xfrm>
            <a:off x="1347750" y="1440000"/>
            <a:ext cx="6448500" cy="22635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Clr>
                <a:schemeClr val="dk2"/>
              </a:buClr>
              <a:buSzPts val="9000"/>
              <a:buNone/>
              <a:defRPr sz="9000">
                <a:solidFill>
                  <a:schemeClr val="accent6"/>
                </a:solidFill>
              </a:defRPr>
            </a:lvl1pPr>
            <a:lvl2pPr lvl="1" rtl="0" algn="ctr">
              <a:spcBef>
                <a:spcPts val="0"/>
              </a:spcBef>
              <a:spcAft>
                <a:spcPts val="0"/>
              </a:spcAft>
              <a:buClr>
                <a:schemeClr val="dk2"/>
              </a:buClr>
              <a:buSzPts val="9000"/>
              <a:buNone/>
              <a:defRPr sz="9000">
                <a:solidFill>
                  <a:schemeClr val="dk2"/>
                </a:solidFill>
              </a:defRPr>
            </a:lvl2pPr>
            <a:lvl3pPr lvl="2" rtl="0" algn="ctr">
              <a:spcBef>
                <a:spcPts val="0"/>
              </a:spcBef>
              <a:spcAft>
                <a:spcPts val="0"/>
              </a:spcAft>
              <a:buClr>
                <a:schemeClr val="dk2"/>
              </a:buClr>
              <a:buSzPts val="9000"/>
              <a:buNone/>
              <a:defRPr sz="9000">
                <a:solidFill>
                  <a:schemeClr val="dk2"/>
                </a:solidFill>
              </a:defRPr>
            </a:lvl3pPr>
            <a:lvl4pPr lvl="3" rtl="0" algn="ctr">
              <a:spcBef>
                <a:spcPts val="0"/>
              </a:spcBef>
              <a:spcAft>
                <a:spcPts val="0"/>
              </a:spcAft>
              <a:buClr>
                <a:schemeClr val="dk2"/>
              </a:buClr>
              <a:buSzPts val="9000"/>
              <a:buNone/>
              <a:defRPr sz="9000">
                <a:solidFill>
                  <a:schemeClr val="dk2"/>
                </a:solidFill>
              </a:defRPr>
            </a:lvl4pPr>
            <a:lvl5pPr lvl="4" rtl="0" algn="ctr">
              <a:spcBef>
                <a:spcPts val="0"/>
              </a:spcBef>
              <a:spcAft>
                <a:spcPts val="0"/>
              </a:spcAft>
              <a:buClr>
                <a:schemeClr val="dk2"/>
              </a:buClr>
              <a:buSzPts val="9000"/>
              <a:buNone/>
              <a:defRPr sz="9000">
                <a:solidFill>
                  <a:schemeClr val="dk2"/>
                </a:solidFill>
              </a:defRPr>
            </a:lvl5pPr>
            <a:lvl6pPr lvl="5" rtl="0" algn="ctr">
              <a:spcBef>
                <a:spcPts val="0"/>
              </a:spcBef>
              <a:spcAft>
                <a:spcPts val="0"/>
              </a:spcAft>
              <a:buClr>
                <a:schemeClr val="dk2"/>
              </a:buClr>
              <a:buSzPts val="9000"/>
              <a:buNone/>
              <a:defRPr sz="9000">
                <a:solidFill>
                  <a:schemeClr val="dk2"/>
                </a:solidFill>
              </a:defRPr>
            </a:lvl6pPr>
            <a:lvl7pPr lvl="6" rtl="0" algn="ctr">
              <a:spcBef>
                <a:spcPts val="0"/>
              </a:spcBef>
              <a:spcAft>
                <a:spcPts val="0"/>
              </a:spcAft>
              <a:buClr>
                <a:schemeClr val="dk2"/>
              </a:buClr>
              <a:buSzPts val="9000"/>
              <a:buNone/>
              <a:defRPr sz="9000">
                <a:solidFill>
                  <a:schemeClr val="dk2"/>
                </a:solidFill>
              </a:defRPr>
            </a:lvl7pPr>
            <a:lvl8pPr lvl="7" rtl="0" algn="ctr">
              <a:spcBef>
                <a:spcPts val="0"/>
              </a:spcBef>
              <a:spcAft>
                <a:spcPts val="0"/>
              </a:spcAft>
              <a:buClr>
                <a:schemeClr val="dk2"/>
              </a:buClr>
              <a:buSzPts val="9000"/>
              <a:buNone/>
              <a:defRPr sz="9000">
                <a:solidFill>
                  <a:schemeClr val="dk2"/>
                </a:solidFill>
              </a:defRPr>
            </a:lvl8pPr>
            <a:lvl9pPr lvl="8" rtl="0" algn="ctr">
              <a:spcBef>
                <a:spcPts val="0"/>
              </a:spcBef>
              <a:spcAft>
                <a:spcPts val="0"/>
              </a:spcAft>
              <a:buClr>
                <a:schemeClr val="dk2"/>
              </a:buClr>
              <a:buSzPts val="9000"/>
              <a:buNone/>
              <a:defRPr sz="9000">
                <a:solidFill>
                  <a:schemeClr val="dk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9"/>
          <p:cNvSpPr/>
          <p:nvPr/>
        </p:nvSpPr>
        <p:spPr>
          <a:xfrm flipH="1" rot="10800000">
            <a:off x="4542425" y="-381013"/>
            <a:ext cx="7021108" cy="3753613"/>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flipH="1" rot="10800000">
            <a:off x="5468505" y="-1455425"/>
            <a:ext cx="5657624" cy="4065224"/>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idx="1" type="subTitle"/>
          </p:nvPr>
        </p:nvSpPr>
        <p:spPr>
          <a:xfrm>
            <a:off x="5244000" y="3556275"/>
            <a:ext cx="3180000" cy="10443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type="ctrTitle"/>
          </p:nvPr>
        </p:nvSpPr>
        <p:spPr>
          <a:xfrm>
            <a:off x="5533650" y="2986150"/>
            <a:ext cx="2886300" cy="1614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200"/>
              <a:buNone/>
              <a:defRPr b="1">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0" name="Google Shape;50;p10"/>
          <p:cNvSpPr/>
          <p:nvPr/>
        </p:nvSpPr>
        <p:spPr>
          <a:xfrm rot="10800000">
            <a:off x="12" y="-1"/>
            <a:ext cx="4398887" cy="1740551"/>
          </a:xfrm>
          <a:custGeom>
            <a:rect b="b" l="l" r="r" t="t"/>
            <a:pathLst>
              <a:path extrusionOk="0" h="26222" w="70099">
                <a:moveTo>
                  <a:pt x="70099" y="0"/>
                </a:moveTo>
                <a:lnTo>
                  <a:pt x="68375" y="1943"/>
                </a:lnTo>
                <a:lnTo>
                  <a:pt x="67524" y="2903"/>
                </a:lnTo>
                <a:lnTo>
                  <a:pt x="66651" y="3841"/>
                </a:lnTo>
                <a:lnTo>
                  <a:pt x="66171" y="4343"/>
                </a:lnTo>
                <a:lnTo>
                  <a:pt x="65691" y="4845"/>
                </a:lnTo>
                <a:lnTo>
                  <a:pt x="65200" y="5336"/>
                </a:lnTo>
                <a:lnTo>
                  <a:pt x="64698" y="5827"/>
                </a:lnTo>
                <a:lnTo>
                  <a:pt x="64196" y="6307"/>
                </a:lnTo>
                <a:lnTo>
                  <a:pt x="63683" y="6788"/>
                </a:lnTo>
                <a:lnTo>
                  <a:pt x="63159" y="7257"/>
                </a:lnTo>
                <a:lnTo>
                  <a:pt x="62635" y="7715"/>
                </a:lnTo>
                <a:lnTo>
                  <a:pt x="62101" y="8152"/>
                </a:lnTo>
                <a:lnTo>
                  <a:pt x="61566" y="8588"/>
                </a:lnTo>
                <a:lnTo>
                  <a:pt x="61009" y="9014"/>
                </a:lnTo>
                <a:lnTo>
                  <a:pt x="60453" y="9428"/>
                </a:lnTo>
                <a:lnTo>
                  <a:pt x="59875" y="9821"/>
                </a:lnTo>
                <a:lnTo>
                  <a:pt x="59296" y="10203"/>
                </a:lnTo>
                <a:lnTo>
                  <a:pt x="58707" y="10563"/>
                </a:lnTo>
                <a:lnTo>
                  <a:pt x="58107" y="10912"/>
                </a:lnTo>
                <a:lnTo>
                  <a:pt x="57529" y="11229"/>
                </a:lnTo>
                <a:lnTo>
                  <a:pt x="56939" y="11523"/>
                </a:lnTo>
                <a:lnTo>
                  <a:pt x="56339" y="11807"/>
                </a:lnTo>
                <a:lnTo>
                  <a:pt x="55739" y="12069"/>
                </a:lnTo>
                <a:lnTo>
                  <a:pt x="55128" y="12320"/>
                </a:lnTo>
                <a:lnTo>
                  <a:pt x="54517" y="12549"/>
                </a:lnTo>
                <a:lnTo>
                  <a:pt x="53895" y="12778"/>
                </a:lnTo>
                <a:lnTo>
                  <a:pt x="53262" y="12986"/>
                </a:lnTo>
                <a:lnTo>
                  <a:pt x="52640" y="13182"/>
                </a:lnTo>
                <a:lnTo>
                  <a:pt x="51996" y="13357"/>
                </a:lnTo>
                <a:lnTo>
                  <a:pt x="51363" y="13531"/>
                </a:lnTo>
                <a:lnTo>
                  <a:pt x="50719" y="13684"/>
                </a:lnTo>
                <a:lnTo>
                  <a:pt x="50076" y="13826"/>
                </a:lnTo>
                <a:lnTo>
                  <a:pt x="49421" y="13968"/>
                </a:lnTo>
                <a:lnTo>
                  <a:pt x="48777" y="14088"/>
                </a:lnTo>
                <a:lnTo>
                  <a:pt x="48122" y="14208"/>
                </a:lnTo>
                <a:lnTo>
                  <a:pt x="47042" y="14371"/>
                </a:lnTo>
                <a:lnTo>
                  <a:pt x="45951" y="14524"/>
                </a:lnTo>
                <a:lnTo>
                  <a:pt x="44860" y="14655"/>
                </a:lnTo>
                <a:lnTo>
                  <a:pt x="43758" y="14753"/>
                </a:lnTo>
                <a:lnTo>
                  <a:pt x="42666" y="14851"/>
                </a:lnTo>
                <a:lnTo>
                  <a:pt x="41564" y="14917"/>
                </a:lnTo>
                <a:lnTo>
                  <a:pt x="40462" y="14971"/>
                </a:lnTo>
                <a:lnTo>
                  <a:pt x="39360" y="15026"/>
                </a:lnTo>
                <a:lnTo>
                  <a:pt x="38258" y="15059"/>
                </a:lnTo>
                <a:lnTo>
                  <a:pt x="37156" y="15081"/>
                </a:lnTo>
                <a:lnTo>
                  <a:pt x="34941" y="15113"/>
                </a:lnTo>
                <a:lnTo>
                  <a:pt x="30511" y="15146"/>
                </a:lnTo>
                <a:lnTo>
                  <a:pt x="28306" y="15179"/>
                </a:lnTo>
                <a:lnTo>
                  <a:pt x="27204" y="15201"/>
                </a:lnTo>
                <a:lnTo>
                  <a:pt x="26102" y="15233"/>
                </a:lnTo>
                <a:lnTo>
                  <a:pt x="25000" y="15277"/>
                </a:lnTo>
                <a:lnTo>
                  <a:pt x="23909" y="15332"/>
                </a:lnTo>
                <a:lnTo>
                  <a:pt x="22807" y="15397"/>
                </a:lnTo>
                <a:lnTo>
                  <a:pt x="21716" y="15484"/>
                </a:lnTo>
                <a:lnTo>
                  <a:pt x="20624" y="15593"/>
                </a:lnTo>
                <a:lnTo>
                  <a:pt x="19544" y="15713"/>
                </a:lnTo>
                <a:lnTo>
                  <a:pt x="18453" y="15855"/>
                </a:lnTo>
                <a:lnTo>
                  <a:pt x="17384" y="16030"/>
                </a:lnTo>
                <a:lnTo>
                  <a:pt x="16838" y="16117"/>
                </a:lnTo>
                <a:lnTo>
                  <a:pt x="16303" y="16215"/>
                </a:lnTo>
                <a:lnTo>
                  <a:pt x="15769" y="16325"/>
                </a:lnTo>
                <a:lnTo>
                  <a:pt x="15234" y="16445"/>
                </a:lnTo>
                <a:lnTo>
                  <a:pt x="14699" y="16565"/>
                </a:lnTo>
                <a:lnTo>
                  <a:pt x="14165" y="16685"/>
                </a:lnTo>
                <a:lnTo>
                  <a:pt x="13630" y="16826"/>
                </a:lnTo>
                <a:lnTo>
                  <a:pt x="13095" y="16968"/>
                </a:lnTo>
                <a:lnTo>
                  <a:pt x="12495" y="17143"/>
                </a:lnTo>
                <a:lnTo>
                  <a:pt x="11895" y="17328"/>
                </a:lnTo>
                <a:lnTo>
                  <a:pt x="11295" y="17536"/>
                </a:lnTo>
                <a:lnTo>
                  <a:pt x="10695" y="17754"/>
                </a:lnTo>
                <a:lnTo>
                  <a:pt x="10105" y="17994"/>
                </a:lnTo>
                <a:lnTo>
                  <a:pt x="9516" y="18234"/>
                </a:lnTo>
                <a:lnTo>
                  <a:pt x="8938" y="18507"/>
                </a:lnTo>
                <a:lnTo>
                  <a:pt x="8370" y="18780"/>
                </a:lnTo>
                <a:lnTo>
                  <a:pt x="7803" y="19074"/>
                </a:lnTo>
                <a:lnTo>
                  <a:pt x="7246" y="19380"/>
                </a:lnTo>
                <a:lnTo>
                  <a:pt x="6701" y="19696"/>
                </a:lnTo>
                <a:lnTo>
                  <a:pt x="6155" y="20035"/>
                </a:lnTo>
                <a:lnTo>
                  <a:pt x="5631" y="20384"/>
                </a:lnTo>
                <a:lnTo>
                  <a:pt x="5108" y="20744"/>
                </a:lnTo>
                <a:lnTo>
                  <a:pt x="4606" y="21126"/>
                </a:lnTo>
                <a:lnTo>
                  <a:pt x="4115" y="21519"/>
                </a:lnTo>
                <a:lnTo>
                  <a:pt x="3820" y="21759"/>
                </a:lnTo>
                <a:lnTo>
                  <a:pt x="3525" y="22010"/>
                </a:lnTo>
                <a:lnTo>
                  <a:pt x="3242" y="22272"/>
                </a:lnTo>
                <a:lnTo>
                  <a:pt x="2969" y="22533"/>
                </a:lnTo>
                <a:lnTo>
                  <a:pt x="2696" y="22795"/>
                </a:lnTo>
                <a:lnTo>
                  <a:pt x="2423" y="23068"/>
                </a:lnTo>
                <a:lnTo>
                  <a:pt x="2162" y="23341"/>
                </a:lnTo>
                <a:lnTo>
                  <a:pt x="1911" y="23625"/>
                </a:lnTo>
                <a:lnTo>
                  <a:pt x="1649" y="23919"/>
                </a:lnTo>
                <a:lnTo>
                  <a:pt x="1409" y="24225"/>
                </a:lnTo>
                <a:lnTo>
                  <a:pt x="1158" y="24530"/>
                </a:lnTo>
                <a:lnTo>
                  <a:pt x="918" y="24847"/>
                </a:lnTo>
                <a:lnTo>
                  <a:pt x="688" y="25174"/>
                </a:lnTo>
                <a:lnTo>
                  <a:pt x="448" y="25512"/>
                </a:lnTo>
                <a:lnTo>
                  <a:pt x="219" y="25862"/>
                </a:lnTo>
                <a:lnTo>
                  <a:pt x="1" y="26222"/>
                </a:lnTo>
                <a:lnTo>
                  <a:pt x="70099" y="26222"/>
                </a:lnTo>
                <a:lnTo>
                  <a:pt x="700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p:nvPr/>
        </p:nvSpPr>
        <p:spPr>
          <a:xfrm>
            <a:off x="5466150" y="75"/>
            <a:ext cx="6493965" cy="5143473"/>
          </a:xfrm>
          <a:custGeom>
            <a:rect b="b" l="l" r="r" t="t"/>
            <a:pathLst>
              <a:path extrusionOk="0" h="116599" w="162950">
                <a:moveTo>
                  <a:pt x="109511" y="1"/>
                </a:moveTo>
                <a:lnTo>
                  <a:pt x="108912" y="487"/>
                </a:lnTo>
                <a:lnTo>
                  <a:pt x="108313" y="974"/>
                </a:lnTo>
                <a:lnTo>
                  <a:pt x="107714" y="1473"/>
                </a:lnTo>
                <a:lnTo>
                  <a:pt x="107127" y="1972"/>
                </a:lnTo>
                <a:lnTo>
                  <a:pt x="106553" y="2484"/>
                </a:lnTo>
                <a:lnTo>
                  <a:pt x="105979" y="3008"/>
                </a:lnTo>
                <a:lnTo>
                  <a:pt x="105417" y="3532"/>
                </a:lnTo>
                <a:lnTo>
                  <a:pt x="104856" y="4056"/>
                </a:lnTo>
                <a:lnTo>
                  <a:pt x="104294" y="4606"/>
                </a:lnTo>
                <a:lnTo>
                  <a:pt x="103745" y="5142"/>
                </a:lnTo>
                <a:lnTo>
                  <a:pt x="103208" y="5691"/>
                </a:lnTo>
                <a:lnTo>
                  <a:pt x="102672" y="6253"/>
                </a:lnTo>
                <a:lnTo>
                  <a:pt x="102148" y="6815"/>
                </a:lnTo>
                <a:lnTo>
                  <a:pt x="101624" y="7389"/>
                </a:lnTo>
                <a:lnTo>
                  <a:pt x="101112" y="7963"/>
                </a:lnTo>
                <a:lnTo>
                  <a:pt x="100600" y="8549"/>
                </a:lnTo>
                <a:lnTo>
                  <a:pt x="100101" y="9136"/>
                </a:lnTo>
                <a:lnTo>
                  <a:pt x="99602" y="9735"/>
                </a:lnTo>
                <a:lnTo>
                  <a:pt x="99115" y="10334"/>
                </a:lnTo>
                <a:lnTo>
                  <a:pt x="98641" y="10933"/>
                </a:lnTo>
                <a:lnTo>
                  <a:pt x="98167" y="11544"/>
                </a:lnTo>
                <a:lnTo>
                  <a:pt x="97705" y="12156"/>
                </a:lnTo>
                <a:lnTo>
                  <a:pt x="97243" y="12780"/>
                </a:lnTo>
                <a:lnTo>
                  <a:pt x="96794" y="13404"/>
                </a:lnTo>
                <a:lnTo>
                  <a:pt x="96345" y="14028"/>
                </a:lnTo>
                <a:lnTo>
                  <a:pt x="95908" y="14664"/>
                </a:lnTo>
                <a:lnTo>
                  <a:pt x="95483" y="15301"/>
                </a:lnTo>
                <a:lnTo>
                  <a:pt x="95059" y="15950"/>
                </a:lnTo>
                <a:lnTo>
                  <a:pt x="94647" y="16586"/>
                </a:lnTo>
                <a:lnTo>
                  <a:pt x="94235" y="17235"/>
                </a:lnTo>
                <a:lnTo>
                  <a:pt x="93836" y="17897"/>
                </a:lnTo>
                <a:lnTo>
                  <a:pt x="93449" y="18545"/>
                </a:lnTo>
                <a:lnTo>
                  <a:pt x="92700" y="19831"/>
                </a:lnTo>
                <a:lnTo>
                  <a:pt x="91977" y="21116"/>
                </a:lnTo>
                <a:lnTo>
                  <a:pt x="91240" y="22414"/>
                </a:lnTo>
                <a:lnTo>
                  <a:pt x="90504" y="23700"/>
                </a:lnTo>
                <a:lnTo>
                  <a:pt x="90130" y="24336"/>
                </a:lnTo>
                <a:lnTo>
                  <a:pt x="89743" y="24973"/>
                </a:lnTo>
                <a:lnTo>
                  <a:pt x="89356" y="25609"/>
                </a:lnTo>
                <a:lnTo>
                  <a:pt x="88957" y="26233"/>
                </a:lnTo>
                <a:lnTo>
                  <a:pt x="88545" y="26844"/>
                </a:lnTo>
                <a:lnTo>
                  <a:pt x="88120" y="27456"/>
                </a:lnTo>
                <a:lnTo>
                  <a:pt x="87696" y="28055"/>
                </a:lnTo>
                <a:lnTo>
                  <a:pt x="87247" y="28642"/>
                </a:lnTo>
                <a:lnTo>
                  <a:pt x="86922" y="29041"/>
                </a:lnTo>
                <a:lnTo>
                  <a:pt x="86598" y="29440"/>
                </a:lnTo>
                <a:lnTo>
                  <a:pt x="86261" y="29840"/>
                </a:lnTo>
                <a:lnTo>
                  <a:pt x="85911" y="30226"/>
                </a:lnTo>
                <a:lnTo>
                  <a:pt x="85574" y="30613"/>
                </a:lnTo>
                <a:lnTo>
                  <a:pt x="85213" y="30988"/>
                </a:lnTo>
                <a:lnTo>
                  <a:pt x="84851" y="31362"/>
                </a:lnTo>
                <a:lnTo>
                  <a:pt x="84489" y="31724"/>
                </a:lnTo>
                <a:lnTo>
                  <a:pt x="84127" y="32086"/>
                </a:lnTo>
                <a:lnTo>
                  <a:pt x="83752" y="32435"/>
                </a:lnTo>
                <a:lnTo>
                  <a:pt x="82979" y="33134"/>
                </a:lnTo>
                <a:lnTo>
                  <a:pt x="82192" y="33808"/>
                </a:lnTo>
                <a:lnTo>
                  <a:pt x="81394" y="34470"/>
                </a:lnTo>
                <a:lnTo>
                  <a:pt x="80570" y="35106"/>
                </a:lnTo>
                <a:lnTo>
                  <a:pt x="79734" y="35730"/>
                </a:lnTo>
                <a:lnTo>
                  <a:pt x="78885" y="36329"/>
                </a:lnTo>
                <a:lnTo>
                  <a:pt x="78037" y="36916"/>
                </a:lnTo>
                <a:lnTo>
                  <a:pt x="77163" y="37477"/>
                </a:lnTo>
                <a:lnTo>
                  <a:pt x="76277" y="38026"/>
                </a:lnTo>
                <a:lnTo>
                  <a:pt x="75391" y="38563"/>
                </a:lnTo>
                <a:lnTo>
                  <a:pt x="74492" y="39087"/>
                </a:lnTo>
                <a:lnTo>
                  <a:pt x="73419" y="39686"/>
                </a:lnTo>
                <a:lnTo>
                  <a:pt x="72346" y="40273"/>
                </a:lnTo>
                <a:lnTo>
                  <a:pt x="71260" y="40834"/>
                </a:lnTo>
                <a:lnTo>
                  <a:pt x="70162" y="41383"/>
                </a:lnTo>
                <a:lnTo>
                  <a:pt x="69051" y="41907"/>
                </a:lnTo>
                <a:lnTo>
                  <a:pt x="67928" y="42407"/>
                </a:lnTo>
                <a:lnTo>
                  <a:pt x="66805" y="42893"/>
                </a:lnTo>
                <a:lnTo>
                  <a:pt x="65669" y="43343"/>
                </a:lnTo>
                <a:lnTo>
                  <a:pt x="64521" y="43779"/>
                </a:lnTo>
                <a:lnTo>
                  <a:pt x="63360" y="44191"/>
                </a:lnTo>
                <a:lnTo>
                  <a:pt x="62200" y="44578"/>
                </a:lnTo>
                <a:lnTo>
                  <a:pt x="61027" y="44928"/>
                </a:lnTo>
                <a:lnTo>
                  <a:pt x="59854" y="45252"/>
                </a:lnTo>
                <a:lnTo>
                  <a:pt x="59255" y="45414"/>
                </a:lnTo>
                <a:lnTo>
                  <a:pt x="58668" y="45552"/>
                </a:lnTo>
                <a:lnTo>
                  <a:pt x="58069" y="45701"/>
                </a:lnTo>
                <a:lnTo>
                  <a:pt x="57470" y="45826"/>
                </a:lnTo>
                <a:lnTo>
                  <a:pt x="56871" y="45951"/>
                </a:lnTo>
                <a:lnTo>
                  <a:pt x="56272" y="46063"/>
                </a:lnTo>
                <a:lnTo>
                  <a:pt x="55586" y="46188"/>
                </a:lnTo>
                <a:lnTo>
                  <a:pt x="54912" y="46300"/>
                </a:lnTo>
                <a:lnTo>
                  <a:pt x="54225" y="46413"/>
                </a:lnTo>
                <a:lnTo>
                  <a:pt x="53539" y="46500"/>
                </a:lnTo>
                <a:lnTo>
                  <a:pt x="52166" y="46687"/>
                </a:lnTo>
                <a:lnTo>
                  <a:pt x="50793" y="46837"/>
                </a:lnTo>
                <a:lnTo>
                  <a:pt x="49408" y="46987"/>
                </a:lnTo>
                <a:lnTo>
                  <a:pt x="48035" y="47112"/>
                </a:lnTo>
                <a:lnTo>
                  <a:pt x="46650" y="47249"/>
                </a:lnTo>
                <a:lnTo>
                  <a:pt x="45277" y="47399"/>
                </a:lnTo>
                <a:lnTo>
                  <a:pt x="43904" y="47548"/>
                </a:lnTo>
                <a:lnTo>
                  <a:pt x="42532" y="47723"/>
                </a:lnTo>
                <a:lnTo>
                  <a:pt x="41845" y="47810"/>
                </a:lnTo>
                <a:lnTo>
                  <a:pt x="41171" y="47923"/>
                </a:lnTo>
                <a:lnTo>
                  <a:pt x="40485" y="48035"/>
                </a:lnTo>
                <a:lnTo>
                  <a:pt x="39811" y="48147"/>
                </a:lnTo>
                <a:lnTo>
                  <a:pt x="39137" y="48272"/>
                </a:lnTo>
                <a:lnTo>
                  <a:pt x="38463" y="48422"/>
                </a:lnTo>
                <a:lnTo>
                  <a:pt x="37802" y="48572"/>
                </a:lnTo>
                <a:lnTo>
                  <a:pt x="37128" y="48734"/>
                </a:lnTo>
                <a:lnTo>
                  <a:pt x="36466" y="48909"/>
                </a:lnTo>
                <a:lnTo>
                  <a:pt x="35805" y="49096"/>
                </a:lnTo>
                <a:lnTo>
                  <a:pt x="35144" y="49295"/>
                </a:lnTo>
                <a:lnTo>
                  <a:pt x="34495" y="49520"/>
                </a:lnTo>
                <a:lnTo>
                  <a:pt x="34058" y="49670"/>
                </a:lnTo>
                <a:lnTo>
                  <a:pt x="33621" y="49832"/>
                </a:lnTo>
                <a:lnTo>
                  <a:pt x="33184" y="50007"/>
                </a:lnTo>
                <a:lnTo>
                  <a:pt x="32760" y="50182"/>
                </a:lnTo>
                <a:lnTo>
                  <a:pt x="32336" y="50369"/>
                </a:lnTo>
                <a:lnTo>
                  <a:pt x="31911" y="50568"/>
                </a:lnTo>
                <a:lnTo>
                  <a:pt x="31487" y="50768"/>
                </a:lnTo>
                <a:lnTo>
                  <a:pt x="31075" y="50968"/>
                </a:lnTo>
                <a:lnTo>
                  <a:pt x="30663" y="51192"/>
                </a:lnTo>
                <a:lnTo>
                  <a:pt x="30252" y="51405"/>
                </a:lnTo>
                <a:lnTo>
                  <a:pt x="29852" y="51629"/>
                </a:lnTo>
                <a:lnTo>
                  <a:pt x="29453" y="51866"/>
                </a:lnTo>
                <a:lnTo>
                  <a:pt x="29053" y="52103"/>
                </a:lnTo>
                <a:lnTo>
                  <a:pt x="28654" y="52353"/>
                </a:lnTo>
                <a:lnTo>
                  <a:pt x="27880" y="52865"/>
                </a:lnTo>
                <a:lnTo>
                  <a:pt x="27132" y="53401"/>
                </a:lnTo>
                <a:lnTo>
                  <a:pt x="26383" y="53963"/>
                </a:lnTo>
                <a:lnTo>
                  <a:pt x="25659" y="54549"/>
                </a:lnTo>
                <a:lnTo>
                  <a:pt x="24960" y="55161"/>
                </a:lnTo>
                <a:lnTo>
                  <a:pt x="24274" y="55785"/>
                </a:lnTo>
                <a:lnTo>
                  <a:pt x="23600" y="56434"/>
                </a:lnTo>
                <a:lnTo>
                  <a:pt x="22963" y="57108"/>
                </a:lnTo>
                <a:lnTo>
                  <a:pt x="22339" y="57794"/>
                </a:lnTo>
                <a:lnTo>
                  <a:pt x="21728" y="58506"/>
                </a:lnTo>
                <a:lnTo>
                  <a:pt x="21154" y="59229"/>
                </a:lnTo>
                <a:lnTo>
                  <a:pt x="20592" y="59978"/>
                </a:lnTo>
                <a:lnTo>
                  <a:pt x="20056" y="60739"/>
                </a:lnTo>
                <a:lnTo>
                  <a:pt x="19544" y="61513"/>
                </a:lnTo>
                <a:lnTo>
                  <a:pt x="19057" y="62299"/>
                </a:lnTo>
                <a:lnTo>
                  <a:pt x="18595" y="63111"/>
                </a:lnTo>
                <a:lnTo>
                  <a:pt x="18159" y="63934"/>
                </a:lnTo>
                <a:lnTo>
                  <a:pt x="17759" y="64770"/>
                </a:lnTo>
                <a:lnTo>
                  <a:pt x="17560" y="65182"/>
                </a:lnTo>
                <a:lnTo>
                  <a:pt x="17372" y="65606"/>
                </a:lnTo>
                <a:lnTo>
                  <a:pt x="17198" y="66043"/>
                </a:lnTo>
                <a:lnTo>
                  <a:pt x="17023" y="66468"/>
                </a:lnTo>
                <a:lnTo>
                  <a:pt x="16848" y="66904"/>
                </a:lnTo>
                <a:lnTo>
                  <a:pt x="16698" y="67341"/>
                </a:lnTo>
                <a:lnTo>
                  <a:pt x="16536" y="67778"/>
                </a:lnTo>
                <a:lnTo>
                  <a:pt x="16399" y="68227"/>
                </a:lnTo>
                <a:lnTo>
                  <a:pt x="16262" y="68664"/>
                </a:lnTo>
                <a:lnTo>
                  <a:pt x="16124" y="69113"/>
                </a:lnTo>
                <a:lnTo>
                  <a:pt x="16012" y="69563"/>
                </a:lnTo>
                <a:lnTo>
                  <a:pt x="15900" y="70012"/>
                </a:lnTo>
                <a:lnTo>
                  <a:pt x="15787" y="70461"/>
                </a:lnTo>
                <a:lnTo>
                  <a:pt x="15688" y="70923"/>
                </a:lnTo>
                <a:lnTo>
                  <a:pt x="15525" y="71759"/>
                </a:lnTo>
                <a:lnTo>
                  <a:pt x="15388" y="72608"/>
                </a:lnTo>
                <a:lnTo>
                  <a:pt x="15263" y="73456"/>
                </a:lnTo>
                <a:lnTo>
                  <a:pt x="15176" y="74317"/>
                </a:lnTo>
                <a:lnTo>
                  <a:pt x="15089" y="75178"/>
                </a:lnTo>
                <a:lnTo>
                  <a:pt x="15026" y="76040"/>
                </a:lnTo>
                <a:lnTo>
                  <a:pt x="14976" y="76901"/>
                </a:lnTo>
                <a:lnTo>
                  <a:pt x="14951" y="77762"/>
                </a:lnTo>
                <a:lnTo>
                  <a:pt x="14926" y="78635"/>
                </a:lnTo>
                <a:lnTo>
                  <a:pt x="14914" y="79496"/>
                </a:lnTo>
                <a:lnTo>
                  <a:pt x="14914" y="81244"/>
                </a:lnTo>
                <a:lnTo>
                  <a:pt x="14926" y="82978"/>
                </a:lnTo>
                <a:lnTo>
                  <a:pt x="14939" y="84725"/>
                </a:lnTo>
                <a:lnTo>
                  <a:pt x="14951" y="86473"/>
                </a:lnTo>
                <a:lnTo>
                  <a:pt x="14951" y="87334"/>
                </a:lnTo>
                <a:lnTo>
                  <a:pt x="14951" y="88207"/>
                </a:lnTo>
                <a:lnTo>
                  <a:pt x="14926" y="89068"/>
                </a:lnTo>
                <a:lnTo>
                  <a:pt x="14901" y="89929"/>
                </a:lnTo>
                <a:lnTo>
                  <a:pt x="14851" y="90791"/>
                </a:lnTo>
                <a:lnTo>
                  <a:pt x="14802" y="91652"/>
                </a:lnTo>
                <a:lnTo>
                  <a:pt x="14727" y="92513"/>
                </a:lnTo>
                <a:lnTo>
                  <a:pt x="14639" y="93361"/>
                </a:lnTo>
                <a:lnTo>
                  <a:pt x="14527" y="94210"/>
                </a:lnTo>
                <a:lnTo>
                  <a:pt x="14402" y="95059"/>
                </a:lnTo>
                <a:lnTo>
                  <a:pt x="14252" y="95895"/>
                </a:lnTo>
                <a:lnTo>
                  <a:pt x="14078" y="96731"/>
                </a:lnTo>
                <a:lnTo>
                  <a:pt x="13866" y="97567"/>
                </a:lnTo>
                <a:lnTo>
                  <a:pt x="13641" y="98391"/>
                </a:lnTo>
                <a:lnTo>
                  <a:pt x="13416" y="99077"/>
                </a:lnTo>
                <a:lnTo>
                  <a:pt x="13192" y="99751"/>
                </a:lnTo>
                <a:lnTo>
                  <a:pt x="12942" y="100425"/>
                </a:lnTo>
                <a:lnTo>
                  <a:pt x="12667" y="101086"/>
                </a:lnTo>
                <a:lnTo>
                  <a:pt x="12380" y="101735"/>
                </a:lnTo>
                <a:lnTo>
                  <a:pt x="12081" y="102372"/>
                </a:lnTo>
                <a:lnTo>
                  <a:pt x="11756" y="103008"/>
                </a:lnTo>
                <a:lnTo>
                  <a:pt x="11432" y="103632"/>
                </a:lnTo>
                <a:lnTo>
                  <a:pt x="11083" y="104244"/>
                </a:lnTo>
                <a:lnTo>
                  <a:pt x="10721" y="104855"/>
                </a:lnTo>
                <a:lnTo>
                  <a:pt x="10334" y="105454"/>
                </a:lnTo>
                <a:lnTo>
                  <a:pt x="9947" y="106053"/>
                </a:lnTo>
                <a:lnTo>
                  <a:pt x="9548" y="106640"/>
                </a:lnTo>
                <a:lnTo>
                  <a:pt x="9123" y="107214"/>
                </a:lnTo>
                <a:lnTo>
                  <a:pt x="8699" y="107788"/>
                </a:lnTo>
                <a:lnTo>
                  <a:pt x="8262" y="108350"/>
                </a:lnTo>
                <a:lnTo>
                  <a:pt x="7813" y="108911"/>
                </a:lnTo>
                <a:lnTo>
                  <a:pt x="7351" y="109460"/>
                </a:lnTo>
                <a:lnTo>
                  <a:pt x="6877" y="110009"/>
                </a:lnTo>
                <a:lnTo>
                  <a:pt x="6390" y="110546"/>
                </a:lnTo>
                <a:lnTo>
                  <a:pt x="5903" y="111083"/>
                </a:lnTo>
                <a:lnTo>
                  <a:pt x="5404" y="111607"/>
                </a:lnTo>
                <a:lnTo>
                  <a:pt x="4893" y="112131"/>
                </a:lnTo>
                <a:lnTo>
                  <a:pt x="4368" y="112643"/>
                </a:lnTo>
                <a:lnTo>
                  <a:pt x="3844" y="113154"/>
                </a:lnTo>
                <a:lnTo>
                  <a:pt x="3320" y="113666"/>
                </a:lnTo>
                <a:lnTo>
                  <a:pt x="2783" y="114165"/>
                </a:lnTo>
                <a:lnTo>
                  <a:pt x="2234" y="114652"/>
                </a:lnTo>
                <a:lnTo>
                  <a:pt x="1124" y="115638"/>
                </a:lnTo>
                <a:lnTo>
                  <a:pt x="0" y="116599"/>
                </a:lnTo>
                <a:lnTo>
                  <a:pt x="162949" y="116599"/>
                </a:lnTo>
                <a:lnTo>
                  <a:pt x="1629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900" y="542925"/>
            <a:ext cx="7696200" cy="563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Encode Sans"/>
              <a:buNone/>
              <a:defRPr b="1" sz="2800">
                <a:solidFill>
                  <a:schemeClr val="dk1"/>
                </a:solidFill>
                <a:latin typeface="Encode Sans"/>
                <a:ea typeface="Encode Sans"/>
                <a:cs typeface="Encode Sans"/>
                <a:sym typeface="Encode Sans"/>
              </a:defRPr>
            </a:lvl1pPr>
            <a:lvl2pPr lvl="1">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2pPr>
            <a:lvl3pPr lvl="2">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3pPr>
            <a:lvl4pPr lvl="3">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4pPr>
            <a:lvl5pPr lvl="4">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5pPr>
            <a:lvl6pPr lvl="5">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6pPr>
            <a:lvl7pPr lvl="6">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7pPr>
            <a:lvl8pPr lvl="7">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8pPr>
            <a:lvl9pPr lvl="8">
              <a:spcBef>
                <a:spcPts val="0"/>
              </a:spcBef>
              <a:spcAft>
                <a:spcPts val="0"/>
              </a:spcAft>
              <a:buClr>
                <a:schemeClr val="dk1"/>
              </a:buClr>
              <a:buSzPts val="2800"/>
              <a:buFont typeface="Encode Sans"/>
              <a:buNone/>
              <a:defRPr sz="2800">
                <a:solidFill>
                  <a:schemeClr val="dk1"/>
                </a:solidFill>
                <a:latin typeface="Encode Sans"/>
                <a:ea typeface="Encode Sans"/>
                <a:cs typeface="Encode Sans"/>
                <a:sym typeface="Encode Sans"/>
              </a:defRPr>
            </a:lvl9pPr>
          </a:lstStyle>
          <a:p/>
        </p:txBody>
      </p:sp>
      <p:sp>
        <p:nvSpPr>
          <p:cNvPr id="7" name="Google Shape;7;p1"/>
          <p:cNvSpPr txBox="1"/>
          <p:nvPr>
            <p:ph idx="1" type="body"/>
          </p:nvPr>
        </p:nvSpPr>
        <p:spPr>
          <a:xfrm>
            <a:off x="723900" y="1239000"/>
            <a:ext cx="7696200" cy="33615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indent="-317500" lvl="1" marL="9144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indent="-317500" lvl="2" marL="13716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indent="-317500" lvl="3" marL="18288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indent="-317500" lvl="4" marL="22860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indent="-317500" lvl="5" marL="27432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indent="-317500" lvl="6" marL="32004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indent="-317500" lvl="7" marL="3657600">
              <a:lnSpc>
                <a:spcPct val="100000"/>
              </a:lnSpc>
              <a:spcBef>
                <a:spcPts val="160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indent="-317500" lvl="8" marL="4114800">
              <a:lnSpc>
                <a:spcPct val="100000"/>
              </a:lnSpc>
              <a:spcBef>
                <a:spcPts val="1600"/>
              </a:spcBef>
              <a:spcAft>
                <a:spcPts val="1600"/>
              </a:spcAft>
              <a:buClr>
                <a:schemeClr val="dk1"/>
              </a:buClr>
              <a:buSzPts val="1400"/>
              <a:buFont typeface="Encode Sans"/>
              <a:buChar char="■"/>
              <a:defRPr>
                <a:solidFill>
                  <a:schemeClr val="dk1"/>
                </a:solidFill>
                <a:latin typeface="Encode Sans"/>
                <a:ea typeface="Encode Sans"/>
                <a:cs typeface="Encode Sans"/>
                <a:sym typeface="Encode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ctrTitle"/>
          </p:nvPr>
        </p:nvSpPr>
        <p:spPr>
          <a:xfrm>
            <a:off x="723900" y="542925"/>
            <a:ext cx="5332200" cy="143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Energy Data Analysis</a:t>
            </a:r>
            <a:endParaRPr>
              <a:solidFill>
                <a:schemeClr val="accent3"/>
              </a:solidFill>
            </a:endParaRPr>
          </a:p>
        </p:txBody>
      </p:sp>
      <p:sp>
        <p:nvSpPr>
          <p:cNvPr id="170" name="Google Shape;170;p26"/>
          <p:cNvSpPr txBox="1"/>
          <p:nvPr>
            <p:ph idx="1" type="subTitle"/>
          </p:nvPr>
        </p:nvSpPr>
        <p:spPr>
          <a:xfrm>
            <a:off x="723900" y="1978725"/>
            <a:ext cx="2526900" cy="15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Koa Mahuna</a:t>
            </a:r>
            <a:endParaRPr/>
          </a:p>
          <a:p>
            <a:pPr indent="0" lvl="0" marL="0" rtl="0" algn="l">
              <a:spcBef>
                <a:spcPts val="0"/>
              </a:spcBef>
              <a:spcAft>
                <a:spcPts val="0"/>
              </a:spcAft>
              <a:buNone/>
            </a:pPr>
            <a:r>
              <a:rPr lang="en"/>
              <a:t>Kiejstut Bunikiewicz</a:t>
            </a:r>
            <a:endParaRPr/>
          </a:p>
          <a:p>
            <a:pPr indent="0" lvl="0" marL="0" rtl="0" algn="l">
              <a:spcBef>
                <a:spcPts val="0"/>
              </a:spcBef>
              <a:spcAft>
                <a:spcPts val="0"/>
              </a:spcAft>
              <a:buNone/>
            </a:pPr>
            <a:r>
              <a:rPr lang="en"/>
              <a:t>Jerry Gehrung</a:t>
            </a:r>
            <a:endParaRPr/>
          </a:p>
        </p:txBody>
      </p:sp>
      <p:grpSp>
        <p:nvGrpSpPr>
          <p:cNvPr id="171" name="Google Shape;171;p26"/>
          <p:cNvGrpSpPr/>
          <p:nvPr/>
        </p:nvGrpSpPr>
        <p:grpSpPr>
          <a:xfrm>
            <a:off x="3540934" y="542924"/>
            <a:ext cx="4879181" cy="4057813"/>
            <a:chOff x="238125" y="-652660"/>
            <a:chExt cx="7143750" cy="5941160"/>
          </a:xfrm>
        </p:grpSpPr>
        <p:sp>
          <p:nvSpPr>
            <p:cNvPr id="172" name="Google Shape;172;p26"/>
            <p:cNvSpPr/>
            <p:nvPr/>
          </p:nvSpPr>
          <p:spPr>
            <a:xfrm>
              <a:off x="4271975" y="2098625"/>
              <a:ext cx="1724600" cy="1847325"/>
            </a:xfrm>
            <a:custGeom>
              <a:rect b="b" l="l" r="r" t="t"/>
              <a:pathLst>
                <a:path extrusionOk="0" h="73893" w="68984">
                  <a:moveTo>
                    <a:pt x="33486" y="0"/>
                  </a:moveTo>
                  <a:lnTo>
                    <a:pt x="32437" y="28"/>
                  </a:lnTo>
                  <a:lnTo>
                    <a:pt x="31334" y="83"/>
                  </a:lnTo>
                  <a:lnTo>
                    <a:pt x="30231" y="194"/>
                  </a:lnTo>
                  <a:lnTo>
                    <a:pt x="29072" y="331"/>
                  </a:lnTo>
                  <a:lnTo>
                    <a:pt x="27914" y="525"/>
                  </a:lnTo>
                  <a:lnTo>
                    <a:pt x="26728" y="773"/>
                  </a:lnTo>
                  <a:lnTo>
                    <a:pt x="25542" y="1021"/>
                  </a:lnTo>
                  <a:lnTo>
                    <a:pt x="24328" y="1352"/>
                  </a:lnTo>
                  <a:lnTo>
                    <a:pt x="23115" y="1711"/>
                  </a:lnTo>
                  <a:lnTo>
                    <a:pt x="21901" y="2124"/>
                  </a:lnTo>
                  <a:lnTo>
                    <a:pt x="20660" y="2593"/>
                  </a:lnTo>
                  <a:lnTo>
                    <a:pt x="19446" y="3090"/>
                  </a:lnTo>
                  <a:lnTo>
                    <a:pt x="18233" y="3641"/>
                  </a:lnTo>
                  <a:lnTo>
                    <a:pt x="17019" y="4248"/>
                  </a:lnTo>
                  <a:lnTo>
                    <a:pt x="15833" y="4910"/>
                  </a:lnTo>
                  <a:lnTo>
                    <a:pt x="14675" y="5627"/>
                  </a:lnTo>
                  <a:lnTo>
                    <a:pt x="13516" y="6399"/>
                  </a:lnTo>
                  <a:lnTo>
                    <a:pt x="12385" y="7227"/>
                  </a:lnTo>
                  <a:lnTo>
                    <a:pt x="11282" y="8082"/>
                  </a:lnTo>
                  <a:lnTo>
                    <a:pt x="10206" y="9020"/>
                  </a:lnTo>
                  <a:lnTo>
                    <a:pt x="9682" y="9516"/>
                  </a:lnTo>
                  <a:lnTo>
                    <a:pt x="9158" y="10013"/>
                  </a:lnTo>
                  <a:lnTo>
                    <a:pt x="8662" y="10537"/>
                  </a:lnTo>
                  <a:lnTo>
                    <a:pt x="8165" y="11061"/>
                  </a:lnTo>
                  <a:lnTo>
                    <a:pt x="7669" y="11613"/>
                  </a:lnTo>
                  <a:lnTo>
                    <a:pt x="7200" y="12192"/>
                  </a:lnTo>
                  <a:lnTo>
                    <a:pt x="6731" y="12771"/>
                  </a:lnTo>
                  <a:lnTo>
                    <a:pt x="6262" y="13350"/>
                  </a:lnTo>
                  <a:lnTo>
                    <a:pt x="5821" y="13957"/>
                  </a:lnTo>
                  <a:lnTo>
                    <a:pt x="5407" y="14591"/>
                  </a:lnTo>
                  <a:lnTo>
                    <a:pt x="4993" y="15226"/>
                  </a:lnTo>
                  <a:lnTo>
                    <a:pt x="4580" y="15888"/>
                  </a:lnTo>
                  <a:lnTo>
                    <a:pt x="4193" y="16550"/>
                  </a:lnTo>
                  <a:lnTo>
                    <a:pt x="3835" y="17239"/>
                  </a:lnTo>
                  <a:lnTo>
                    <a:pt x="3476" y="17956"/>
                  </a:lnTo>
                  <a:lnTo>
                    <a:pt x="3118" y="18674"/>
                  </a:lnTo>
                  <a:lnTo>
                    <a:pt x="2787" y="19418"/>
                  </a:lnTo>
                  <a:lnTo>
                    <a:pt x="2483" y="20163"/>
                  </a:lnTo>
                  <a:lnTo>
                    <a:pt x="2180" y="20935"/>
                  </a:lnTo>
                  <a:lnTo>
                    <a:pt x="1904" y="21735"/>
                  </a:lnTo>
                  <a:lnTo>
                    <a:pt x="1628" y="22535"/>
                  </a:lnTo>
                  <a:lnTo>
                    <a:pt x="1408" y="23362"/>
                  </a:lnTo>
                  <a:lnTo>
                    <a:pt x="1159" y="24190"/>
                  </a:lnTo>
                  <a:lnTo>
                    <a:pt x="966" y="24990"/>
                  </a:lnTo>
                  <a:lnTo>
                    <a:pt x="773" y="25817"/>
                  </a:lnTo>
                  <a:lnTo>
                    <a:pt x="608" y="26617"/>
                  </a:lnTo>
                  <a:lnTo>
                    <a:pt x="470" y="27417"/>
                  </a:lnTo>
                  <a:lnTo>
                    <a:pt x="360" y="28189"/>
                  </a:lnTo>
                  <a:lnTo>
                    <a:pt x="249" y="28962"/>
                  </a:lnTo>
                  <a:lnTo>
                    <a:pt x="166" y="29734"/>
                  </a:lnTo>
                  <a:lnTo>
                    <a:pt x="84" y="30506"/>
                  </a:lnTo>
                  <a:lnTo>
                    <a:pt x="56" y="31251"/>
                  </a:lnTo>
                  <a:lnTo>
                    <a:pt x="1" y="32023"/>
                  </a:lnTo>
                  <a:lnTo>
                    <a:pt x="1" y="32740"/>
                  </a:lnTo>
                  <a:lnTo>
                    <a:pt x="1" y="33485"/>
                  </a:lnTo>
                  <a:lnTo>
                    <a:pt x="29" y="34202"/>
                  </a:lnTo>
                  <a:lnTo>
                    <a:pt x="56" y="34919"/>
                  </a:lnTo>
                  <a:lnTo>
                    <a:pt x="111" y="35636"/>
                  </a:lnTo>
                  <a:lnTo>
                    <a:pt x="277" y="37016"/>
                  </a:lnTo>
                  <a:lnTo>
                    <a:pt x="497" y="38367"/>
                  </a:lnTo>
                  <a:lnTo>
                    <a:pt x="746" y="39691"/>
                  </a:lnTo>
                  <a:lnTo>
                    <a:pt x="1077" y="40987"/>
                  </a:lnTo>
                  <a:lnTo>
                    <a:pt x="1463" y="42256"/>
                  </a:lnTo>
                  <a:lnTo>
                    <a:pt x="1904" y="43470"/>
                  </a:lnTo>
                  <a:lnTo>
                    <a:pt x="2373" y="44683"/>
                  </a:lnTo>
                  <a:lnTo>
                    <a:pt x="2897" y="45842"/>
                  </a:lnTo>
                  <a:lnTo>
                    <a:pt x="3476" y="46973"/>
                  </a:lnTo>
                  <a:lnTo>
                    <a:pt x="4083" y="48048"/>
                  </a:lnTo>
                  <a:lnTo>
                    <a:pt x="4718" y="49124"/>
                  </a:lnTo>
                  <a:lnTo>
                    <a:pt x="5407" y="50172"/>
                  </a:lnTo>
                  <a:lnTo>
                    <a:pt x="6124" y="51165"/>
                  </a:lnTo>
                  <a:lnTo>
                    <a:pt x="6869" y="52131"/>
                  </a:lnTo>
                  <a:lnTo>
                    <a:pt x="7641" y="53068"/>
                  </a:lnTo>
                  <a:lnTo>
                    <a:pt x="8414" y="53951"/>
                  </a:lnTo>
                  <a:lnTo>
                    <a:pt x="9241" y="54834"/>
                  </a:lnTo>
                  <a:lnTo>
                    <a:pt x="10068" y="55661"/>
                  </a:lnTo>
                  <a:lnTo>
                    <a:pt x="10896" y="56461"/>
                  </a:lnTo>
                  <a:lnTo>
                    <a:pt x="11779" y="57233"/>
                  </a:lnTo>
                  <a:lnTo>
                    <a:pt x="12634" y="57978"/>
                  </a:lnTo>
                  <a:lnTo>
                    <a:pt x="13516" y="58695"/>
                  </a:lnTo>
                  <a:lnTo>
                    <a:pt x="14399" y="59357"/>
                  </a:lnTo>
                  <a:lnTo>
                    <a:pt x="15281" y="59991"/>
                  </a:lnTo>
                  <a:lnTo>
                    <a:pt x="15916" y="60488"/>
                  </a:lnTo>
                  <a:lnTo>
                    <a:pt x="16523" y="60984"/>
                  </a:lnTo>
                  <a:lnTo>
                    <a:pt x="17102" y="61481"/>
                  </a:lnTo>
                  <a:lnTo>
                    <a:pt x="17653" y="62032"/>
                  </a:lnTo>
                  <a:lnTo>
                    <a:pt x="18150" y="62557"/>
                  </a:lnTo>
                  <a:lnTo>
                    <a:pt x="18619" y="63136"/>
                  </a:lnTo>
                  <a:lnTo>
                    <a:pt x="19060" y="63687"/>
                  </a:lnTo>
                  <a:lnTo>
                    <a:pt x="19474" y="64267"/>
                  </a:lnTo>
                  <a:lnTo>
                    <a:pt x="19832" y="64846"/>
                  </a:lnTo>
                  <a:lnTo>
                    <a:pt x="20191" y="65425"/>
                  </a:lnTo>
                  <a:lnTo>
                    <a:pt x="20522" y="66004"/>
                  </a:lnTo>
                  <a:lnTo>
                    <a:pt x="20825" y="66584"/>
                  </a:lnTo>
                  <a:lnTo>
                    <a:pt x="21101" y="67135"/>
                  </a:lnTo>
                  <a:lnTo>
                    <a:pt x="21349" y="67714"/>
                  </a:lnTo>
                  <a:lnTo>
                    <a:pt x="21763" y="68818"/>
                  </a:lnTo>
                  <a:lnTo>
                    <a:pt x="22122" y="69838"/>
                  </a:lnTo>
                  <a:lnTo>
                    <a:pt x="22398" y="70804"/>
                  </a:lnTo>
                  <a:lnTo>
                    <a:pt x="22618" y="71659"/>
                  </a:lnTo>
                  <a:lnTo>
                    <a:pt x="22756" y="72431"/>
                  </a:lnTo>
                  <a:lnTo>
                    <a:pt x="22866" y="73038"/>
                  </a:lnTo>
                  <a:lnTo>
                    <a:pt x="22922" y="73507"/>
                  </a:lnTo>
                  <a:lnTo>
                    <a:pt x="22977" y="73893"/>
                  </a:lnTo>
                  <a:lnTo>
                    <a:pt x="46035" y="73893"/>
                  </a:lnTo>
                  <a:lnTo>
                    <a:pt x="46063" y="73507"/>
                  </a:lnTo>
                  <a:lnTo>
                    <a:pt x="46118" y="73038"/>
                  </a:lnTo>
                  <a:lnTo>
                    <a:pt x="46228" y="72431"/>
                  </a:lnTo>
                  <a:lnTo>
                    <a:pt x="46394" y="71659"/>
                  </a:lnTo>
                  <a:lnTo>
                    <a:pt x="46587" y="70804"/>
                  </a:lnTo>
                  <a:lnTo>
                    <a:pt x="46863" y="69838"/>
                  </a:lnTo>
                  <a:lnTo>
                    <a:pt x="47221" y="68818"/>
                  </a:lnTo>
                  <a:lnTo>
                    <a:pt x="47663" y="67714"/>
                  </a:lnTo>
                  <a:lnTo>
                    <a:pt x="47911" y="67135"/>
                  </a:lnTo>
                  <a:lnTo>
                    <a:pt x="48187" y="66584"/>
                  </a:lnTo>
                  <a:lnTo>
                    <a:pt x="48490" y="66004"/>
                  </a:lnTo>
                  <a:lnTo>
                    <a:pt x="48794" y="65425"/>
                  </a:lnTo>
                  <a:lnTo>
                    <a:pt x="49152" y="64846"/>
                  </a:lnTo>
                  <a:lnTo>
                    <a:pt x="49538" y="64267"/>
                  </a:lnTo>
                  <a:lnTo>
                    <a:pt x="49952" y="63687"/>
                  </a:lnTo>
                  <a:lnTo>
                    <a:pt x="50393" y="63136"/>
                  </a:lnTo>
                  <a:lnTo>
                    <a:pt x="50862" y="62557"/>
                  </a:lnTo>
                  <a:lnTo>
                    <a:pt x="51359" y="62032"/>
                  </a:lnTo>
                  <a:lnTo>
                    <a:pt x="51883" y="61481"/>
                  </a:lnTo>
                  <a:lnTo>
                    <a:pt x="52462" y="60984"/>
                  </a:lnTo>
                  <a:lnTo>
                    <a:pt x="53069" y="60488"/>
                  </a:lnTo>
                  <a:lnTo>
                    <a:pt x="53703" y="59991"/>
                  </a:lnTo>
                  <a:lnTo>
                    <a:pt x="54586" y="59357"/>
                  </a:lnTo>
                  <a:lnTo>
                    <a:pt x="55468" y="58695"/>
                  </a:lnTo>
                  <a:lnTo>
                    <a:pt x="56351" y="57978"/>
                  </a:lnTo>
                  <a:lnTo>
                    <a:pt x="57234" y="57233"/>
                  </a:lnTo>
                  <a:lnTo>
                    <a:pt x="58089" y="56461"/>
                  </a:lnTo>
                  <a:lnTo>
                    <a:pt x="58944" y="55661"/>
                  </a:lnTo>
                  <a:lnTo>
                    <a:pt x="59771" y="54834"/>
                  </a:lnTo>
                  <a:lnTo>
                    <a:pt x="60571" y="53951"/>
                  </a:lnTo>
                  <a:lnTo>
                    <a:pt x="61371" y="53068"/>
                  </a:lnTo>
                  <a:lnTo>
                    <a:pt x="62143" y="52131"/>
                  </a:lnTo>
                  <a:lnTo>
                    <a:pt x="62860" y="51165"/>
                  </a:lnTo>
                  <a:lnTo>
                    <a:pt x="63578" y="50172"/>
                  </a:lnTo>
                  <a:lnTo>
                    <a:pt x="64267" y="49124"/>
                  </a:lnTo>
                  <a:lnTo>
                    <a:pt x="64902" y="48048"/>
                  </a:lnTo>
                  <a:lnTo>
                    <a:pt x="65508" y="46973"/>
                  </a:lnTo>
                  <a:lnTo>
                    <a:pt x="66088" y="45842"/>
                  </a:lnTo>
                  <a:lnTo>
                    <a:pt x="66612" y="44683"/>
                  </a:lnTo>
                  <a:lnTo>
                    <a:pt x="67081" y="43470"/>
                  </a:lnTo>
                  <a:lnTo>
                    <a:pt x="67522" y="42256"/>
                  </a:lnTo>
                  <a:lnTo>
                    <a:pt x="67908" y="40987"/>
                  </a:lnTo>
                  <a:lnTo>
                    <a:pt x="68239" y="39691"/>
                  </a:lnTo>
                  <a:lnTo>
                    <a:pt x="68515" y="38367"/>
                  </a:lnTo>
                  <a:lnTo>
                    <a:pt x="68735" y="37016"/>
                  </a:lnTo>
                  <a:lnTo>
                    <a:pt x="68873" y="35636"/>
                  </a:lnTo>
                  <a:lnTo>
                    <a:pt x="68929" y="34919"/>
                  </a:lnTo>
                  <a:lnTo>
                    <a:pt x="68956" y="34202"/>
                  </a:lnTo>
                  <a:lnTo>
                    <a:pt x="68984" y="33485"/>
                  </a:lnTo>
                  <a:lnTo>
                    <a:pt x="68984" y="32740"/>
                  </a:lnTo>
                  <a:lnTo>
                    <a:pt x="68984" y="32023"/>
                  </a:lnTo>
                  <a:lnTo>
                    <a:pt x="68956" y="31251"/>
                  </a:lnTo>
                  <a:lnTo>
                    <a:pt x="68901" y="30506"/>
                  </a:lnTo>
                  <a:lnTo>
                    <a:pt x="68846" y="29734"/>
                  </a:lnTo>
                  <a:lnTo>
                    <a:pt x="68735" y="28962"/>
                  </a:lnTo>
                  <a:lnTo>
                    <a:pt x="68653" y="28189"/>
                  </a:lnTo>
                  <a:lnTo>
                    <a:pt x="68515" y="27417"/>
                  </a:lnTo>
                  <a:lnTo>
                    <a:pt x="68377" y="26617"/>
                  </a:lnTo>
                  <a:lnTo>
                    <a:pt x="68211" y="25817"/>
                  </a:lnTo>
                  <a:lnTo>
                    <a:pt x="68018" y="24990"/>
                  </a:lnTo>
                  <a:lnTo>
                    <a:pt x="67825" y="24190"/>
                  </a:lnTo>
                  <a:lnTo>
                    <a:pt x="67605" y="23362"/>
                  </a:lnTo>
                  <a:lnTo>
                    <a:pt x="67356" y="22535"/>
                  </a:lnTo>
                  <a:lnTo>
                    <a:pt x="67081" y="21735"/>
                  </a:lnTo>
                  <a:lnTo>
                    <a:pt x="66805" y="20935"/>
                  </a:lnTo>
                  <a:lnTo>
                    <a:pt x="66529" y="20163"/>
                  </a:lnTo>
                  <a:lnTo>
                    <a:pt x="66198" y="19418"/>
                  </a:lnTo>
                  <a:lnTo>
                    <a:pt x="65867" y="18674"/>
                  </a:lnTo>
                  <a:lnTo>
                    <a:pt x="65536" y="17956"/>
                  </a:lnTo>
                  <a:lnTo>
                    <a:pt x="65177" y="17239"/>
                  </a:lnTo>
                  <a:lnTo>
                    <a:pt x="64791" y="16550"/>
                  </a:lnTo>
                  <a:lnTo>
                    <a:pt x="64405" y="15888"/>
                  </a:lnTo>
                  <a:lnTo>
                    <a:pt x="64019" y="15226"/>
                  </a:lnTo>
                  <a:lnTo>
                    <a:pt x="63578" y="14591"/>
                  </a:lnTo>
                  <a:lnTo>
                    <a:pt x="63164" y="13957"/>
                  </a:lnTo>
                  <a:lnTo>
                    <a:pt x="62723" y="13350"/>
                  </a:lnTo>
                  <a:lnTo>
                    <a:pt x="62254" y="12771"/>
                  </a:lnTo>
                  <a:lnTo>
                    <a:pt x="61812" y="12192"/>
                  </a:lnTo>
                  <a:lnTo>
                    <a:pt x="61316" y="11613"/>
                  </a:lnTo>
                  <a:lnTo>
                    <a:pt x="60847" y="11061"/>
                  </a:lnTo>
                  <a:lnTo>
                    <a:pt x="60350" y="10537"/>
                  </a:lnTo>
                  <a:lnTo>
                    <a:pt x="59826" y="10013"/>
                  </a:lnTo>
                  <a:lnTo>
                    <a:pt x="59330" y="9516"/>
                  </a:lnTo>
                  <a:lnTo>
                    <a:pt x="58806" y="9020"/>
                  </a:lnTo>
                  <a:lnTo>
                    <a:pt x="57730" y="8082"/>
                  </a:lnTo>
                  <a:lnTo>
                    <a:pt x="56627" y="7227"/>
                  </a:lnTo>
                  <a:lnTo>
                    <a:pt x="55496" y="6399"/>
                  </a:lnTo>
                  <a:lnTo>
                    <a:pt x="54338" y="5627"/>
                  </a:lnTo>
                  <a:lnTo>
                    <a:pt x="53152" y="4910"/>
                  </a:lnTo>
                  <a:lnTo>
                    <a:pt x="51966" y="4248"/>
                  </a:lnTo>
                  <a:lnTo>
                    <a:pt x="50752" y="3641"/>
                  </a:lnTo>
                  <a:lnTo>
                    <a:pt x="49538" y="3090"/>
                  </a:lnTo>
                  <a:lnTo>
                    <a:pt x="48325" y="2593"/>
                  </a:lnTo>
                  <a:lnTo>
                    <a:pt x="47111" y="2124"/>
                  </a:lnTo>
                  <a:lnTo>
                    <a:pt x="45870" y="1711"/>
                  </a:lnTo>
                  <a:lnTo>
                    <a:pt x="44656" y="1352"/>
                  </a:lnTo>
                  <a:lnTo>
                    <a:pt x="43443" y="1021"/>
                  </a:lnTo>
                  <a:lnTo>
                    <a:pt x="42257" y="773"/>
                  </a:lnTo>
                  <a:lnTo>
                    <a:pt x="41071" y="525"/>
                  </a:lnTo>
                  <a:lnTo>
                    <a:pt x="39912" y="331"/>
                  </a:lnTo>
                  <a:lnTo>
                    <a:pt x="38781" y="194"/>
                  </a:lnTo>
                  <a:lnTo>
                    <a:pt x="37650" y="83"/>
                  </a:lnTo>
                  <a:lnTo>
                    <a:pt x="36575" y="28"/>
                  </a:lnTo>
                  <a:lnTo>
                    <a:pt x="355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4846375" y="3945925"/>
              <a:ext cx="575800" cy="495825"/>
            </a:xfrm>
            <a:custGeom>
              <a:rect b="b" l="l" r="r" t="t"/>
              <a:pathLst>
                <a:path extrusionOk="0" h="19833" w="23032">
                  <a:moveTo>
                    <a:pt x="1" y="1"/>
                  </a:moveTo>
                  <a:lnTo>
                    <a:pt x="1" y="12716"/>
                  </a:lnTo>
                  <a:lnTo>
                    <a:pt x="111" y="13019"/>
                  </a:lnTo>
                  <a:lnTo>
                    <a:pt x="249" y="13378"/>
                  </a:lnTo>
                  <a:lnTo>
                    <a:pt x="470" y="13847"/>
                  </a:lnTo>
                  <a:lnTo>
                    <a:pt x="773" y="14371"/>
                  </a:lnTo>
                  <a:lnTo>
                    <a:pt x="1159" y="14978"/>
                  </a:lnTo>
                  <a:lnTo>
                    <a:pt x="1656" y="15612"/>
                  </a:lnTo>
                  <a:lnTo>
                    <a:pt x="1932" y="15943"/>
                  </a:lnTo>
                  <a:lnTo>
                    <a:pt x="2235" y="16274"/>
                  </a:lnTo>
                  <a:lnTo>
                    <a:pt x="2566" y="16633"/>
                  </a:lnTo>
                  <a:lnTo>
                    <a:pt x="2925" y="16936"/>
                  </a:lnTo>
                  <a:lnTo>
                    <a:pt x="3311" y="17267"/>
                  </a:lnTo>
                  <a:lnTo>
                    <a:pt x="3752" y="17598"/>
                  </a:lnTo>
                  <a:lnTo>
                    <a:pt x="4193" y="17902"/>
                  </a:lnTo>
                  <a:lnTo>
                    <a:pt x="4690" y="18205"/>
                  </a:lnTo>
                  <a:lnTo>
                    <a:pt x="5214" y="18481"/>
                  </a:lnTo>
                  <a:lnTo>
                    <a:pt x="5765" y="18729"/>
                  </a:lnTo>
                  <a:lnTo>
                    <a:pt x="6345" y="18977"/>
                  </a:lnTo>
                  <a:lnTo>
                    <a:pt x="6979" y="19198"/>
                  </a:lnTo>
                  <a:lnTo>
                    <a:pt x="7641" y="19391"/>
                  </a:lnTo>
                  <a:lnTo>
                    <a:pt x="8331" y="19529"/>
                  </a:lnTo>
                  <a:lnTo>
                    <a:pt x="9075" y="19667"/>
                  </a:lnTo>
                  <a:lnTo>
                    <a:pt x="9848" y="19777"/>
                  </a:lnTo>
                  <a:lnTo>
                    <a:pt x="10675" y="19832"/>
                  </a:lnTo>
                  <a:lnTo>
                    <a:pt x="12385" y="19832"/>
                  </a:lnTo>
                  <a:lnTo>
                    <a:pt x="13213" y="19777"/>
                  </a:lnTo>
                  <a:lnTo>
                    <a:pt x="13985" y="19667"/>
                  </a:lnTo>
                  <a:lnTo>
                    <a:pt x="14730" y="19529"/>
                  </a:lnTo>
                  <a:lnTo>
                    <a:pt x="15419" y="19391"/>
                  </a:lnTo>
                  <a:lnTo>
                    <a:pt x="16081" y="19198"/>
                  </a:lnTo>
                  <a:lnTo>
                    <a:pt x="16688" y="18977"/>
                  </a:lnTo>
                  <a:lnTo>
                    <a:pt x="17295" y="18729"/>
                  </a:lnTo>
                  <a:lnTo>
                    <a:pt x="17846" y="18481"/>
                  </a:lnTo>
                  <a:lnTo>
                    <a:pt x="18370" y="18205"/>
                  </a:lnTo>
                  <a:lnTo>
                    <a:pt x="18839" y="17902"/>
                  </a:lnTo>
                  <a:lnTo>
                    <a:pt x="19308" y="17598"/>
                  </a:lnTo>
                  <a:lnTo>
                    <a:pt x="19722" y="17267"/>
                  </a:lnTo>
                  <a:lnTo>
                    <a:pt x="20108" y="16936"/>
                  </a:lnTo>
                  <a:lnTo>
                    <a:pt x="20467" y="16633"/>
                  </a:lnTo>
                  <a:lnTo>
                    <a:pt x="20798" y="16274"/>
                  </a:lnTo>
                  <a:lnTo>
                    <a:pt x="21101" y="15943"/>
                  </a:lnTo>
                  <a:lnTo>
                    <a:pt x="21404" y="15612"/>
                  </a:lnTo>
                  <a:lnTo>
                    <a:pt x="21873" y="14978"/>
                  </a:lnTo>
                  <a:lnTo>
                    <a:pt x="22260" y="14371"/>
                  </a:lnTo>
                  <a:lnTo>
                    <a:pt x="22563" y="13847"/>
                  </a:lnTo>
                  <a:lnTo>
                    <a:pt x="22784" y="13378"/>
                  </a:lnTo>
                  <a:lnTo>
                    <a:pt x="22949" y="13019"/>
                  </a:lnTo>
                  <a:lnTo>
                    <a:pt x="23032" y="12716"/>
                  </a:lnTo>
                  <a:lnTo>
                    <a:pt x="2303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5098075" y="1212550"/>
              <a:ext cx="73100" cy="658550"/>
            </a:xfrm>
            <a:custGeom>
              <a:rect b="b" l="l" r="r" t="t"/>
              <a:pathLst>
                <a:path extrusionOk="0" h="26342" w="2924">
                  <a:moveTo>
                    <a:pt x="1462" y="1"/>
                  </a:moveTo>
                  <a:lnTo>
                    <a:pt x="1186" y="28"/>
                  </a:lnTo>
                  <a:lnTo>
                    <a:pt x="910" y="83"/>
                  </a:lnTo>
                  <a:lnTo>
                    <a:pt x="662" y="194"/>
                  </a:lnTo>
                  <a:lnTo>
                    <a:pt x="442" y="359"/>
                  </a:lnTo>
                  <a:lnTo>
                    <a:pt x="249" y="552"/>
                  </a:lnTo>
                  <a:lnTo>
                    <a:pt x="111" y="800"/>
                  </a:lnTo>
                  <a:lnTo>
                    <a:pt x="55" y="938"/>
                  </a:lnTo>
                  <a:lnTo>
                    <a:pt x="28" y="1104"/>
                  </a:lnTo>
                  <a:lnTo>
                    <a:pt x="0" y="1242"/>
                  </a:lnTo>
                  <a:lnTo>
                    <a:pt x="0" y="1435"/>
                  </a:lnTo>
                  <a:lnTo>
                    <a:pt x="0" y="24935"/>
                  </a:lnTo>
                  <a:lnTo>
                    <a:pt x="0" y="25100"/>
                  </a:lnTo>
                  <a:lnTo>
                    <a:pt x="28" y="25266"/>
                  </a:lnTo>
                  <a:lnTo>
                    <a:pt x="55" y="25404"/>
                  </a:lnTo>
                  <a:lnTo>
                    <a:pt x="111" y="25542"/>
                  </a:lnTo>
                  <a:lnTo>
                    <a:pt x="249" y="25790"/>
                  </a:lnTo>
                  <a:lnTo>
                    <a:pt x="442" y="25983"/>
                  </a:lnTo>
                  <a:lnTo>
                    <a:pt x="662" y="26148"/>
                  </a:lnTo>
                  <a:lnTo>
                    <a:pt x="910" y="26259"/>
                  </a:lnTo>
                  <a:lnTo>
                    <a:pt x="1186" y="26314"/>
                  </a:lnTo>
                  <a:lnTo>
                    <a:pt x="1462" y="26341"/>
                  </a:lnTo>
                  <a:lnTo>
                    <a:pt x="1738" y="26314"/>
                  </a:lnTo>
                  <a:lnTo>
                    <a:pt x="1986" y="26259"/>
                  </a:lnTo>
                  <a:lnTo>
                    <a:pt x="2234" y="26148"/>
                  </a:lnTo>
                  <a:lnTo>
                    <a:pt x="2455" y="25983"/>
                  </a:lnTo>
                  <a:lnTo>
                    <a:pt x="2648" y="25790"/>
                  </a:lnTo>
                  <a:lnTo>
                    <a:pt x="2786" y="25542"/>
                  </a:lnTo>
                  <a:lnTo>
                    <a:pt x="2841" y="25404"/>
                  </a:lnTo>
                  <a:lnTo>
                    <a:pt x="2896" y="25266"/>
                  </a:lnTo>
                  <a:lnTo>
                    <a:pt x="2896" y="25100"/>
                  </a:lnTo>
                  <a:lnTo>
                    <a:pt x="2924" y="24935"/>
                  </a:lnTo>
                  <a:lnTo>
                    <a:pt x="2924" y="1435"/>
                  </a:lnTo>
                  <a:lnTo>
                    <a:pt x="2896" y="1242"/>
                  </a:lnTo>
                  <a:lnTo>
                    <a:pt x="2896" y="1104"/>
                  </a:lnTo>
                  <a:lnTo>
                    <a:pt x="2841" y="938"/>
                  </a:lnTo>
                  <a:lnTo>
                    <a:pt x="2786" y="800"/>
                  </a:lnTo>
                  <a:lnTo>
                    <a:pt x="2648" y="552"/>
                  </a:lnTo>
                  <a:lnTo>
                    <a:pt x="2455" y="359"/>
                  </a:lnTo>
                  <a:lnTo>
                    <a:pt x="2234" y="194"/>
                  </a:lnTo>
                  <a:lnTo>
                    <a:pt x="1986" y="83"/>
                  </a:lnTo>
                  <a:lnTo>
                    <a:pt x="1738" y="28"/>
                  </a:lnTo>
                  <a:lnTo>
                    <a:pt x="14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5615225" y="1511825"/>
              <a:ext cx="451000" cy="523375"/>
            </a:xfrm>
            <a:custGeom>
              <a:rect b="b" l="l" r="r" t="t"/>
              <a:pathLst>
                <a:path extrusionOk="0" h="20935" w="18040">
                  <a:moveTo>
                    <a:pt x="16495" y="0"/>
                  </a:moveTo>
                  <a:lnTo>
                    <a:pt x="16219" y="28"/>
                  </a:lnTo>
                  <a:lnTo>
                    <a:pt x="15943" y="138"/>
                  </a:lnTo>
                  <a:lnTo>
                    <a:pt x="15805" y="193"/>
                  </a:lnTo>
                  <a:lnTo>
                    <a:pt x="15695" y="304"/>
                  </a:lnTo>
                  <a:lnTo>
                    <a:pt x="15585" y="386"/>
                  </a:lnTo>
                  <a:lnTo>
                    <a:pt x="15447" y="524"/>
                  </a:lnTo>
                  <a:lnTo>
                    <a:pt x="359" y="18535"/>
                  </a:lnTo>
                  <a:lnTo>
                    <a:pt x="249" y="18673"/>
                  </a:lnTo>
                  <a:lnTo>
                    <a:pt x="166" y="18811"/>
                  </a:lnTo>
                  <a:lnTo>
                    <a:pt x="111" y="18949"/>
                  </a:lnTo>
                  <a:lnTo>
                    <a:pt x="56" y="19087"/>
                  </a:lnTo>
                  <a:lnTo>
                    <a:pt x="1" y="19363"/>
                  </a:lnTo>
                  <a:lnTo>
                    <a:pt x="28" y="19639"/>
                  </a:lnTo>
                  <a:lnTo>
                    <a:pt x="84" y="19887"/>
                  </a:lnTo>
                  <a:lnTo>
                    <a:pt x="221" y="20135"/>
                  </a:lnTo>
                  <a:lnTo>
                    <a:pt x="359" y="20356"/>
                  </a:lnTo>
                  <a:lnTo>
                    <a:pt x="552" y="20549"/>
                  </a:lnTo>
                  <a:lnTo>
                    <a:pt x="773" y="20714"/>
                  </a:lnTo>
                  <a:lnTo>
                    <a:pt x="1021" y="20825"/>
                  </a:lnTo>
                  <a:lnTo>
                    <a:pt x="1297" y="20907"/>
                  </a:lnTo>
                  <a:lnTo>
                    <a:pt x="1573" y="20935"/>
                  </a:lnTo>
                  <a:lnTo>
                    <a:pt x="1821" y="20907"/>
                  </a:lnTo>
                  <a:lnTo>
                    <a:pt x="2097" y="20797"/>
                  </a:lnTo>
                  <a:lnTo>
                    <a:pt x="2235" y="20742"/>
                  </a:lnTo>
                  <a:lnTo>
                    <a:pt x="2345" y="20632"/>
                  </a:lnTo>
                  <a:lnTo>
                    <a:pt x="2483" y="20549"/>
                  </a:lnTo>
                  <a:lnTo>
                    <a:pt x="2594" y="20411"/>
                  </a:lnTo>
                  <a:lnTo>
                    <a:pt x="17708" y="2400"/>
                  </a:lnTo>
                  <a:lnTo>
                    <a:pt x="17791" y="2262"/>
                  </a:lnTo>
                  <a:lnTo>
                    <a:pt x="17874" y="2124"/>
                  </a:lnTo>
                  <a:lnTo>
                    <a:pt x="17957" y="1986"/>
                  </a:lnTo>
                  <a:lnTo>
                    <a:pt x="17984" y="1848"/>
                  </a:lnTo>
                  <a:lnTo>
                    <a:pt x="18039" y="1572"/>
                  </a:lnTo>
                  <a:lnTo>
                    <a:pt x="18039" y="1296"/>
                  </a:lnTo>
                  <a:lnTo>
                    <a:pt x="17957" y="1048"/>
                  </a:lnTo>
                  <a:lnTo>
                    <a:pt x="17846" y="800"/>
                  </a:lnTo>
                  <a:lnTo>
                    <a:pt x="17681" y="579"/>
                  </a:lnTo>
                  <a:lnTo>
                    <a:pt x="17488" y="386"/>
                  </a:lnTo>
                  <a:lnTo>
                    <a:pt x="17267" y="221"/>
                  </a:lnTo>
                  <a:lnTo>
                    <a:pt x="17019" y="110"/>
                  </a:lnTo>
                  <a:lnTo>
                    <a:pt x="16743" y="28"/>
                  </a:lnTo>
                  <a:lnTo>
                    <a:pt x="164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4209925" y="1511825"/>
              <a:ext cx="451000" cy="523375"/>
            </a:xfrm>
            <a:custGeom>
              <a:rect b="b" l="l" r="r" t="t"/>
              <a:pathLst>
                <a:path extrusionOk="0" h="20935" w="18040">
                  <a:moveTo>
                    <a:pt x="1545" y="0"/>
                  </a:moveTo>
                  <a:lnTo>
                    <a:pt x="1269" y="28"/>
                  </a:lnTo>
                  <a:lnTo>
                    <a:pt x="1021" y="110"/>
                  </a:lnTo>
                  <a:lnTo>
                    <a:pt x="773" y="221"/>
                  </a:lnTo>
                  <a:lnTo>
                    <a:pt x="552" y="386"/>
                  </a:lnTo>
                  <a:lnTo>
                    <a:pt x="359" y="579"/>
                  </a:lnTo>
                  <a:lnTo>
                    <a:pt x="194" y="800"/>
                  </a:lnTo>
                  <a:lnTo>
                    <a:pt x="83" y="1048"/>
                  </a:lnTo>
                  <a:lnTo>
                    <a:pt x="1" y="1296"/>
                  </a:lnTo>
                  <a:lnTo>
                    <a:pt x="1" y="1572"/>
                  </a:lnTo>
                  <a:lnTo>
                    <a:pt x="28" y="1848"/>
                  </a:lnTo>
                  <a:lnTo>
                    <a:pt x="83" y="1986"/>
                  </a:lnTo>
                  <a:lnTo>
                    <a:pt x="139" y="2124"/>
                  </a:lnTo>
                  <a:lnTo>
                    <a:pt x="221" y="2262"/>
                  </a:lnTo>
                  <a:lnTo>
                    <a:pt x="332" y="2400"/>
                  </a:lnTo>
                  <a:lnTo>
                    <a:pt x="15447" y="20411"/>
                  </a:lnTo>
                  <a:lnTo>
                    <a:pt x="15557" y="20549"/>
                  </a:lnTo>
                  <a:lnTo>
                    <a:pt x="15667" y="20632"/>
                  </a:lnTo>
                  <a:lnTo>
                    <a:pt x="15805" y="20742"/>
                  </a:lnTo>
                  <a:lnTo>
                    <a:pt x="15943" y="20797"/>
                  </a:lnTo>
                  <a:lnTo>
                    <a:pt x="16191" y="20907"/>
                  </a:lnTo>
                  <a:lnTo>
                    <a:pt x="16467" y="20935"/>
                  </a:lnTo>
                  <a:lnTo>
                    <a:pt x="16743" y="20907"/>
                  </a:lnTo>
                  <a:lnTo>
                    <a:pt x="16991" y="20825"/>
                  </a:lnTo>
                  <a:lnTo>
                    <a:pt x="17239" y="20714"/>
                  </a:lnTo>
                  <a:lnTo>
                    <a:pt x="17460" y="20549"/>
                  </a:lnTo>
                  <a:lnTo>
                    <a:pt x="17653" y="20356"/>
                  </a:lnTo>
                  <a:lnTo>
                    <a:pt x="17819" y="20135"/>
                  </a:lnTo>
                  <a:lnTo>
                    <a:pt x="17957" y="19887"/>
                  </a:lnTo>
                  <a:lnTo>
                    <a:pt x="18012" y="19639"/>
                  </a:lnTo>
                  <a:lnTo>
                    <a:pt x="18039" y="19363"/>
                  </a:lnTo>
                  <a:lnTo>
                    <a:pt x="17984" y="19087"/>
                  </a:lnTo>
                  <a:lnTo>
                    <a:pt x="17929" y="18949"/>
                  </a:lnTo>
                  <a:lnTo>
                    <a:pt x="17874" y="18811"/>
                  </a:lnTo>
                  <a:lnTo>
                    <a:pt x="17791" y="18673"/>
                  </a:lnTo>
                  <a:lnTo>
                    <a:pt x="17681" y="18535"/>
                  </a:lnTo>
                  <a:lnTo>
                    <a:pt x="2566" y="524"/>
                  </a:lnTo>
                  <a:lnTo>
                    <a:pt x="2455" y="386"/>
                  </a:lnTo>
                  <a:lnTo>
                    <a:pt x="2345" y="304"/>
                  </a:lnTo>
                  <a:lnTo>
                    <a:pt x="2207" y="193"/>
                  </a:lnTo>
                  <a:lnTo>
                    <a:pt x="2097" y="138"/>
                  </a:lnTo>
                  <a:lnTo>
                    <a:pt x="1821" y="28"/>
                  </a:lnTo>
                  <a:lnTo>
                    <a:pt x="15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771825" y="5093350"/>
              <a:ext cx="6079800" cy="195150"/>
            </a:xfrm>
            <a:custGeom>
              <a:rect b="b" l="l" r="r" t="t"/>
              <a:pathLst>
                <a:path extrusionOk="0" h="7806" w="243192">
                  <a:moveTo>
                    <a:pt x="3917" y="0"/>
                  </a:moveTo>
                  <a:lnTo>
                    <a:pt x="3503" y="28"/>
                  </a:lnTo>
                  <a:lnTo>
                    <a:pt x="3117" y="83"/>
                  </a:lnTo>
                  <a:lnTo>
                    <a:pt x="2759" y="193"/>
                  </a:lnTo>
                  <a:lnTo>
                    <a:pt x="2400" y="331"/>
                  </a:lnTo>
                  <a:lnTo>
                    <a:pt x="2042" y="497"/>
                  </a:lnTo>
                  <a:lnTo>
                    <a:pt x="1738" y="690"/>
                  </a:lnTo>
                  <a:lnTo>
                    <a:pt x="1435" y="910"/>
                  </a:lnTo>
                  <a:lnTo>
                    <a:pt x="1159" y="1159"/>
                  </a:lnTo>
                  <a:lnTo>
                    <a:pt x="911" y="1435"/>
                  </a:lnTo>
                  <a:lnTo>
                    <a:pt x="690" y="1738"/>
                  </a:lnTo>
                  <a:lnTo>
                    <a:pt x="469" y="2041"/>
                  </a:lnTo>
                  <a:lnTo>
                    <a:pt x="331" y="2400"/>
                  </a:lnTo>
                  <a:lnTo>
                    <a:pt x="194" y="2758"/>
                  </a:lnTo>
                  <a:lnTo>
                    <a:pt x="83" y="3117"/>
                  </a:lnTo>
                  <a:lnTo>
                    <a:pt x="28" y="3503"/>
                  </a:lnTo>
                  <a:lnTo>
                    <a:pt x="1" y="3917"/>
                  </a:lnTo>
                  <a:lnTo>
                    <a:pt x="28" y="4303"/>
                  </a:lnTo>
                  <a:lnTo>
                    <a:pt x="83" y="4689"/>
                  </a:lnTo>
                  <a:lnTo>
                    <a:pt x="194" y="5075"/>
                  </a:lnTo>
                  <a:lnTo>
                    <a:pt x="331" y="5434"/>
                  </a:lnTo>
                  <a:lnTo>
                    <a:pt x="469" y="5765"/>
                  </a:lnTo>
                  <a:lnTo>
                    <a:pt x="690" y="6096"/>
                  </a:lnTo>
                  <a:lnTo>
                    <a:pt x="911" y="6399"/>
                  </a:lnTo>
                  <a:lnTo>
                    <a:pt x="1159" y="6675"/>
                  </a:lnTo>
                  <a:lnTo>
                    <a:pt x="1435" y="6923"/>
                  </a:lnTo>
                  <a:lnTo>
                    <a:pt x="1738" y="7144"/>
                  </a:lnTo>
                  <a:lnTo>
                    <a:pt x="2042" y="7337"/>
                  </a:lnTo>
                  <a:lnTo>
                    <a:pt x="2400" y="7503"/>
                  </a:lnTo>
                  <a:lnTo>
                    <a:pt x="2759" y="7641"/>
                  </a:lnTo>
                  <a:lnTo>
                    <a:pt x="3117" y="7723"/>
                  </a:lnTo>
                  <a:lnTo>
                    <a:pt x="3503" y="7806"/>
                  </a:lnTo>
                  <a:lnTo>
                    <a:pt x="239689" y="7806"/>
                  </a:lnTo>
                  <a:lnTo>
                    <a:pt x="240075" y="7723"/>
                  </a:lnTo>
                  <a:lnTo>
                    <a:pt x="240461" y="7641"/>
                  </a:lnTo>
                  <a:lnTo>
                    <a:pt x="240819" y="7503"/>
                  </a:lnTo>
                  <a:lnTo>
                    <a:pt x="241150" y="7337"/>
                  </a:lnTo>
                  <a:lnTo>
                    <a:pt x="241481" y="7144"/>
                  </a:lnTo>
                  <a:lnTo>
                    <a:pt x="241785" y="6923"/>
                  </a:lnTo>
                  <a:lnTo>
                    <a:pt x="242061" y="6675"/>
                  </a:lnTo>
                  <a:lnTo>
                    <a:pt x="242309" y="6399"/>
                  </a:lnTo>
                  <a:lnTo>
                    <a:pt x="242529" y="6096"/>
                  </a:lnTo>
                  <a:lnTo>
                    <a:pt x="242723" y="5765"/>
                  </a:lnTo>
                  <a:lnTo>
                    <a:pt x="242888" y="5434"/>
                  </a:lnTo>
                  <a:lnTo>
                    <a:pt x="243026" y="5075"/>
                  </a:lnTo>
                  <a:lnTo>
                    <a:pt x="243109" y="4689"/>
                  </a:lnTo>
                  <a:lnTo>
                    <a:pt x="243164" y="4303"/>
                  </a:lnTo>
                  <a:lnTo>
                    <a:pt x="243191" y="3917"/>
                  </a:lnTo>
                  <a:lnTo>
                    <a:pt x="243164" y="3503"/>
                  </a:lnTo>
                  <a:lnTo>
                    <a:pt x="243109" y="3117"/>
                  </a:lnTo>
                  <a:lnTo>
                    <a:pt x="243026" y="2758"/>
                  </a:lnTo>
                  <a:lnTo>
                    <a:pt x="242888" y="2400"/>
                  </a:lnTo>
                  <a:lnTo>
                    <a:pt x="242723" y="2041"/>
                  </a:lnTo>
                  <a:lnTo>
                    <a:pt x="242529" y="1738"/>
                  </a:lnTo>
                  <a:lnTo>
                    <a:pt x="242309" y="1435"/>
                  </a:lnTo>
                  <a:lnTo>
                    <a:pt x="242061" y="1159"/>
                  </a:lnTo>
                  <a:lnTo>
                    <a:pt x="241785" y="910"/>
                  </a:lnTo>
                  <a:lnTo>
                    <a:pt x="241481" y="690"/>
                  </a:lnTo>
                  <a:lnTo>
                    <a:pt x="241150" y="497"/>
                  </a:lnTo>
                  <a:lnTo>
                    <a:pt x="240819" y="331"/>
                  </a:lnTo>
                  <a:lnTo>
                    <a:pt x="240461" y="193"/>
                  </a:lnTo>
                  <a:lnTo>
                    <a:pt x="240075" y="83"/>
                  </a:lnTo>
                  <a:lnTo>
                    <a:pt x="239689" y="28"/>
                  </a:lnTo>
                  <a:lnTo>
                    <a:pt x="2393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3206625" y="4205900"/>
              <a:ext cx="3496750" cy="887475"/>
            </a:xfrm>
            <a:custGeom>
              <a:rect b="b" l="l" r="r" t="t"/>
              <a:pathLst>
                <a:path extrusionOk="0" h="35499" w="139870">
                  <a:moveTo>
                    <a:pt x="68570" y="0"/>
                  </a:moveTo>
                  <a:lnTo>
                    <a:pt x="67191" y="28"/>
                  </a:lnTo>
                  <a:lnTo>
                    <a:pt x="65811" y="83"/>
                  </a:lnTo>
                  <a:lnTo>
                    <a:pt x="64432" y="166"/>
                  </a:lnTo>
                  <a:lnTo>
                    <a:pt x="63081" y="248"/>
                  </a:lnTo>
                  <a:lnTo>
                    <a:pt x="61729" y="359"/>
                  </a:lnTo>
                  <a:lnTo>
                    <a:pt x="60378" y="497"/>
                  </a:lnTo>
                  <a:lnTo>
                    <a:pt x="59026" y="635"/>
                  </a:lnTo>
                  <a:lnTo>
                    <a:pt x="57702" y="828"/>
                  </a:lnTo>
                  <a:lnTo>
                    <a:pt x="56378" y="993"/>
                  </a:lnTo>
                  <a:lnTo>
                    <a:pt x="55054" y="1214"/>
                  </a:lnTo>
                  <a:lnTo>
                    <a:pt x="53731" y="1434"/>
                  </a:lnTo>
                  <a:lnTo>
                    <a:pt x="52434" y="1683"/>
                  </a:lnTo>
                  <a:lnTo>
                    <a:pt x="51138" y="1959"/>
                  </a:lnTo>
                  <a:lnTo>
                    <a:pt x="49841" y="2234"/>
                  </a:lnTo>
                  <a:lnTo>
                    <a:pt x="48545" y="2538"/>
                  </a:lnTo>
                  <a:lnTo>
                    <a:pt x="47276" y="2869"/>
                  </a:lnTo>
                  <a:lnTo>
                    <a:pt x="46008" y="3200"/>
                  </a:lnTo>
                  <a:lnTo>
                    <a:pt x="44766" y="3558"/>
                  </a:lnTo>
                  <a:lnTo>
                    <a:pt x="43498" y="3944"/>
                  </a:lnTo>
                  <a:lnTo>
                    <a:pt x="42284" y="4331"/>
                  </a:lnTo>
                  <a:lnTo>
                    <a:pt x="41043" y="4744"/>
                  </a:lnTo>
                  <a:lnTo>
                    <a:pt x="39829" y="5158"/>
                  </a:lnTo>
                  <a:lnTo>
                    <a:pt x="38616" y="5627"/>
                  </a:lnTo>
                  <a:lnTo>
                    <a:pt x="37402" y="6068"/>
                  </a:lnTo>
                  <a:lnTo>
                    <a:pt x="36216" y="6565"/>
                  </a:lnTo>
                  <a:lnTo>
                    <a:pt x="35030" y="7034"/>
                  </a:lnTo>
                  <a:lnTo>
                    <a:pt x="33871" y="7558"/>
                  </a:lnTo>
                  <a:lnTo>
                    <a:pt x="32713" y="8082"/>
                  </a:lnTo>
                  <a:lnTo>
                    <a:pt x="31555" y="8633"/>
                  </a:lnTo>
                  <a:lnTo>
                    <a:pt x="30396" y="9185"/>
                  </a:lnTo>
                  <a:lnTo>
                    <a:pt x="29293" y="9764"/>
                  </a:lnTo>
                  <a:lnTo>
                    <a:pt x="28162" y="10343"/>
                  </a:lnTo>
                  <a:lnTo>
                    <a:pt x="27059" y="10950"/>
                  </a:lnTo>
                  <a:lnTo>
                    <a:pt x="25955" y="11585"/>
                  </a:lnTo>
                  <a:lnTo>
                    <a:pt x="24880" y="12219"/>
                  </a:lnTo>
                  <a:lnTo>
                    <a:pt x="23804" y="12881"/>
                  </a:lnTo>
                  <a:lnTo>
                    <a:pt x="22756" y="13543"/>
                  </a:lnTo>
                  <a:lnTo>
                    <a:pt x="21708" y="14205"/>
                  </a:lnTo>
                  <a:lnTo>
                    <a:pt x="20660" y="14922"/>
                  </a:lnTo>
                  <a:lnTo>
                    <a:pt x="19639" y="15612"/>
                  </a:lnTo>
                  <a:lnTo>
                    <a:pt x="18646" y="16356"/>
                  </a:lnTo>
                  <a:lnTo>
                    <a:pt x="17626" y="17073"/>
                  </a:lnTo>
                  <a:lnTo>
                    <a:pt x="16660" y="17846"/>
                  </a:lnTo>
                  <a:lnTo>
                    <a:pt x="15695" y="18590"/>
                  </a:lnTo>
                  <a:lnTo>
                    <a:pt x="14730" y="19390"/>
                  </a:lnTo>
                  <a:lnTo>
                    <a:pt x="13792" y="20163"/>
                  </a:lnTo>
                  <a:lnTo>
                    <a:pt x="12854" y="20963"/>
                  </a:lnTo>
                  <a:lnTo>
                    <a:pt x="11944" y="21790"/>
                  </a:lnTo>
                  <a:lnTo>
                    <a:pt x="11034" y="22617"/>
                  </a:lnTo>
                  <a:lnTo>
                    <a:pt x="10151" y="23473"/>
                  </a:lnTo>
                  <a:lnTo>
                    <a:pt x="9268" y="24328"/>
                  </a:lnTo>
                  <a:lnTo>
                    <a:pt x="8413" y="25183"/>
                  </a:lnTo>
                  <a:lnTo>
                    <a:pt x="7586" y="26065"/>
                  </a:lnTo>
                  <a:lnTo>
                    <a:pt x="6758" y="26975"/>
                  </a:lnTo>
                  <a:lnTo>
                    <a:pt x="5931" y="27858"/>
                  </a:lnTo>
                  <a:lnTo>
                    <a:pt x="5131" y="28796"/>
                  </a:lnTo>
                  <a:lnTo>
                    <a:pt x="4359" y="29706"/>
                  </a:lnTo>
                  <a:lnTo>
                    <a:pt x="3586" y="30644"/>
                  </a:lnTo>
                  <a:lnTo>
                    <a:pt x="2842" y="31609"/>
                  </a:lnTo>
                  <a:lnTo>
                    <a:pt x="2125" y="32575"/>
                  </a:lnTo>
                  <a:lnTo>
                    <a:pt x="1407" y="33540"/>
                  </a:lnTo>
                  <a:lnTo>
                    <a:pt x="690" y="34505"/>
                  </a:lnTo>
                  <a:lnTo>
                    <a:pt x="1" y="35498"/>
                  </a:lnTo>
                  <a:lnTo>
                    <a:pt x="139869" y="35498"/>
                  </a:lnTo>
                  <a:lnTo>
                    <a:pt x="139180" y="34505"/>
                  </a:lnTo>
                  <a:lnTo>
                    <a:pt x="138490" y="33540"/>
                  </a:lnTo>
                  <a:lnTo>
                    <a:pt x="137773" y="32575"/>
                  </a:lnTo>
                  <a:lnTo>
                    <a:pt x="137028" y="31609"/>
                  </a:lnTo>
                  <a:lnTo>
                    <a:pt x="136284" y="30644"/>
                  </a:lnTo>
                  <a:lnTo>
                    <a:pt x="135511" y="29706"/>
                  </a:lnTo>
                  <a:lnTo>
                    <a:pt x="134739" y="28796"/>
                  </a:lnTo>
                  <a:lnTo>
                    <a:pt x="133939" y="27858"/>
                  </a:lnTo>
                  <a:lnTo>
                    <a:pt x="133139" y="26975"/>
                  </a:lnTo>
                  <a:lnTo>
                    <a:pt x="132312" y="26065"/>
                  </a:lnTo>
                  <a:lnTo>
                    <a:pt x="131457" y="25183"/>
                  </a:lnTo>
                  <a:lnTo>
                    <a:pt x="130602" y="24328"/>
                  </a:lnTo>
                  <a:lnTo>
                    <a:pt x="129719" y="23473"/>
                  </a:lnTo>
                  <a:lnTo>
                    <a:pt x="128836" y="22617"/>
                  </a:lnTo>
                  <a:lnTo>
                    <a:pt x="127954" y="21790"/>
                  </a:lnTo>
                  <a:lnTo>
                    <a:pt x="127016" y="20963"/>
                  </a:lnTo>
                  <a:lnTo>
                    <a:pt x="126106" y="20163"/>
                  </a:lnTo>
                  <a:lnTo>
                    <a:pt x="125168" y="19390"/>
                  </a:lnTo>
                  <a:lnTo>
                    <a:pt x="124203" y="18590"/>
                  </a:lnTo>
                  <a:lnTo>
                    <a:pt x="123237" y="17846"/>
                  </a:lnTo>
                  <a:lnTo>
                    <a:pt x="122244" y="17073"/>
                  </a:lnTo>
                  <a:lnTo>
                    <a:pt x="121251" y="16356"/>
                  </a:lnTo>
                  <a:lnTo>
                    <a:pt x="120231" y="15612"/>
                  </a:lnTo>
                  <a:lnTo>
                    <a:pt x="119210" y="14922"/>
                  </a:lnTo>
                  <a:lnTo>
                    <a:pt x="118190" y="14205"/>
                  </a:lnTo>
                  <a:lnTo>
                    <a:pt x="117142" y="13543"/>
                  </a:lnTo>
                  <a:lnTo>
                    <a:pt x="116066" y="12881"/>
                  </a:lnTo>
                  <a:lnTo>
                    <a:pt x="114990" y="12219"/>
                  </a:lnTo>
                  <a:lnTo>
                    <a:pt x="113915" y="11585"/>
                  </a:lnTo>
                  <a:lnTo>
                    <a:pt x="112811" y="10950"/>
                  </a:lnTo>
                  <a:lnTo>
                    <a:pt x="111708" y="10343"/>
                  </a:lnTo>
                  <a:lnTo>
                    <a:pt x="110605" y="9764"/>
                  </a:lnTo>
                  <a:lnTo>
                    <a:pt x="109474" y="9185"/>
                  </a:lnTo>
                  <a:lnTo>
                    <a:pt x="108343" y="8633"/>
                  </a:lnTo>
                  <a:lnTo>
                    <a:pt x="107185" y="8082"/>
                  </a:lnTo>
                  <a:lnTo>
                    <a:pt x="106026" y="7558"/>
                  </a:lnTo>
                  <a:lnTo>
                    <a:pt x="104840" y="7034"/>
                  </a:lnTo>
                  <a:lnTo>
                    <a:pt x="103654" y="6565"/>
                  </a:lnTo>
                  <a:lnTo>
                    <a:pt x="102468" y="6068"/>
                  </a:lnTo>
                  <a:lnTo>
                    <a:pt x="101282" y="5627"/>
                  </a:lnTo>
                  <a:lnTo>
                    <a:pt x="100068" y="5158"/>
                  </a:lnTo>
                  <a:lnTo>
                    <a:pt x="98827" y="4744"/>
                  </a:lnTo>
                  <a:lnTo>
                    <a:pt x="97614" y="4331"/>
                  </a:lnTo>
                  <a:lnTo>
                    <a:pt x="96372" y="3944"/>
                  </a:lnTo>
                  <a:lnTo>
                    <a:pt x="95131" y="3558"/>
                  </a:lnTo>
                  <a:lnTo>
                    <a:pt x="93862" y="3200"/>
                  </a:lnTo>
                  <a:lnTo>
                    <a:pt x="92594" y="2869"/>
                  </a:lnTo>
                  <a:lnTo>
                    <a:pt x="91325" y="2538"/>
                  </a:lnTo>
                  <a:lnTo>
                    <a:pt x="90056" y="2234"/>
                  </a:lnTo>
                  <a:lnTo>
                    <a:pt x="88760" y="1959"/>
                  </a:lnTo>
                  <a:lnTo>
                    <a:pt x="87463" y="1683"/>
                  </a:lnTo>
                  <a:lnTo>
                    <a:pt x="86139" y="1434"/>
                  </a:lnTo>
                  <a:lnTo>
                    <a:pt x="84843" y="1214"/>
                  </a:lnTo>
                  <a:lnTo>
                    <a:pt x="83519" y="993"/>
                  </a:lnTo>
                  <a:lnTo>
                    <a:pt x="82195" y="828"/>
                  </a:lnTo>
                  <a:lnTo>
                    <a:pt x="80844" y="635"/>
                  </a:lnTo>
                  <a:lnTo>
                    <a:pt x="79520" y="497"/>
                  </a:lnTo>
                  <a:lnTo>
                    <a:pt x="78168" y="359"/>
                  </a:lnTo>
                  <a:lnTo>
                    <a:pt x="76817" y="248"/>
                  </a:lnTo>
                  <a:lnTo>
                    <a:pt x="75438" y="166"/>
                  </a:lnTo>
                  <a:lnTo>
                    <a:pt x="74086" y="83"/>
                  </a:lnTo>
                  <a:lnTo>
                    <a:pt x="72707" y="28"/>
                  </a:lnTo>
                  <a:lnTo>
                    <a:pt x="713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p:nvPr/>
          </p:nvSpPr>
          <p:spPr>
            <a:xfrm>
              <a:off x="3967900" y="1995875"/>
              <a:ext cx="264800" cy="2709275"/>
            </a:xfrm>
            <a:custGeom>
              <a:rect b="b" l="l" r="r" t="t"/>
              <a:pathLst>
                <a:path extrusionOk="0" h="108371" w="10592">
                  <a:moveTo>
                    <a:pt x="3807" y="1"/>
                  </a:moveTo>
                  <a:lnTo>
                    <a:pt x="0" y="108371"/>
                  </a:lnTo>
                  <a:lnTo>
                    <a:pt x="10592" y="108371"/>
                  </a:lnTo>
                  <a:lnTo>
                    <a:pt x="67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6"/>
            <p:cNvSpPr/>
            <p:nvPr/>
          </p:nvSpPr>
          <p:spPr>
            <a:xfrm>
              <a:off x="3972725" y="815375"/>
              <a:ext cx="254475" cy="1121225"/>
            </a:xfrm>
            <a:custGeom>
              <a:rect b="b" l="l" r="r" t="t"/>
              <a:pathLst>
                <a:path extrusionOk="0" h="44849" w="10179">
                  <a:moveTo>
                    <a:pt x="5103" y="0"/>
                  </a:moveTo>
                  <a:lnTo>
                    <a:pt x="4579" y="1021"/>
                  </a:lnTo>
                  <a:lnTo>
                    <a:pt x="4083" y="2014"/>
                  </a:lnTo>
                  <a:lnTo>
                    <a:pt x="3641" y="3034"/>
                  </a:lnTo>
                  <a:lnTo>
                    <a:pt x="3200" y="4055"/>
                  </a:lnTo>
                  <a:lnTo>
                    <a:pt x="2814" y="5075"/>
                  </a:lnTo>
                  <a:lnTo>
                    <a:pt x="2455" y="6068"/>
                  </a:lnTo>
                  <a:lnTo>
                    <a:pt x="2124" y="7089"/>
                  </a:lnTo>
                  <a:lnTo>
                    <a:pt x="1793" y="8109"/>
                  </a:lnTo>
                  <a:lnTo>
                    <a:pt x="1517" y="9102"/>
                  </a:lnTo>
                  <a:lnTo>
                    <a:pt x="1269" y="10123"/>
                  </a:lnTo>
                  <a:lnTo>
                    <a:pt x="1048" y="11116"/>
                  </a:lnTo>
                  <a:lnTo>
                    <a:pt x="828" y="12136"/>
                  </a:lnTo>
                  <a:lnTo>
                    <a:pt x="662" y="13129"/>
                  </a:lnTo>
                  <a:lnTo>
                    <a:pt x="497" y="14122"/>
                  </a:lnTo>
                  <a:lnTo>
                    <a:pt x="387" y="15088"/>
                  </a:lnTo>
                  <a:lnTo>
                    <a:pt x="249" y="16081"/>
                  </a:lnTo>
                  <a:lnTo>
                    <a:pt x="166" y="17046"/>
                  </a:lnTo>
                  <a:lnTo>
                    <a:pt x="111" y="18011"/>
                  </a:lnTo>
                  <a:lnTo>
                    <a:pt x="56" y="18977"/>
                  </a:lnTo>
                  <a:lnTo>
                    <a:pt x="28" y="19942"/>
                  </a:lnTo>
                  <a:lnTo>
                    <a:pt x="0" y="20880"/>
                  </a:lnTo>
                  <a:lnTo>
                    <a:pt x="0" y="21818"/>
                  </a:lnTo>
                  <a:lnTo>
                    <a:pt x="56" y="23638"/>
                  </a:lnTo>
                  <a:lnTo>
                    <a:pt x="166" y="25431"/>
                  </a:lnTo>
                  <a:lnTo>
                    <a:pt x="331" y="27169"/>
                  </a:lnTo>
                  <a:lnTo>
                    <a:pt x="552" y="28851"/>
                  </a:lnTo>
                  <a:lnTo>
                    <a:pt x="800" y="30478"/>
                  </a:lnTo>
                  <a:lnTo>
                    <a:pt x="1076" y="32051"/>
                  </a:lnTo>
                  <a:lnTo>
                    <a:pt x="1407" y="33568"/>
                  </a:lnTo>
                  <a:lnTo>
                    <a:pt x="1738" y="34974"/>
                  </a:lnTo>
                  <a:lnTo>
                    <a:pt x="2069" y="36326"/>
                  </a:lnTo>
                  <a:lnTo>
                    <a:pt x="2428" y="37595"/>
                  </a:lnTo>
                  <a:lnTo>
                    <a:pt x="2786" y="38781"/>
                  </a:lnTo>
                  <a:lnTo>
                    <a:pt x="3145" y="39884"/>
                  </a:lnTo>
                  <a:lnTo>
                    <a:pt x="3476" y="40877"/>
                  </a:lnTo>
                  <a:lnTo>
                    <a:pt x="4110" y="42559"/>
                  </a:lnTo>
                  <a:lnTo>
                    <a:pt x="4634" y="43828"/>
                  </a:lnTo>
                  <a:lnTo>
                    <a:pt x="4965" y="44600"/>
                  </a:lnTo>
                  <a:lnTo>
                    <a:pt x="5103" y="44849"/>
                  </a:lnTo>
                  <a:lnTo>
                    <a:pt x="5213" y="44600"/>
                  </a:lnTo>
                  <a:lnTo>
                    <a:pt x="5572" y="43828"/>
                  </a:lnTo>
                  <a:lnTo>
                    <a:pt x="6068" y="42559"/>
                  </a:lnTo>
                  <a:lnTo>
                    <a:pt x="6703" y="40877"/>
                  </a:lnTo>
                  <a:lnTo>
                    <a:pt x="7061" y="39884"/>
                  </a:lnTo>
                  <a:lnTo>
                    <a:pt x="7392" y="38781"/>
                  </a:lnTo>
                  <a:lnTo>
                    <a:pt x="7751" y="37595"/>
                  </a:lnTo>
                  <a:lnTo>
                    <a:pt x="8109" y="36326"/>
                  </a:lnTo>
                  <a:lnTo>
                    <a:pt x="8468" y="34974"/>
                  </a:lnTo>
                  <a:lnTo>
                    <a:pt x="8799" y="33568"/>
                  </a:lnTo>
                  <a:lnTo>
                    <a:pt x="9102" y="32051"/>
                  </a:lnTo>
                  <a:lnTo>
                    <a:pt x="9378" y="30478"/>
                  </a:lnTo>
                  <a:lnTo>
                    <a:pt x="9654" y="28851"/>
                  </a:lnTo>
                  <a:lnTo>
                    <a:pt x="9847" y="27169"/>
                  </a:lnTo>
                  <a:lnTo>
                    <a:pt x="10013" y="25431"/>
                  </a:lnTo>
                  <a:lnTo>
                    <a:pt x="10123" y="23638"/>
                  </a:lnTo>
                  <a:lnTo>
                    <a:pt x="10178" y="21818"/>
                  </a:lnTo>
                  <a:lnTo>
                    <a:pt x="10178" y="20880"/>
                  </a:lnTo>
                  <a:lnTo>
                    <a:pt x="10178" y="19942"/>
                  </a:lnTo>
                  <a:lnTo>
                    <a:pt x="10151" y="18977"/>
                  </a:lnTo>
                  <a:lnTo>
                    <a:pt x="10095" y="18011"/>
                  </a:lnTo>
                  <a:lnTo>
                    <a:pt x="10013" y="17046"/>
                  </a:lnTo>
                  <a:lnTo>
                    <a:pt x="9930" y="16081"/>
                  </a:lnTo>
                  <a:lnTo>
                    <a:pt x="9820" y="15088"/>
                  </a:lnTo>
                  <a:lnTo>
                    <a:pt x="9682" y="14122"/>
                  </a:lnTo>
                  <a:lnTo>
                    <a:pt x="9516" y="13129"/>
                  </a:lnTo>
                  <a:lnTo>
                    <a:pt x="9351" y="12136"/>
                  </a:lnTo>
                  <a:lnTo>
                    <a:pt x="9158" y="11116"/>
                  </a:lnTo>
                  <a:lnTo>
                    <a:pt x="8909" y="10123"/>
                  </a:lnTo>
                  <a:lnTo>
                    <a:pt x="8661" y="9102"/>
                  </a:lnTo>
                  <a:lnTo>
                    <a:pt x="8385" y="8109"/>
                  </a:lnTo>
                  <a:lnTo>
                    <a:pt x="8082" y="7089"/>
                  </a:lnTo>
                  <a:lnTo>
                    <a:pt x="7751" y="6068"/>
                  </a:lnTo>
                  <a:lnTo>
                    <a:pt x="7365" y="5075"/>
                  </a:lnTo>
                  <a:lnTo>
                    <a:pt x="6979" y="4055"/>
                  </a:lnTo>
                  <a:lnTo>
                    <a:pt x="6565" y="3034"/>
                  </a:lnTo>
                  <a:lnTo>
                    <a:pt x="6096" y="2014"/>
                  </a:lnTo>
                  <a:lnTo>
                    <a:pt x="5627" y="1021"/>
                  </a:lnTo>
                  <a:lnTo>
                    <a:pt x="51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6"/>
            <p:cNvSpPr/>
            <p:nvPr/>
          </p:nvSpPr>
          <p:spPr>
            <a:xfrm>
              <a:off x="3124575" y="1936575"/>
              <a:ext cx="975750" cy="548900"/>
            </a:xfrm>
            <a:custGeom>
              <a:rect b="b" l="l" r="r" t="t"/>
              <a:pathLst>
                <a:path extrusionOk="0" h="21956" w="39030">
                  <a:moveTo>
                    <a:pt x="39029" y="1"/>
                  </a:moveTo>
                  <a:lnTo>
                    <a:pt x="38726" y="28"/>
                  </a:lnTo>
                  <a:lnTo>
                    <a:pt x="37871" y="111"/>
                  </a:lnTo>
                  <a:lnTo>
                    <a:pt x="36547" y="277"/>
                  </a:lnTo>
                  <a:lnTo>
                    <a:pt x="34754" y="552"/>
                  </a:lnTo>
                  <a:lnTo>
                    <a:pt x="33733" y="745"/>
                  </a:lnTo>
                  <a:lnTo>
                    <a:pt x="32602" y="966"/>
                  </a:lnTo>
                  <a:lnTo>
                    <a:pt x="31389" y="1242"/>
                  </a:lnTo>
                  <a:lnTo>
                    <a:pt x="30120" y="1545"/>
                  </a:lnTo>
                  <a:lnTo>
                    <a:pt x="28769" y="1904"/>
                  </a:lnTo>
                  <a:lnTo>
                    <a:pt x="27362" y="2318"/>
                  </a:lnTo>
                  <a:lnTo>
                    <a:pt x="25928" y="2759"/>
                  </a:lnTo>
                  <a:lnTo>
                    <a:pt x="24411" y="3283"/>
                  </a:lnTo>
                  <a:lnTo>
                    <a:pt x="22866" y="3862"/>
                  </a:lnTo>
                  <a:lnTo>
                    <a:pt x="21294" y="4497"/>
                  </a:lnTo>
                  <a:lnTo>
                    <a:pt x="19694" y="5214"/>
                  </a:lnTo>
                  <a:lnTo>
                    <a:pt x="18094" y="5986"/>
                  </a:lnTo>
                  <a:lnTo>
                    <a:pt x="16467" y="6841"/>
                  </a:lnTo>
                  <a:lnTo>
                    <a:pt x="15667" y="7282"/>
                  </a:lnTo>
                  <a:lnTo>
                    <a:pt x="14840" y="7779"/>
                  </a:lnTo>
                  <a:lnTo>
                    <a:pt x="14040" y="8248"/>
                  </a:lnTo>
                  <a:lnTo>
                    <a:pt x="13212" y="8772"/>
                  </a:lnTo>
                  <a:lnTo>
                    <a:pt x="12412" y="9296"/>
                  </a:lnTo>
                  <a:lnTo>
                    <a:pt x="11612" y="9875"/>
                  </a:lnTo>
                  <a:lnTo>
                    <a:pt x="10813" y="10454"/>
                  </a:lnTo>
                  <a:lnTo>
                    <a:pt x="10013" y="11034"/>
                  </a:lnTo>
                  <a:lnTo>
                    <a:pt x="9240" y="11668"/>
                  </a:lnTo>
                  <a:lnTo>
                    <a:pt x="8441" y="12302"/>
                  </a:lnTo>
                  <a:lnTo>
                    <a:pt x="7696" y="12964"/>
                  </a:lnTo>
                  <a:lnTo>
                    <a:pt x="6924" y="13654"/>
                  </a:lnTo>
                  <a:lnTo>
                    <a:pt x="6179" y="14371"/>
                  </a:lnTo>
                  <a:lnTo>
                    <a:pt x="5434" y="15116"/>
                  </a:lnTo>
                  <a:lnTo>
                    <a:pt x="4689" y="15888"/>
                  </a:lnTo>
                  <a:lnTo>
                    <a:pt x="3972" y="16660"/>
                  </a:lnTo>
                  <a:lnTo>
                    <a:pt x="3283" y="17488"/>
                  </a:lnTo>
                  <a:lnTo>
                    <a:pt x="2593" y="18315"/>
                  </a:lnTo>
                  <a:lnTo>
                    <a:pt x="1904" y="19198"/>
                  </a:lnTo>
                  <a:lnTo>
                    <a:pt x="1242" y="20080"/>
                  </a:lnTo>
                  <a:lnTo>
                    <a:pt x="607" y="20991"/>
                  </a:lnTo>
                  <a:lnTo>
                    <a:pt x="0" y="21956"/>
                  </a:lnTo>
                  <a:lnTo>
                    <a:pt x="1131" y="21901"/>
                  </a:lnTo>
                  <a:lnTo>
                    <a:pt x="2235" y="21846"/>
                  </a:lnTo>
                  <a:lnTo>
                    <a:pt x="3338" y="21735"/>
                  </a:lnTo>
                  <a:lnTo>
                    <a:pt x="4441" y="21625"/>
                  </a:lnTo>
                  <a:lnTo>
                    <a:pt x="5517" y="21460"/>
                  </a:lnTo>
                  <a:lnTo>
                    <a:pt x="6565" y="21294"/>
                  </a:lnTo>
                  <a:lnTo>
                    <a:pt x="7613" y="21101"/>
                  </a:lnTo>
                  <a:lnTo>
                    <a:pt x="8634" y="20880"/>
                  </a:lnTo>
                  <a:lnTo>
                    <a:pt x="9654" y="20604"/>
                  </a:lnTo>
                  <a:lnTo>
                    <a:pt x="10647" y="20356"/>
                  </a:lnTo>
                  <a:lnTo>
                    <a:pt x="11640" y="20053"/>
                  </a:lnTo>
                  <a:lnTo>
                    <a:pt x="12605" y="19749"/>
                  </a:lnTo>
                  <a:lnTo>
                    <a:pt x="13571" y="19418"/>
                  </a:lnTo>
                  <a:lnTo>
                    <a:pt x="14509" y="19060"/>
                  </a:lnTo>
                  <a:lnTo>
                    <a:pt x="15419" y="18701"/>
                  </a:lnTo>
                  <a:lnTo>
                    <a:pt x="16329" y="18315"/>
                  </a:lnTo>
                  <a:lnTo>
                    <a:pt x="17239" y="17929"/>
                  </a:lnTo>
                  <a:lnTo>
                    <a:pt x="18094" y="17515"/>
                  </a:lnTo>
                  <a:lnTo>
                    <a:pt x="18977" y="17074"/>
                  </a:lnTo>
                  <a:lnTo>
                    <a:pt x="19804" y="16633"/>
                  </a:lnTo>
                  <a:lnTo>
                    <a:pt x="20632" y="16191"/>
                  </a:lnTo>
                  <a:lnTo>
                    <a:pt x="21459" y="15750"/>
                  </a:lnTo>
                  <a:lnTo>
                    <a:pt x="23004" y="14785"/>
                  </a:lnTo>
                  <a:lnTo>
                    <a:pt x="24521" y="13819"/>
                  </a:lnTo>
                  <a:lnTo>
                    <a:pt x="25955" y="12826"/>
                  </a:lnTo>
                  <a:lnTo>
                    <a:pt x="27334" y="11806"/>
                  </a:lnTo>
                  <a:lnTo>
                    <a:pt x="28603" y="10785"/>
                  </a:lnTo>
                  <a:lnTo>
                    <a:pt x="29844" y="9792"/>
                  </a:lnTo>
                  <a:lnTo>
                    <a:pt x="31003" y="8772"/>
                  </a:lnTo>
                  <a:lnTo>
                    <a:pt x="32078" y="7779"/>
                  </a:lnTo>
                  <a:lnTo>
                    <a:pt x="33071" y="6813"/>
                  </a:lnTo>
                  <a:lnTo>
                    <a:pt x="34009" y="5903"/>
                  </a:lnTo>
                  <a:lnTo>
                    <a:pt x="34864" y="4993"/>
                  </a:lnTo>
                  <a:lnTo>
                    <a:pt x="35636" y="4166"/>
                  </a:lnTo>
                  <a:lnTo>
                    <a:pt x="36326" y="3366"/>
                  </a:lnTo>
                  <a:lnTo>
                    <a:pt x="37512" y="1987"/>
                  </a:lnTo>
                  <a:lnTo>
                    <a:pt x="38339" y="938"/>
                  </a:lnTo>
                  <a:lnTo>
                    <a:pt x="38836" y="249"/>
                  </a:lnTo>
                  <a:lnTo>
                    <a:pt x="390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p:nvPr/>
          </p:nvSpPr>
          <p:spPr>
            <a:xfrm>
              <a:off x="4100300" y="1936575"/>
              <a:ext cx="975725" cy="548900"/>
            </a:xfrm>
            <a:custGeom>
              <a:rect b="b" l="l" r="r" t="t"/>
              <a:pathLst>
                <a:path extrusionOk="0" h="21956" w="39029">
                  <a:moveTo>
                    <a:pt x="0" y="1"/>
                  </a:moveTo>
                  <a:lnTo>
                    <a:pt x="166" y="249"/>
                  </a:lnTo>
                  <a:lnTo>
                    <a:pt x="662" y="938"/>
                  </a:lnTo>
                  <a:lnTo>
                    <a:pt x="1517" y="1987"/>
                  </a:lnTo>
                  <a:lnTo>
                    <a:pt x="2676" y="3366"/>
                  </a:lnTo>
                  <a:lnTo>
                    <a:pt x="3365" y="4166"/>
                  </a:lnTo>
                  <a:lnTo>
                    <a:pt x="4165" y="4993"/>
                  </a:lnTo>
                  <a:lnTo>
                    <a:pt x="4992" y="5903"/>
                  </a:lnTo>
                  <a:lnTo>
                    <a:pt x="5930" y="6813"/>
                  </a:lnTo>
                  <a:lnTo>
                    <a:pt x="6951" y="7779"/>
                  </a:lnTo>
                  <a:lnTo>
                    <a:pt x="8026" y="8772"/>
                  </a:lnTo>
                  <a:lnTo>
                    <a:pt x="9185" y="9792"/>
                  </a:lnTo>
                  <a:lnTo>
                    <a:pt x="10398" y="10785"/>
                  </a:lnTo>
                  <a:lnTo>
                    <a:pt x="11695" y="11806"/>
                  </a:lnTo>
                  <a:lnTo>
                    <a:pt x="13046" y="12826"/>
                  </a:lnTo>
                  <a:lnTo>
                    <a:pt x="14481" y="13819"/>
                  </a:lnTo>
                  <a:lnTo>
                    <a:pt x="15998" y="14785"/>
                  </a:lnTo>
                  <a:lnTo>
                    <a:pt x="17570" y="15750"/>
                  </a:lnTo>
                  <a:lnTo>
                    <a:pt x="18370" y="16191"/>
                  </a:lnTo>
                  <a:lnTo>
                    <a:pt x="19197" y="16633"/>
                  </a:lnTo>
                  <a:lnTo>
                    <a:pt x="20052" y="17074"/>
                  </a:lnTo>
                  <a:lnTo>
                    <a:pt x="20907" y="17515"/>
                  </a:lnTo>
                  <a:lnTo>
                    <a:pt x="21790" y="17929"/>
                  </a:lnTo>
                  <a:lnTo>
                    <a:pt x="22672" y="18315"/>
                  </a:lnTo>
                  <a:lnTo>
                    <a:pt x="23583" y="18701"/>
                  </a:lnTo>
                  <a:lnTo>
                    <a:pt x="24493" y="19060"/>
                  </a:lnTo>
                  <a:lnTo>
                    <a:pt x="25431" y="19418"/>
                  </a:lnTo>
                  <a:lnTo>
                    <a:pt x="26396" y="19749"/>
                  </a:lnTo>
                  <a:lnTo>
                    <a:pt x="27361" y="20053"/>
                  </a:lnTo>
                  <a:lnTo>
                    <a:pt x="28354" y="20356"/>
                  </a:lnTo>
                  <a:lnTo>
                    <a:pt x="29347" y="20604"/>
                  </a:lnTo>
                  <a:lnTo>
                    <a:pt x="30368" y="20880"/>
                  </a:lnTo>
                  <a:lnTo>
                    <a:pt x="31388" y="21101"/>
                  </a:lnTo>
                  <a:lnTo>
                    <a:pt x="32437" y="21294"/>
                  </a:lnTo>
                  <a:lnTo>
                    <a:pt x="33512" y="21460"/>
                  </a:lnTo>
                  <a:lnTo>
                    <a:pt x="34588" y="21625"/>
                  </a:lnTo>
                  <a:lnTo>
                    <a:pt x="35664" y="21735"/>
                  </a:lnTo>
                  <a:lnTo>
                    <a:pt x="36767" y="21846"/>
                  </a:lnTo>
                  <a:lnTo>
                    <a:pt x="37898" y="21901"/>
                  </a:lnTo>
                  <a:lnTo>
                    <a:pt x="39029" y="21956"/>
                  </a:lnTo>
                  <a:lnTo>
                    <a:pt x="38394" y="20991"/>
                  </a:lnTo>
                  <a:lnTo>
                    <a:pt x="37760" y="20080"/>
                  </a:lnTo>
                  <a:lnTo>
                    <a:pt x="37098" y="19198"/>
                  </a:lnTo>
                  <a:lnTo>
                    <a:pt x="36436" y="18315"/>
                  </a:lnTo>
                  <a:lnTo>
                    <a:pt x="35746" y="17488"/>
                  </a:lnTo>
                  <a:lnTo>
                    <a:pt x="35029" y="16660"/>
                  </a:lnTo>
                  <a:lnTo>
                    <a:pt x="34312" y="15888"/>
                  </a:lnTo>
                  <a:lnTo>
                    <a:pt x="33595" y="15116"/>
                  </a:lnTo>
                  <a:lnTo>
                    <a:pt x="32850" y="14371"/>
                  </a:lnTo>
                  <a:lnTo>
                    <a:pt x="32106" y="13654"/>
                  </a:lnTo>
                  <a:lnTo>
                    <a:pt x="31333" y="12964"/>
                  </a:lnTo>
                  <a:lnTo>
                    <a:pt x="30561" y="12302"/>
                  </a:lnTo>
                  <a:lnTo>
                    <a:pt x="29789" y="11668"/>
                  </a:lnTo>
                  <a:lnTo>
                    <a:pt x="28989" y="11034"/>
                  </a:lnTo>
                  <a:lnTo>
                    <a:pt x="28189" y="10454"/>
                  </a:lnTo>
                  <a:lnTo>
                    <a:pt x="27389" y="9875"/>
                  </a:lnTo>
                  <a:lnTo>
                    <a:pt x="26589" y="9296"/>
                  </a:lnTo>
                  <a:lnTo>
                    <a:pt x="25789" y="8772"/>
                  </a:lnTo>
                  <a:lnTo>
                    <a:pt x="24989" y="8248"/>
                  </a:lnTo>
                  <a:lnTo>
                    <a:pt x="24162" y="7779"/>
                  </a:lnTo>
                  <a:lnTo>
                    <a:pt x="23362" y="7282"/>
                  </a:lnTo>
                  <a:lnTo>
                    <a:pt x="22535" y="6841"/>
                  </a:lnTo>
                  <a:lnTo>
                    <a:pt x="20907" y="5986"/>
                  </a:lnTo>
                  <a:lnTo>
                    <a:pt x="19307" y="5214"/>
                  </a:lnTo>
                  <a:lnTo>
                    <a:pt x="17708" y="4497"/>
                  </a:lnTo>
                  <a:lnTo>
                    <a:pt x="16136" y="3862"/>
                  </a:lnTo>
                  <a:lnTo>
                    <a:pt x="14591" y="3283"/>
                  </a:lnTo>
                  <a:lnTo>
                    <a:pt x="13102" y="2759"/>
                  </a:lnTo>
                  <a:lnTo>
                    <a:pt x="11640" y="2318"/>
                  </a:lnTo>
                  <a:lnTo>
                    <a:pt x="10233" y="1904"/>
                  </a:lnTo>
                  <a:lnTo>
                    <a:pt x="8881" y="1545"/>
                  </a:lnTo>
                  <a:lnTo>
                    <a:pt x="7613" y="1242"/>
                  </a:lnTo>
                  <a:lnTo>
                    <a:pt x="6399" y="966"/>
                  </a:lnTo>
                  <a:lnTo>
                    <a:pt x="5296" y="745"/>
                  </a:lnTo>
                  <a:lnTo>
                    <a:pt x="4248" y="552"/>
                  </a:lnTo>
                  <a:lnTo>
                    <a:pt x="2482" y="277"/>
                  </a:lnTo>
                  <a:lnTo>
                    <a:pt x="1131" y="111"/>
                  </a:lnTo>
                  <a:lnTo>
                    <a:pt x="276" y="2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6"/>
            <p:cNvSpPr/>
            <p:nvPr/>
          </p:nvSpPr>
          <p:spPr>
            <a:xfrm>
              <a:off x="3940325" y="1776600"/>
              <a:ext cx="319275" cy="320675"/>
            </a:xfrm>
            <a:custGeom>
              <a:rect b="b" l="l" r="r" t="t"/>
              <a:pathLst>
                <a:path extrusionOk="0" h="12827" w="12771">
                  <a:moveTo>
                    <a:pt x="6068" y="1"/>
                  </a:moveTo>
                  <a:lnTo>
                    <a:pt x="5737" y="28"/>
                  </a:lnTo>
                  <a:lnTo>
                    <a:pt x="5103" y="139"/>
                  </a:lnTo>
                  <a:lnTo>
                    <a:pt x="4496" y="304"/>
                  </a:lnTo>
                  <a:lnTo>
                    <a:pt x="3889" y="497"/>
                  </a:lnTo>
                  <a:lnTo>
                    <a:pt x="3337" y="773"/>
                  </a:lnTo>
                  <a:lnTo>
                    <a:pt x="2813" y="1104"/>
                  </a:lnTo>
                  <a:lnTo>
                    <a:pt x="2317" y="1462"/>
                  </a:lnTo>
                  <a:lnTo>
                    <a:pt x="1876" y="1876"/>
                  </a:lnTo>
                  <a:lnTo>
                    <a:pt x="1462" y="2345"/>
                  </a:lnTo>
                  <a:lnTo>
                    <a:pt x="1103" y="2842"/>
                  </a:lnTo>
                  <a:lnTo>
                    <a:pt x="772" y="3366"/>
                  </a:lnTo>
                  <a:lnTo>
                    <a:pt x="496" y="3917"/>
                  </a:lnTo>
                  <a:lnTo>
                    <a:pt x="276" y="4497"/>
                  </a:lnTo>
                  <a:lnTo>
                    <a:pt x="138" y="5131"/>
                  </a:lnTo>
                  <a:lnTo>
                    <a:pt x="28" y="5765"/>
                  </a:lnTo>
                  <a:lnTo>
                    <a:pt x="0" y="6096"/>
                  </a:lnTo>
                  <a:lnTo>
                    <a:pt x="0" y="6400"/>
                  </a:lnTo>
                  <a:lnTo>
                    <a:pt x="0" y="6731"/>
                  </a:lnTo>
                  <a:lnTo>
                    <a:pt x="28" y="7062"/>
                  </a:lnTo>
                  <a:lnTo>
                    <a:pt x="138" y="7696"/>
                  </a:lnTo>
                  <a:lnTo>
                    <a:pt x="276" y="8330"/>
                  </a:lnTo>
                  <a:lnTo>
                    <a:pt x="496" y="8910"/>
                  </a:lnTo>
                  <a:lnTo>
                    <a:pt x="772" y="9461"/>
                  </a:lnTo>
                  <a:lnTo>
                    <a:pt x="1103" y="9985"/>
                  </a:lnTo>
                  <a:lnTo>
                    <a:pt x="1462" y="10482"/>
                  </a:lnTo>
                  <a:lnTo>
                    <a:pt x="1876" y="10951"/>
                  </a:lnTo>
                  <a:lnTo>
                    <a:pt x="2317" y="11364"/>
                  </a:lnTo>
                  <a:lnTo>
                    <a:pt x="2813" y="11723"/>
                  </a:lnTo>
                  <a:lnTo>
                    <a:pt x="3337" y="12054"/>
                  </a:lnTo>
                  <a:lnTo>
                    <a:pt x="3889" y="12330"/>
                  </a:lnTo>
                  <a:lnTo>
                    <a:pt x="4496" y="12523"/>
                  </a:lnTo>
                  <a:lnTo>
                    <a:pt x="5103" y="12688"/>
                  </a:lnTo>
                  <a:lnTo>
                    <a:pt x="5737" y="12799"/>
                  </a:lnTo>
                  <a:lnTo>
                    <a:pt x="6068" y="12799"/>
                  </a:lnTo>
                  <a:lnTo>
                    <a:pt x="6399" y="12826"/>
                  </a:lnTo>
                  <a:lnTo>
                    <a:pt x="6730" y="12799"/>
                  </a:lnTo>
                  <a:lnTo>
                    <a:pt x="7033" y="12799"/>
                  </a:lnTo>
                  <a:lnTo>
                    <a:pt x="7668" y="12688"/>
                  </a:lnTo>
                  <a:lnTo>
                    <a:pt x="8302" y="12523"/>
                  </a:lnTo>
                  <a:lnTo>
                    <a:pt x="8881" y="12330"/>
                  </a:lnTo>
                  <a:lnTo>
                    <a:pt x="9433" y="12054"/>
                  </a:lnTo>
                  <a:lnTo>
                    <a:pt x="9957" y="11723"/>
                  </a:lnTo>
                  <a:lnTo>
                    <a:pt x="10454" y="11364"/>
                  </a:lnTo>
                  <a:lnTo>
                    <a:pt x="10923" y="10951"/>
                  </a:lnTo>
                  <a:lnTo>
                    <a:pt x="11336" y="10482"/>
                  </a:lnTo>
                  <a:lnTo>
                    <a:pt x="11695" y="9985"/>
                  </a:lnTo>
                  <a:lnTo>
                    <a:pt x="11998" y="9461"/>
                  </a:lnTo>
                  <a:lnTo>
                    <a:pt x="12274" y="8910"/>
                  </a:lnTo>
                  <a:lnTo>
                    <a:pt x="12495" y="8330"/>
                  </a:lnTo>
                  <a:lnTo>
                    <a:pt x="12660" y="7696"/>
                  </a:lnTo>
                  <a:lnTo>
                    <a:pt x="12743" y="7062"/>
                  </a:lnTo>
                  <a:lnTo>
                    <a:pt x="12771" y="6731"/>
                  </a:lnTo>
                  <a:lnTo>
                    <a:pt x="12771" y="6400"/>
                  </a:lnTo>
                  <a:lnTo>
                    <a:pt x="12771" y="6096"/>
                  </a:lnTo>
                  <a:lnTo>
                    <a:pt x="12743" y="5765"/>
                  </a:lnTo>
                  <a:lnTo>
                    <a:pt x="12660" y="5131"/>
                  </a:lnTo>
                  <a:lnTo>
                    <a:pt x="12495" y="4497"/>
                  </a:lnTo>
                  <a:lnTo>
                    <a:pt x="12274" y="3917"/>
                  </a:lnTo>
                  <a:lnTo>
                    <a:pt x="11998" y="3366"/>
                  </a:lnTo>
                  <a:lnTo>
                    <a:pt x="11695" y="2842"/>
                  </a:lnTo>
                  <a:lnTo>
                    <a:pt x="11336" y="2345"/>
                  </a:lnTo>
                  <a:lnTo>
                    <a:pt x="10923" y="1876"/>
                  </a:lnTo>
                  <a:lnTo>
                    <a:pt x="10454" y="1462"/>
                  </a:lnTo>
                  <a:lnTo>
                    <a:pt x="9957" y="1104"/>
                  </a:lnTo>
                  <a:lnTo>
                    <a:pt x="9433" y="773"/>
                  </a:lnTo>
                  <a:lnTo>
                    <a:pt x="8881" y="497"/>
                  </a:lnTo>
                  <a:lnTo>
                    <a:pt x="8302" y="304"/>
                  </a:lnTo>
                  <a:lnTo>
                    <a:pt x="7668" y="139"/>
                  </a:lnTo>
                  <a:lnTo>
                    <a:pt x="7033" y="28"/>
                  </a:lnTo>
                  <a:lnTo>
                    <a:pt x="67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4009950" y="1846950"/>
              <a:ext cx="180000" cy="179975"/>
            </a:xfrm>
            <a:custGeom>
              <a:rect b="b" l="l" r="r" t="t"/>
              <a:pathLst>
                <a:path extrusionOk="0" h="7199" w="7200">
                  <a:moveTo>
                    <a:pt x="3228" y="0"/>
                  </a:moveTo>
                  <a:lnTo>
                    <a:pt x="2869" y="55"/>
                  </a:lnTo>
                  <a:lnTo>
                    <a:pt x="2538" y="138"/>
                  </a:lnTo>
                  <a:lnTo>
                    <a:pt x="2207" y="276"/>
                  </a:lnTo>
                  <a:lnTo>
                    <a:pt x="1876" y="414"/>
                  </a:lnTo>
                  <a:lnTo>
                    <a:pt x="1601" y="607"/>
                  </a:lnTo>
                  <a:lnTo>
                    <a:pt x="1325" y="800"/>
                  </a:lnTo>
                  <a:lnTo>
                    <a:pt x="1049" y="1048"/>
                  </a:lnTo>
                  <a:lnTo>
                    <a:pt x="828" y="1296"/>
                  </a:lnTo>
                  <a:lnTo>
                    <a:pt x="608" y="1572"/>
                  </a:lnTo>
                  <a:lnTo>
                    <a:pt x="442" y="1876"/>
                  </a:lnTo>
                  <a:lnTo>
                    <a:pt x="277" y="2179"/>
                  </a:lnTo>
                  <a:lnTo>
                    <a:pt x="166" y="2538"/>
                  </a:lnTo>
                  <a:lnTo>
                    <a:pt x="84" y="2869"/>
                  </a:lnTo>
                  <a:lnTo>
                    <a:pt x="28" y="3227"/>
                  </a:lnTo>
                  <a:lnTo>
                    <a:pt x="1" y="3586"/>
                  </a:lnTo>
                  <a:lnTo>
                    <a:pt x="28" y="3972"/>
                  </a:lnTo>
                  <a:lnTo>
                    <a:pt x="84" y="4330"/>
                  </a:lnTo>
                  <a:lnTo>
                    <a:pt x="166" y="4661"/>
                  </a:lnTo>
                  <a:lnTo>
                    <a:pt x="277" y="4992"/>
                  </a:lnTo>
                  <a:lnTo>
                    <a:pt x="442" y="5323"/>
                  </a:lnTo>
                  <a:lnTo>
                    <a:pt x="608" y="5627"/>
                  </a:lnTo>
                  <a:lnTo>
                    <a:pt x="828" y="5903"/>
                  </a:lnTo>
                  <a:lnTo>
                    <a:pt x="1049" y="6151"/>
                  </a:lnTo>
                  <a:lnTo>
                    <a:pt x="1325" y="6399"/>
                  </a:lnTo>
                  <a:lnTo>
                    <a:pt x="1601" y="6592"/>
                  </a:lnTo>
                  <a:lnTo>
                    <a:pt x="1876" y="6785"/>
                  </a:lnTo>
                  <a:lnTo>
                    <a:pt x="2207" y="6923"/>
                  </a:lnTo>
                  <a:lnTo>
                    <a:pt x="2538" y="7061"/>
                  </a:lnTo>
                  <a:lnTo>
                    <a:pt x="2869" y="7144"/>
                  </a:lnTo>
                  <a:lnTo>
                    <a:pt x="3228" y="7199"/>
                  </a:lnTo>
                  <a:lnTo>
                    <a:pt x="3973" y="7199"/>
                  </a:lnTo>
                  <a:lnTo>
                    <a:pt x="4331" y="7144"/>
                  </a:lnTo>
                  <a:lnTo>
                    <a:pt x="4690" y="7061"/>
                  </a:lnTo>
                  <a:lnTo>
                    <a:pt x="5021" y="6923"/>
                  </a:lnTo>
                  <a:lnTo>
                    <a:pt x="5324" y="6785"/>
                  </a:lnTo>
                  <a:lnTo>
                    <a:pt x="5628" y="6592"/>
                  </a:lnTo>
                  <a:lnTo>
                    <a:pt x="5903" y="6399"/>
                  </a:lnTo>
                  <a:lnTo>
                    <a:pt x="6152" y="6151"/>
                  </a:lnTo>
                  <a:lnTo>
                    <a:pt x="6372" y="5903"/>
                  </a:lnTo>
                  <a:lnTo>
                    <a:pt x="6593" y="5627"/>
                  </a:lnTo>
                  <a:lnTo>
                    <a:pt x="6786" y="5323"/>
                  </a:lnTo>
                  <a:lnTo>
                    <a:pt x="6924" y="4992"/>
                  </a:lnTo>
                  <a:lnTo>
                    <a:pt x="7034" y="4661"/>
                  </a:lnTo>
                  <a:lnTo>
                    <a:pt x="7145" y="4330"/>
                  </a:lnTo>
                  <a:lnTo>
                    <a:pt x="7200" y="3972"/>
                  </a:lnTo>
                  <a:lnTo>
                    <a:pt x="7200" y="3586"/>
                  </a:lnTo>
                  <a:lnTo>
                    <a:pt x="7200" y="3227"/>
                  </a:lnTo>
                  <a:lnTo>
                    <a:pt x="7145" y="2869"/>
                  </a:lnTo>
                  <a:lnTo>
                    <a:pt x="7034" y="2538"/>
                  </a:lnTo>
                  <a:lnTo>
                    <a:pt x="6924" y="2179"/>
                  </a:lnTo>
                  <a:lnTo>
                    <a:pt x="6786" y="1876"/>
                  </a:lnTo>
                  <a:lnTo>
                    <a:pt x="6593" y="1572"/>
                  </a:lnTo>
                  <a:lnTo>
                    <a:pt x="6372" y="1296"/>
                  </a:lnTo>
                  <a:lnTo>
                    <a:pt x="6152" y="1048"/>
                  </a:lnTo>
                  <a:lnTo>
                    <a:pt x="5903" y="800"/>
                  </a:lnTo>
                  <a:lnTo>
                    <a:pt x="5628" y="607"/>
                  </a:lnTo>
                  <a:lnTo>
                    <a:pt x="5324" y="414"/>
                  </a:lnTo>
                  <a:lnTo>
                    <a:pt x="5021" y="276"/>
                  </a:lnTo>
                  <a:lnTo>
                    <a:pt x="4690" y="138"/>
                  </a:lnTo>
                  <a:lnTo>
                    <a:pt x="4331" y="55"/>
                  </a:lnTo>
                  <a:lnTo>
                    <a:pt x="39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4088575" y="952600"/>
              <a:ext cx="22775" cy="766100"/>
            </a:xfrm>
            <a:custGeom>
              <a:rect b="b" l="l" r="r" t="t"/>
              <a:pathLst>
                <a:path extrusionOk="0" h="30644" w="911">
                  <a:moveTo>
                    <a:pt x="469" y="0"/>
                  </a:moveTo>
                  <a:lnTo>
                    <a:pt x="304" y="28"/>
                  </a:lnTo>
                  <a:lnTo>
                    <a:pt x="138" y="110"/>
                  </a:lnTo>
                  <a:lnTo>
                    <a:pt x="83" y="166"/>
                  </a:lnTo>
                  <a:lnTo>
                    <a:pt x="55" y="248"/>
                  </a:lnTo>
                  <a:lnTo>
                    <a:pt x="28" y="331"/>
                  </a:lnTo>
                  <a:lnTo>
                    <a:pt x="0" y="414"/>
                  </a:lnTo>
                  <a:lnTo>
                    <a:pt x="0" y="30230"/>
                  </a:lnTo>
                  <a:lnTo>
                    <a:pt x="28" y="30313"/>
                  </a:lnTo>
                  <a:lnTo>
                    <a:pt x="55" y="30396"/>
                  </a:lnTo>
                  <a:lnTo>
                    <a:pt x="83" y="30478"/>
                  </a:lnTo>
                  <a:lnTo>
                    <a:pt x="138" y="30533"/>
                  </a:lnTo>
                  <a:lnTo>
                    <a:pt x="304" y="30616"/>
                  </a:lnTo>
                  <a:lnTo>
                    <a:pt x="469" y="30644"/>
                  </a:lnTo>
                  <a:lnTo>
                    <a:pt x="635" y="30616"/>
                  </a:lnTo>
                  <a:lnTo>
                    <a:pt x="772" y="30533"/>
                  </a:lnTo>
                  <a:lnTo>
                    <a:pt x="828" y="30478"/>
                  </a:lnTo>
                  <a:lnTo>
                    <a:pt x="883" y="30396"/>
                  </a:lnTo>
                  <a:lnTo>
                    <a:pt x="910" y="30313"/>
                  </a:lnTo>
                  <a:lnTo>
                    <a:pt x="910" y="30230"/>
                  </a:lnTo>
                  <a:lnTo>
                    <a:pt x="910" y="414"/>
                  </a:lnTo>
                  <a:lnTo>
                    <a:pt x="910" y="331"/>
                  </a:lnTo>
                  <a:lnTo>
                    <a:pt x="883" y="248"/>
                  </a:lnTo>
                  <a:lnTo>
                    <a:pt x="828" y="166"/>
                  </a:lnTo>
                  <a:lnTo>
                    <a:pt x="772" y="110"/>
                  </a:lnTo>
                  <a:lnTo>
                    <a:pt x="635" y="28"/>
                  </a:lnTo>
                  <a:lnTo>
                    <a:pt x="4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4268550" y="2039325"/>
              <a:ext cx="675075" cy="379975"/>
            </a:xfrm>
            <a:custGeom>
              <a:rect b="b" l="l" r="r" t="t"/>
              <a:pathLst>
                <a:path extrusionOk="0" h="15199" w="27003">
                  <a:moveTo>
                    <a:pt x="303" y="0"/>
                  </a:moveTo>
                  <a:lnTo>
                    <a:pt x="166" y="111"/>
                  </a:lnTo>
                  <a:lnTo>
                    <a:pt x="55" y="221"/>
                  </a:lnTo>
                  <a:lnTo>
                    <a:pt x="0" y="387"/>
                  </a:lnTo>
                  <a:lnTo>
                    <a:pt x="0" y="552"/>
                  </a:lnTo>
                  <a:lnTo>
                    <a:pt x="28" y="635"/>
                  </a:lnTo>
                  <a:lnTo>
                    <a:pt x="55" y="718"/>
                  </a:lnTo>
                  <a:lnTo>
                    <a:pt x="138" y="773"/>
                  </a:lnTo>
                  <a:lnTo>
                    <a:pt x="221" y="828"/>
                  </a:lnTo>
                  <a:lnTo>
                    <a:pt x="26341" y="15143"/>
                  </a:lnTo>
                  <a:lnTo>
                    <a:pt x="26451" y="15171"/>
                  </a:lnTo>
                  <a:lnTo>
                    <a:pt x="26534" y="15198"/>
                  </a:lnTo>
                  <a:lnTo>
                    <a:pt x="26617" y="15198"/>
                  </a:lnTo>
                  <a:lnTo>
                    <a:pt x="26699" y="15171"/>
                  </a:lnTo>
                  <a:lnTo>
                    <a:pt x="26837" y="15088"/>
                  </a:lnTo>
                  <a:lnTo>
                    <a:pt x="26948" y="14950"/>
                  </a:lnTo>
                  <a:lnTo>
                    <a:pt x="27003" y="14784"/>
                  </a:lnTo>
                  <a:lnTo>
                    <a:pt x="27003" y="14619"/>
                  </a:lnTo>
                  <a:lnTo>
                    <a:pt x="26975" y="14564"/>
                  </a:lnTo>
                  <a:lnTo>
                    <a:pt x="26920" y="14481"/>
                  </a:lnTo>
                  <a:lnTo>
                    <a:pt x="26865" y="14398"/>
                  </a:lnTo>
                  <a:lnTo>
                    <a:pt x="26782" y="14343"/>
                  </a:lnTo>
                  <a:lnTo>
                    <a:pt x="662" y="56"/>
                  </a:lnTo>
                  <a:lnTo>
                    <a:pt x="55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3236975" y="2039325"/>
              <a:ext cx="675100" cy="379975"/>
            </a:xfrm>
            <a:custGeom>
              <a:rect b="b" l="l" r="r" t="t"/>
              <a:pathLst>
                <a:path extrusionOk="0" h="15199" w="27004">
                  <a:moveTo>
                    <a:pt x="26452" y="0"/>
                  </a:moveTo>
                  <a:lnTo>
                    <a:pt x="26341" y="56"/>
                  </a:lnTo>
                  <a:lnTo>
                    <a:pt x="221" y="14343"/>
                  </a:lnTo>
                  <a:lnTo>
                    <a:pt x="138" y="14398"/>
                  </a:lnTo>
                  <a:lnTo>
                    <a:pt x="55" y="14481"/>
                  </a:lnTo>
                  <a:lnTo>
                    <a:pt x="28" y="14564"/>
                  </a:lnTo>
                  <a:lnTo>
                    <a:pt x="0" y="14619"/>
                  </a:lnTo>
                  <a:lnTo>
                    <a:pt x="0" y="14784"/>
                  </a:lnTo>
                  <a:lnTo>
                    <a:pt x="55" y="14950"/>
                  </a:lnTo>
                  <a:lnTo>
                    <a:pt x="138" y="15088"/>
                  </a:lnTo>
                  <a:lnTo>
                    <a:pt x="304" y="15171"/>
                  </a:lnTo>
                  <a:lnTo>
                    <a:pt x="386" y="15198"/>
                  </a:lnTo>
                  <a:lnTo>
                    <a:pt x="469" y="15198"/>
                  </a:lnTo>
                  <a:lnTo>
                    <a:pt x="552" y="15171"/>
                  </a:lnTo>
                  <a:lnTo>
                    <a:pt x="635" y="15143"/>
                  </a:lnTo>
                  <a:lnTo>
                    <a:pt x="26782" y="828"/>
                  </a:lnTo>
                  <a:lnTo>
                    <a:pt x="26865" y="773"/>
                  </a:lnTo>
                  <a:lnTo>
                    <a:pt x="26920" y="718"/>
                  </a:lnTo>
                  <a:lnTo>
                    <a:pt x="26976" y="635"/>
                  </a:lnTo>
                  <a:lnTo>
                    <a:pt x="27003" y="552"/>
                  </a:lnTo>
                  <a:lnTo>
                    <a:pt x="27003" y="387"/>
                  </a:lnTo>
                  <a:lnTo>
                    <a:pt x="26948" y="221"/>
                  </a:lnTo>
                  <a:lnTo>
                    <a:pt x="26838" y="111"/>
                  </a:lnTo>
                  <a:lnTo>
                    <a:pt x="267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5990350" y="2321350"/>
              <a:ext cx="217225" cy="2367250"/>
            </a:xfrm>
            <a:custGeom>
              <a:rect b="b" l="l" r="r" t="t"/>
              <a:pathLst>
                <a:path extrusionOk="0" h="94690" w="8689">
                  <a:moveTo>
                    <a:pt x="3145" y="0"/>
                  </a:moveTo>
                  <a:lnTo>
                    <a:pt x="0" y="94690"/>
                  </a:lnTo>
                  <a:lnTo>
                    <a:pt x="8689" y="94690"/>
                  </a:lnTo>
                  <a:lnTo>
                    <a:pt x="55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5994475" y="1351150"/>
              <a:ext cx="208975" cy="921950"/>
            </a:xfrm>
            <a:custGeom>
              <a:rect b="b" l="l" r="r" t="t"/>
              <a:pathLst>
                <a:path extrusionOk="0" h="36878" w="8359">
                  <a:moveTo>
                    <a:pt x="4193" y="1"/>
                  </a:moveTo>
                  <a:lnTo>
                    <a:pt x="3752" y="828"/>
                  </a:lnTo>
                  <a:lnTo>
                    <a:pt x="3338" y="1655"/>
                  </a:lnTo>
                  <a:lnTo>
                    <a:pt x="2980" y="2483"/>
                  </a:lnTo>
                  <a:lnTo>
                    <a:pt x="2621" y="3310"/>
                  </a:lnTo>
                  <a:lnTo>
                    <a:pt x="2290" y="4165"/>
                  </a:lnTo>
                  <a:lnTo>
                    <a:pt x="2014" y="4993"/>
                  </a:lnTo>
                  <a:lnTo>
                    <a:pt x="1739" y="5820"/>
                  </a:lnTo>
                  <a:lnTo>
                    <a:pt x="1463" y="6648"/>
                  </a:lnTo>
                  <a:lnTo>
                    <a:pt x="1242" y="7475"/>
                  </a:lnTo>
                  <a:lnTo>
                    <a:pt x="1049" y="8303"/>
                  </a:lnTo>
                  <a:lnTo>
                    <a:pt x="856" y="9130"/>
                  </a:lnTo>
                  <a:lnTo>
                    <a:pt x="690" y="9958"/>
                  </a:lnTo>
                  <a:lnTo>
                    <a:pt x="525" y="10785"/>
                  </a:lnTo>
                  <a:lnTo>
                    <a:pt x="415" y="11585"/>
                  </a:lnTo>
                  <a:lnTo>
                    <a:pt x="304" y="12412"/>
                  </a:lnTo>
                  <a:lnTo>
                    <a:pt x="194" y="13212"/>
                  </a:lnTo>
                  <a:lnTo>
                    <a:pt x="84" y="14812"/>
                  </a:lnTo>
                  <a:lnTo>
                    <a:pt x="1" y="16384"/>
                  </a:lnTo>
                  <a:lnTo>
                    <a:pt x="1" y="17929"/>
                  </a:lnTo>
                  <a:lnTo>
                    <a:pt x="29" y="19446"/>
                  </a:lnTo>
                  <a:lnTo>
                    <a:pt x="139" y="20908"/>
                  </a:lnTo>
                  <a:lnTo>
                    <a:pt x="277" y="22342"/>
                  </a:lnTo>
                  <a:lnTo>
                    <a:pt x="442" y="23721"/>
                  </a:lnTo>
                  <a:lnTo>
                    <a:pt x="635" y="25073"/>
                  </a:lnTo>
                  <a:lnTo>
                    <a:pt x="884" y="26341"/>
                  </a:lnTo>
                  <a:lnTo>
                    <a:pt x="1132" y="27583"/>
                  </a:lnTo>
                  <a:lnTo>
                    <a:pt x="1408" y="28769"/>
                  </a:lnTo>
                  <a:lnTo>
                    <a:pt x="1683" y="29872"/>
                  </a:lnTo>
                  <a:lnTo>
                    <a:pt x="1987" y="30920"/>
                  </a:lnTo>
                  <a:lnTo>
                    <a:pt x="2290" y="31885"/>
                  </a:lnTo>
                  <a:lnTo>
                    <a:pt x="2566" y="32796"/>
                  </a:lnTo>
                  <a:lnTo>
                    <a:pt x="2842" y="33595"/>
                  </a:lnTo>
                  <a:lnTo>
                    <a:pt x="3366" y="35002"/>
                  </a:lnTo>
                  <a:lnTo>
                    <a:pt x="3807" y="36023"/>
                  </a:lnTo>
                  <a:lnTo>
                    <a:pt x="4083" y="36657"/>
                  </a:lnTo>
                  <a:lnTo>
                    <a:pt x="4193" y="36878"/>
                  </a:lnTo>
                  <a:lnTo>
                    <a:pt x="4276" y="36657"/>
                  </a:lnTo>
                  <a:lnTo>
                    <a:pt x="4580" y="36023"/>
                  </a:lnTo>
                  <a:lnTo>
                    <a:pt x="4993" y="35002"/>
                  </a:lnTo>
                  <a:lnTo>
                    <a:pt x="5517" y="33595"/>
                  </a:lnTo>
                  <a:lnTo>
                    <a:pt x="5793" y="32796"/>
                  </a:lnTo>
                  <a:lnTo>
                    <a:pt x="6069" y="31885"/>
                  </a:lnTo>
                  <a:lnTo>
                    <a:pt x="6372" y="30920"/>
                  </a:lnTo>
                  <a:lnTo>
                    <a:pt x="6676" y="29872"/>
                  </a:lnTo>
                  <a:lnTo>
                    <a:pt x="6952" y="28769"/>
                  </a:lnTo>
                  <a:lnTo>
                    <a:pt x="7227" y="27583"/>
                  </a:lnTo>
                  <a:lnTo>
                    <a:pt x="7476" y="26341"/>
                  </a:lnTo>
                  <a:lnTo>
                    <a:pt x="7724" y="25073"/>
                  </a:lnTo>
                  <a:lnTo>
                    <a:pt x="7917" y="23721"/>
                  </a:lnTo>
                  <a:lnTo>
                    <a:pt x="8082" y="22342"/>
                  </a:lnTo>
                  <a:lnTo>
                    <a:pt x="8220" y="20908"/>
                  </a:lnTo>
                  <a:lnTo>
                    <a:pt x="8331" y="19446"/>
                  </a:lnTo>
                  <a:lnTo>
                    <a:pt x="8358" y="17929"/>
                  </a:lnTo>
                  <a:lnTo>
                    <a:pt x="8358" y="16384"/>
                  </a:lnTo>
                  <a:lnTo>
                    <a:pt x="8276" y="14812"/>
                  </a:lnTo>
                  <a:lnTo>
                    <a:pt x="8165" y="13212"/>
                  </a:lnTo>
                  <a:lnTo>
                    <a:pt x="8055" y="12412"/>
                  </a:lnTo>
                  <a:lnTo>
                    <a:pt x="7945" y="11585"/>
                  </a:lnTo>
                  <a:lnTo>
                    <a:pt x="7834" y="10785"/>
                  </a:lnTo>
                  <a:lnTo>
                    <a:pt x="7669" y="9958"/>
                  </a:lnTo>
                  <a:lnTo>
                    <a:pt x="7503" y="9130"/>
                  </a:lnTo>
                  <a:lnTo>
                    <a:pt x="7338" y="8303"/>
                  </a:lnTo>
                  <a:lnTo>
                    <a:pt x="7117" y="7475"/>
                  </a:lnTo>
                  <a:lnTo>
                    <a:pt x="6896" y="6648"/>
                  </a:lnTo>
                  <a:lnTo>
                    <a:pt x="6621" y="5820"/>
                  </a:lnTo>
                  <a:lnTo>
                    <a:pt x="6345" y="4993"/>
                  </a:lnTo>
                  <a:lnTo>
                    <a:pt x="6069" y="4165"/>
                  </a:lnTo>
                  <a:lnTo>
                    <a:pt x="5738" y="3310"/>
                  </a:lnTo>
                  <a:lnTo>
                    <a:pt x="5379" y="2483"/>
                  </a:lnTo>
                  <a:lnTo>
                    <a:pt x="5021" y="1655"/>
                  </a:lnTo>
                  <a:lnTo>
                    <a:pt x="4607" y="828"/>
                  </a:lnTo>
                  <a:lnTo>
                    <a:pt x="41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p:nvPr/>
          </p:nvSpPr>
          <p:spPr>
            <a:xfrm>
              <a:off x="5296650" y="2273075"/>
              <a:ext cx="802675" cy="451000"/>
            </a:xfrm>
            <a:custGeom>
              <a:rect b="b" l="l" r="r" t="t"/>
              <a:pathLst>
                <a:path extrusionOk="0" h="18040" w="32107">
                  <a:moveTo>
                    <a:pt x="32106" y="1"/>
                  </a:moveTo>
                  <a:lnTo>
                    <a:pt x="31858" y="28"/>
                  </a:lnTo>
                  <a:lnTo>
                    <a:pt x="31169" y="83"/>
                  </a:lnTo>
                  <a:lnTo>
                    <a:pt x="30065" y="221"/>
                  </a:lnTo>
                  <a:lnTo>
                    <a:pt x="28603" y="442"/>
                  </a:lnTo>
                  <a:lnTo>
                    <a:pt x="27748" y="608"/>
                  </a:lnTo>
                  <a:lnTo>
                    <a:pt x="26811" y="801"/>
                  </a:lnTo>
                  <a:lnTo>
                    <a:pt x="25818" y="1021"/>
                  </a:lnTo>
                  <a:lnTo>
                    <a:pt x="24770" y="1269"/>
                  </a:lnTo>
                  <a:lnTo>
                    <a:pt x="23666" y="1545"/>
                  </a:lnTo>
                  <a:lnTo>
                    <a:pt x="22508" y="1904"/>
                  </a:lnTo>
                  <a:lnTo>
                    <a:pt x="21322" y="2262"/>
                  </a:lnTo>
                  <a:lnTo>
                    <a:pt x="20081" y="2704"/>
                  </a:lnTo>
                  <a:lnTo>
                    <a:pt x="18812" y="3173"/>
                  </a:lnTo>
                  <a:lnTo>
                    <a:pt x="17515" y="3697"/>
                  </a:lnTo>
                  <a:lnTo>
                    <a:pt x="16219" y="4276"/>
                  </a:lnTo>
                  <a:lnTo>
                    <a:pt x="14895" y="4910"/>
                  </a:lnTo>
                  <a:lnTo>
                    <a:pt x="13544" y="5627"/>
                  </a:lnTo>
                  <a:lnTo>
                    <a:pt x="12220" y="6372"/>
                  </a:lnTo>
                  <a:lnTo>
                    <a:pt x="10868" y="7200"/>
                  </a:lnTo>
                  <a:lnTo>
                    <a:pt x="9544" y="8110"/>
                  </a:lnTo>
                  <a:lnTo>
                    <a:pt x="8910" y="8579"/>
                  </a:lnTo>
                  <a:lnTo>
                    <a:pt x="8248" y="9075"/>
                  </a:lnTo>
                  <a:lnTo>
                    <a:pt x="7586" y="9572"/>
                  </a:lnTo>
                  <a:lnTo>
                    <a:pt x="6952" y="10123"/>
                  </a:lnTo>
                  <a:lnTo>
                    <a:pt x="6317" y="10675"/>
                  </a:lnTo>
                  <a:lnTo>
                    <a:pt x="5710" y="11227"/>
                  </a:lnTo>
                  <a:lnTo>
                    <a:pt x="5076" y="11806"/>
                  </a:lnTo>
                  <a:lnTo>
                    <a:pt x="4469" y="12413"/>
                  </a:lnTo>
                  <a:lnTo>
                    <a:pt x="3862" y="13047"/>
                  </a:lnTo>
                  <a:lnTo>
                    <a:pt x="3283" y="13709"/>
                  </a:lnTo>
                  <a:lnTo>
                    <a:pt x="2704" y="14371"/>
                  </a:lnTo>
                  <a:lnTo>
                    <a:pt x="2125" y="15061"/>
                  </a:lnTo>
                  <a:lnTo>
                    <a:pt x="1573" y="15778"/>
                  </a:lnTo>
                  <a:lnTo>
                    <a:pt x="1049" y="16522"/>
                  </a:lnTo>
                  <a:lnTo>
                    <a:pt x="497" y="17267"/>
                  </a:lnTo>
                  <a:lnTo>
                    <a:pt x="1" y="18039"/>
                  </a:lnTo>
                  <a:lnTo>
                    <a:pt x="939" y="18012"/>
                  </a:lnTo>
                  <a:lnTo>
                    <a:pt x="1849" y="17957"/>
                  </a:lnTo>
                  <a:lnTo>
                    <a:pt x="2759" y="17874"/>
                  </a:lnTo>
                  <a:lnTo>
                    <a:pt x="3642" y="17764"/>
                  </a:lnTo>
                  <a:lnTo>
                    <a:pt x="4524" y="17653"/>
                  </a:lnTo>
                  <a:lnTo>
                    <a:pt x="5407" y="17515"/>
                  </a:lnTo>
                  <a:lnTo>
                    <a:pt x="6262" y="17350"/>
                  </a:lnTo>
                  <a:lnTo>
                    <a:pt x="7117" y="17157"/>
                  </a:lnTo>
                  <a:lnTo>
                    <a:pt x="7945" y="16964"/>
                  </a:lnTo>
                  <a:lnTo>
                    <a:pt x="8772" y="16715"/>
                  </a:lnTo>
                  <a:lnTo>
                    <a:pt x="9572" y="16495"/>
                  </a:lnTo>
                  <a:lnTo>
                    <a:pt x="10372" y="16219"/>
                  </a:lnTo>
                  <a:lnTo>
                    <a:pt x="11172" y="15971"/>
                  </a:lnTo>
                  <a:lnTo>
                    <a:pt x="11944" y="15667"/>
                  </a:lnTo>
                  <a:lnTo>
                    <a:pt x="12689" y="15364"/>
                  </a:lnTo>
                  <a:lnTo>
                    <a:pt x="13433" y="15061"/>
                  </a:lnTo>
                  <a:lnTo>
                    <a:pt x="14895" y="14399"/>
                  </a:lnTo>
                  <a:lnTo>
                    <a:pt x="16302" y="13681"/>
                  </a:lnTo>
                  <a:lnTo>
                    <a:pt x="17653" y="12937"/>
                  </a:lnTo>
                  <a:lnTo>
                    <a:pt x="18922" y="12164"/>
                  </a:lnTo>
                  <a:lnTo>
                    <a:pt x="20163" y="11365"/>
                  </a:lnTo>
                  <a:lnTo>
                    <a:pt x="21349" y="10537"/>
                  </a:lnTo>
                  <a:lnTo>
                    <a:pt x="22480" y="9710"/>
                  </a:lnTo>
                  <a:lnTo>
                    <a:pt x="23528" y="8882"/>
                  </a:lnTo>
                  <a:lnTo>
                    <a:pt x="24549" y="8027"/>
                  </a:lnTo>
                  <a:lnTo>
                    <a:pt x="25487" y="7200"/>
                  </a:lnTo>
                  <a:lnTo>
                    <a:pt x="26369" y="6400"/>
                  </a:lnTo>
                  <a:lnTo>
                    <a:pt x="27197" y="5600"/>
                  </a:lnTo>
                  <a:lnTo>
                    <a:pt x="27969" y="4855"/>
                  </a:lnTo>
                  <a:lnTo>
                    <a:pt x="28686" y="4110"/>
                  </a:lnTo>
                  <a:lnTo>
                    <a:pt x="29321" y="3421"/>
                  </a:lnTo>
                  <a:lnTo>
                    <a:pt x="29900" y="2759"/>
                  </a:lnTo>
                  <a:lnTo>
                    <a:pt x="30838" y="1628"/>
                  </a:lnTo>
                  <a:lnTo>
                    <a:pt x="31527" y="773"/>
                  </a:lnTo>
                  <a:lnTo>
                    <a:pt x="31941" y="194"/>
                  </a:lnTo>
                  <a:lnTo>
                    <a:pt x="321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p:nvPr/>
          </p:nvSpPr>
          <p:spPr>
            <a:xfrm>
              <a:off x="6099300" y="2273075"/>
              <a:ext cx="801975" cy="451000"/>
            </a:xfrm>
            <a:custGeom>
              <a:rect b="b" l="l" r="r" t="t"/>
              <a:pathLst>
                <a:path extrusionOk="0" h="18040" w="32079">
                  <a:moveTo>
                    <a:pt x="0" y="1"/>
                  </a:moveTo>
                  <a:lnTo>
                    <a:pt x="138" y="194"/>
                  </a:lnTo>
                  <a:lnTo>
                    <a:pt x="552" y="773"/>
                  </a:lnTo>
                  <a:lnTo>
                    <a:pt x="1242" y="1628"/>
                  </a:lnTo>
                  <a:lnTo>
                    <a:pt x="2207" y="2759"/>
                  </a:lnTo>
                  <a:lnTo>
                    <a:pt x="2759" y="3421"/>
                  </a:lnTo>
                  <a:lnTo>
                    <a:pt x="3421" y="4110"/>
                  </a:lnTo>
                  <a:lnTo>
                    <a:pt x="4110" y="4855"/>
                  </a:lnTo>
                  <a:lnTo>
                    <a:pt x="4882" y="5600"/>
                  </a:lnTo>
                  <a:lnTo>
                    <a:pt x="5710" y="6400"/>
                  </a:lnTo>
                  <a:lnTo>
                    <a:pt x="6593" y="7200"/>
                  </a:lnTo>
                  <a:lnTo>
                    <a:pt x="7530" y="8027"/>
                  </a:lnTo>
                  <a:lnTo>
                    <a:pt x="8551" y="8882"/>
                  </a:lnTo>
                  <a:lnTo>
                    <a:pt x="9599" y="9710"/>
                  </a:lnTo>
                  <a:lnTo>
                    <a:pt x="10730" y="10537"/>
                  </a:lnTo>
                  <a:lnTo>
                    <a:pt x="11916" y="11365"/>
                  </a:lnTo>
                  <a:lnTo>
                    <a:pt x="13157" y="12164"/>
                  </a:lnTo>
                  <a:lnTo>
                    <a:pt x="14453" y="12937"/>
                  </a:lnTo>
                  <a:lnTo>
                    <a:pt x="15777" y="13681"/>
                  </a:lnTo>
                  <a:lnTo>
                    <a:pt x="17184" y="14399"/>
                  </a:lnTo>
                  <a:lnTo>
                    <a:pt x="18646" y="15061"/>
                  </a:lnTo>
                  <a:lnTo>
                    <a:pt x="19391" y="15364"/>
                  </a:lnTo>
                  <a:lnTo>
                    <a:pt x="20135" y="15667"/>
                  </a:lnTo>
                  <a:lnTo>
                    <a:pt x="20908" y="15971"/>
                  </a:lnTo>
                  <a:lnTo>
                    <a:pt x="21707" y="16219"/>
                  </a:lnTo>
                  <a:lnTo>
                    <a:pt x="22507" y="16495"/>
                  </a:lnTo>
                  <a:lnTo>
                    <a:pt x="23307" y="16715"/>
                  </a:lnTo>
                  <a:lnTo>
                    <a:pt x="24135" y="16964"/>
                  </a:lnTo>
                  <a:lnTo>
                    <a:pt x="24962" y="17157"/>
                  </a:lnTo>
                  <a:lnTo>
                    <a:pt x="25817" y="17350"/>
                  </a:lnTo>
                  <a:lnTo>
                    <a:pt x="26672" y="17515"/>
                  </a:lnTo>
                  <a:lnTo>
                    <a:pt x="27555" y="17653"/>
                  </a:lnTo>
                  <a:lnTo>
                    <a:pt x="28437" y="17764"/>
                  </a:lnTo>
                  <a:lnTo>
                    <a:pt x="29320" y="17874"/>
                  </a:lnTo>
                  <a:lnTo>
                    <a:pt x="30230" y="17957"/>
                  </a:lnTo>
                  <a:lnTo>
                    <a:pt x="31141" y="18012"/>
                  </a:lnTo>
                  <a:lnTo>
                    <a:pt x="32078" y="18039"/>
                  </a:lnTo>
                  <a:lnTo>
                    <a:pt x="31582" y="17267"/>
                  </a:lnTo>
                  <a:lnTo>
                    <a:pt x="31058" y="16522"/>
                  </a:lnTo>
                  <a:lnTo>
                    <a:pt x="30506" y="15778"/>
                  </a:lnTo>
                  <a:lnTo>
                    <a:pt x="29955" y="15061"/>
                  </a:lnTo>
                  <a:lnTo>
                    <a:pt x="29375" y="14371"/>
                  </a:lnTo>
                  <a:lnTo>
                    <a:pt x="28796" y="13709"/>
                  </a:lnTo>
                  <a:lnTo>
                    <a:pt x="28217" y="13047"/>
                  </a:lnTo>
                  <a:lnTo>
                    <a:pt x="27610" y="12413"/>
                  </a:lnTo>
                  <a:lnTo>
                    <a:pt x="27003" y="11806"/>
                  </a:lnTo>
                  <a:lnTo>
                    <a:pt x="26396" y="11227"/>
                  </a:lnTo>
                  <a:lnTo>
                    <a:pt x="25762" y="10675"/>
                  </a:lnTo>
                  <a:lnTo>
                    <a:pt x="25128" y="10123"/>
                  </a:lnTo>
                  <a:lnTo>
                    <a:pt x="24493" y="9572"/>
                  </a:lnTo>
                  <a:lnTo>
                    <a:pt x="23831" y="9075"/>
                  </a:lnTo>
                  <a:lnTo>
                    <a:pt x="23197" y="8579"/>
                  </a:lnTo>
                  <a:lnTo>
                    <a:pt x="22535" y="8110"/>
                  </a:lnTo>
                  <a:lnTo>
                    <a:pt x="21211" y="7200"/>
                  </a:lnTo>
                  <a:lnTo>
                    <a:pt x="19859" y="6372"/>
                  </a:lnTo>
                  <a:lnTo>
                    <a:pt x="18536" y="5627"/>
                  </a:lnTo>
                  <a:lnTo>
                    <a:pt x="17184" y="4910"/>
                  </a:lnTo>
                  <a:lnTo>
                    <a:pt x="15860" y="4276"/>
                  </a:lnTo>
                  <a:lnTo>
                    <a:pt x="14564" y="3697"/>
                  </a:lnTo>
                  <a:lnTo>
                    <a:pt x="13267" y="3173"/>
                  </a:lnTo>
                  <a:lnTo>
                    <a:pt x="11999" y="2704"/>
                  </a:lnTo>
                  <a:lnTo>
                    <a:pt x="10757" y="2262"/>
                  </a:lnTo>
                  <a:lnTo>
                    <a:pt x="9571" y="1904"/>
                  </a:lnTo>
                  <a:lnTo>
                    <a:pt x="8413" y="1545"/>
                  </a:lnTo>
                  <a:lnTo>
                    <a:pt x="7310" y="1269"/>
                  </a:lnTo>
                  <a:lnTo>
                    <a:pt x="6262" y="1021"/>
                  </a:lnTo>
                  <a:lnTo>
                    <a:pt x="5269" y="801"/>
                  </a:lnTo>
                  <a:lnTo>
                    <a:pt x="4331" y="608"/>
                  </a:lnTo>
                  <a:lnTo>
                    <a:pt x="3476" y="442"/>
                  </a:lnTo>
                  <a:lnTo>
                    <a:pt x="2041" y="221"/>
                  </a:lnTo>
                  <a:lnTo>
                    <a:pt x="938" y="83"/>
                  </a:lnTo>
                  <a:lnTo>
                    <a:pt x="221" y="2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5967600" y="2141375"/>
              <a:ext cx="262725" cy="263425"/>
            </a:xfrm>
            <a:custGeom>
              <a:rect b="b" l="l" r="r" t="t"/>
              <a:pathLst>
                <a:path extrusionOk="0" h="10537" w="10509">
                  <a:moveTo>
                    <a:pt x="5268" y="1"/>
                  </a:moveTo>
                  <a:lnTo>
                    <a:pt x="4717" y="28"/>
                  </a:lnTo>
                  <a:lnTo>
                    <a:pt x="4193" y="111"/>
                  </a:lnTo>
                  <a:lnTo>
                    <a:pt x="3696" y="249"/>
                  </a:lnTo>
                  <a:lnTo>
                    <a:pt x="3200" y="414"/>
                  </a:lnTo>
                  <a:lnTo>
                    <a:pt x="2758" y="635"/>
                  </a:lnTo>
                  <a:lnTo>
                    <a:pt x="2317" y="911"/>
                  </a:lnTo>
                  <a:lnTo>
                    <a:pt x="1903" y="1214"/>
                  </a:lnTo>
                  <a:lnTo>
                    <a:pt x="1545" y="1545"/>
                  </a:lnTo>
                  <a:lnTo>
                    <a:pt x="1186" y="1931"/>
                  </a:lnTo>
                  <a:lnTo>
                    <a:pt x="910" y="2317"/>
                  </a:lnTo>
                  <a:lnTo>
                    <a:pt x="635" y="2759"/>
                  </a:lnTo>
                  <a:lnTo>
                    <a:pt x="414" y="3228"/>
                  </a:lnTo>
                  <a:lnTo>
                    <a:pt x="248" y="3697"/>
                  </a:lnTo>
                  <a:lnTo>
                    <a:pt x="111" y="4221"/>
                  </a:lnTo>
                  <a:lnTo>
                    <a:pt x="28" y="4745"/>
                  </a:lnTo>
                  <a:lnTo>
                    <a:pt x="0" y="5269"/>
                  </a:lnTo>
                  <a:lnTo>
                    <a:pt x="28" y="5820"/>
                  </a:lnTo>
                  <a:lnTo>
                    <a:pt x="111" y="6344"/>
                  </a:lnTo>
                  <a:lnTo>
                    <a:pt x="248" y="6841"/>
                  </a:lnTo>
                  <a:lnTo>
                    <a:pt x="414" y="7337"/>
                  </a:lnTo>
                  <a:lnTo>
                    <a:pt x="635" y="7779"/>
                  </a:lnTo>
                  <a:lnTo>
                    <a:pt x="910" y="8220"/>
                  </a:lnTo>
                  <a:lnTo>
                    <a:pt x="1186" y="8634"/>
                  </a:lnTo>
                  <a:lnTo>
                    <a:pt x="1545" y="8992"/>
                  </a:lnTo>
                  <a:lnTo>
                    <a:pt x="1903" y="9351"/>
                  </a:lnTo>
                  <a:lnTo>
                    <a:pt x="2317" y="9654"/>
                  </a:lnTo>
                  <a:lnTo>
                    <a:pt x="2758" y="9903"/>
                  </a:lnTo>
                  <a:lnTo>
                    <a:pt x="3200" y="10123"/>
                  </a:lnTo>
                  <a:lnTo>
                    <a:pt x="3696" y="10316"/>
                  </a:lnTo>
                  <a:lnTo>
                    <a:pt x="4193" y="10427"/>
                  </a:lnTo>
                  <a:lnTo>
                    <a:pt x="4717" y="10509"/>
                  </a:lnTo>
                  <a:lnTo>
                    <a:pt x="5268" y="10537"/>
                  </a:lnTo>
                  <a:lnTo>
                    <a:pt x="5792" y="10509"/>
                  </a:lnTo>
                  <a:lnTo>
                    <a:pt x="6317" y="10427"/>
                  </a:lnTo>
                  <a:lnTo>
                    <a:pt x="6813" y="10316"/>
                  </a:lnTo>
                  <a:lnTo>
                    <a:pt x="7309" y="10123"/>
                  </a:lnTo>
                  <a:lnTo>
                    <a:pt x="7751" y="9903"/>
                  </a:lnTo>
                  <a:lnTo>
                    <a:pt x="8192" y="9654"/>
                  </a:lnTo>
                  <a:lnTo>
                    <a:pt x="8606" y="9351"/>
                  </a:lnTo>
                  <a:lnTo>
                    <a:pt x="8964" y="8992"/>
                  </a:lnTo>
                  <a:lnTo>
                    <a:pt x="9323" y="8634"/>
                  </a:lnTo>
                  <a:lnTo>
                    <a:pt x="9626" y="8220"/>
                  </a:lnTo>
                  <a:lnTo>
                    <a:pt x="9875" y="7779"/>
                  </a:lnTo>
                  <a:lnTo>
                    <a:pt x="10095" y="7337"/>
                  </a:lnTo>
                  <a:lnTo>
                    <a:pt x="10288" y="6841"/>
                  </a:lnTo>
                  <a:lnTo>
                    <a:pt x="10399" y="6344"/>
                  </a:lnTo>
                  <a:lnTo>
                    <a:pt x="10481" y="5820"/>
                  </a:lnTo>
                  <a:lnTo>
                    <a:pt x="10509" y="5269"/>
                  </a:lnTo>
                  <a:lnTo>
                    <a:pt x="10481" y="4745"/>
                  </a:lnTo>
                  <a:lnTo>
                    <a:pt x="10399" y="4221"/>
                  </a:lnTo>
                  <a:lnTo>
                    <a:pt x="10288" y="3697"/>
                  </a:lnTo>
                  <a:lnTo>
                    <a:pt x="10095" y="3228"/>
                  </a:lnTo>
                  <a:lnTo>
                    <a:pt x="9875" y="2759"/>
                  </a:lnTo>
                  <a:lnTo>
                    <a:pt x="9626" y="2317"/>
                  </a:lnTo>
                  <a:lnTo>
                    <a:pt x="9323" y="1931"/>
                  </a:lnTo>
                  <a:lnTo>
                    <a:pt x="8964" y="1545"/>
                  </a:lnTo>
                  <a:lnTo>
                    <a:pt x="8606" y="1214"/>
                  </a:lnTo>
                  <a:lnTo>
                    <a:pt x="8192" y="911"/>
                  </a:lnTo>
                  <a:lnTo>
                    <a:pt x="7751" y="635"/>
                  </a:lnTo>
                  <a:lnTo>
                    <a:pt x="7309" y="414"/>
                  </a:lnTo>
                  <a:lnTo>
                    <a:pt x="6813" y="249"/>
                  </a:lnTo>
                  <a:lnTo>
                    <a:pt x="6317" y="111"/>
                  </a:lnTo>
                  <a:lnTo>
                    <a:pt x="5792" y="28"/>
                  </a:lnTo>
                  <a:lnTo>
                    <a:pt x="52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p:nvPr/>
          </p:nvSpPr>
          <p:spPr>
            <a:xfrm>
              <a:off x="6024825" y="2199300"/>
              <a:ext cx="148275" cy="148275"/>
            </a:xfrm>
            <a:custGeom>
              <a:rect b="b" l="l" r="r" t="t"/>
              <a:pathLst>
                <a:path extrusionOk="0" h="5931" w="5931">
                  <a:moveTo>
                    <a:pt x="2676" y="0"/>
                  </a:moveTo>
                  <a:lnTo>
                    <a:pt x="2373" y="56"/>
                  </a:lnTo>
                  <a:lnTo>
                    <a:pt x="2097" y="111"/>
                  </a:lnTo>
                  <a:lnTo>
                    <a:pt x="1821" y="221"/>
                  </a:lnTo>
                  <a:lnTo>
                    <a:pt x="1545" y="359"/>
                  </a:lnTo>
                  <a:lnTo>
                    <a:pt x="1297" y="497"/>
                  </a:lnTo>
                  <a:lnTo>
                    <a:pt x="1076" y="662"/>
                  </a:lnTo>
                  <a:lnTo>
                    <a:pt x="883" y="855"/>
                  </a:lnTo>
                  <a:lnTo>
                    <a:pt x="690" y="1076"/>
                  </a:lnTo>
                  <a:lnTo>
                    <a:pt x="497" y="1297"/>
                  </a:lnTo>
                  <a:lnTo>
                    <a:pt x="359" y="1545"/>
                  </a:lnTo>
                  <a:lnTo>
                    <a:pt x="249" y="1793"/>
                  </a:lnTo>
                  <a:lnTo>
                    <a:pt x="138" y="2069"/>
                  </a:lnTo>
                  <a:lnTo>
                    <a:pt x="56" y="2372"/>
                  </a:lnTo>
                  <a:lnTo>
                    <a:pt x="28" y="2648"/>
                  </a:lnTo>
                  <a:lnTo>
                    <a:pt x="1" y="2952"/>
                  </a:lnTo>
                  <a:lnTo>
                    <a:pt x="28" y="3255"/>
                  </a:lnTo>
                  <a:lnTo>
                    <a:pt x="56" y="3559"/>
                  </a:lnTo>
                  <a:lnTo>
                    <a:pt x="138" y="3834"/>
                  </a:lnTo>
                  <a:lnTo>
                    <a:pt x="249" y="4110"/>
                  </a:lnTo>
                  <a:lnTo>
                    <a:pt x="359" y="4386"/>
                  </a:lnTo>
                  <a:lnTo>
                    <a:pt x="497" y="4607"/>
                  </a:lnTo>
                  <a:lnTo>
                    <a:pt x="690" y="4855"/>
                  </a:lnTo>
                  <a:lnTo>
                    <a:pt x="883" y="5048"/>
                  </a:lnTo>
                  <a:lnTo>
                    <a:pt x="1076" y="5241"/>
                  </a:lnTo>
                  <a:lnTo>
                    <a:pt x="1297" y="5434"/>
                  </a:lnTo>
                  <a:lnTo>
                    <a:pt x="1545" y="5572"/>
                  </a:lnTo>
                  <a:lnTo>
                    <a:pt x="1821" y="5682"/>
                  </a:lnTo>
                  <a:lnTo>
                    <a:pt x="2097" y="5793"/>
                  </a:lnTo>
                  <a:lnTo>
                    <a:pt x="2373" y="5875"/>
                  </a:lnTo>
                  <a:lnTo>
                    <a:pt x="2676" y="5903"/>
                  </a:lnTo>
                  <a:lnTo>
                    <a:pt x="2979" y="5931"/>
                  </a:lnTo>
                  <a:lnTo>
                    <a:pt x="3283" y="5903"/>
                  </a:lnTo>
                  <a:lnTo>
                    <a:pt x="3559" y="5875"/>
                  </a:lnTo>
                  <a:lnTo>
                    <a:pt x="3834" y="5793"/>
                  </a:lnTo>
                  <a:lnTo>
                    <a:pt x="4110" y="5682"/>
                  </a:lnTo>
                  <a:lnTo>
                    <a:pt x="4386" y="5572"/>
                  </a:lnTo>
                  <a:lnTo>
                    <a:pt x="4634" y="5434"/>
                  </a:lnTo>
                  <a:lnTo>
                    <a:pt x="4855" y="5241"/>
                  </a:lnTo>
                  <a:lnTo>
                    <a:pt x="5076" y="5048"/>
                  </a:lnTo>
                  <a:lnTo>
                    <a:pt x="5241" y="4855"/>
                  </a:lnTo>
                  <a:lnTo>
                    <a:pt x="5434" y="4607"/>
                  </a:lnTo>
                  <a:lnTo>
                    <a:pt x="5572" y="4386"/>
                  </a:lnTo>
                  <a:lnTo>
                    <a:pt x="5710" y="4110"/>
                  </a:lnTo>
                  <a:lnTo>
                    <a:pt x="5793" y="3834"/>
                  </a:lnTo>
                  <a:lnTo>
                    <a:pt x="5876" y="3559"/>
                  </a:lnTo>
                  <a:lnTo>
                    <a:pt x="5903" y="3255"/>
                  </a:lnTo>
                  <a:lnTo>
                    <a:pt x="5931" y="2952"/>
                  </a:lnTo>
                  <a:lnTo>
                    <a:pt x="5903" y="2648"/>
                  </a:lnTo>
                  <a:lnTo>
                    <a:pt x="5876" y="2372"/>
                  </a:lnTo>
                  <a:lnTo>
                    <a:pt x="5793" y="2069"/>
                  </a:lnTo>
                  <a:lnTo>
                    <a:pt x="5710" y="1793"/>
                  </a:lnTo>
                  <a:lnTo>
                    <a:pt x="5572" y="1545"/>
                  </a:lnTo>
                  <a:lnTo>
                    <a:pt x="5434" y="1297"/>
                  </a:lnTo>
                  <a:lnTo>
                    <a:pt x="5241" y="1076"/>
                  </a:lnTo>
                  <a:lnTo>
                    <a:pt x="5076" y="855"/>
                  </a:lnTo>
                  <a:lnTo>
                    <a:pt x="4855" y="662"/>
                  </a:lnTo>
                  <a:lnTo>
                    <a:pt x="4634" y="497"/>
                  </a:lnTo>
                  <a:lnTo>
                    <a:pt x="4386" y="359"/>
                  </a:lnTo>
                  <a:lnTo>
                    <a:pt x="4110" y="221"/>
                  </a:lnTo>
                  <a:lnTo>
                    <a:pt x="3834" y="111"/>
                  </a:lnTo>
                  <a:lnTo>
                    <a:pt x="3559" y="56"/>
                  </a:lnTo>
                  <a:lnTo>
                    <a:pt x="32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6089650" y="1463550"/>
              <a:ext cx="18625" cy="630275"/>
            </a:xfrm>
            <a:custGeom>
              <a:rect b="b" l="l" r="r" t="t"/>
              <a:pathLst>
                <a:path extrusionOk="0" h="25211" w="745">
                  <a:moveTo>
                    <a:pt x="386" y="0"/>
                  </a:moveTo>
                  <a:lnTo>
                    <a:pt x="248" y="28"/>
                  </a:lnTo>
                  <a:lnTo>
                    <a:pt x="111" y="83"/>
                  </a:lnTo>
                  <a:lnTo>
                    <a:pt x="28" y="193"/>
                  </a:lnTo>
                  <a:lnTo>
                    <a:pt x="0" y="276"/>
                  </a:lnTo>
                  <a:lnTo>
                    <a:pt x="0" y="359"/>
                  </a:lnTo>
                  <a:lnTo>
                    <a:pt x="0" y="24852"/>
                  </a:lnTo>
                  <a:lnTo>
                    <a:pt x="0" y="24935"/>
                  </a:lnTo>
                  <a:lnTo>
                    <a:pt x="28" y="25017"/>
                  </a:lnTo>
                  <a:lnTo>
                    <a:pt x="111" y="25128"/>
                  </a:lnTo>
                  <a:lnTo>
                    <a:pt x="248" y="25183"/>
                  </a:lnTo>
                  <a:lnTo>
                    <a:pt x="386" y="25210"/>
                  </a:lnTo>
                  <a:lnTo>
                    <a:pt x="497" y="25183"/>
                  </a:lnTo>
                  <a:lnTo>
                    <a:pt x="635" y="25128"/>
                  </a:lnTo>
                  <a:lnTo>
                    <a:pt x="717" y="25017"/>
                  </a:lnTo>
                  <a:lnTo>
                    <a:pt x="745" y="24935"/>
                  </a:lnTo>
                  <a:lnTo>
                    <a:pt x="745" y="24852"/>
                  </a:lnTo>
                  <a:lnTo>
                    <a:pt x="745" y="359"/>
                  </a:lnTo>
                  <a:lnTo>
                    <a:pt x="745" y="276"/>
                  </a:lnTo>
                  <a:lnTo>
                    <a:pt x="717" y="193"/>
                  </a:lnTo>
                  <a:lnTo>
                    <a:pt x="635" y="83"/>
                  </a:lnTo>
                  <a:lnTo>
                    <a:pt x="497" y="28"/>
                  </a:lnTo>
                  <a:lnTo>
                    <a:pt x="3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6"/>
            <p:cNvSpPr/>
            <p:nvPr/>
          </p:nvSpPr>
          <p:spPr>
            <a:xfrm>
              <a:off x="6237200" y="2357200"/>
              <a:ext cx="555125" cy="312400"/>
            </a:xfrm>
            <a:custGeom>
              <a:rect b="b" l="l" r="r" t="t"/>
              <a:pathLst>
                <a:path extrusionOk="0" h="12496" w="22205">
                  <a:moveTo>
                    <a:pt x="387" y="1"/>
                  </a:moveTo>
                  <a:lnTo>
                    <a:pt x="249" y="28"/>
                  </a:lnTo>
                  <a:lnTo>
                    <a:pt x="139" y="83"/>
                  </a:lnTo>
                  <a:lnTo>
                    <a:pt x="56" y="194"/>
                  </a:lnTo>
                  <a:lnTo>
                    <a:pt x="1" y="332"/>
                  </a:lnTo>
                  <a:lnTo>
                    <a:pt x="1" y="470"/>
                  </a:lnTo>
                  <a:lnTo>
                    <a:pt x="56" y="608"/>
                  </a:lnTo>
                  <a:lnTo>
                    <a:pt x="111" y="663"/>
                  </a:lnTo>
                  <a:lnTo>
                    <a:pt x="194" y="690"/>
                  </a:lnTo>
                  <a:lnTo>
                    <a:pt x="21680" y="12468"/>
                  </a:lnTo>
                  <a:lnTo>
                    <a:pt x="21763" y="12495"/>
                  </a:lnTo>
                  <a:lnTo>
                    <a:pt x="21984" y="12495"/>
                  </a:lnTo>
                  <a:lnTo>
                    <a:pt x="22094" y="12413"/>
                  </a:lnTo>
                  <a:lnTo>
                    <a:pt x="22177" y="12302"/>
                  </a:lnTo>
                  <a:lnTo>
                    <a:pt x="22204" y="12192"/>
                  </a:lnTo>
                  <a:lnTo>
                    <a:pt x="22204" y="12054"/>
                  </a:lnTo>
                  <a:lnTo>
                    <a:pt x="22149" y="11916"/>
                  </a:lnTo>
                  <a:lnTo>
                    <a:pt x="22094" y="11861"/>
                  </a:lnTo>
                  <a:lnTo>
                    <a:pt x="22039" y="11806"/>
                  </a:lnTo>
                  <a:lnTo>
                    <a:pt x="552" y="56"/>
                  </a:lnTo>
                  <a:lnTo>
                    <a:pt x="470" y="28"/>
                  </a:lnTo>
                  <a:lnTo>
                    <a:pt x="3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5389050" y="2357200"/>
              <a:ext cx="555125" cy="312400"/>
            </a:xfrm>
            <a:custGeom>
              <a:rect b="b" l="l" r="r" t="t"/>
              <a:pathLst>
                <a:path extrusionOk="0" h="12496" w="22205">
                  <a:moveTo>
                    <a:pt x="21818" y="1"/>
                  </a:moveTo>
                  <a:lnTo>
                    <a:pt x="21763" y="28"/>
                  </a:lnTo>
                  <a:lnTo>
                    <a:pt x="21680" y="56"/>
                  </a:lnTo>
                  <a:lnTo>
                    <a:pt x="194" y="11806"/>
                  </a:lnTo>
                  <a:lnTo>
                    <a:pt x="111" y="11861"/>
                  </a:lnTo>
                  <a:lnTo>
                    <a:pt x="56" y="11916"/>
                  </a:lnTo>
                  <a:lnTo>
                    <a:pt x="1" y="12054"/>
                  </a:lnTo>
                  <a:lnTo>
                    <a:pt x="1" y="12192"/>
                  </a:lnTo>
                  <a:lnTo>
                    <a:pt x="56" y="12302"/>
                  </a:lnTo>
                  <a:lnTo>
                    <a:pt x="139" y="12413"/>
                  </a:lnTo>
                  <a:lnTo>
                    <a:pt x="249" y="12495"/>
                  </a:lnTo>
                  <a:lnTo>
                    <a:pt x="470" y="12495"/>
                  </a:lnTo>
                  <a:lnTo>
                    <a:pt x="553" y="12468"/>
                  </a:lnTo>
                  <a:lnTo>
                    <a:pt x="22039" y="690"/>
                  </a:lnTo>
                  <a:lnTo>
                    <a:pt x="22094" y="663"/>
                  </a:lnTo>
                  <a:lnTo>
                    <a:pt x="22149" y="608"/>
                  </a:lnTo>
                  <a:lnTo>
                    <a:pt x="22204" y="470"/>
                  </a:lnTo>
                  <a:lnTo>
                    <a:pt x="22204" y="332"/>
                  </a:lnTo>
                  <a:lnTo>
                    <a:pt x="22177" y="194"/>
                  </a:lnTo>
                  <a:lnTo>
                    <a:pt x="22067" y="83"/>
                  </a:lnTo>
                  <a:lnTo>
                    <a:pt x="21956" y="28"/>
                  </a:lnTo>
                  <a:lnTo>
                    <a:pt x="2181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p:nvPr/>
          </p:nvSpPr>
          <p:spPr>
            <a:xfrm>
              <a:off x="975925" y="4421025"/>
              <a:ext cx="3693275" cy="672350"/>
            </a:xfrm>
            <a:custGeom>
              <a:rect b="b" l="l" r="r" t="t"/>
              <a:pathLst>
                <a:path extrusionOk="0" h="26894" w="147731">
                  <a:moveTo>
                    <a:pt x="73866" y="1"/>
                  </a:moveTo>
                  <a:lnTo>
                    <a:pt x="70969" y="28"/>
                  </a:lnTo>
                  <a:lnTo>
                    <a:pt x="68073" y="111"/>
                  </a:lnTo>
                  <a:lnTo>
                    <a:pt x="65205" y="277"/>
                  </a:lnTo>
                  <a:lnTo>
                    <a:pt x="62364" y="497"/>
                  </a:lnTo>
                  <a:lnTo>
                    <a:pt x="59550" y="773"/>
                  </a:lnTo>
                  <a:lnTo>
                    <a:pt x="56765" y="1104"/>
                  </a:lnTo>
                  <a:lnTo>
                    <a:pt x="54006" y="1490"/>
                  </a:lnTo>
                  <a:lnTo>
                    <a:pt x="51303" y="1932"/>
                  </a:lnTo>
                  <a:lnTo>
                    <a:pt x="48600" y="2428"/>
                  </a:lnTo>
                  <a:lnTo>
                    <a:pt x="45952" y="2980"/>
                  </a:lnTo>
                  <a:lnTo>
                    <a:pt x="43360" y="3586"/>
                  </a:lnTo>
                  <a:lnTo>
                    <a:pt x="40795" y="4248"/>
                  </a:lnTo>
                  <a:lnTo>
                    <a:pt x="38257" y="4966"/>
                  </a:lnTo>
                  <a:lnTo>
                    <a:pt x="35775" y="5738"/>
                  </a:lnTo>
                  <a:lnTo>
                    <a:pt x="33320" y="6538"/>
                  </a:lnTo>
                  <a:lnTo>
                    <a:pt x="30920" y="7393"/>
                  </a:lnTo>
                  <a:lnTo>
                    <a:pt x="28576" y="8303"/>
                  </a:lnTo>
                  <a:lnTo>
                    <a:pt x="26286" y="9268"/>
                  </a:lnTo>
                  <a:lnTo>
                    <a:pt x="24025" y="10261"/>
                  </a:lnTo>
                  <a:lnTo>
                    <a:pt x="21818" y="11309"/>
                  </a:lnTo>
                  <a:lnTo>
                    <a:pt x="19694" y="12385"/>
                  </a:lnTo>
                  <a:lnTo>
                    <a:pt x="17598" y="13516"/>
                  </a:lnTo>
                  <a:lnTo>
                    <a:pt x="15557" y="14674"/>
                  </a:lnTo>
                  <a:lnTo>
                    <a:pt x="13571" y="15888"/>
                  </a:lnTo>
                  <a:lnTo>
                    <a:pt x="11668" y="17129"/>
                  </a:lnTo>
                  <a:lnTo>
                    <a:pt x="9792" y="18426"/>
                  </a:lnTo>
                  <a:lnTo>
                    <a:pt x="8910" y="19088"/>
                  </a:lnTo>
                  <a:lnTo>
                    <a:pt x="8000" y="19750"/>
                  </a:lnTo>
                  <a:lnTo>
                    <a:pt x="7145" y="20439"/>
                  </a:lnTo>
                  <a:lnTo>
                    <a:pt x="6262" y="21129"/>
                  </a:lnTo>
                  <a:lnTo>
                    <a:pt x="5434" y="21818"/>
                  </a:lnTo>
                  <a:lnTo>
                    <a:pt x="4607" y="22508"/>
                  </a:lnTo>
                  <a:lnTo>
                    <a:pt x="3807" y="23225"/>
                  </a:lnTo>
                  <a:lnTo>
                    <a:pt x="3007" y="23942"/>
                  </a:lnTo>
                  <a:lnTo>
                    <a:pt x="2235" y="24659"/>
                  </a:lnTo>
                  <a:lnTo>
                    <a:pt x="1463" y="25404"/>
                  </a:lnTo>
                  <a:lnTo>
                    <a:pt x="746" y="26149"/>
                  </a:lnTo>
                  <a:lnTo>
                    <a:pt x="1" y="26893"/>
                  </a:lnTo>
                  <a:lnTo>
                    <a:pt x="147730" y="26893"/>
                  </a:lnTo>
                  <a:lnTo>
                    <a:pt x="147013" y="26149"/>
                  </a:lnTo>
                  <a:lnTo>
                    <a:pt x="146268" y="25404"/>
                  </a:lnTo>
                  <a:lnTo>
                    <a:pt x="145524" y="24659"/>
                  </a:lnTo>
                  <a:lnTo>
                    <a:pt x="144751" y="23942"/>
                  </a:lnTo>
                  <a:lnTo>
                    <a:pt x="143951" y="23225"/>
                  </a:lnTo>
                  <a:lnTo>
                    <a:pt x="143152" y="22508"/>
                  </a:lnTo>
                  <a:lnTo>
                    <a:pt x="142324" y="21818"/>
                  </a:lnTo>
                  <a:lnTo>
                    <a:pt x="141469" y="21129"/>
                  </a:lnTo>
                  <a:lnTo>
                    <a:pt x="140614" y="20439"/>
                  </a:lnTo>
                  <a:lnTo>
                    <a:pt x="139759" y="19750"/>
                  </a:lnTo>
                  <a:lnTo>
                    <a:pt x="138849" y="19088"/>
                  </a:lnTo>
                  <a:lnTo>
                    <a:pt x="137966" y="18426"/>
                  </a:lnTo>
                  <a:lnTo>
                    <a:pt x="136091" y="17129"/>
                  </a:lnTo>
                  <a:lnTo>
                    <a:pt x="134187" y="15888"/>
                  </a:lnTo>
                  <a:lnTo>
                    <a:pt x="132202" y="14674"/>
                  </a:lnTo>
                  <a:lnTo>
                    <a:pt x="130160" y="13516"/>
                  </a:lnTo>
                  <a:lnTo>
                    <a:pt x="128064" y="12385"/>
                  </a:lnTo>
                  <a:lnTo>
                    <a:pt x="125913" y="11309"/>
                  </a:lnTo>
                  <a:lnTo>
                    <a:pt x="123734" y="10261"/>
                  </a:lnTo>
                  <a:lnTo>
                    <a:pt x="121472" y="9268"/>
                  </a:lnTo>
                  <a:lnTo>
                    <a:pt x="119183" y="8303"/>
                  </a:lnTo>
                  <a:lnTo>
                    <a:pt x="116838" y="7393"/>
                  </a:lnTo>
                  <a:lnTo>
                    <a:pt x="114439" y="6538"/>
                  </a:lnTo>
                  <a:lnTo>
                    <a:pt x="111984" y="5738"/>
                  </a:lnTo>
                  <a:lnTo>
                    <a:pt x="109502" y="4966"/>
                  </a:lnTo>
                  <a:lnTo>
                    <a:pt x="106964" y="4248"/>
                  </a:lnTo>
                  <a:lnTo>
                    <a:pt x="104399" y="3586"/>
                  </a:lnTo>
                  <a:lnTo>
                    <a:pt x="101806" y="2980"/>
                  </a:lnTo>
                  <a:lnTo>
                    <a:pt x="99158" y="2428"/>
                  </a:lnTo>
                  <a:lnTo>
                    <a:pt x="96455" y="1932"/>
                  </a:lnTo>
                  <a:lnTo>
                    <a:pt x="93752" y="1490"/>
                  </a:lnTo>
                  <a:lnTo>
                    <a:pt x="90994" y="1104"/>
                  </a:lnTo>
                  <a:lnTo>
                    <a:pt x="88208" y="773"/>
                  </a:lnTo>
                  <a:lnTo>
                    <a:pt x="85395" y="497"/>
                  </a:lnTo>
                  <a:lnTo>
                    <a:pt x="82554" y="277"/>
                  </a:lnTo>
                  <a:lnTo>
                    <a:pt x="79685" y="111"/>
                  </a:lnTo>
                  <a:lnTo>
                    <a:pt x="76789" y="28"/>
                  </a:lnTo>
                  <a:lnTo>
                    <a:pt x="7386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1522050" y="2007600"/>
              <a:ext cx="315850" cy="3085775"/>
            </a:xfrm>
            <a:custGeom>
              <a:rect b="b" l="l" r="r" t="t"/>
              <a:pathLst>
                <a:path extrusionOk="0" h="123431" w="12634">
                  <a:moveTo>
                    <a:pt x="4552" y="1"/>
                  </a:moveTo>
                  <a:lnTo>
                    <a:pt x="1" y="123430"/>
                  </a:lnTo>
                  <a:lnTo>
                    <a:pt x="12633" y="123430"/>
                  </a:lnTo>
                  <a:lnTo>
                    <a:pt x="80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1527575" y="597475"/>
              <a:ext cx="304125" cy="1339825"/>
            </a:xfrm>
            <a:custGeom>
              <a:rect b="b" l="l" r="r" t="t"/>
              <a:pathLst>
                <a:path extrusionOk="0" h="53593" w="12165">
                  <a:moveTo>
                    <a:pt x="6096" y="0"/>
                  </a:moveTo>
                  <a:lnTo>
                    <a:pt x="5462" y="1186"/>
                  </a:lnTo>
                  <a:lnTo>
                    <a:pt x="4882" y="2400"/>
                  </a:lnTo>
                  <a:lnTo>
                    <a:pt x="4331" y="3614"/>
                  </a:lnTo>
                  <a:lnTo>
                    <a:pt x="3834" y="4827"/>
                  </a:lnTo>
                  <a:lnTo>
                    <a:pt x="3365" y="6041"/>
                  </a:lnTo>
                  <a:lnTo>
                    <a:pt x="2924" y="7254"/>
                  </a:lnTo>
                  <a:lnTo>
                    <a:pt x="2538" y="8468"/>
                  </a:lnTo>
                  <a:lnTo>
                    <a:pt x="2152" y="9654"/>
                  </a:lnTo>
                  <a:lnTo>
                    <a:pt x="1821" y="10868"/>
                  </a:lnTo>
                  <a:lnTo>
                    <a:pt x="1517" y="12081"/>
                  </a:lnTo>
                  <a:lnTo>
                    <a:pt x="1242" y="13267"/>
                  </a:lnTo>
                  <a:lnTo>
                    <a:pt x="1021" y="14481"/>
                  </a:lnTo>
                  <a:lnTo>
                    <a:pt x="800" y="15667"/>
                  </a:lnTo>
                  <a:lnTo>
                    <a:pt x="607" y="16853"/>
                  </a:lnTo>
                  <a:lnTo>
                    <a:pt x="442" y="18039"/>
                  </a:lnTo>
                  <a:lnTo>
                    <a:pt x="331" y="19197"/>
                  </a:lnTo>
                  <a:lnTo>
                    <a:pt x="221" y="20356"/>
                  </a:lnTo>
                  <a:lnTo>
                    <a:pt x="138" y="21514"/>
                  </a:lnTo>
                  <a:lnTo>
                    <a:pt x="56" y="22673"/>
                  </a:lnTo>
                  <a:lnTo>
                    <a:pt x="28" y="23804"/>
                  </a:lnTo>
                  <a:lnTo>
                    <a:pt x="0" y="24935"/>
                  </a:lnTo>
                  <a:lnTo>
                    <a:pt x="0" y="26038"/>
                  </a:lnTo>
                  <a:lnTo>
                    <a:pt x="28" y="27141"/>
                  </a:lnTo>
                  <a:lnTo>
                    <a:pt x="83" y="28244"/>
                  </a:lnTo>
                  <a:lnTo>
                    <a:pt x="138" y="29320"/>
                  </a:lnTo>
                  <a:lnTo>
                    <a:pt x="221" y="30368"/>
                  </a:lnTo>
                  <a:lnTo>
                    <a:pt x="414" y="32464"/>
                  </a:lnTo>
                  <a:lnTo>
                    <a:pt x="662" y="34478"/>
                  </a:lnTo>
                  <a:lnTo>
                    <a:pt x="966" y="36409"/>
                  </a:lnTo>
                  <a:lnTo>
                    <a:pt x="1297" y="38284"/>
                  </a:lnTo>
                  <a:lnTo>
                    <a:pt x="1683" y="40077"/>
                  </a:lnTo>
                  <a:lnTo>
                    <a:pt x="2069" y="41787"/>
                  </a:lnTo>
                  <a:lnTo>
                    <a:pt x="2483" y="43414"/>
                  </a:lnTo>
                  <a:lnTo>
                    <a:pt x="2897" y="44932"/>
                  </a:lnTo>
                  <a:lnTo>
                    <a:pt x="3338" y="46338"/>
                  </a:lnTo>
                  <a:lnTo>
                    <a:pt x="3752" y="47635"/>
                  </a:lnTo>
                  <a:lnTo>
                    <a:pt x="4165" y="48821"/>
                  </a:lnTo>
                  <a:lnTo>
                    <a:pt x="4551" y="49896"/>
                  </a:lnTo>
                  <a:lnTo>
                    <a:pt x="4910" y="50862"/>
                  </a:lnTo>
                  <a:lnTo>
                    <a:pt x="5544" y="52351"/>
                  </a:lnTo>
                  <a:lnTo>
                    <a:pt x="5931" y="53289"/>
                  </a:lnTo>
                  <a:lnTo>
                    <a:pt x="6096" y="53592"/>
                  </a:lnTo>
                  <a:lnTo>
                    <a:pt x="6234" y="53289"/>
                  </a:lnTo>
                  <a:lnTo>
                    <a:pt x="6648" y="52351"/>
                  </a:lnTo>
                  <a:lnTo>
                    <a:pt x="7255" y="50862"/>
                  </a:lnTo>
                  <a:lnTo>
                    <a:pt x="7641" y="49896"/>
                  </a:lnTo>
                  <a:lnTo>
                    <a:pt x="8027" y="48821"/>
                  </a:lnTo>
                  <a:lnTo>
                    <a:pt x="8441" y="47635"/>
                  </a:lnTo>
                  <a:lnTo>
                    <a:pt x="8854" y="46338"/>
                  </a:lnTo>
                  <a:lnTo>
                    <a:pt x="9268" y="44932"/>
                  </a:lnTo>
                  <a:lnTo>
                    <a:pt x="9709" y="43414"/>
                  </a:lnTo>
                  <a:lnTo>
                    <a:pt x="10123" y="41787"/>
                  </a:lnTo>
                  <a:lnTo>
                    <a:pt x="10509" y="40077"/>
                  </a:lnTo>
                  <a:lnTo>
                    <a:pt x="10895" y="38284"/>
                  </a:lnTo>
                  <a:lnTo>
                    <a:pt x="11226" y="36409"/>
                  </a:lnTo>
                  <a:lnTo>
                    <a:pt x="11530" y="34478"/>
                  </a:lnTo>
                  <a:lnTo>
                    <a:pt x="11778" y="32464"/>
                  </a:lnTo>
                  <a:lnTo>
                    <a:pt x="11971" y="30368"/>
                  </a:lnTo>
                  <a:lnTo>
                    <a:pt x="12054" y="29320"/>
                  </a:lnTo>
                  <a:lnTo>
                    <a:pt x="12109" y="28244"/>
                  </a:lnTo>
                  <a:lnTo>
                    <a:pt x="12164" y="27141"/>
                  </a:lnTo>
                  <a:lnTo>
                    <a:pt x="12164" y="26038"/>
                  </a:lnTo>
                  <a:lnTo>
                    <a:pt x="12164" y="24935"/>
                  </a:lnTo>
                  <a:lnTo>
                    <a:pt x="12164" y="23804"/>
                  </a:lnTo>
                  <a:lnTo>
                    <a:pt x="12109" y="22673"/>
                  </a:lnTo>
                  <a:lnTo>
                    <a:pt x="12054" y="21514"/>
                  </a:lnTo>
                  <a:lnTo>
                    <a:pt x="11971" y="20356"/>
                  </a:lnTo>
                  <a:lnTo>
                    <a:pt x="11861" y="19197"/>
                  </a:lnTo>
                  <a:lnTo>
                    <a:pt x="11723" y="18039"/>
                  </a:lnTo>
                  <a:lnTo>
                    <a:pt x="11585" y="16853"/>
                  </a:lnTo>
                  <a:lnTo>
                    <a:pt x="11392" y="15667"/>
                  </a:lnTo>
                  <a:lnTo>
                    <a:pt x="11171" y="14481"/>
                  </a:lnTo>
                  <a:lnTo>
                    <a:pt x="10923" y="13267"/>
                  </a:lnTo>
                  <a:lnTo>
                    <a:pt x="10675" y="12081"/>
                  </a:lnTo>
                  <a:lnTo>
                    <a:pt x="10371" y="10868"/>
                  </a:lnTo>
                  <a:lnTo>
                    <a:pt x="10013" y="9654"/>
                  </a:lnTo>
                  <a:lnTo>
                    <a:pt x="9654" y="8468"/>
                  </a:lnTo>
                  <a:lnTo>
                    <a:pt x="9268" y="7254"/>
                  </a:lnTo>
                  <a:lnTo>
                    <a:pt x="8827" y="6041"/>
                  </a:lnTo>
                  <a:lnTo>
                    <a:pt x="8358" y="4827"/>
                  </a:lnTo>
                  <a:lnTo>
                    <a:pt x="7834" y="3614"/>
                  </a:lnTo>
                  <a:lnTo>
                    <a:pt x="7310" y="2400"/>
                  </a:lnTo>
                  <a:lnTo>
                    <a:pt x="6703" y="1186"/>
                  </a:lnTo>
                  <a:lnTo>
                    <a:pt x="60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513925" y="1937275"/>
              <a:ext cx="1166075" cy="655775"/>
            </a:xfrm>
            <a:custGeom>
              <a:rect b="b" l="l" r="r" t="t"/>
              <a:pathLst>
                <a:path extrusionOk="0" h="26231" w="46643">
                  <a:moveTo>
                    <a:pt x="46642" y="0"/>
                  </a:moveTo>
                  <a:lnTo>
                    <a:pt x="46283" y="28"/>
                  </a:lnTo>
                  <a:lnTo>
                    <a:pt x="45263" y="138"/>
                  </a:lnTo>
                  <a:lnTo>
                    <a:pt x="43663" y="331"/>
                  </a:lnTo>
                  <a:lnTo>
                    <a:pt x="42670" y="469"/>
                  </a:lnTo>
                  <a:lnTo>
                    <a:pt x="41539" y="662"/>
                  </a:lnTo>
                  <a:lnTo>
                    <a:pt x="40326" y="883"/>
                  </a:lnTo>
                  <a:lnTo>
                    <a:pt x="38974" y="1131"/>
                  </a:lnTo>
                  <a:lnTo>
                    <a:pt x="37540" y="1462"/>
                  </a:lnTo>
                  <a:lnTo>
                    <a:pt x="35995" y="1821"/>
                  </a:lnTo>
                  <a:lnTo>
                    <a:pt x="34396" y="2262"/>
                  </a:lnTo>
                  <a:lnTo>
                    <a:pt x="32713" y="2758"/>
                  </a:lnTo>
                  <a:lnTo>
                    <a:pt x="30975" y="3283"/>
                  </a:lnTo>
                  <a:lnTo>
                    <a:pt x="29183" y="3917"/>
                  </a:lnTo>
                  <a:lnTo>
                    <a:pt x="27335" y="4606"/>
                  </a:lnTo>
                  <a:lnTo>
                    <a:pt x="25459" y="5379"/>
                  </a:lnTo>
                  <a:lnTo>
                    <a:pt x="23556" y="6206"/>
                  </a:lnTo>
                  <a:lnTo>
                    <a:pt x="22591" y="6675"/>
                  </a:lnTo>
                  <a:lnTo>
                    <a:pt x="21625" y="7144"/>
                  </a:lnTo>
                  <a:lnTo>
                    <a:pt x="20660" y="7640"/>
                  </a:lnTo>
                  <a:lnTo>
                    <a:pt x="19694" y="8165"/>
                  </a:lnTo>
                  <a:lnTo>
                    <a:pt x="18729" y="8716"/>
                  </a:lnTo>
                  <a:lnTo>
                    <a:pt x="17736" y="9268"/>
                  </a:lnTo>
                  <a:lnTo>
                    <a:pt x="16771" y="9875"/>
                  </a:lnTo>
                  <a:lnTo>
                    <a:pt x="15805" y="10481"/>
                  </a:lnTo>
                  <a:lnTo>
                    <a:pt x="14840" y="11116"/>
                  </a:lnTo>
                  <a:lnTo>
                    <a:pt x="13875" y="11778"/>
                  </a:lnTo>
                  <a:lnTo>
                    <a:pt x="12937" y="12467"/>
                  </a:lnTo>
                  <a:lnTo>
                    <a:pt x="11971" y="13184"/>
                  </a:lnTo>
                  <a:lnTo>
                    <a:pt x="11034" y="13929"/>
                  </a:lnTo>
                  <a:lnTo>
                    <a:pt x="10096" y="14701"/>
                  </a:lnTo>
                  <a:lnTo>
                    <a:pt x="9186" y="15501"/>
                  </a:lnTo>
                  <a:lnTo>
                    <a:pt x="8275" y="16329"/>
                  </a:lnTo>
                  <a:lnTo>
                    <a:pt x="7365" y="17156"/>
                  </a:lnTo>
                  <a:lnTo>
                    <a:pt x="6483" y="18039"/>
                  </a:lnTo>
                  <a:lnTo>
                    <a:pt x="5628" y="18977"/>
                  </a:lnTo>
                  <a:lnTo>
                    <a:pt x="4773" y="19915"/>
                  </a:lnTo>
                  <a:lnTo>
                    <a:pt x="3917" y="20880"/>
                  </a:lnTo>
                  <a:lnTo>
                    <a:pt x="3090" y="21873"/>
                  </a:lnTo>
                  <a:lnTo>
                    <a:pt x="2290" y="22921"/>
                  </a:lnTo>
                  <a:lnTo>
                    <a:pt x="1518" y="23997"/>
                  </a:lnTo>
                  <a:lnTo>
                    <a:pt x="746" y="25100"/>
                  </a:lnTo>
                  <a:lnTo>
                    <a:pt x="1" y="26231"/>
                  </a:lnTo>
                  <a:lnTo>
                    <a:pt x="1352" y="26176"/>
                  </a:lnTo>
                  <a:lnTo>
                    <a:pt x="2676" y="26093"/>
                  </a:lnTo>
                  <a:lnTo>
                    <a:pt x="4000" y="25983"/>
                  </a:lnTo>
                  <a:lnTo>
                    <a:pt x="5297" y="25817"/>
                  </a:lnTo>
                  <a:lnTo>
                    <a:pt x="6593" y="25652"/>
                  </a:lnTo>
                  <a:lnTo>
                    <a:pt x="7862" y="25431"/>
                  </a:lnTo>
                  <a:lnTo>
                    <a:pt x="9103" y="25183"/>
                  </a:lnTo>
                  <a:lnTo>
                    <a:pt x="10344" y="24934"/>
                  </a:lnTo>
                  <a:lnTo>
                    <a:pt x="11558" y="24631"/>
                  </a:lnTo>
                  <a:lnTo>
                    <a:pt x="12744" y="24300"/>
                  </a:lnTo>
                  <a:lnTo>
                    <a:pt x="13930" y="23969"/>
                  </a:lnTo>
                  <a:lnTo>
                    <a:pt x="15088" y="23583"/>
                  </a:lnTo>
                  <a:lnTo>
                    <a:pt x="16219" y="23197"/>
                  </a:lnTo>
                  <a:lnTo>
                    <a:pt x="17350" y="22783"/>
                  </a:lnTo>
                  <a:lnTo>
                    <a:pt x="18453" y="22342"/>
                  </a:lnTo>
                  <a:lnTo>
                    <a:pt x="19529" y="21873"/>
                  </a:lnTo>
                  <a:lnTo>
                    <a:pt x="20605" y="21404"/>
                  </a:lnTo>
                  <a:lnTo>
                    <a:pt x="21653" y="20907"/>
                  </a:lnTo>
                  <a:lnTo>
                    <a:pt x="22673" y="20411"/>
                  </a:lnTo>
                  <a:lnTo>
                    <a:pt x="23666" y="19887"/>
                  </a:lnTo>
                  <a:lnTo>
                    <a:pt x="24659" y="19335"/>
                  </a:lnTo>
                  <a:lnTo>
                    <a:pt x="25625" y="18784"/>
                  </a:lnTo>
                  <a:lnTo>
                    <a:pt x="26590" y="18232"/>
                  </a:lnTo>
                  <a:lnTo>
                    <a:pt x="27500" y="17680"/>
                  </a:lnTo>
                  <a:lnTo>
                    <a:pt x="28410" y="17101"/>
                  </a:lnTo>
                  <a:lnTo>
                    <a:pt x="29321" y="16494"/>
                  </a:lnTo>
                  <a:lnTo>
                    <a:pt x="31031" y="15308"/>
                  </a:lnTo>
                  <a:lnTo>
                    <a:pt x="32658" y="14095"/>
                  </a:lnTo>
                  <a:lnTo>
                    <a:pt x="34203" y="12881"/>
                  </a:lnTo>
                  <a:lnTo>
                    <a:pt x="35664" y="11667"/>
                  </a:lnTo>
                  <a:lnTo>
                    <a:pt x="37044" y="10481"/>
                  </a:lnTo>
                  <a:lnTo>
                    <a:pt x="38340" y="9295"/>
                  </a:lnTo>
                  <a:lnTo>
                    <a:pt x="39526" y="8137"/>
                  </a:lnTo>
                  <a:lnTo>
                    <a:pt x="40657" y="7034"/>
                  </a:lnTo>
                  <a:lnTo>
                    <a:pt x="41677" y="5958"/>
                  </a:lnTo>
                  <a:lnTo>
                    <a:pt x="42588" y="4965"/>
                  </a:lnTo>
                  <a:lnTo>
                    <a:pt x="43443" y="4027"/>
                  </a:lnTo>
                  <a:lnTo>
                    <a:pt x="44187" y="3145"/>
                  </a:lnTo>
                  <a:lnTo>
                    <a:pt x="44822" y="2372"/>
                  </a:lnTo>
                  <a:lnTo>
                    <a:pt x="45815" y="1104"/>
                  </a:lnTo>
                  <a:lnTo>
                    <a:pt x="46421" y="304"/>
                  </a:lnTo>
                  <a:lnTo>
                    <a:pt x="466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1679975" y="1937275"/>
              <a:ext cx="1166050" cy="655775"/>
            </a:xfrm>
            <a:custGeom>
              <a:rect b="b" l="l" r="r" t="t"/>
              <a:pathLst>
                <a:path extrusionOk="0" h="26231" w="46642">
                  <a:moveTo>
                    <a:pt x="0" y="0"/>
                  </a:moveTo>
                  <a:lnTo>
                    <a:pt x="193" y="304"/>
                  </a:lnTo>
                  <a:lnTo>
                    <a:pt x="800" y="1104"/>
                  </a:lnTo>
                  <a:lnTo>
                    <a:pt x="1820" y="2372"/>
                  </a:lnTo>
                  <a:lnTo>
                    <a:pt x="2455" y="3145"/>
                  </a:lnTo>
                  <a:lnTo>
                    <a:pt x="3200" y="4027"/>
                  </a:lnTo>
                  <a:lnTo>
                    <a:pt x="4027" y="4965"/>
                  </a:lnTo>
                  <a:lnTo>
                    <a:pt x="4965" y="5958"/>
                  </a:lnTo>
                  <a:lnTo>
                    <a:pt x="5985" y="7034"/>
                  </a:lnTo>
                  <a:lnTo>
                    <a:pt x="7089" y="8137"/>
                  </a:lnTo>
                  <a:lnTo>
                    <a:pt x="8302" y="9295"/>
                  </a:lnTo>
                  <a:lnTo>
                    <a:pt x="9599" y="10481"/>
                  </a:lnTo>
                  <a:lnTo>
                    <a:pt x="10978" y="11667"/>
                  </a:lnTo>
                  <a:lnTo>
                    <a:pt x="12440" y="12881"/>
                  </a:lnTo>
                  <a:lnTo>
                    <a:pt x="13984" y="14095"/>
                  </a:lnTo>
                  <a:lnTo>
                    <a:pt x="15612" y="15308"/>
                  </a:lnTo>
                  <a:lnTo>
                    <a:pt x="17322" y="16494"/>
                  </a:lnTo>
                  <a:lnTo>
                    <a:pt x="18204" y="17101"/>
                  </a:lnTo>
                  <a:lnTo>
                    <a:pt x="19114" y="17680"/>
                  </a:lnTo>
                  <a:lnTo>
                    <a:pt x="20052" y="18232"/>
                  </a:lnTo>
                  <a:lnTo>
                    <a:pt x="20990" y="18784"/>
                  </a:lnTo>
                  <a:lnTo>
                    <a:pt x="21983" y="19335"/>
                  </a:lnTo>
                  <a:lnTo>
                    <a:pt x="22948" y="19887"/>
                  </a:lnTo>
                  <a:lnTo>
                    <a:pt x="23969" y="20411"/>
                  </a:lnTo>
                  <a:lnTo>
                    <a:pt x="24989" y="20907"/>
                  </a:lnTo>
                  <a:lnTo>
                    <a:pt x="26038" y="21404"/>
                  </a:lnTo>
                  <a:lnTo>
                    <a:pt x="27113" y="21873"/>
                  </a:lnTo>
                  <a:lnTo>
                    <a:pt x="28189" y="22342"/>
                  </a:lnTo>
                  <a:lnTo>
                    <a:pt x="29292" y="22783"/>
                  </a:lnTo>
                  <a:lnTo>
                    <a:pt x="30423" y="23197"/>
                  </a:lnTo>
                  <a:lnTo>
                    <a:pt x="31554" y="23583"/>
                  </a:lnTo>
                  <a:lnTo>
                    <a:pt x="32712" y="23969"/>
                  </a:lnTo>
                  <a:lnTo>
                    <a:pt x="33898" y="24300"/>
                  </a:lnTo>
                  <a:lnTo>
                    <a:pt x="35084" y="24631"/>
                  </a:lnTo>
                  <a:lnTo>
                    <a:pt x="36298" y="24934"/>
                  </a:lnTo>
                  <a:lnTo>
                    <a:pt x="37539" y="25183"/>
                  </a:lnTo>
                  <a:lnTo>
                    <a:pt x="38780" y="25431"/>
                  </a:lnTo>
                  <a:lnTo>
                    <a:pt x="40049" y="25652"/>
                  </a:lnTo>
                  <a:lnTo>
                    <a:pt x="41346" y="25817"/>
                  </a:lnTo>
                  <a:lnTo>
                    <a:pt x="42642" y="25983"/>
                  </a:lnTo>
                  <a:lnTo>
                    <a:pt x="43966" y="26093"/>
                  </a:lnTo>
                  <a:lnTo>
                    <a:pt x="45290" y="26176"/>
                  </a:lnTo>
                  <a:lnTo>
                    <a:pt x="46641" y="26231"/>
                  </a:lnTo>
                  <a:lnTo>
                    <a:pt x="45897" y="25100"/>
                  </a:lnTo>
                  <a:lnTo>
                    <a:pt x="45124" y="23997"/>
                  </a:lnTo>
                  <a:lnTo>
                    <a:pt x="44352" y="22921"/>
                  </a:lnTo>
                  <a:lnTo>
                    <a:pt x="43552" y="21873"/>
                  </a:lnTo>
                  <a:lnTo>
                    <a:pt x="42725" y="20880"/>
                  </a:lnTo>
                  <a:lnTo>
                    <a:pt x="41870" y="19915"/>
                  </a:lnTo>
                  <a:lnTo>
                    <a:pt x="41015" y="18977"/>
                  </a:lnTo>
                  <a:lnTo>
                    <a:pt x="40160" y="18039"/>
                  </a:lnTo>
                  <a:lnTo>
                    <a:pt x="39249" y="17156"/>
                  </a:lnTo>
                  <a:lnTo>
                    <a:pt x="38367" y="16329"/>
                  </a:lnTo>
                  <a:lnTo>
                    <a:pt x="37456" y="15501"/>
                  </a:lnTo>
                  <a:lnTo>
                    <a:pt x="36519" y="14701"/>
                  </a:lnTo>
                  <a:lnTo>
                    <a:pt x="35608" y="13929"/>
                  </a:lnTo>
                  <a:lnTo>
                    <a:pt x="34643" y="13184"/>
                  </a:lnTo>
                  <a:lnTo>
                    <a:pt x="33705" y="12467"/>
                  </a:lnTo>
                  <a:lnTo>
                    <a:pt x="32768" y="11778"/>
                  </a:lnTo>
                  <a:lnTo>
                    <a:pt x="31802" y="11116"/>
                  </a:lnTo>
                  <a:lnTo>
                    <a:pt x="30837" y="10481"/>
                  </a:lnTo>
                  <a:lnTo>
                    <a:pt x="29871" y="9875"/>
                  </a:lnTo>
                  <a:lnTo>
                    <a:pt x="28878" y="9268"/>
                  </a:lnTo>
                  <a:lnTo>
                    <a:pt x="27913" y="8716"/>
                  </a:lnTo>
                  <a:lnTo>
                    <a:pt x="26948" y="8165"/>
                  </a:lnTo>
                  <a:lnTo>
                    <a:pt x="25982" y="7640"/>
                  </a:lnTo>
                  <a:lnTo>
                    <a:pt x="25017" y="7144"/>
                  </a:lnTo>
                  <a:lnTo>
                    <a:pt x="24052" y="6675"/>
                  </a:lnTo>
                  <a:lnTo>
                    <a:pt x="23086" y="6206"/>
                  </a:lnTo>
                  <a:lnTo>
                    <a:pt x="21183" y="5379"/>
                  </a:lnTo>
                  <a:lnTo>
                    <a:pt x="19307" y="4606"/>
                  </a:lnTo>
                  <a:lnTo>
                    <a:pt x="17459" y="3917"/>
                  </a:lnTo>
                  <a:lnTo>
                    <a:pt x="15667" y="3283"/>
                  </a:lnTo>
                  <a:lnTo>
                    <a:pt x="13929" y="2758"/>
                  </a:lnTo>
                  <a:lnTo>
                    <a:pt x="12246" y="2262"/>
                  </a:lnTo>
                  <a:lnTo>
                    <a:pt x="10619" y="1821"/>
                  </a:lnTo>
                  <a:lnTo>
                    <a:pt x="9102" y="1462"/>
                  </a:lnTo>
                  <a:lnTo>
                    <a:pt x="7668" y="1131"/>
                  </a:lnTo>
                  <a:lnTo>
                    <a:pt x="6316" y="883"/>
                  </a:lnTo>
                  <a:lnTo>
                    <a:pt x="5075" y="662"/>
                  </a:lnTo>
                  <a:lnTo>
                    <a:pt x="3972" y="469"/>
                  </a:lnTo>
                  <a:lnTo>
                    <a:pt x="2951" y="331"/>
                  </a:lnTo>
                  <a:lnTo>
                    <a:pt x="1352" y="138"/>
                  </a:lnTo>
                  <a:lnTo>
                    <a:pt x="359" y="28"/>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1488950" y="1745575"/>
              <a:ext cx="382050" cy="383425"/>
            </a:xfrm>
            <a:custGeom>
              <a:rect b="b" l="l" r="r" t="t"/>
              <a:pathLst>
                <a:path extrusionOk="0" h="15337" w="15282">
                  <a:moveTo>
                    <a:pt x="7641" y="0"/>
                  </a:moveTo>
                  <a:lnTo>
                    <a:pt x="7255" y="28"/>
                  </a:lnTo>
                  <a:lnTo>
                    <a:pt x="6869" y="56"/>
                  </a:lnTo>
                  <a:lnTo>
                    <a:pt x="6483" y="111"/>
                  </a:lnTo>
                  <a:lnTo>
                    <a:pt x="6096" y="166"/>
                  </a:lnTo>
                  <a:lnTo>
                    <a:pt x="5738" y="249"/>
                  </a:lnTo>
                  <a:lnTo>
                    <a:pt x="5379" y="359"/>
                  </a:lnTo>
                  <a:lnTo>
                    <a:pt x="5021" y="469"/>
                  </a:lnTo>
                  <a:lnTo>
                    <a:pt x="4662" y="607"/>
                  </a:lnTo>
                  <a:lnTo>
                    <a:pt x="4331" y="773"/>
                  </a:lnTo>
                  <a:lnTo>
                    <a:pt x="4000" y="938"/>
                  </a:lnTo>
                  <a:lnTo>
                    <a:pt x="3669" y="1131"/>
                  </a:lnTo>
                  <a:lnTo>
                    <a:pt x="3366" y="1324"/>
                  </a:lnTo>
                  <a:lnTo>
                    <a:pt x="3062" y="1545"/>
                  </a:lnTo>
                  <a:lnTo>
                    <a:pt x="2787" y="1766"/>
                  </a:lnTo>
                  <a:lnTo>
                    <a:pt x="2511" y="2014"/>
                  </a:lnTo>
                  <a:lnTo>
                    <a:pt x="2235" y="2262"/>
                  </a:lnTo>
                  <a:lnTo>
                    <a:pt x="1987" y="2510"/>
                  </a:lnTo>
                  <a:lnTo>
                    <a:pt x="1739" y="2814"/>
                  </a:lnTo>
                  <a:lnTo>
                    <a:pt x="1518" y="3090"/>
                  </a:lnTo>
                  <a:lnTo>
                    <a:pt x="1297" y="3393"/>
                  </a:lnTo>
                  <a:lnTo>
                    <a:pt x="1104" y="3696"/>
                  </a:lnTo>
                  <a:lnTo>
                    <a:pt x="911" y="4027"/>
                  </a:lnTo>
                  <a:lnTo>
                    <a:pt x="746" y="4358"/>
                  </a:lnTo>
                  <a:lnTo>
                    <a:pt x="608" y="4689"/>
                  </a:lnTo>
                  <a:lnTo>
                    <a:pt x="470" y="5048"/>
                  </a:lnTo>
                  <a:lnTo>
                    <a:pt x="332" y="5407"/>
                  </a:lnTo>
                  <a:lnTo>
                    <a:pt x="249" y="5765"/>
                  </a:lnTo>
                  <a:lnTo>
                    <a:pt x="166" y="6124"/>
                  </a:lnTo>
                  <a:lnTo>
                    <a:pt x="84" y="6510"/>
                  </a:lnTo>
                  <a:lnTo>
                    <a:pt x="28" y="6896"/>
                  </a:lnTo>
                  <a:lnTo>
                    <a:pt x="1" y="7282"/>
                  </a:lnTo>
                  <a:lnTo>
                    <a:pt x="1" y="7668"/>
                  </a:lnTo>
                  <a:lnTo>
                    <a:pt x="1" y="8054"/>
                  </a:lnTo>
                  <a:lnTo>
                    <a:pt x="28" y="8468"/>
                  </a:lnTo>
                  <a:lnTo>
                    <a:pt x="84" y="8827"/>
                  </a:lnTo>
                  <a:lnTo>
                    <a:pt x="166" y="9213"/>
                  </a:lnTo>
                  <a:lnTo>
                    <a:pt x="249" y="9599"/>
                  </a:lnTo>
                  <a:lnTo>
                    <a:pt x="332" y="9958"/>
                  </a:lnTo>
                  <a:lnTo>
                    <a:pt x="470" y="10316"/>
                  </a:lnTo>
                  <a:lnTo>
                    <a:pt x="608" y="10647"/>
                  </a:lnTo>
                  <a:lnTo>
                    <a:pt x="746" y="11006"/>
                  </a:lnTo>
                  <a:lnTo>
                    <a:pt x="911" y="11309"/>
                  </a:lnTo>
                  <a:lnTo>
                    <a:pt x="1104" y="11640"/>
                  </a:lnTo>
                  <a:lnTo>
                    <a:pt x="1297" y="11943"/>
                  </a:lnTo>
                  <a:lnTo>
                    <a:pt x="1518" y="12247"/>
                  </a:lnTo>
                  <a:lnTo>
                    <a:pt x="1739" y="12550"/>
                  </a:lnTo>
                  <a:lnTo>
                    <a:pt x="1987" y="12826"/>
                  </a:lnTo>
                  <a:lnTo>
                    <a:pt x="2235" y="13074"/>
                  </a:lnTo>
                  <a:lnTo>
                    <a:pt x="2511" y="13350"/>
                  </a:lnTo>
                  <a:lnTo>
                    <a:pt x="2787" y="13571"/>
                  </a:lnTo>
                  <a:lnTo>
                    <a:pt x="3062" y="13819"/>
                  </a:lnTo>
                  <a:lnTo>
                    <a:pt x="3366" y="14012"/>
                  </a:lnTo>
                  <a:lnTo>
                    <a:pt x="3669" y="14233"/>
                  </a:lnTo>
                  <a:lnTo>
                    <a:pt x="4000" y="14398"/>
                  </a:lnTo>
                  <a:lnTo>
                    <a:pt x="4331" y="14564"/>
                  </a:lnTo>
                  <a:lnTo>
                    <a:pt x="4662" y="14729"/>
                  </a:lnTo>
                  <a:lnTo>
                    <a:pt x="5021" y="14867"/>
                  </a:lnTo>
                  <a:lnTo>
                    <a:pt x="5379" y="14978"/>
                  </a:lnTo>
                  <a:lnTo>
                    <a:pt x="5738" y="15088"/>
                  </a:lnTo>
                  <a:lnTo>
                    <a:pt x="6096" y="15171"/>
                  </a:lnTo>
                  <a:lnTo>
                    <a:pt x="6483" y="15253"/>
                  </a:lnTo>
                  <a:lnTo>
                    <a:pt x="6869" y="15281"/>
                  </a:lnTo>
                  <a:lnTo>
                    <a:pt x="7255" y="15308"/>
                  </a:lnTo>
                  <a:lnTo>
                    <a:pt x="7641" y="15336"/>
                  </a:lnTo>
                  <a:lnTo>
                    <a:pt x="8027" y="15308"/>
                  </a:lnTo>
                  <a:lnTo>
                    <a:pt x="8413" y="15281"/>
                  </a:lnTo>
                  <a:lnTo>
                    <a:pt x="8800" y="15253"/>
                  </a:lnTo>
                  <a:lnTo>
                    <a:pt x="9186" y="15171"/>
                  </a:lnTo>
                  <a:lnTo>
                    <a:pt x="9544" y="15088"/>
                  </a:lnTo>
                  <a:lnTo>
                    <a:pt x="9903" y="14978"/>
                  </a:lnTo>
                  <a:lnTo>
                    <a:pt x="10261" y="14867"/>
                  </a:lnTo>
                  <a:lnTo>
                    <a:pt x="10620" y="14729"/>
                  </a:lnTo>
                  <a:lnTo>
                    <a:pt x="10951" y="14564"/>
                  </a:lnTo>
                  <a:lnTo>
                    <a:pt x="11282" y="14398"/>
                  </a:lnTo>
                  <a:lnTo>
                    <a:pt x="11613" y="14233"/>
                  </a:lnTo>
                  <a:lnTo>
                    <a:pt x="11916" y="14012"/>
                  </a:lnTo>
                  <a:lnTo>
                    <a:pt x="12220" y="13819"/>
                  </a:lnTo>
                  <a:lnTo>
                    <a:pt x="12496" y="13571"/>
                  </a:lnTo>
                  <a:lnTo>
                    <a:pt x="12771" y="13350"/>
                  </a:lnTo>
                  <a:lnTo>
                    <a:pt x="13047" y="13074"/>
                  </a:lnTo>
                  <a:lnTo>
                    <a:pt x="13295" y="12826"/>
                  </a:lnTo>
                  <a:lnTo>
                    <a:pt x="13544" y="12550"/>
                  </a:lnTo>
                  <a:lnTo>
                    <a:pt x="13764" y="12247"/>
                  </a:lnTo>
                  <a:lnTo>
                    <a:pt x="13985" y="11943"/>
                  </a:lnTo>
                  <a:lnTo>
                    <a:pt x="14178" y="11640"/>
                  </a:lnTo>
                  <a:lnTo>
                    <a:pt x="14344" y="11309"/>
                  </a:lnTo>
                  <a:lnTo>
                    <a:pt x="14537" y="11006"/>
                  </a:lnTo>
                  <a:lnTo>
                    <a:pt x="14674" y="10647"/>
                  </a:lnTo>
                  <a:lnTo>
                    <a:pt x="14812" y="10316"/>
                  </a:lnTo>
                  <a:lnTo>
                    <a:pt x="14923" y="9958"/>
                  </a:lnTo>
                  <a:lnTo>
                    <a:pt x="15033" y="9599"/>
                  </a:lnTo>
                  <a:lnTo>
                    <a:pt x="15116" y="9213"/>
                  </a:lnTo>
                  <a:lnTo>
                    <a:pt x="15199" y="8827"/>
                  </a:lnTo>
                  <a:lnTo>
                    <a:pt x="15226" y="8468"/>
                  </a:lnTo>
                  <a:lnTo>
                    <a:pt x="15281" y="8054"/>
                  </a:lnTo>
                  <a:lnTo>
                    <a:pt x="15281" y="7668"/>
                  </a:lnTo>
                  <a:lnTo>
                    <a:pt x="15281" y="7282"/>
                  </a:lnTo>
                  <a:lnTo>
                    <a:pt x="15226" y="6896"/>
                  </a:lnTo>
                  <a:lnTo>
                    <a:pt x="15199" y="6510"/>
                  </a:lnTo>
                  <a:lnTo>
                    <a:pt x="15116" y="6124"/>
                  </a:lnTo>
                  <a:lnTo>
                    <a:pt x="15033" y="5765"/>
                  </a:lnTo>
                  <a:lnTo>
                    <a:pt x="14923" y="5407"/>
                  </a:lnTo>
                  <a:lnTo>
                    <a:pt x="14812" y="5048"/>
                  </a:lnTo>
                  <a:lnTo>
                    <a:pt x="14674" y="4689"/>
                  </a:lnTo>
                  <a:lnTo>
                    <a:pt x="14537" y="4358"/>
                  </a:lnTo>
                  <a:lnTo>
                    <a:pt x="14344" y="4027"/>
                  </a:lnTo>
                  <a:lnTo>
                    <a:pt x="14178" y="3696"/>
                  </a:lnTo>
                  <a:lnTo>
                    <a:pt x="13985" y="3393"/>
                  </a:lnTo>
                  <a:lnTo>
                    <a:pt x="13764" y="3090"/>
                  </a:lnTo>
                  <a:lnTo>
                    <a:pt x="13544" y="2814"/>
                  </a:lnTo>
                  <a:lnTo>
                    <a:pt x="13295" y="2510"/>
                  </a:lnTo>
                  <a:lnTo>
                    <a:pt x="13047" y="2262"/>
                  </a:lnTo>
                  <a:lnTo>
                    <a:pt x="12771" y="2014"/>
                  </a:lnTo>
                  <a:lnTo>
                    <a:pt x="12496" y="1766"/>
                  </a:lnTo>
                  <a:lnTo>
                    <a:pt x="12220" y="1545"/>
                  </a:lnTo>
                  <a:lnTo>
                    <a:pt x="11916" y="1324"/>
                  </a:lnTo>
                  <a:lnTo>
                    <a:pt x="11613" y="1131"/>
                  </a:lnTo>
                  <a:lnTo>
                    <a:pt x="11282" y="938"/>
                  </a:lnTo>
                  <a:lnTo>
                    <a:pt x="10951" y="773"/>
                  </a:lnTo>
                  <a:lnTo>
                    <a:pt x="10620" y="607"/>
                  </a:lnTo>
                  <a:lnTo>
                    <a:pt x="10261" y="469"/>
                  </a:lnTo>
                  <a:lnTo>
                    <a:pt x="9903" y="359"/>
                  </a:lnTo>
                  <a:lnTo>
                    <a:pt x="9544" y="249"/>
                  </a:lnTo>
                  <a:lnTo>
                    <a:pt x="9186" y="166"/>
                  </a:lnTo>
                  <a:lnTo>
                    <a:pt x="8800" y="111"/>
                  </a:lnTo>
                  <a:lnTo>
                    <a:pt x="8413" y="56"/>
                  </a:lnTo>
                  <a:lnTo>
                    <a:pt x="8027" y="28"/>
                  </a:lnTo>
                  <a:lnTo>
                    <a:pt x="764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1572400" y="1829700"/>
              <a:ext cx="215150" cy="215850"/>
            </a:xfrm>
            <a:custGeom>
              <a:rect b="b" l="l" r="r" t="t"/>
              <a:pathLst>
                <a:path extrusionOk="0" h="8634" w="8606">
                  <a:moveTo>
                    <a:pt x="3862" y="0"/>
                  </a:moveTo>
                  <a:lnTo>
                    <a:pt x="3420" y="83"/>
                  </a:lnTo>
                  <a:lnTo>
                    <a:pt x="3007" y="194"/>
                  </a:lnTo>
                  <a:lnTo>
                    <a:pt x="2621" y="331"/>
                  </a:lnTo>
                  <a:lnTo>
                    <a:pt x="2234" y="525"/>
                  </a:lnTo>
                  <a:lnTo>
                    <a:pt x="1903" y="718"/>
                  </a:lnTo>
                  <a:lnTo>
                    <a:pt x="1572" y="966"/>
                  </a:lnTo>
                  <a:lnTo>
                    <a:pt x="1269" y="1242"/>
                  </a:lnTo>
                  <a:lnTo>
                    <a:pt x="966" y="1573"/>
                  </a:lnTo>
                  <a:lnTo>
                    <a:pt x="717" y="1904"/>
                  </a:lnTo>
                  <a:lnTo>
                    <a:pt x="524" y="2262"/>
                  </a:lnTo>
                  <a:lnTo>
                    <a:pt x="331" y="2621"/>
                  </a:lnTo>
                  <a:lnTo>
                    <a:pt x="193" y="3034"/>
                  </a:lnTo>
                  <a:lnTo>
                    <a:pt x="83" y="3448"/>
                  </a:lnTo>
                  <a:lnTo>
                    <a:pt x="28" y="3862"/>
                  </a:lnTo>
                  <a:lnTo>
                    <a:pt x="0" y="4303"/>
                  </a:lnTo>
                  <a:lnTo>
                    <a:pt x="28" y="4745"/>
                  </a:lnTo>
                  <a:lnTo>
                    <a:pt x="83" y="5186"/>
                  </a:lnTo>
                  <a:lnTo>
                    <a:pt x="193" y="5600"/>
                  </a:lnTo>
                  <a:lnTo>
                    <a:pt x="331" y="5986"/>
                  </a:lnTo>
                  <a:lnTo>
                    <a:pt x="524" y="6372"/>
                  </a:lnTo>
                  <a:lnTo>
                    <a:pt x="717" y="6730"/>
                  </a:lnTo>
                  <a:lnTo>
                    <a:pt x="966" y="7061"/>
                  </a:lnTo>
                  <a:lnTo>
                    <a:pt x="1269" y="7365"/>
                  </a:lnTo>
                  <a:lnTo>
                    <a:pt x="1572" y="7641"/>
                  </a:lnTo>
                  <a:lnTo>
                    <a:pt x="1903" y="7889"/>
                  </a:lnTo>
                  <a:lnTo>
                    <a:pt x="2234" y="8110"/>
                  </a:lnTo>
                  <a:lnTo>
                    <a:pt x="2621" y="8275"/>
                  </a:lnTo>
                  <a:lnTo>
                    <a:pt x="3007" y="8441"/>
                  </a:lnTo>
                  <a:lnTo>
                    <a:pt x="3420" y="8523"/>
                  </a:lnTo>
                  <a:lnTo>
                    <a:pt x="3862" y="8606"/>
                  </a:lnTo>
                  <a:lnTo>
                    <a:pt x="4303" y="8634"/>
                  </a:lnTo>
                  <a:lnTo>
                    <a:pt x="4744" y="8606"/>
                  </a:lnTo>
                  <a:lnTo>
                    <a:pt x="5158" y="8523"/>
                  </a:lnTo>
                  <a:lnTo>
                    <a:pt x="5572" y="8441"/>
                  </a:lnTo>
                  <a:lnTo>
                    <a:pt x="5986" y="8275"/>
                  </a:lnTo>
                  <a:lnTo>
                    <a:pt x="6344" y="8110"/>
                  </a:lnTo>
                  <a:lnTo>
                    <a:pt x="6703" y="7889"/>
                  </a:lnTo>
                  <a:lnTo>
                    <a:pt x="7034" y="7641"/>
                  </a:lnTo>
                  <a:lnTo>
                    <a:pt x="7337" y="7365"/>
                  </a:lnTo>
                  <a:lnTo>
                    <a:pt x="7613" y="7061"/>
                  </a:lnTo>
                  <a:lnTo>
                    <a:pt x="7861" y="6730"/>
                  </a:lnTo>
                  <a:lnTo>
                    <a:pt x="8082" y="6372"/>
                  </a:lnTo>
                  <a:lnTo>
                    <a:pt x="8275" y="5986"/>
                  </a:lnTo>
                  <a:lnTo>
                    <a:pt x="8413" y="5600"/>
                  </a:lnTo>
                  <a:lnTo>
                    <a:pt x="8523" y="5186"/>
                  </a:lnTo>
                  <a:lnTo>
                    <a:pt x="8578" y="4745"/>
                  </a:lnTo>
                  <a:lnTo>
                    <a:pt x="8606" y="4303"/>
                  </a:lnTo>
                  <a:lnTo>
                    <a:pt x="8578" y="3862"/>
                  </a:lnTo>
                  <a:lnTo>
                    <a:pt x="8523" y="3448"/>
                  </a:lnTo>
                  <a:lnTo>
                    <a:pt x="8413" y="3034"/>
                  </a:lnTo>
                  <a:lnTo>
                    <a:pt x="8275" y="2621"/>
                  </a:lnTo>
                  <a:lnTo>
                    <a:pt x="8082" y="2262"/>
                  </a:lnTo>
                  <a:lnTo>
                    <a:pt x="7861" y="1904"/>
                  </a:lnTo>
                  <a:lnTo>
                    <a:pt x="7613" y="1573"/>
                  </a:lnTo>
                  <a:lnTo>
                    <a:pt x="7337" y="1242"/>
                  </a:lnTo>
                  <a:lnTo>
                    <a:pt x="7034" y="966"/>
                  </a:lnTo>
                  <a:lnTo>
                    <a:pt x="6703" y="718"/>
                  </a:lnTo>
                  <a:lnTo>
                    <a:pt x="6344" y="525"/>
                  </a:lnTo>
                  <a:lnTo>
                    <a:pt x="5986" y="331"/>
                  </a:lnTo>
                  <a:lnTo>
                    <a:pt x="5572" y="194"/>
                  </a:lnTo>
                  <a:lnTo>
                    <a:pt x="5158" y="83"/>
                  </a:lnTo>
                  <a:lnTo>
                    <a:pt x="474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1666175" y="760900"/>
              <a:ext cx="26925" cy="915750"/>
            </a:xfrm>
            <a:custGeom>
              <a:rect b="b" l="l" r="r" t="t"/>
              <a:pathLst>
                <a:path extrusionOk="0" h="36630" w="1077">
                  <a:moveTo>
                    <a:pt x="442" y="0"/>
                  </a:moveTo>
                  <a:lnTo>
                    <a:pt x="359" y="28"/>
                  </a:lnTo>
                  <a:lnTo>
                    <a:pt x="249" y="55"/>
                  </a:lnTo>
                  <a:lnTo>
                    <a:pt x="193" y="138"/>
                  </a:lnTo>
                  <a:lnTo>
                    <a:pt x="111" y="193"/>
                  </a:lnTo>
                  <a:lnTo>
                    <a:pt x="56" y="276"/>
                  </a:lnTo>
                  <a:lnTo>
                    <a:pt x="28" y="386"/>
                  </a:lnTo>
                  <a:lnTo>
                    <a:pt x="0" y="524"/>
                  </a:lnTo>
                  <a:lnTo>
                    <a:pt x="0" y="36105"/>
                  </a:lnTo>
                  <a:lnTo>
                    <a:pt x="28" y="36243"/>
                  </a:lnTo>
                  <a:lnTo>
                    <a:pt x="56" y="36353"/>
                  </a:lnTo>
                  <a:lnTo>
                    <a:pt x="111" y="36436"/>
                  </a:lnTo>
                  <a:lnTo>
                    <a:pt x="193" y="36519"/>
                  </a:lnTo>
                  <a:lnTo>
                    <a:pt x="249" y="36574"/>
                  </a:lnTo>
                  <a:lnTo>
                    <a:pt x="359" y="36602"/>
                  </a:lnTo>
                  <a:lnTo>
                    <a:pt x="442" y="36629"/>
                  </a:lnTo>
                  <a:lnTo>
                    <a:pt x="662" y="36629"/>
                  </a:lnTo>
                  <a:lnTo>
                    <a:pt x="745" y="36602"/>
                  </a:lnTo>
                  <a:lnTo>
                    <a:pt x="828" y="36574"/>
                  </a:lnTo>
                  <a:lnTo>
                    <a:pt x="911" y="36519"/>
                  </a:lnTo>
                  <a:lnTo>
                    <a:pt x="993" y="36436"/>
                  </a:lnTo>
                  <a:lnTo>
                    <a:pt x="1049" y="36353"/>
                  </a:lnTo>
                  <a:lnTo>
                    <a:pt x="1076" y="36243"/>
                  </a:lnTo>
                  <a:lnTo>
                    <a:pt x="1076" y="36105"/>
                  </a:lnTo>
                  <a:lnTo>
                    <a:pt x="1076" y="524"/>
                  </a:lnTo>
                  <a:lnTo>
                    <a:pt x="1076" y="386"/>
                  </a:lnTo>
                  <a:lnTo>
                    <a:pt x="1049" y="276"/>
                  </a:lnTo>
                  <a:lnTo>
                    <a:pt x="993" y="193"/>
                  </a:lnTo>
                  <a:lnTo>
                    <a:pt x="911" y="138"/>
                  </a:lnTo>
                  <a:lnTo>
                    <a:pt x="828" y="55"/>
                  </a:lnTo>
                  <a:lnTo>
                    <a:pt x="745" y="28"/>
                  </a:lnTo>
                  <a:lnTo>
                    <a:pt x="6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1880625" y="2059325"/>
              <a:ext cx="807500" cy="454425"/>
            </a:xfrm>
            <a:custGeom>
              <a:rect b="b" l="l" r="r" t="t"/>
              <a:pathLst>
                <a:path extrusionOk="0" h="18177" w="32300">
                  <a:moveTo>
                    <a:pt x="469" y="0"/>
                  </a:moveTo>
                  <a:lnTo>
                    <a:pt x="387" y="28"/>
                  </a:lnTo>
                  <a:lnTo>
                    <a:pt x="276" y="83"/>
                  </a:lnTo>
                  <a:lnTo>
                    <a:pt x="221" y="138"/>
                  </a:lnTo>
                  <a:lnTo>
                    <a:pt x="138" y="221"/>
                  </a:lnTo>
                  <a:lnTo>
                    <a:pt x="83" y="304"/>
                  </a:lnTo>
                  <a:lnTo>
                    <a:pt x="56" y="386"/>
                  </a:lnTo>
                  <a:lnTo>
                    <a:pt x="28" y="497"/>
                  </a:lnTo>
                  <a:lnTo>
                    <a:pt x="0" y="580"/>
                  </a:lnTo>
                  <a:lnTo>
                    <a:pt x="28" y="690"/>
                  </a:lnTo>
                  <a:lnTo>
                    <a:pt x="56" y="773"/>
                  </a:lnTo>
                  <a:lnTo>
                    <a:pt x="111" y="855"/>
                  </a:lnTo>
                  <a:lnTo>
                    <a:pt x="194" y="938"/>
                  </a:lnTo>
                  <a:lnTo>
                    <a:pt x="276" y="1021"/>
                  </a:lnTo>
                  <a:lnTo>
                    <a:pt x="31527" y="18122"/>
                  </a:lnTo>
                  <a:lnTo>
                    <a:pt x="31637" y="18149"/>
                  </a:lnTo>
                  <a:lnTo>
                    <a:pt x="31747" y="18177"/>
                  </a:lnTo>
                  <a:lnTo>
                    <a:pt x="31830" y="18177"/>
                  </a:lnTo>
                  <a:lnTo>
                    <a:pt x="31940" y="18149"/>
                  </a:lnTo>
                  <a:lnTo>
                    <a:pt x="32023" y="18122"/>
                  </a:lnTo>
                  <a:lnTo>
                    <a:pt x="32106" y="18039"/>
                  </a:lnTo>
                  <a:lnTo>
                    <a:pt x="32161" y="17984"/>
                  </a:lnTo>
                  <a:lnTo>
                    <a:pt x="32216" y="17901"/>
                  </a:lnTo>
                  <a:lnTo>
                    <a:pt x="32271" y="17791"/>
                  </a:lnTo>
                  <a:lnTo>
                    <a:pt x="32299" y="17708"/>
                  </a:lnTo>
                  <a:lnTo>
                    <a:pt x="32299" y="17598"/>
                  </a:lnTo>
                  <a:lnTo>
                    <a:pt x="32299" y="17515"/>
                  </a:lnTo>
                  <a:lnTo>
                    <a:pt x="32271" y="17405"/>
                  </a:lnTo>
                  <a:lnTo>
                    <a:pt x="32216" y="17322"/>
                  </a:lnTo>
                  <a:lnTo>
                    <a:pt x="32134" y="17239"/>
                  </a:lnTo>
                  <a:lnTo>
                    <a:pt x="32023" y="17156"/>
                  </a:lnTo>
                  <a:lnTo>
                    <a:pt x="800" y="83"/>
                  </a:lnTo>
                  <a:lnTo>
                    <a:pt x="690" y="28"/>
                  </a:lnTo>
                  <a:lnTo>
                    <a:pt x="5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647700" y="2059325"/>
              <a:ext cx="807500" cy="454425"/>
            </a:xfrm>
            <a:custGeom>
              <a:rect b="b" l="l" r="r" t="t"/>
              <a:pathLst>
                <a:path extrusionOk="0" h="18177" w="32300">
                  <a:moveTo>
                    <a:pt x="31748" y="0"/>
                  </a:moveTo>
                  <a:lnTo>
                    <a:pt x="31637" y="28"/>
                  </a:lnTo>
                  <a:lnTo>
                    <a:pt x="31527" y="83"/>
                  </a:lnTo>
                  <a:lnTo>
                    <a:pt x="277" y="17156"/>
                  </a:lnTo>
                  <a:lnTo>
                    <a:pt x="194" y="17239"/>
                  </a:lnTo>
                  <a:lnTo>
                    <a:pt x="111" y="17322"/>
                  </a:lnTo>
                  <a:lnTo>
                    <a:pt x="56" y="17405"/>
                  </a:lnTo>
                  <a:lnTo>
                    <a:pt x="28" y="17515"/>
                  </a:lnTo>
                  <a:lnTo>
                    <a:pt x="1" y="17598"/>
                  </a:lnTo>
                  <a:lnTo>
                    <a:pt x="28" y="17708"/>
                  </a:lnTo>
                  <a:lnTo>
                    <a:pt x="56" y="17791"/>
                  </a:lnTo>
                  <a:lnTo>
                    <a:pt x="83" y="17901"/>
                  </a:lnTo>
                  <a:lnTo>
                    <a:pt x="139" y="17984"/>
                  </a:lnTo>
                  <a:lnTo>
                    <a:pt x="221" y="18039"/>
                  </a:lnTo>
                  <a:lnTo>
                    <a:pt x="277" y="18122"/>
                  </a:lnTo>
                  <a:lnTo>
                    <a:pt x="387" y="18149"/>
                  </a:lnTo>
                  <a:lnTo>
                    <a:pt x="470" y="18177"/>
                  </a:lnTo>
                  <a:lnTo>
                    <a:pt x="580" y="18177"/>
                  </a:lnTo>
                  <a:lnTo>
                    <a:pt x="690" y="18149"/>
                  </a:lnTo>
                  <a:lnTo>
                    <a:pt x="801" y="18122"/>
                  </a:lnTo>
                  <a:lnTo>
                    <a:pt x="32023" y="1021"/>
                  </a:lnTo>
                  <a:lnTo>
                    <a:pt x="32134" y="938"/>
                  </a:lnTo>
                  <a:lnTo>
                    <a:pt x="32217" y="855"/>
                  </a:lnTo>
                  <a:lnTo>
                    <a:pt x="32272" y="773"/>
                  </a:lnTo>
                  <a:lnTo>
                    <a:pt x="32299" y="690"/>
                  </a:lnTo>
                  <a:lnTo>
                    <a:pt x="32299" y="580"/>
                  </a:lnTo>
                  <a:lnTo>
                    <a:pt x="32299" y="497"/>
                  </a:lnTo>
                  <a:lnTo>
                    <a:pt x="32272" y="386"/>
                  </a:lnTo>
                  <a:lnTo>
                    <a:pt x="32217" y="304"/>
                  </a:lnTo>
                  <a:lnTo>
                    <a:pt x="32161" y="221"/>
                  </a:lnTo>
                  <a:lnTo>
                    <a:pt x="32106" y="138"/>
                  </a:lnTo>
                  <a:lnTo>
                    <a:pt x="32023" y="83"/>
                  </a:lnTo>
                  <a:lnTo>
                    <a:pt x="31941" y="28"/>
                  </a:lnTo>
                  <a:lnTo>
                    <a:pt x="318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2592925" y="2837125"/>
              <a:ext cx="169650" cy="402050"/>
            </a:xfrm>
            <a:custGeom>
              <a:rect b="b" l="l" r="r" t="t"/>
              <a:pathLst>
                <a:path extrusionOk="0" h="16082" w="6786">
                  <a:moveTo>
                    <a:pt x="2676" y="1"/>
                  </a:moveTo>
                  <a:lnTo>
                    <a:pt x="2373" y="56"/>
                  </a:lnTo>
                  <a:lnTo>
                    <a:pt x="2097" y="139"/>
                  </a:lnTo>
                  <a:lnTo>
                    <a:pt x="1821" y="221"/>
                  </a:lnTo>
                  <a:lnTo>
                    <a:pt x="1573" y="359"/>
                  </a:lnTo>
                  <a:lnTo>
                    <a:pt x="1325" y="497"/>
                  </a:lnTo>
                  <a:lnTo>
                    <a:pt x="1076" y="663"/>
                  </a:lnTo>
                  <a:lnTo>
                    <a:pt x="883" y="856"/>
                  </a:lnTo>
                  <a:lnTo>
                    <a:pt x="690" y="1077"/>
                  </a:lnTo>
                  <a:lnTo>
                    <a:pt x="525" y="1297"/>
                  </a:lnTo>
                  <a:lnTo>
                    <a:pt x="359" y="1545"/>
                  </a:lnTo>
                  <a:lnTo>
                    <a:pt x="249" y="1821"/>
                  </a:lnTo>
                  <a:lnTo>
                    <a:pt x="139" y="2069"/>
                  </a:lnTo>
                  <a:lnTo>
                    <a:pt x="56" y="2373"/>
                  </a:lnTo>
                  <a:lnTo>
                    <a:pt x="28" y="2649"/>
                  </a:lnTo>
                  <a:lnTo>
                    <a:pt x="1" y="2952"/>
                  </a:lnTo>
                  <a:lnTo>
                    <a:pt x="1" y="16081"/>
                  </a:lnTo>
                  <a:lnTo>
                    <a:pt x="6786" y="16081"/>
                  </a:lnTo>
                  <a:lnTo>
                    <a:pt x="6786" y="2952"/>
                  </a:lnTo>
                  <a:lnTo>
                    <a:pt x="6758" y="2649"/>
                  </a:lnTo>
                  <a:lnTo>
                    <a:pt x="6731" y="2373"/>
                  </a:lnTo>
                  <a:lnTo>
                    <a:pt x="6648" y="2069"/>
                  </a:lnTo>
                  <a:lnTo>
                    <a:pt x="6538" y="1821"/>
                  </a:lnTo>
                  <a:lnTo>
                    <a:pt x="6427" y="1545"/>
                  </a:lnTo>
                  <a:lnTo>
                    <a:pt x="6262" y="1297"/>
                  </a:lnTo>
                  <a:lnTo>
                    <a:pt x="6096" y="1077"/>
                  </a:lnTo>
                  <a:lnTo>
                    <a:pt x="5903" y="856"/>
                  </a:lnTo>
                  <a:lnTo>
                    <a:pt x="5710" y="663"/>
                  </a:lnTo>
                  <a:lnTo>
                    <a:pt x="5462" y="497"/>
                  </a:lnTo>
                  <a:lnTo>
                    <a:pt x="5214" y="359"/>
                  </a:lnTo>
                  <a:lnTo>
                    <a:pt x="4965" y="221"/>
                  </a:lnTo>
                  <a:lnTo>
                    <a:pt x="4690" y="139"/>
                  </a:lnTo>
                  <a:lnTo>
                    <a:pt x="4414" y="56"/>
                  </a:lnTo>
                  <a:lnTo>
                    <a:pt x="41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3126650" y="2837125"/>
              <a:ext cx="169650" cy="402050"/>
            </a:xfrm>
            <a:custGeom>
              <a:rect b="b" l="l" r="r" t="t"/>
              <a:pathLst>
                <a:path extrusionOk="0" h="16082" w="6786">
                  <a:moveTo>
                    <a:pt x="2676" y="1"/>
                  </a:moveTo>
                  <a:lnTo>
                    <a:pt x="2372" y="56"/>
                  </a:lnTo>
                  <a:lnTo>
                    <a:pt x="2096" y="139"/>
                  </a:lnTo>
                  <a:lnTo>
                    <a:pt x="1821" y="221"/>
                  </a:lnTo>
                  <a:lnTo>
                    <a:pt x="1572" y="359"/>
                  </a:lnTo>
                  <a:lnTo>
                    <a:pt x="1324" y="497"/>
                  </a:lnTo>
                  <a:lnTo>
                    <a:pt x="1076" y="663"/>
                  </a:lnTo>
                  <a:lnTo>
                    <a:pt x="883" y="856"/>
                  </a:lnTo>
                  <a:lnTo>
                    <a:pt x="690" y="1077"/>
                  </a:lnTo>
                  <a:lnTo>
                    <a:pt x="524" y="1297"/>
                  </a:lnTo>
                  <a:lnTo>
                    <a:pt x="359" y="1545"/>
                  </a:lnTo>
                  <a:lnTo>
                    <a:pt x="248" y="1821"/>
                  </a:lnTo>
                  <a:lnTo>
                    <a:pt x="138" y="2069"/>
                  </a:lnTo>
                  <a:lnTo>
                    <a:pt x="55" y="2373"/>
                  </a:lnTo>
                  <a:lnTo>
                    <a:pt x="28" y="2649"/>
                  </a:lnTo>
                  <a:lnTo>
                    <a:pt x="0" y="2952"/>
                  </a:lnTo>
                  <a:lnTo>
                    <a:pt x="0" y="16081"/>
                  </a:lnTo>
                  <a:lnTo>
                    <a:pt x="6785" y="16081"/>
                  </a:lnTo>
                  <a:lnTo>
                    <a:pt x="6785" y="2952"/>
                  </a:lnTo>
                  <a:lnTo>
                    <a:pt x="6758" y="2649"/>
                  </a:lnTo>
                  <a:lnTo>
                    <a:pt x="6730" y="2373"/>
                  </a:lnTo>
                  <a:lnTo>
                    <a:pt x="6647" y="2069"/>
                  </a:lnTo>
                  <a:lnTo>
                    <a:pt x="6537" y="1821"/>
                  </a:lnTo>
                  <a:lnTo>
                    <a:pt x="6427" y="1545"/>
                  </a:lnTo>
                  <a:lnTo>
                    <a:pt x="6261" y="1297"/>
                  </a:lnTo>
                  <a:lnTo>
                    <a:pt x="6096" y="1077"/>
                  </a:lnTo>
                  <a:lnTo>
                    <a:pt x="5903" y="856"/>
                  </a:lnTo>
                  <a:lnTo>
                    <a:pt x="5710" y="663"/>
                  </a:lnTo>
                  <a:lnTo>
                    <a:pt x="5461" y="497"/>
                  </a:lnTo>
                  <a:lnTo>
                    <a:pt x="5213" y="359"/>
                  </a:lnTo>
                  <a:lnTo>
                    <a:pt x="4965" y="221"/>
                  </a:lnTo>
                  <a:lnTo>
                    <a:pt x="4689" y="139"/>
                  </a:lnTo>
                  <a:lnTo>
                    <a:pt x="4413" y="56"/>
                  </a:lnTo>
                  <a:lnTo>
                    <a:pt x="41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2432950" y="3239150"/>
              <a:ext cx="1023325" cy="917125"/>
            </a:xfrm>
            <a:custGeom>
              <a:rect b="b" l="l" r="r" t="t"/>
              <a:pathLst>
                <a:path extrusionOk="0" h="36685" w="40933">
                  <a:moveTo>
                    <a:pt x="1" y="0"/>
                  </a:moveTo>
                  <a:lnTo>
                    <a:pt x="1" y="16218"/>
                  </a:lnTo>
                  <a:lnTo>
                    <a:pt x="28" y="17267"/>
                  </a:lnTo>
                  <a:lnTo>
                    <a:pt x="111" y="18315"/>
                  </a:lnTo>
                  <a:lnTo>
                    <a:pt x="249" y="19335"/>
                  </a:lnTo>
                  <a:lnTo>
                    <a:pt x="414" y="20356"/>
                  </a:lnTo>
                  <a:lnTo>
                    <a:pt x="663" y="21321"/>
                  </a:lnTo>
                  <a:lnTo>
                    <a:pt x="938" y="22314"/>
                  </a:lnTo>
                  <a:lnTo>
                    <a:pt x="1242" y="23252"/>
                  </a:lnTo>
                  <a:lnTo>
                    <a:pt x="1628" y="24190"/>
                  </a:lnTo>
                  <a:lnTo>
                    <a:pt x="2014" y="25100"/>
                  </a:lnTo>
                  <a:lnTo>
                    <a:pt x="2483" y="25982"/>
                  </a:lnTo>
                  <a:lnTo>
                    <a:pt x="2980" y="26837"/>
                  </a:lnTo>
                  <a:lnTo>
                    <a:pt x="3504" y="27665"/>
                  </a:lnTo>
                  <a:lnTo>
                    <a:pt x="4083" y="28465"/>
                  </a:lnTo>
                  <a:lnTo>
                    <a:pt x="4690" y="29237"/>
                  </a:lnTo>
                  <a:lnTo>
                    <a:pt x="5324" y="29982"/>
                  </a:lnTo>
                  <a:lnTo>
                    <a:pt x="6014" y="30699"/>
                  </a:lnTo>
                  <a:lnTo>
                    <a:pt x="6703" y="31361"/>
                  </a:lnTo>
                  <a:lnTo>
                    <a:pt x="7448" y="31995"/>
                  </a:lnTo>
                  <a:lnTo>
                    <a:pt x="8220" y="32602"/>
                  </a:lnTo>
                  <a:lnTo>
                    <a:pt x="9020" y="33181"/>
                  </a:lnTo>
                  <a:lnTo>
                    <a:pt x="9847" y="33705"/>
                  </a:lnTo>
                  <a:lnTo>
                    <a:pt x="10702" y="34202"/>
                  </a:lnTo>
                  <a:lnTo>
                    <a:pt x="11585" y="34671"/>
                  </a:lnTo>
                  <a:lnTo>
                    <a:pt x="12495" y="35085"/>
                  </a:lnTo>
                  <a:lnTo>
                    <a:pt x="13433" y="35443"/>
                  </a:lnTo>
                  <a:lnTo>
                    <a:pt x="14371" y="35747"/>
                  </a:lnTo>
                  <a:lnTo>
                    <a:pt x="15364" y="36022"/>
                  </a:lnTo>
                  <a:lnTo>
                    <a:pt x="16357" y="36271"/>
                  </a:lnTo>
                  <a:lnTo>
                    <a:pt x="17350" y="36436"/>
                  </a:lnTo>
                  <a:lnTo>
                    <a:pt x="18370" y="36574"/>
                  </a:lnTo>
                  <a:lnTo>
                    <a:pt x="19418" y="36657"/>
                  </a:lnTo>
                  <a:lnTo>
                    <a:pt x="20467" y="36684"/>
                  </a:lnTo>
                  <a:lnTo>
                    <a:pt x="21515" y="36657"/>
                  </a:lnTo>
                  <a:lnTo>
                    <a:pt x="22563" y="36574"/>
                  </a:lnTo>
                  <a:lnTo>
                    <a:pt x="23583" y="36436"/>
                  </a:lnTo>
                  <a:lnTo>
                    <a:pt x="24576" y="36271"/>
                  </a:lnTo>
                  <a:lnTo>
                    <a:pt x="25569" y="36022"/>
                  </a:lnTo>
                  <a:lnTo>
                    <a:pt x="26562" y="35747"/>
                  </a:lnTo>
                  <a:lnTo>
                    <a:pt x="27500" y="35443"/>
                  </a:lnTo>
                  <a:lnTo>
                    <a:pt x="28438" y="35085"/>
                  </a:lnTo>
                  <a:lnTo>
                    <a:pt x="29348" y="34671"/>
                  </a:lnTo>
                  <a:lnTo>
                    <a:pt x="30231" y="34202"/>
                  </a:lnTo>
                  <a:lnTo>
                    <a:pt x="31086" y="33705"/>
                  </a:lnTo>
                  <a:lnTo>
                    <a:pt x="31913" y="33181"/>
                  </a:lnTo>
                  <a:lnTo>
                    <a:pt x="32713" y="32602"/>
                  </a:lnTo>
                  <a:lnTo>
                    <a:pt x="33485" y="31995"/>
                  </a:lnTo>
                  <a:lnTo>
                    <a:pt x="34230" y="31361"/>
                  </a:lnTo>
                  <a:lnTo>
                    <a:pt x="34920" y="30699"/>
                  </a:lnTo>
                  <a:lnTo>
                    <a:pt x="35609" y="29982"/>
                  </a:lnTo>
                  <a:lnTo>
                    <a:pt x="36243" y="29237"/>
                  </a:lnTo>
                  <a:lnTo>
                    <a:pt x="36850" y="28465"/>
                  </a:lnTo>
                  <a:lnTo>
                    <a:pt x="37429" y="27665"/>
                  </a:lnTo>
                  <a:lnTo>
                    <a:pt x="37954" y="26837"/>
                  </a:lnTo>
                  <a:lnTo>
                    <a:pt x="38450" y="25982"/>
                  </a:lnTo>
                  <a:lnTo>
                    <a:pt x="38919" y="25100"/>
                  </a:lnTo>
                  <a:lnTo>
                    <a:pt x="39305" y="24190"/>
                  </a:lnTo>
                  <a:lnTo>
                    <a:pt x="39691" y="23252"/>
                  </a:lnTo>
                  <a:lnTo>
                    <a:pt x="39995" y="22314"/>
                  </a:lnTo>
                  <a:lnTo>
                    <a:pt x="40270" y="21321"/>
                  </a:lnTo>
                  <a:lnTo>
                    <a:pt x="40519" y="20356"/>
                  </a:lnTo>
                  <a:lnTo>
                    <a:pt x="40684" y="19335"/>
                  </a:lnTo>
                  <a:lnTo>
                    <a:pt x="40822" y="18315"/>
                  </a:lnTo>
                  <a:lnTo>
                    <a:pt x="40905" y="17267"/>
                  </a:lnTo>
                  <a:lnTo>
                    <a:pt x="40932" y="16218"/>
                  </a:lnTo>
                  <a:lnTo>
                    <a:pt x="409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2399850" y="3239150"/>
              <a:ext cx="1089525" cy="183425"/>
            </a:xfrm>
            <a:custGeom>
              <a:rect b="b" l="l" r="r" t="t"/>
              <a:pathLst>
                <a:path extrusionOk="0" h="7337" w="43581">
                  <a:moveTo>
                    <a:pt x="1" y="0"/>
                  </a:moveTo>
                  <a:lnTo>
                    <a:pt x="1" y="7337"/>
                  </a:lnTo>
                  <a:lnTo>
                    <a:pt x="43580" y="7337"/>
                  </a:lnTo>
                  <a:lnTo>
                    <a:pt x="435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2857025" y="3969375"/>
              <a:ext cx="1042625" cy="1221900"/>
            </a:xfrm>
            <a:custGeom>
              <a:rect b="b" l="l" r="r" t="t"/>
              <a:pathLst>
                <a:path extrusionOk="0" h="48876" w="41705">
                  <a:moveTo>
                    <a:pt x="1" y="1"/>
                  </a:moveTo>
                  <a:lnTo>
                    <a:pt x="1" y="13571"/>
                  </a:lnTo>
                  <a:lnTo>
                    <a:pt x="1" y="14316"/>
                  </a:lnTo>
                  <a:lnTo>
                    <a:pt x="56" y="15033"/>
                  </a:lnTo>
                  <a:lnTo>
                    <a:pt x="166" y="15750"/>
                  </a:lnTo>
                  <a:lnTo>
                    <a:pt x="276" y="16467"/>
                  </a:lnTo>
                  <a:lnTo>
                    <a:pt x="442" y="17157"/>
                  </a:lnTo>
                  <a:lnTo>
                    <a:pt x="635" y="17846"/>
                  </a:lnTo>
                  <a:lnTo>
                    <a:pt x="883" y="18508"/>
                  </a:lnTo>
                  <a:lnTo>
                    <a:pt x="1131" y="19170"/>
                  </a:lnTo>
                  <a:lnTo>
                    <a:pt x="1407" y="19804"/>
                  </a:lnTo>
                  <a:lnTo>
                    <a:pt x="1738" y="20439"/>
                  </a:lnTo>
                  <a:lnTo>
                    <a:pt x="2097" y="21046"/>
                  </a:lnTo>
                  <a:lnTo>
                    <a:pt x="2455" y="21625"/>
                  </a:lnTo>
                  <a:lnTo>
                    <a:pt x="2869" y="22204"/>
                  </a:lnTo>
                  <a:lnTo>
                    <a:pt x="3283" y="22728"/>
                  </a:lnTo>
                  <a:lnTo>
                    <a:pt x="3752" y="23252"/>
                  </a:lnTo>
                  <a:lnTo>
                    <a:pt x="4221" y="23749"/>
                  </a:lnTo>
                  <a:lnTo>
                    <a:pt x="4717" y="24245"/>
                  </a:lnTo>
                  <a:lnTo>
                    <a:pt x="5241" y="24686"/>
                  </a:lnTo>
                  <a:lnTo>
                    <a:pt x="5793" y="25128"/>
                  </a:lnTo>
                  <a:lnTo>
                    <a:pt x="6372" y="25514"/>
                  </a:lnTo>
                  <a:lnTo>
                    <a:pt x="6951" y="25900"/>
                  </a:lnTo>
                  <a:lnTo>
                    <a:pt x="7558" y="26259"/>
                  </a:lnTo>
                  <a:lnTo>
                    <a:pt x="8165" y="26562"/>
                  </a:lnTo>
                  <a:lnTo>
                    <a:pt x="8799" y="26865"/>
                  </a:lnTo>
                  <a:lnTo>
                    <a:pt x="9461" y="27114"/>
                  </a:lnTo>
                  <a:lnTo>
                    <a:pt x="10151" y="27334"/>
                  </a:lnTo>
                  <a:lnTo>
                    <a:pt x="10813" y="27527"/>
                  </a:lnTo>
                  <a:lnTo>
                    <a:pt x="11530" y="27693"/>
                  </a:lnTo>
                  <a:lnTo>
                    <a:pt x="12219" y="27831"/>
                  </a:lnTo>
                  <a:lnTo>
                    <a:pt x="12964" y="27914"/>
                  </a:lnTo>
                  <a:lnTo>
                    <a:pt x="13681" y="27969"/>
                  </a:lnTo>
                  <a:lnTo>
                    <a:pt x="14426" y="27996"/>
                  </a:lnTo>
                  <a:lnTo>
                    <a:pt x="27665" y="27996"/>
                  </a:lnTo>
                  <a:lnTo>
                    <a:pt x="28024" y="28024"/>
                  </a:lnTo>
                  <a:lnTo>
                    <a:pt x="28410" y="28079"/>
                  </a:lnTo>
                  <a:lnTo>
                    <a:pt x="28769" y="28134"/>
                  </a:lnTo>
                  <a:lnTo>
                    <a:pt x="29127" y="28217"/>
                  </a:lnTo>
                  <a:lnTo>
                    <a:pt x="29486" y="28327"/>
                  </a:lnTo>
                  <a:lnTo>
                    <a:pt x="29817" y="28438"/>
                  </a:lnTo>
                  <a:lnTo>
                    <a:pt x="30148" y="28576"/>
                  </a:lnTo>
                  <a:lnTo>
                    <a:pt x="30479" y="28713"/>
                  </a:lnTo>
                  <a:lnTo>
                    <a:pt x="30810" y="28879"/>
                  </a:lnTo>
                  <a:lnTo>
                    <a:pt x="31113" y="29072"/>
                  </a:lnTo>
                  <a:lnTo>
                    <a:pt x="31417" y="29265"/>
                  </a:lnTo>
                  <a:lnTo>
                    <a:pt x="31692" y="29458"/>
                  </a:lnTo>
                  <a:lnTo>
                    <a:pt x="31996" y="29679"/>
                  </a:lnTo>
                  <a:lnTo>
                    <a:pt x="32244" y="29927"/>
                  </a:lnTo>
                  <a:lnTo>
                    <a:pt x="32520" y="30175"/>
                  </a:lnTo>
                  <a:lnTo>
                    <a:pt x="32768" y="30424"/>
                  </a:lnTo>
                  <a:lnTo>
                    <a:pt x="32989" y="30699"/>
                  </a:lnTo>
                  <a:lnTo>
                    <a:pt x="33209" y="30975"/>
                  </a:lnTo>
                  <a:lnTo>
                    <a:pt x="33402" y="31251"/>
                  </a:lnTo>
                  <a:lnTo>
                    <a:pt x="33596" y="31554"/>
                  </a:lnTo>
                  <a:lnTo>
                    <a:pt x="33789" y="31885"/>
                  </a:lnTo>
                  <a:lnTo>
                    <a:pt x="33954" y="32189"/>
                  </a:lnTo>
                  <a:lnTo>
                    <a:pt x="34092" y="32520"/>
                  </a:lnTo>
                  <a:lnTo>
                    <a:pt x="34230" y="32851"/>
                  </a:lnTo>
                  <a:lnTo>
                    <a:pt x="34340" y="33209"/>
                  </a:lnTo>
                  <a:lnTo>
                    <a:pt x="34451" y="33540"/>
                  </a:lnTo>
                  <a:lnTo>
                    <a:pt x="34533" y="33899"/>
                  </a:lnTo>
                  <a:lnTo>
                    <a:pt x="34589" y="34285"/>
                  </a:lnTo>
                  <a:lnTo>
                    <a:pt x="34644" y="34644"/>
                  </a:lnTo>
                  <a:lnTo>
                    <a:pt x="34671" y="35030"/>
                  </a:lnTo>
                  <a:lnTo>
                    <a:pt x="34671" y="35416"/>
                  </a:lnTo>
                  <a:lnTo>
                    <a:pt x="34671" y="48876"/>
                  </a:lnTo>
                  <a:lnTo>
                    <a:pt x="41705" y="48876"/>
                  </a:lnTo>
                  <a:lnTo>
                    <a:pt x="41705" y="35416"/>
                  </a:lnTo>
                  <a:lnTo>
                    <a:pt x="41677" y="34671"/>
                  </a:lnTo>
                  <a:lnTo>
                    <a:pt x="41622" y="33926"/>
                  </a:lnTo>
                  <a:lnTo>
                    <a:pt x="41539" y="33209"/>
                  </a:lnTo>
                  <a:lnTo>
                    <a:pt x="41401" y="32492"/>
                  </a:lnTo>
                  <a:lnTo>
                    <a:pt x="41236" y="31803"/>
                  </a:lnTo>
                  <a:lnTo>
                    <a:pt x="41043" y="31113"/>
                  </a:lnTo>
                  <a:lnTo>
                    <a:pt x="40822" y="30451"/>
                  </a:lnTo>
                  <a:lnTo>
                    <a:pt x="40574" y="29789"/>
                  </a:lnTo>
                  <a:lnTo>
                    <a:pt x="40270" y="29155"/>
                  </a:lnTo>
                  <a:lnTo>
                    <a:pt x="39967" y="28520"/>
                  </a:lnTo>
                  <a:lnTo>
                    <a:pt x="39608" y="27914"/>
                  </a:lnTo>
                  <a:lnTo>
                    <a:pt x="39222" y="27334"/>
                  </a:lnTo>
                  <a:lnTo>
                    <a:pt x="38836" y="26783"/>
                  </a:lnTo>
                  <a:lnTo>
                    <a:pt x="38395" y="26231"/>
                  </a:lnTo>
                  <a:lnTo>
                    <a:pt x="37954" y="25707"/>
                  </a:lnTo>
                  <a:lnTo>
                    <a:pt x="37485" y="25211"/>
                  </a:lnTo>
                  <a:lnTo>
                    <a:pt x="36961" y="24714"/>
                  </a:lnTo>
                  <a:lnTo>
                    <a:pt x="36437" y="24273"/>
                  </a:lnTo>
                  <a:lnTo>
                    <a:pt x="35912" y="23831"/>
                  </a:lnTo>
                  <a:lnTo>
                    <a:pt x="35333" y="23445"/>
                  </a:lnTo>
                  <a:lnTo>
                    <a:pt x="34754" y="23059"/>
                  </a:lnTo>
                  <a:lnTo>
                    <a:pt x="34147" y="22728"/>
                  </a:lnTo>
                  <a:lnTo>
                    <a:pt x="33513" y="22397"/>
                  </a:lnTo>
                  <a:lnTo>
                    <a:pt x="32878" y="22121"/>
                  </a:lnTo>
                  <a:lnTo>
                    <a:pt x="32216" y="21846"/>
                  </a:lnTo>
                  <a:lnTo>
                    <a:pt x="31554" y="21625"/>
                  </a:lnTo>
                  <a:lnTo>
                    <a:pt x="30865" y="21432"/>
                  </a:lnTo>
                  <a:lnTo>
                    <a:pt x="30175" y="21266"/>
                  </a:lnTo>
                  <a:lnTo>
                    <a:pt x="29458" y="21128"/>
                  </a:lnTo>
                  <a:lnTo>
                    <a:pt x="28741" y="21046"/>
                  </a:lnTo>
                  <a:lnTo>
                    <a:pt x="28024" y="20990"/>
                  </a:lnTo>
                  <a:lnTo>
                    <a:pt x="27279" y="20963"/>
                  </a:lnTo>
                  <a:lnTo>
                    <a:pt x="14040" y="20963"/>
                  </a:lnTo>
                  <a:lnTo>
                    <a:pt x="13681" y="20935"/>
                  </a:lnTo>
                  <a:lnTo>
                    <a:pt x="13295" y="20880"/>
                  </a:lnTo>
                  <a:lnTo>
                    <a:pt x="12937" y="20825"/>
                  </a:lnTo>
                  <a:lnTo>
                    <a:pt x="12578" y="20742"/>
                  </a:lnTo>
                  <a:lnTo>
                    <a:pt x="12219" y="20632"/>
                  </a:lnTo>
                  <a:lnTo>
                    <a:pt x="11888" y="20522"/>
                  </a:lnTo>
                  <a:lnTo>
                    <a:pt x="11530" y="20384"/>
                  </a:lnTo>
                  <a:lnTo>
                    <a:pt x="11227" y="20246"/>
                  </a:lnTo>
                  <a:lnTo>
                    <a:pt x="10896" y="20080"/>
                  </a:lnTo>
                  <a:lnTo>
                    <a:pt x="10592" y="19887"/>
                  </a:lnTo>
                  <a:lnTo>
                    <a:pt x="10289" y="19694"/>
                  </a:lnTo>
                  <a:lnTo>
                    <a:pt x="9985" y="19501"/>
                  </a:lnTo>
                  <a:lnTo>
                    <a:pt x="9709" y="19280"/>
                  </a:lnTo>
                  <a:lnTo>
                    <a:pt x="9434" y="19032"/>
                  </a:lnTo>
                  <a:lnTo>
                    <a:pt x="9185" y="18812"/>
                  </a:lnTo>
                  <a:lnTo>
                    <a:pt x="8937" y="18536"/>
                  </a:lnTo>
                  <a:lnTo>
                    <a:pt x="8717" y="18287"/>
                  </a:lnTo>
                  <a:lnTo>
                    <a:pt x="8496" y="17984"/>
                  </a:lnTo>
                  <a:lnTo>
                    <a:pt x="8275" y="17708"/>
                  </a:lnTo>
                  <a:lnTo>
                    <a:pt x="8082" y="17405"/>
                  </a:lnTo>
                  <a:lnTo>
                    <a:pt x="7917" y="17101"/>
                  </a:lnTo>
                  <a:lnTo>
                    <a:pt x="7751" y="16770"/>
                  </a:lnTo>
                  <a:lnTo>
                    <a:pt x="7586" y="16439"/>
                  </a:lnTo>
                  <a:lnTo>
                    <a:pt x="7475" y="16108"/>
                  </a:lnTo>
                  <a:lnTo>
                    <a:pt x="7337" y="15777"/>
                  </a:lnTo>
                  <a:lnTo>
                    <a:pt x="7255" y="15419"/>
                  </a:lnTo>
                  <a:lnTo>
                    <a:pt x="7172" y="15060"/>
                  </a:lnTo>
                  <a:lnTo>
                    <a:pt x="7089" y="14702"/>
                  </a:lnTo>
                  <a:lnTo>
                    <a:pt x="7062" y="14316"/>
                  </a:lnTo>
                  <a:lnTo>
                    <a:pt x="7034" y="13957"/>
                  </a:lnTo>
                  <a:lnTo>
                    <a:pt x="7006" y="13571"/>
                  </a:lnTo>
                  <a:lnTo>
                    <a:pt x="70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2810825" y="3489450"/>
              <a:ext cx="267575" cy="553050"/>
            </a:xfrm>
            <a:custGeom>
              <a:rect b="b" l="l" r="r" t="t"/>
              <a:pathLst>
                <a:path extrusionOk="0" h="22122" w="10703">
                  <a:moveTo>
                    <a:pt x="6124" y="0"/>
                  </a:moveTo>
                  <a:lnTo>
                    <a:pt x="5958" y="28"/>
                  </a:lnTo>
                  <a:lnTo>
                    <a:pt x="5765" y="83"/>
                  </a:lnTo>
                  <a:lnTo>
                    <a:pt x="5600" y="194"/>
                  </a:lnTo>
                  <a:lnTo>
                    <a:pt x="5462" y="331"/>
                  </a:lnTo>
                  <a:lnTo>
                    <a:pt x="5324" y="525"/>
                  </a:lnTo>
                  <a:lnTo>
                    <a:pt x="111" y="10564"/>
                  </a:lnTo>
                  <a:lnTo>
                    <a:pt x="56" y="10675"/>
                  </a:lnTo>
                  <a:lnTo>
                    <a:pt x="28" y="10813"/>
                  </a:lnTo>
                  <a:lnTo>
                    <a:pt x="1" y="10951"/>
                  </a:lnTo>
                  <a:lnTo>
                    <a:pt x="1" y="11088"/>
                  </a:lnTo>
                  <a:lnTo>
                    <a:pt x="28" y="11337"/>
                  </a:lnTo>
                  <a:lnTo>
                    <a:pt x="111" y="11585"/>
                  </a:lnTo>
                  <a:lnTo>
                    <a:pt x="276" y="11778"/>
                  </a:lnTo>
                  <a:lnTo>
                    <a:pt x="359" y="11888"/>
                  </a:lnTo>
                  <a:lnTo>
                    <a:pt x="470" y="11943"/>
                  </a:lnTo>
                  <a:lnTo>
                    <a:pt x="580" y="11999"/>
                  </a:lnTo>
                  <a:lnTo>
                    <a:pt x="718" y="12054"/>
                  </a:lnTo>
                  <a:lnTo>
                    <a:pt x="856" y="12081"/>
                  </a:lnTo>
                  <a:lnTo>
                    <a:pt x="994" y="12109"/>
                  </a:lnTo>
                  <a:lnTo>
                    <a:pt x="8165" y="12109"/>
                  </a:lnTo>
                  <a:lnTo>
                    <a:pt x="4469" y="20549"/>
                  </a:lnTo>
                  <a:lnTo>
                    <a:pt x="4414" y="20770"/>
                  </a:lnTo>
                  <a:lnTo>
                    <a:pt x="4386" y="20990"/>
                  </a:lnTo>
                  <a:lnTo>
                    <a:pt x="4386" y="21183"/>
                  </a:lnTo>
                  <a:lnTo>
                    <a:pt x="4469" y="21377"/>
                  </a:lnTo>
                  <a:lnTo>
                    <a:pt x="4552" y="21570"/>
                  </a:lnTo>
                  <a:lnTo>
                    <a:pt x="4662" y="21735"/>
                  </a:lnTo>
                  <a:lnTo>
                    <a:pt x="4800" y="21873"/>
                  </a:lnTo>
                  <a:lnTo>
                    <a:pt x="4965" y="21983"/>
                  </a:lnTo>
                  <a:lnTo>
                    <a:pt x="5131" y="22066"/>
                  </a:lnTo>
                  <a:lnTo>
                    <a:pt x="5324" y="22094"/>
                  </a:lnTo>
                  <a:lnTo>
                    <a:pt x="5489" y="22121"/>
                  </a:lnTo>
                  <a:lnTo>
                    <a:pt x="5683" y="22094"/>
                  </a:lnTo>
                  <a:lnTo>
                    <a:pt x="5848" y="22039"/>
                  </a:lnTo>
                  <a:lnTo>
                    <a:pt x="5986" y="21928"/>
                  </a:lnTo>
                  <a:lnTo>
                    <a:pt x="6124" y="21790"/>
                  </a:lnTo>
                  <a:lnTo>
                    <a:pt x="6234" y="21597"/>
                  </a:lnTo>
                  <a:lnTo>
                    <a:pt x="10620" y="11585"/>
                  </a:lnTo>
                  <a:lnTo>
                    <a:pt x="10702" y="11337"/>
                  </a:lnTo>
                  <a:lnTo>
                    <a:pt x="10702" y="11061"/>
                  </a:lnTo>
                  <a:lnTo>
                    <a:pt x="10675" y="10785"/>
                  </a:lnTo>
                  <a:lnTo>
                    <a:pt x="10592" y="10564"/>
                  </a:lnTo>
                  <a:lnTo>
                    <a:pt x="10537" y="10454"/>
                  </a:lnTo>
                  <a:lnTo>
                    <a:pt x="10454" y="10344"/>
                  </a:lnTo>
                  <a:lnTo>
                    <a:pt x="10371" y="10261"/>
                  </a:lnTo>
                  <a:lnTo>
                    <a:pt x="10261" y="10178"/>
                  </a:lnTo>
                  <a:lnTo>
                    <a:pt x="10151" y="10123"/>
                  </a:lnTo>
                  <a:lnTo>
                    <a:pt x="10013" y="10095"/>
                  </a:lnTo>
                  <a:lnTo>
                    <a:pt x="9875" y="10068"/>
                  </a:lnTo>
                  <a:lnTo>
                    <a:pt x="9709" y="10040"/>
                  </a:lnTo>
                  <a:lnTo>
                    <a:pt x="2676" y="10040"/>
                  </a:lnTo>
                  <a:lnTo>
                    <a:pt x="7089" y="1573"/>
                  </a:lnTo>
                  <a:lnTo>
                    <a:pt x="7200" y="1352"/>
                  </a:lnTo>
                  <a:lnTo>
                    <a:pt x="7227" y="1131"/>
                  </a:lnTo>
                  <a:lnTo>
                    <a:pt x="7227" y="938"/>
                  </a:lnTo>
                  <a:lnTo>
                    <a:pt x="7172" y="745"/>
                  </a:lnTo>
                  <a:lnTo>
                    <a:pt x="7089" y="580"/>
                  </a:lnTo>
                  <a:lnTo>
                    <a:pt x="6979" y="414"/>
                  </a:lnTo>
                  <a:lnTo>
                    <a:pt x="6841" y="276"/>
                  </a:lnTo>
                  <a:lnTo>
                    <a:pt x="6675" y="166"/>
                  </a:lnTo>
                  <a:lnTo>
                    <a:pt x="6510" y="83"/>
                  </a:lnTo>
                  <a:lnTo>
                    <a:pt x="6317" y="28"/>
                  </a:lnTo>
                  <a:lnTo>
                    <a:pt x="6124" y="0"/>
                  </a:lnTo>
                  <a:close/>
                </a:path>
              </a:pathLst>
            </a:custGeom>
            <a:solidFill>
              <a:srgbClr val="BCE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2155075" y="4598250"/>
              <a:ext cx="366175" cy="233100"/>
            </a:xfrm>
            <a:custGeom>
              <a:rect b="b" l="l" r="r" t="t"/>
              <a:pathLst>
                <a:path extrusionOk="0" h="9324" w="14647">
                  <a:moveTo>
                    <a:pt x="6758" y="0"/>
                  </a:moveTo>
                  <a:lnTo>
                    <a:pt x="0" y="9323"/>
                  </a:lnTo>
                  <a:lnTo>
                    <a:pt x="3007" y="9323"/>
                  </a:lnTo>
                  <a:lnTo>
                    <a:pt x="7254" y="3476"/>
                  </a:lnTo>
                  <a:lnTo>
                    <a:pt x="11529" y="9323"/>
                  </a:lnTo>
                  <a:lnTo>
                    <a:pt x="14646" y="9323"/>
                  </a:lnTo>
                  <a:lnTo>
                    <a:pt x="7778" y="0"/>
                  </a:lnTo>
                  <a:lnTo>
                    <a:pt x="7254" y="359"/>
                  </a:lnTo>
                  <a:lnTo>
                    <a:pt x="67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1968200" y="4396200"/>
              <a:ext cx="737150" cy="308250"/>
            </a:xfrm>
            <a:custGeom>
              <a:rect b="b" l="l" r="r" t="t"/>
              <a:pathLst>
                <a:path extrusionOk="0" h="12330" w="29486">
                  <a:moveTo>
                    <a:pt x="3614" y="1"/>
                  </a:moveTo>
                  <a:lnTo>
                    <a:pt x="0" y="12330"/>
                  </a:lnTo>
                  <a:lnTo>
                    <a:pt x="29486" y="12330"/>
                  </a:lnTo>
                  <a:lnTo>
                    <a:pt x="25872" y="1"/>
                  </a:lnTo>
                  <a:close/>
                </a:path>
              </a:pathLst>
            </a:custGeom>
            <a:solidFill>
              <a:srgbClr val="8FF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1954400" y="4387250"/>
              <a:ext cx="764050" cy="326875"/>
            </a:xfrm>
            <a:custGeom>
              <a:rect b="b" l="l" r="r" t="t"/>
              <a:pathLst>
                <a:path extrusionOk="0" h="13075" w="30562">
                  <a:moveTo>
                    <a:pt x="25983" y="717"/>
                  </a:moveTo>
                  <a:lnTo>
                    <a:pt x="26176" y="1407"/>
                  </a:lnTo>
                  <a:lnTo>
                    <a:pt x="29348" y="12329"/>
                  </a:lnTo>
                  <a:lnTo>
                    <a:pt x="1242" y="12329"/>
                  </a:lnTo>
                  <a:lnTo>
                    <a:pt x="4193" y="2124"/>
                  </a:lnTo>
                  <a:lnTo>
                    <a:pt x="4607" y="717"/>
                  </a:lnTo>
                  <a:close/>
                  <a:moveTo>
                    <a:pt x="4166" y="0"/>
                  </a:moveTo>
                  <a:lnTo>
                    <a:pt x="3973" y="28"/>
                  </a:lnTo>
                  <a:lnTo>
                    <a:pt x="3807" y="83"/>
                  </a:lnTo>
                  <a:lnTo>
                    <a:pt x="3697" y="166"/>
                  </a:lnTo>
                  <a:lnTo>
                    <a:pt x="3642" y="221"/>
                  </a:lnTo>
                  <a:lnTo>
                    <a:pt x="3614" y="276"/>
                  </a:lnTo>
                  <a:lnTo>
                    <a:pt x="28" y="12605"/>
                  </a:lnTo>
                  <a:lnTo>
                    <a:pt x="1" y="12688"/>
                  </a:lnTo>
                  <a:lnTo>
                    <a:pt x="28" y="12771"/>
                  </a:lnTo>
                  <a:lnTo>
                    <a:pt x="56" y="12854"/>
                  </a:lnTo>
                  <a:lnTo>
                    <a:pt x="111" y="12909"/>
                  </a:lnTo>
                  <a:lnTo>
                    <a:pt x="194" y="12964"/>
                  </a:lnTo>
                  <a:lnTo>
                    <a:pt x="304" y="13019"/>
                  </a:lnTo>
                  <a:lnTo>
                    <a:pt x="414" y="13047"/>
                  </a:lnTo>
                  <a:lnTo>
                    <a:pt x="552" y="13074"/>
                  </a:lnTo>
                  <a:lnTo>
                    <a:pt x="30038" y="13074"/>
                  </a:lnTo>
                  <a:lnTo>
                    <a:pt x="30231" y="13047"/>
                  </a:lnTo>
                  <a:lnTo>
                    <a:pt x="30396" y="12991"/>
                  </a:lnTo>
                  <a:lnTo>
                    <a:pt x="30479" y="12881"/>
                  </a:lnTo>
                  <a:lnTo>
                    <a:pt x="30562" y="12771"/>
                  </a:lnTo>
                  <a:lnTo>
                    <a:pt x="30562" y="12688"/>
                  </a:lnTo>
                  <a:lnTo>
                    <a:pt x="30562" y="12605"/>
                  </a:lnTo>
                  <a:lnTo>
                    <a:pt x="26976" y="276"/>
                  </a:lnTo>
                  <a:lnTo>
                    <a:pt x="26948" y="221"/>
                  </a:lnTo>
                  <a:lnTo>
                    <a:pt x="26893" y="166"/>
                  </a:lnTo>
                  <a:lnTo>
                    <a:pt x="26783" y="83"/>
                  </a:lnTo>
                  <a:lnTo>
                    <a:pt x="26617" y="28"/>
                  </a:lnTo>
                  <a:lnTo>
                    <a:pt x="264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1990950" y="4386550"/>
              <a:ext cx="697175" cy="328250"/>
            </a:xfrm>
            <a:custGeom>
              <a:rect b="b" l="l" r="r" t="t"/>
              <a:pathLst>
                <a:path extrusionOk="0" h="13130" w="27887">
                  <a:moveTo>
                    <a:pt x="13268" y="4000"/>
                  </a:moveTo>
                  <a:lnTo>
                    <a:pt x="13268" y="6207"/>
                  </a:lnTo>
                  <a:lnTo>
                    <a:pt x="7337" y="6207"/>
                  </a:lnTo>
                  <a:lnTo>
                    <a:pt x="7834" y="4000"/>
                  </a:lnTo>
                  <a:close/>
                  <a:moveTo>
                    <a:pt x="19777" y="4000"/>
                  </a:moveTo>
                  <a:lnTo>
                    <a:pt x="20301" y="6207"/>
                  </a:lnTo>
                  <a:lnTo>
                    <a:pt x="14398" y="6207"/>
                  </a:lnTo>
                  <a:lnTo>
                    <a:pt x="14398" y="4000"/>
                  </a:lnTo>
                  <a:close/>
                  <a:moveTo>
                    <a:pt x="13268" y="6951"/>
                  </a:moveTo>
                  <a:lnTo>
                    <a:pt x="13268" y="9130"/>
                  </a:lnTo>
                  <a:lnTo>
                    <a:pt x="6648" y="9130"/>
                  </a:lnTo>
                  <a:lnTo>
                    <a:pt x="7172" y="6951"/>
                  </a:lnTo>
                  <a:close/>
                  <a:moveTo>
                    <a:pt x="20466" y="6951"/>
                  </a:moveTo>
                  <a:lnTo>
                    <a:pt x="20991" y="9130"/>
                  </a:lnTo>
                  <a:lnTo>
                    <a:pt x="14398" y="9130"/>
                  </a:lnTo>
                  <a:lnTo>
                    <a:pt x="14398" y="6951"/>
                  </a:lnTo>
                  <a:close/>
                  <a:moveTo>
                    <a:pt x="19391" y="1"/>
                  </a:moveTo>
                  <a:lnTo>
                    <a:pt x="19198" y="28"/>
                  </a:lnTo>
                  <a:lnTo>
                    <a:pt x="19032" y="56"/>
                  </a:lnTo>
                  <a:lnTo>
                    <a:pt x="18977" y="111"/>
                  </a:lnTo>
                  <a:lnTo>
                    <a:pt x="18922" y="166"/>
                  </a:lnTo>
                  <a:lnTo>
                    <a:pt x="18922" y="221"/>
                  </a:lnTo>
                  <a:lnTo>
                    <a:pt x="18922" y="304"/>
                  </a:lnTo>
                  <a:lnTo>
                    <a:pt x="19611" y="3283"/>
                  </a:lnTo>
                  <a:lnTo>
                    <a:pt x="14398" y="3283"/>
                  </a:lnTo>
                  <a:lnTo>
                    <a:pt x="14398" y="580"/>
                  </a:lnTo>
                  <a:lnTo>
                    <a:pt x="14371" y="497"/>
                  </a:lnTo>
                  <a:lnTo>
                    <a:pt x="14343" y="442"/>
                  </a:lnTo>
                  <a:lnTo>
                    <a:pt x="14288" y="387"/>
                  </a:lnTo>
                  <a:lnTo>
                    <a:pt x="14205" y="332"/>
                  </a:lnTo>
                  <a:lnTo>
                    <a:pt x="14040" y="277"/>
                  </a:lnTo>
                  <a:lnTo>
                    <a:pt x="13819" y="249"/>
                  </a:lnTo>
                  <a:lnTo>
                    <a:pt x="13626" y="277"/>
                  </a:lnTo>
                  <a:lnTo>
                    <a:pt x="13461" y="332"/>
                  </a:lnTo>
                  <a:lnTo>
                    <a:pt x="13378" y="387"/>
                  </a:lnTo>
                  <a:lnTo>
                    <a:pt x="13323" y="442"/>
                  </a:lnTo>
                  <a:lnTo>
                    <a:pt x="13295" y="497"/>
                  </a:lnTo>
                  <a:lnTo>
                    <a:pt x="13268" y="580"/>
                  </a:lnTo>
                  <a:lnTo>
                    <a:pt x="13268" y="3283"/>
                  </a:lnTo>
                  <a:lnTo>
                    <a:pt x="7999" y="3283"/>
                  </a:lnTo>
                  <a:lnTo>
                    <a:pt x="8634" y="607"/>
                  </a:lnTo>
                  <a:lnTo>
                    <a:pt x="8634" y="525"/>
                  </a:lnTo>
                  <a:lnTo>
                    <a:pt x="8606" y="442"/>
                  </a:lnTo>
                  <a:lnTo>
                    <a:pt x="8579" y="387"/>
                  </a:lnTo>
                  <a:lnTo>
                    <a:pt x="8523" y="332"/>
                  </a:lnTo>
                  <a:lnTo>
                    <a:pt x="8358" y="221"/>
                  </a:lnTo>
                  <a:lnTo>
                    <a:pt x="8165" y="166"/>
                  </a:lnTo>
                  <a:lnTo>
                    <a:pt x="7972" y="139"/>
                  </a:lnTo>
                  <a:lnTo>
                    <a:pt x="7806" y="194"/>
                  </a:lnTo>
                  <a:lnTo>
                    <a:pt x="7724" y="221"/>
                  </a:lnTo>
                  <a:lnTo>
                    <a:pt x="7641" y="277"/>
                  </a:lnTo>
                  <a:lnTo>
                    <a:pt x="7613" y="332"/>
                  </a:lnTo>
                  <a:lnTo>
                    <a:pt x="7586" y="414"/>
                  </a:lnTo>
                  <a:lnTo>
                    <a:pt x="6924" y="3283"/>
                  </a:lnTo>
                  <a:lnTo>
                    <a:pt x="1655" y="3283"/>
                  </a:lnTo>
                  <a:lnTo>
                    <a:pt x="1518" y="3311"/>
                  </a:lnTo>
                  <a:lnTo>
                    <a:pt x="1380" y="3338"/>
                  </a:lnTo>
                  <a:lnTo>
                    <a:pt x="1297" y="3393"/>
                  </a:lnTo>
                  <a:lnTo>
                    <a:pt x="1214" y="3448"/>
                  </a:lnTo>
                  <a:lnTo>
                    <a:pt x="1159" y="3504"/>
                  </a:lnTo>
                  <a:lnTo>
                    <a:pt x="1131" y="3586"/>
                  </a:lnTo>
                  <a:lnTo>
                    <a:pt x="1131" y="3642"/>
                  </a:lnTo>
                  <a:lnTo>
                    <a:pt x="1131" y="3697"/>
                  </a:lnTo>
                  <a:lnTo>
                    <a:pt x="1159" y="3779"/>
                  </a:lnTo>
                  <a:lnTo>
                    <a:pt x="1214" y="3835"/>
                  </a:lnTo>
                  <a:lnTo>
                    <a:pt x="1297" y="3890"/>
                  </a:lnTo>
                  <a:lnTo>
                    <a:pt x="1380" y="3945"/>
                  </a:lnTo>
                  <a:lnTo>
                    <a:pt x="1518" y="3973"/>
                  </a:lnTo>
                  <a:lnTo>
                    <a:pt x="1655" y="4000"/>
                  </a:lnTo>
                  <a:lnTo>
                    <a:pt x="6731" y="4000"/>
                  </a:lnTo>
                  <a:lnTo>
                    <a:pt x="6234" y="6207"/>
                  </a:lnTo>
                  <a:lnTo>
                    <a:pt x="883" y="6207"/>
                  </a:lnTo>
                  <a:lnTo>
                    <a:pt x="718" y="6234"/>
                  </a:lnTo>
                  <a:lnTo>
                    <a:pt x="607" y="6262"/>
                  </a:lnTo>
                  <a:lnTo>
                    <a:pt x="497" y="6317"/>
                  </a:lnTo>
                  <a:lnTo>
                    <a:pt x="414" y="6372"/>
                  </a:lnTo>
                  <a:lnTo>
                    <a:pt x="359" y="6427"/>
                  </a:lnTo>
                  <a:lnTo>
                    <a:pt x="332" y="6510"/>
                  </a:lnTo>
                  <a:lnTo>
                    <a:pt x="332" y="6565"/>
                  </a:lnTo>
                  <a:lnTo>
                    <a:pt x="332" y="6648"/>
                  </a:lnTo>
                  <a:lnTo>
                    <a:pt x="359" y="6703"/>
                  </a:lnTo>
                  <a:lnTo>
                    <a:pt x="414" y="6758"/>
                  </a:lnTo>
                  <a:lnTo>
                    <a:pt x="497" y="6813"/>
                  </a:lnTo>
                  <a:lnTo>
                    <a:pt x="607" y="6869"/>
                  </a:lnTo>
                  <a:lnTo>
                    <a:pt x="718" y="6896"/>
                  </a:lnTo>
                  <a:lnTo>
                    <a:pt x="883" y="6924"/>
                  </a:lnTo>
                  <a:lnTo>
                    <a:pt x="1049" y="6951"/>
                  </a:lnTo>
                  <a:lnTo>
                    <a:pt x="6069" y="6951"/>
                  </a:lnTo>
                  <a:lnTo>
                    <a:pt x="5545" y="9130"/>
                  </a:lnTo>
                  <a:lnTo>
                    <a:pt x="773" y="9130"/>
                  </a:lnTo>
                  <a:lnTo>
                    <a:pt x="580" y="9158"/>
                  </a:lnTo>
                  <a:lnTo>
                    <a:pt x="442" y="9158"/>
                  </a:lnTo>
                  <a:lnTo>
                    <a:pt x="304" y="9213"/>
                  </a:lnTo>
                  <a:lnTo>
                    <a:pt x="194" y="9241"/>
                  </a:lnTo>
                  <a:lnTo>
                    <a:pt x="111" y="9296"/>
                  </a:lnTo>
                  <a:lnTo>
                    <a:pt x="56" y="9379"/>
                  </a:lnTo>
                  <a:lnTo>
                    <a:pt x="28" y="9434"/>
                  </a:lnTo>
                  <a:lnTo>
                    <a:pt x="1" y="9516"/>
                  </a:lnTo>
                  <a:lnTo>
                    <a:pt x="28" y="9572"/>
                  </a:lnTo>
                  <a:lnTo>
                    <a:pt x="56" y="9627"/>
                  </a:lnTo>
                  <a:lnTo>
                    <a:pt x="111" y="9710"/>
                  </a:lnTo>
                  <a:lnTo>
                    <a:pt x="194" y="9765"/>
                  </a:lnTo>
                  <a:lnTo>
                    <a:pt x="304" y="9792"/>
                  </a:lnTo>
                  <a:lnTo>
                    <a:pt x="442" y="9847"/>
                  </a:lnTo>
                  <a:lnTo>
                    <a:pt x="580" y="9875"/>
                  </a:lnTo>
                  <a:lnTo>
                    <a:pt x="5379" y="9875"/>
                  </a:lnTo>
                  <a:lnTo>
                    <a:pt x="4745" y="12661"/>
                  </a:lnTo>
                  <a:lnTo>
                    <a:pt x="4745" y="12744"/>
                  </a:lnTo>
                  <a:lnTo>
                    <a:pt x="4745" y="12826"/>
                  </a:lnTo>
                  <a:lnTo>
                    <a:pt x="4800" y="12882"/>
                  </a:lnTo>
                  <a:lnTo>
                    <a:pt x="4855" y="12964"/>
                  </a:lnTo>
                  <a:lnTo>
                    <a:pt x="4993" y="13047"/>
                  </a:lnTo>
                  <a:lnTo>
                    <a:pt x="5186" y="13102"/>
                  </a:lnTo>
                  <a:lnTo>
                    <a:pt x="5379" y="13130"/>
                  </a:lnTo>
                  <a:lnTo>
                    <a:pt x="5572" y="13075"/>
                  </a:lnTo>
                  <a:lnTo>
                    <a:pt x="5655" y="13047"/>
                  </a:lnTo>
                  <a:lnTo>
                    <a:pt x="5710" y="12992"/>
                  </a:lnTo>
                  <a:lnTo>
                    <a:pt x="5765" y="12937"/>
                  </a:lnTo>
                  <a:lnTo>
                    <a:pt x="5793" y="12854"/>
                  </a:lnTo>
                  <a:lnTo>
                    <a:pt x="6482" y="9875"/>
                  </a:lnTo>
                  <a:lnTo>
                    <a:pt x="13268" y="9875"/>
                  </a:lnTo>
                  <a:lnTo>
                    <a:pt x="13268" y="12495"/>
                  </a:lnTo>
                  <a:lnTo>
                    <a:pt x="13295" y="12578"/>
                  </a:lnTo>
                  <a:lnTo>
                    <a:pt x="13323" y="12661"/>
                  </a:lnTo>
                  <a:lnTo>
                    <a:pt x="13378" y="12716"/>
                  </a:lnTo>
                  <a:lnTo>
                    <a:pt x="13461" y="12771"/>
                  </a:lnTo>
                  <a:lnTo>
                    <a:pt x="13626" y="12826"/>
                  </a:lnTo>
                  <a:lnTo>
                    <a:pt x="13819" y="12854"/>
                  </a:lnTo>
                  <a:lnTo>
                    <a:pt x="14040" y="12826"/>
                  </a:lnTo>
                  <a:lnTo>
                    <a:pt x="14205" y="12771"/>
                  </a:lnTo>
                  <a:lnTo>
                    <a:pt x="14288" y="12716"/>
                  </a:lnTo>
                  <a:lnTo>
                    <a:pt x="14343" y="12661"/>
                  </a:lnTo>
                  <a:lnTo>
                    <a:pt x="14371" y="12578"/>
                  </a:lnTo>
                  <a:lnTo>
                    <a:pt x="14398" y="12495"/>
                  </a:lnTo>
                  <a:lnTo>
                    <a:pt x="14398" y="9875"/>
                  </a:lnTo>
                  <a:lnTo>
                    <a:pt x="21156" y="9875"/>
                  </a:lnTo>
                  <a:lnTo>
                    <a:pt x="21790" y="12551"/>
                  </a:lnTo>
                  <a:lnTo>
                    <a:pt x="21846" y="12633"/>
                  </a:lnTo>
                  <a:lnTo>
                    <a:pt x="21873" y="12716"/>
                  </a:lnTo>
                  <a:lnTo>
                    <a:pt x="21956" y="12744"/>
                  </a:lnTo>
                  <a:lnTo>
                    <a:pt x="22039" y="12799"/>
                  </a:lnTo>
                  <a:lnTo>
                    <a:pt x="22232" y="12826"/>
                  </a:lnTo>
                  <a:lnTo>
                    <a:pt x="22425" y="12799"/>
                  </a:lnTo>
                  <a:lnTo>
                    <a:pt x="22618" y="12744"/>
                  </a:lnTo>
                  <a:lnTo>
                    <a:pt x="22756" y="12661"/>
                  </a:lnTo>
                  <a:lnTo>
                    <a:pt x="22839" y="12606"/>
                  </a:lnTo>
                  <a:lnTo>
                    <a:pt x="22866" y="12523"/>
                  </a:lnTo>
                  <a:lnTo>
                    <a:pt x="22894" y="12440"/>
                  </a:lnTo>
                  <a:lnTo>
                    <a:pt x="22866" y="12385"/>
                  </a:lnTo>
                  <a:lnTo>
                    <a:pt x="22287" y="9875"/>
                  </a:lnTo>
                  <a:lnTo>
                    <a:pt x="27307" y="9875"/>
                  </a:lnTo>
                  <a:lnTo>
                    <a:pt x="27445" y="9847"/>
                  </a:lnTo>
                  <a:lnTo>
                    <a:pt x="27583" y="9792"/>
                  </a:lnTo>
                  <a:lnTo>
                    <a:pt x="27693" y="9765"/>
                  </a:lnTo>
                  <a:lnTo>
                    <a:pt x="27776" y="9710"/>
                  </a:lnTo>
                  <a:lnTo>
                    <a:pt x="27831" y="9627"/>
                  </a:lnTo>
                  <a:lnTo>
                    <a:pt x="27858" y="9572"/>
                  </a:lnTo>
                  <a:lnTo>
                    <a:pt x="27886" y="9516"/>
                  </a:lnTo>
                  <a:lnTo>
                    <a:pt x="27858" y="9434"/>
                  </a:lnTo>
                  <a:lnTo>
                    <a:pt x="27831" y="9379"/>
                  </a:lnTo>
                  <a:lnTo>
                    <a:pt x="27776" y="9296"/>
                  </a:lnTo>
                  <a:lnTo>
                    <a:pt x="27693" y="9241"/>
                  </a:lnTo>
                  <a:lnTo>
                    <a:pt x="27583" y="9213"/>
                  </a:lnTo>
                  <a:lnTo>
                    <a:pt x="27445" y="9158"/>
                  </a:lnTo>
                  <a:lnTo>
                    <a:pt x="27307" y="9158"/>
                  </a:lnTo>
                  <a:lnTo>
                    <a:pt x="27114" y="9130"/>
                  </a:lnTo>
                  <a:lnTo>
                    <a:pt x="22121" y="9130"/>
                  </a:lnTo>
                  <a:lnTo>
                    <a:pt x="21597" y="6951"/>
                  </a:lnTo>
                  <a:lnTo>
                    <a:pt x="26617" y="6951"/>
                  </a:lnTo>
                  <a:lnTo>
                    <a:pt x="26783" y="6924"/>
                  </a:lnTo>
                  <a:lnTo>
                    <a:pt x="26948" y="6896"/>
                  </a:lnTo>
                  <a:lnTo>
                    <a:pt x="27059" y="6869"/>
                  </a:lnTo>
                  <a:lnTo>
                    <a:pt x="27169" y="6813"/>
                  </a:lnTo>
                  <a:lnTo>
                    <a:pt x="27252" y="6758"/>
                  </a:lnTo>
                  <a:lnTo>
                    <a:pt x="27307" y="6703"/>
                  </a:lnTo>
                  <a:lnTo>
                    <a:pt x="27334" y="6648"/>
                  </a:lnTo>
                  <a:lnTo>
                    <a:pt x="27362" y="6565"/>
                  </a:lnTo>
                  <a:lnTo>
                    <a:pt x="27334" y="6510"/>
                  </a:lnTo>
                  <a:lnTo>
                    <a:pt x="27307" y="6427"/>
                  </a:lnTo>
                  <a:lnTo>
                    <a:pt x="27252" y="6372"/>
                  </a:lnTo>
                  <a:lnTo>
                    <a:pt x="27169" y="6317"/>
                  </a:lnTo>
                  <a:lnTo>
                    <a:pt x="27059" y="6262"/>
                  </a:lnTo>
                  <a:lnTo>
                    <a:pt x="26948" y="6234"/>
                  </a:lnTo>
                  <a:lnTo>
                    <a:pt x="26783" y="6207"/>
                  </a:lnTo>
                  <a:lnTo>
                    <a:pt x="21432" y="6207"/>
                  </a:lnTo>
                  <a:lnTo>
                    <a:pt x="20908" y="4000"/>
                  </a:lnTo>
                  <a:lnTo>
                    <a:pt x="25679" y="4000"/>
                  </a:lnTo>
                  <a:lnTo>
                    <a:pt x="25817" y="3973"/>
                  </a:lnTo>
                  <a:lnTo>
                    <a:pt x="25928" y="3945"/>
                  </a:lnTo>
                  <a:lnTo>
                    <a:pt x="26038" y="3890"/>
                  </a:lnTo>
                  <a:lnTo>
                    <a:pt x="26093" y="3835"/>
                  </a:lnTo>
                  <a:lnTo>
                    <a:pt x="26148" y="3779"/>
                  </a:lnTo>
                  <a:lnTo>
                    <a:pt x="26204" y="3697"/>
                  </a:lnTo>
                  <a:lnTo>
                    <a:pt x="26204" y="3642"/>
                  </a:lnTo>
                  <a:lnTo>
                    <a:pt x="26204" y="3586"/>
                  </a:lnTo>
                  <a:lnTo>
                    <a:pt x="26148" y="3504"/>
                  </a:lnTo>
                  <a:lnTo>
                    <a:pt x="26093" y="3448"/>
                  </a:lnTo>
                  <a:lnTo>
                    <a:pt x="26038" y="3393"/>
                  </a:lnTo>
                  <a:lnTo>
                    <a:pt x="25928" y="3338"/>
                  </a:lnTo>
                  <a:lnTo>
                    <a:pt x="25817" y="3311"/>
                  </a:lnTo>
                  <a:lnTo>
                    <a:pt x="25679" y="3283"/>
                  </a:lnTo>
                  <a:lnTo>
                    <a:pt x="20742" y="3283"/>
                  </a:lnTo>
                  <a:lnTo>
                    <a:pt x="20053" y="387"/>
                  </a:lnTo>
                  <a:lnTo>
                    <a:pt x="20025" y="304"/>
                  </a:lnTo>
                  <a:lnTo>
                    <a:pt x="19970" y="249"/>
                  </a:lnTo>
                  <a:lnTo>
                    <a:pt x="19887" y="166"/>
                  </a:lnTo>
                  <a:lnTo>
                    <a:pt x="19804" y="111"/>
                  </a:lnTo>
                  <a:lnTo>
                    <a:pt x="19611" y="56"/>
                  </a:lnTo>
                  <a:lnTo>
                    <a:pt x="193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5189775" y="4383800"/>
              <a:ext cx="429625" cy="273075"/>
            </a:xfrm>
            <a:custGeom>
              <a:rect b="b" l="l" r="r" t="t"/>
              <a:pathLst>
                <a:path extrusionOk="0" h="10923" w="17185">
                  <a:moveTo>
                    <a:pt x="7944" y="0"/>
                  </a:moveTo>
                  <a:lnTo>
                    <a:pt x="1" y="10923"/>
                  </a:lnTo>
                  <a:lnTo>
                    <a:pt x="3531" y="10923"/>
                  </a:lnTo>
                  <a:lnTo>
                    <a:pt x="8524" y="4083"/>
                  </a:lnTo>
                  <a:lnTo>
                    <a:pt x="13543" y="10923"/>
                  </a:lnTo>
                  <a:lnTo>
                    <a:pt x="17184" y="10923"/>
                  </a:lnTo>
                  <a:lnTo>
                    <a:pt x="9130" y="0"/>
                  </a:lnTo>
                  <a:lnTo>
                    <a:pt x="8524" y="414"/>
                  </a:lnTo>
                  <a:lnTo>
                    <a:pt x="79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4971200" y="4147275"/>
              <a:ext cx="864025" cy="361350"/>
            </a:xfrm>
            <a:custGeom>
              <a:rect b="b" l="l" r="r" t="t"/>
              <a:pathLst>
                <a:path extrusionOk="0" h="14454" w="34561">
                  <a:moveTo>
                    <a:pt x="4220" y="1"/>
                  </a:moveTo>
                  <a:lnTo>
                    <a:pt x="0" y="14454"/>
                  </a:lnTo>
                  <a:lnTo>
                    <a:pt x="34560" y="14454"/>
                  </a:lnTo>
                  <a:lnTo>
                    <a:pt x="30340" y="1"/>
                  </a:lnTo>
                  <a:close/>
                </a:path>
              </a:pathLst>
            </a:custGeom>
            <a:solidFill>
              <a:srgbClr val="8FF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4954650" y="4136232"/>
              <a:ext cx="896425" cy="383425"/>
            </a:xfrm>
            <a:custGeom>
              <a:rect b="b" l="l" r="r" t="t"/>
              <a:pathLst>
                <a:path extrusionOk="0" h="15337" w="35857">
                  <a:moveTo>
                    <a:pt x="30451" y="855"/>
                  </a:moveTo>
                  <a:lnTo>
                    <a:pt x="30699" y="1655"/>
                  </a:lnTo>
                  <a:lnTo>
                    <a:pt x="34423" y="14453"/>
                  </a:lnTo>
                  <a:lnTo>
                    <a:pt x="1434" y="14453"/>
                  </a:lnTo>
                  <a:lnTo>
                    <a:pt x="4937" y="2510"/>
                  </a:lnTo>
                  <a:lnTo>
                    <a:pt x="5406" y="855"/>
                  </a:lnTo>
                  <a:close/>
                  <a:moveTo>
                    <a:pt x="4882" y="0"/>
                  </a:moveTo>
                  <a:lnTo>
                    <a:pt x="4662" y="28"/>
                  </a:lnTo>
                  <a:lnTo>
                    <a:pt x="4468" y="83"/>
                  </a:lnTo>
                  <a:lnTo>
                    <a:pt x="4331" y="193"/>
                  </a:lnTo>
                  <a:lnTo>
                    <a:pt x="4275" y="249"/>
                  </a:lnTo>
                  <a:lnTo>
                    <a:pt x="4248" y="304"/>
                  </a:lnTo>
                  <a:lnTo>
                    <a:pt x="28" y="14784"/>
                  </a:lnTo>
                  <a:lnTo>
                    <a:pt x="0" y="14867"/>
                  </a:lnTo>
                  <a:lnTo>
                    <a:pt x="28" y="14977"/>
                  </a:lnTo>
                  <a:lnTo>
                    <a:pt x="83" y="15060"/>
                  </a:lnTo>
                  <a:lnTo>
                    <a:pt x="138" y="15143"/>
                  </a:lnTo>
                  <a:lnTo>
                    <a:pt x="248" y="15226"/>
                  </a:lnTo>
                  <a:lnTo>
                    <a:pt x="359" y="15281"/>
                  </a:lnTo>
                  <a:lnTo>
                    <a:pt x="497" y="15308"/>
                  </a:lnTo>
                  <a:lnTo>
                    <a:pt x="662" y="15336"/>
                  </a:lnTo>
                  <a:lnTo>
                    <a:pt x="35222" y="15336"/>
                  </a:lnTo>
                  <a:lnTo>
                    <a:pt x="35443" y="15308"/>
                  </a:lnTo>
                  <a:lnTo>
                    <a:pt x="35636" y="15226"/>
                  </a:lnTo>
                  <a:lnTo>
                    <a:pt x="35747" y="15115"/>
                  </a:lnTo>
                  <a:lnTo>
                    <a:pt x="35829" y="14977"/>
                  </a:lnTo>
                  <a:lnTo>
                    <a:pt x="35857" y="14895"/>
                  </a:lnTo>
                  <a:lnTo>
                    <a:pt x="35829" y="14784"/>
                  </a:lnTo>
                  <a:lnTo>
                    <a:pt x="31637" y="304"/>
                  </a:lnTo>
                  <a:lnTo>
                    <a:pt x="31609" y="249"/>
                  </a:lnTo>
                  <a:lnTo>
                    <a:pt x="31554" y="193"/>
                  </a:lnTo>
                  <a:lnTo>
                    <a:pt x="31389" y="83"/>
                  </a:lnTo>
                  <a:lnTo>
                    <a:pt x="31195" y="28"/>
                  </a:lnTo>
                  <a:lnTo>
                    <a:pt x="310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4998075" y="4135532"/>
              <a:ext cx="816475" cy="384800"/>
            </a:xfrm>
            <a:custGeom>
              <a:rect b="b" l="l" r="r" t="t"/>
              <a:pathLst>
                <a:path extrusionOk="0" h="15392" w="32659">
                  <a:moveTo>
                    <a:pt x="15557" y="4690"/>
                  </a:moveTo>
                  <a:lnTo>
                    <a:pt x="15557" y="7282"/>
                  </a:lnTo>
                  <a:lnTo>
                    <a:pt x="8579" y="7282"/>
                  </a:lnTo>
                  <a:lnTo>
                    <a:pt x="9158" y="4690"/>
                  </a:lnTo>
                  <a:close/>
                  <a:moveTo>
                    <a:pt x="23197" y="4690"/>
                  </a:moveTo>
                  <a:lnTo>
                    <a:pt x="23804" y="7282"/>
                  </a:lnTo>
                  <a:lnTo>
                    <a:pt x="16854" y="7282"/>
                  </a:lnTo>
                  <a:lnTo>
                    <a:pt x="16854" y="4690"/>
                  </a:lnTo>
                  <a:close/>
                  <a:moveTo>
                    <a:pt x="15557" y="8138"/>
                  </a:moveTo>
                  <a:lnTo>
                    <a:pt x="15557" y="10730"/>
                  </a:lnTo>
                  <a:lnTo>
                    <a:pt x="7779" y="10730"/>
                  </a:lnTo>
                  <a:lnTo>
                    <a:pt x="8386" y="8138"/>
                  </a:lnTo>
                  <a:close/>
                  <a:moveTo>
                    <a:pt x="23997" y="8138"/>
                  </a:moveTo>
                  <a:lnTo>
                    <a:pt x="24604" y="10730"/>
                  </a:lnTo>
                  <a:lnTo>
                    <a:pt x="16854" y="10730"/>
                  </a:lnTo>
                  <a:lnTo>
                    <a:pt x="16854" y="8138"/>
                  </a:lnTo>
                  <a:close/>
                  <a:moveTo>
                    <a:pt x="22728" y="1"/>
                  </a:moveTo>
                  <a:lnTo>
                    <a:pt x="22508" y="28"/>
                  </a:lnTo>
                  <a:lnTo>
                    <a:pt x="22397" y="28"/>
                  </a:lnTo>
                  <a:lnTo>
                    <a:pt x="22287" y="84"/>
                  </a:lnTo>
                  <a:lnTo>
                    <a:pt x="22232" y="139"/>
                  </a:lnTo>
                  <a:lnTo>
                    <a:pt x="22177" y="194"/>
                  </a:lnTo>
                  <a:lnTo>
                    <a:pt x="22149" y="277"/>
                  </a:lnTo>
                  <a:lnTo>
                    <a:pt x="22177" y="359"/>
                  </a:lnTo>
                  <a:lnTo>
                    <a:pt x="22977" y="3835"/>
                  </a:lnTo>
                  <a:lnTo>
                    <a:pt x="16854" y="3835"/>
                  </a:lnTo>
                  <a:lnTo>
                    <a:pt x="16854" y="690"/>
                  </a:lnTo>
                  <a:lnTo>
                    <a:pt x="16826" y="608"/>
                  </a:lnTo>
                  <a:lnTo>
                    <a:pt x="16798" y="525"/>
                  </a:lnTo>
                  <a:lnTo>
                    <a:pt x="16716" y="442"/>
                  </a:lnTo>
                  <a:lnTo>
                    <a:pt x="16633" y="387"/>
                  </a:lnTo>
                  <a:lnTo>
                    <a:pt x="16440" y="304"/>
                  </a:lnTo>
                  <a:lnTo>
                    <a:pt x="15971" y="304"/>
                  </a:lnTo>
                  <a:lnTo>
                    <a:pt x="15750" y="387"/>
                  </a:lnTo>
                  <a:lnTo>
                    <a:pt x="15667" y="442"/>
                  </a:lnTo>
                  <a:lnTo>
                    <a:pt x="15612" y="525"/>
                  </a:lnTo>
                  <a:lnTo>
                    <a:pt x="15557" y="608"/>
                  </a:lnTo>
                  <a:lnTo>
                    <a:pt x="15557" y="690"/>
                  </a:lnTo>
                  <a:lnTo>
                    <a:pt x="15557" y="3835"/>
                  </a:lnTo>
                  <a:lnTo>
                    <a:pt x="9379" y="3835"/>
                  </a:lnTo>
                  <a:lnTo>
                    <a:pt x="10096" y="718"/>
                  </a:lnTo>
                  <a:lnTo>
                    <a:pt x="10096" y="608"/>
                  </a:lnTo>
                  <a:lnTo>
                    <a:pt x="10068" y="525"/>
                  </a:lnTo>
                  <a:lnTo>
                    <a:pt x="10041" y="442"/>
                  </a:lnTo>
                  <a:lnTo>
                    <a:pt x="9958" y="387"/>
                  </a:lnTo>
                  <a:lnTo>
                    <a:pt x="9875" y="304"/>
                  </a:lnTo>
                  <a:lnTo>
                    <a:pt x="9793" y="249"/>
                  </a:lnTo>
                  <a:lnTo>
                    <a:pt x="9572" y="194"/>
                  </a:lnTo>
                  <a:lnTo>
                    <a:pt x="9324" y="166"/>
                  </a:lnTo>
                  <a:lnTo>
                    <a:pt x="9131" y="221"/>
                  </a:lnTo>
                  <a:lnTo>
                    <a:pt x="9020" y="249"/>
                  </a:lnTo>
                  <a:lnTo>
                    <a:pt x="8965" y="304"/>
                  </a:lnTo>
                  <a:lnTo>
                    <a:pt x="8882" y="387"/>
                  </a:lnTo>
                  <a:lnTo>
                    <a:pt x="8855" y="497"/>
                  </a:lnTo>
                  <a:lnTo>
                    <a:pt x="8082" y="3835"/>
                  </a:lnTo>
                  <a:lnTo>
                    <a:pt x="2097" y="3835"/>
                  </a:lnTo>
                  <a:lnTo>
                    <a:pt x="1904" y="3862"/>
                  </a:lnTo>
                  <a:lnTo>
                    <a:pt x="1739" y="3890"/>
                  </a:lnTo>
                  <a:lnTo>
                    <a:pt x="1601" y="3917"/>
                  </a:lnTo>
                  <a:lnTo>
                    <a:pt x="1490" y="3973"/>
                  </a:lnTo>
                  <a:lnTo>
                    <a:pt x="1408" y="4028"/>
                  </a:lnTo>
                  <a:lnTo>
                    <a:pt x="1352" y="4111"/>
                  </a:lnTo>
                  <a:lnTo>
                    <a:pt x="1297" y="4193"/>
                  </a:lnTo>
                  <a:lnTo>
                    <a:pt x="1297" y="4276"/>
                  </a:lnTo>
                  <a:lnTo>
                    <a:pt x="1297" y="4359"/>
                  </a:lnTo>
                  <a:lnTo>
                    <a:pt x="1352" y="4442"/>
                  </a:lnTo>
                  <a:lnTo>
                    <a:pt x="1408" y="4497"/>
                  </a:lnTo>
                  <a:lnTo>
                    <a:pt x="1490" y="4579"/>
                  </a:lnTo>
                  <a:lnTo>
                    <a:pt x="1601" y="4607"/>
                  </a:lnTo>
                  <a:lnTo>
                    <a:pt x="1739" y="4662"/>
                  </a:lnTo>
                  <a:lnTo>
                    <a:pt x="1904" y="4690"/>
                  </a:lnTo>
                  <a:lnTo>
                    <a:pt x="7889" y="4690"/>
                  </a:lnTo>
                  <a:lnTo>
                    <a:pt x="7283" y="7282"/>
                  </a:lnTo>
                  <a:lnTo>
                    <a:pt x="1021" y="7282"/>
                  </a:lnTo>
                  <a:lnTo>
                    <a:pt x="828" y="7310"/>
                  </a:lnTo>
                  <a:lnTo>
                    <a:pt x="690" y="7365"/>
                  </a:lnTo>
                  <a:lnTo>
                    <a:pt x="553" y="7420"/>
                  </a:lnTo>
                  <a:lnTo>
                    <a:pt x="470" y="7476"/>
                  </a:lnTo>
                  <a:lnTo>
                    <a:pt x="415" y="7558"/>
                  </a:lnTo>
                  <a:lnTo>
                    <a:pt x="359" y="7641"/>
                  </a:lnTo>
                  <a:lnTo>
                    <a:pt x="359" y="7696"/>
                  </a:lnTo>
                  <a:lnTo>
                    <a:pt x="359" y="7779"/>
                  </a:lnTo>
                  <a:lnTo>
                    <a:pt x="415" y="7862"/>
                  </a:lnTo>
                  <a:lnTo>
                    <a:pt x="470" y="7944"/>
                  </a:lnTo>
                  <a:lnTo>
                    <a:pt x="553" y="8000"/>
                  </a:lnTo>
                  <a:lnTo>
                    <a:pt x="690" y="8055"/>
                  </a:lnTo>
                  <a:lnTo>
                    <a:pt x="828" y="8110"/>
                  </a:lnTo>
                  <a:lnTo>
                    <a:pt x="1021" y="8138"/>
                  </a:lnTo>
                  <a:lnTo>
                    <a:pt x="7089" y="8138"/>
                  </a:lnTo>
                  <a:lnTo>
                    <a:pt x="6483" y="10730"/>
                  </a:lnTo>
                  <a:lnTo>
                    <a:pt x="663" y="10730"/>
                  </a:lnTo>
                  <a:lnTo>
                    <a:pt x="497" y="10758"/>
                  </a:lnTo>
                  <a:lnTo>
                    <a:pt x="332" y="10785"/>
                  </a:lnTo>
                  <a:lnTo>
                    <a:pt x="222" y="10841"/>
                  </a:lnTo>
                  <a:lnTo>
                    <a:pt x="111" y="10923"/>
                  </a:lnTo>
                  <a:lnTo>
                    <a:pt x="56" y="10978"/>
                  </a:lnTo>
                  <a:lnTo>
                    <a:pt x="1" y="11061"/>
                  </a:lnTo>
                  <a:lnTo>
                    <a:pt x="1" y="11144"/>
                  </a:lnTo>
                  <a:lnTo>
                    <a:pt x="1" y="11227"/>
                  </a:lnTo>
                  <a:lnTo>
                    <a:pt x="56" y="11309"/>
                  </a:lnTo>
                  <a:lnTo>
                    <a:pt x="111" y="11365"/>
                  </a:lnTo>
                  <a:lnTo>
                    <a:pt x="222" y="11447"/>
                  </a:lnTo>
                  <a:lnTo>
                    <a:pt x="332" y="11503"/>
                  </a:lnTo>
                  <a:lnTo>
                    <a:pt x="497" y="11530"/>
                  </a:lnTo>
                  <a:lnTo>
                    <a:pt x="663" y="11558"/>
                  </a:lnTo>
                  <a:lnTo>
                    <a:pt x="883" y="11585"/>
                  </a:lnTo>
                  <a:lnTo>
                    <a:pt x="6290" y="11585"/>
                  </a:lnTo>
                  <a:lnTo>
                    <a:pt x="5545" y="14840"/>
                  </a:lnTo>
                  <a:lnTo>
                    <a:pt x="5545" y="14950"/>
                  </a:lnTo>
                  <a:lnTo>
                    <a:pt x="5545" y="15033"/>
                  </a:lnTo>
                  <a:lnTo>
                    <a:pt x="5600" y="15116"/>
                  </a:lnTo>
                  <a:lnTo>
                    <a:pt x="5655" y="15199"/>
                  </a:lnTo>
                  <a:lnTo>
                    <a:pt x="5738" y="15254"/>
                  </a:lnTo>
                  <a:lnTo>
                    <a:pt x="5848" y="15309"/>
                  </a:lnTo>
                  <a:lnTo>
                    <a:pt x="6069" y="15364"/>
                  </a:lnTo>
                  <a:lnTo>
                    <a:pt x="6290" y="15392"/>
                  </a:lnTo>
                  <a:lnTo>
                    <a:pt x="6510" y="15336"/>
                  </a:lnTo>
                  <a:lnTo>
                    <a:pt x="6593" y="15309"/>
                  </a:lnTo>
                  <a:lnTo>
                    <a:pt x="6676" y="15254"/>
                  </a:lnTo>
                  <a:lnTo>
                    <a:pt x="6731" y="15171"/>
                  </a:lnTo>
                  <a:lnTo>
                    <a:pt x="6758" y="15088"/>
                  </a:lnTo>
                  <a:lnTo>
                    <a:pt x="7586" y="11585"/>
                  </a:lnTo>
                  <a:lnTo>
                    <a:pt x="15557" y="11585"/>
                  </a:lnTo>
                  <a:lnTo>
                    <a:pt x="15557" y="14674"/>
                  </a:lnTo>
                  <a:lnTo>
                    <a:pt x="15557" y="14757"/>
                  </a:lnTo>
                  <a:lnTo>
                    <a:pt x="15612" y="14840"/>
                  </a:lnTo>
                  <a:lnTo>
                    <a:pt x="15667" y="14923"/>
                  </a:lnTo>
                  <a:lnTo>
                    <a:pt x="15750" y="14978"/>
                  </a:lnTo>
                  <a:lnTo>
                    <a:pt x="15971" y="15033"/>
                  </a:lnTo>
                  <a:lnTo>
                    <a:pt x="16192" y="15061"/>
                  </a:lnTo>
                  <a:lnTo>
                    <a:pt x="16440" y="15033"/>
                  </a:lnTo>
                  <a:lnTo>
                    <a:pt x="16633" y="14978"/>
                  </a:lnTo>
                  <a:lnTo>
                    <a:pt x="16716" y="14923"/>
                  </a:lnTo>
                  <a:lnTo>
                    <a:pt x="16798" y="14840"/>
                  </a:lnTo>
                  <a:lnTo>
                    <a:pt x="16826" y="14757"/>
                  </a:lnTo>
                  <a:lnTo>
                    <a:pt x="16854" y="14674"/>
                  </a:lnTo>
                  <a:lnTo>
                    <a:pt x="16854" y="11585"/>
                  </a:lnTo>
                  <a:lnTo>
                    <a:pt x="24797" y="11585"/>
                  </a:lnTo>
                  <a:lnTo>
                    <a:pt x="25542" y="14730"/>
                  </a:lnTo>
                  <a:lnTo>
                    <a:pt x="25597" y="14840"/>
                  </a:lnTo>
                  <a:lnTo>
                    <a:pt x="25652" y="14895"/>
                  </a:lnTo>
                  <a:lnTo>
                    <a:pt x="25735" y="14950"/>
                  </a:lnTo>
                  <a:lnTo>
                    <a:pt x="25818" y="15005"/>
                  </a:lnTo>
                  <a:lnTo>
                    <a:pt x="26038" y="15033"/>
                  </a:lnTo>
                  <a:lnTo>
                    <a:pt x="26259" y="15033"/>
                  </a:lnTo>
                  <a:lnTo>
                    <a:pt x="26507" y="14950"/>
                  </a:lnTo>
                  <a:lnTo>
                    <a:pt x="26590" y="14895"/>
                  </a:lnTo>
                  <a:lnTo>
                    <a:pt x="26673" y="14840"/>
                  </a:lnTo>
                  <a:lnTo>
                    <a:pt x="26755" y="14785"/>
                  </a:lnTo>
                  <a:lnTo>
                    <a:pt x="26783" y="14702"/>
                  </a:lnTo>
                  <a:lnTo>
                    <a:pt x="26811" y="14592"/>
                  </a:lnTo>
                  <a:lnTo>
                    <a:pt x="26811" y="14509"/>
                  </a:lnTo>
                  <a:lnTo>
                    <a:pt x="26121" y="11585"/>
                  </a:lnTo>
                  <a:lnTo>
                    <a:pt x="31775" y="11585"/>
                  </a:lnTo>
                  <a:lnTo>
                    <a:pt x="31996" y="11558"/>
                  </a:lnTo>
                  <a:lnTo>
                    <a:pt x="32162" y="11530"/>
                  </a:lnTo>
                  <a:lnTo>
                    <a:pt x="32327" y="11503"/>
                  </a:lnTo>
                  <a:lnTo>
                    <a:pt x="32437" y="11447"/>
                  </a:lnTo>
                  <a:lnTo>
                    <a:pt x="32548" y="11365"/>
                  </a:lnTo>
                  <a:lnTo>
                    <a:pt x="32603" y="11309"/>
                  </a:lnTo>
                  <a:lnTo>
                    <a:pt x="32658" y="11227"/>
                  </a:lnTo>
                  <a:lnTo>
                    <a:pt x="32658" y="11144"/>
                  </a:lnTo>
                  <a:lnTo>
                    <a:pt x="32658" y="11061"/>
                  </a:lnTo>
                  <a:lnTo>
                    <a:pt x="32603" y="10978"/>
                  </a:lnTo>
                  <a:lnTo>
                    <a:pt x="32548" y="10923"/>
                  </a:lnTo>
                  <a:lnTo>
                    <a:pt x="32437" y="10841"/>
                  </a:lnTo>
                  <a:lnTo>
                    <a:pt x="32327" y="10785"/>
                  </a:lnTo>
                  <a:lnTo>
                    <a:pt x="32162" y="10758"/>
                  </a:lnTo>
                  <a:lnTo>
                    <a:pt x="31996" y="10730"/>
                  </a:lnTo>
                  <a:lnTo>
                    <a:pt x="25900" y="10730"/>
                  </a:lnTo>
                  <a:lnTo>
                    <a:pt x="25294" y="8138"/>
                  </a:lnTo>
                  <a:lnTo>
                    <a:pt x="31389" y="8138"/>
                  </a:lnTo>
                  <a:lnTo>
                    <a:pt x="31582" y="8110"/>
                  </a:lnTo>
                  <a:lnTo>
                    <a:pt x="31720" y="8055"/>
                  </a:lnTo>
                  <a:lnTo>
                    <a:pt x="31831" y="8000"/>
                  </a:lnTo>
                  <a:lnTo>
                    <a:pt x="31941" y="7944"/>
                  </a:lnTo>
                  <a:lnTo>
                    <a:pt x="31996" y="7862"/>
                  </a:lnTo>
                  <a:lnTo>
                    <a:pt x="32051" y="7779"/>
                  </a:lnTo>
                  <a:lnTo>
                    <a:pt x="32051" y="7696"/>
                  </a:lnTo>
                  <a:lnTo>
                    <a:pt x="32051" y="7641"/>
                  </a:lnTo>
                  <a:lnTo>
                    <a:pt x="31996" y="7558"/>
                  </a:lnTo>
                  <a:lnTo>
                    <a:pt x="31941" y="7476"/>
                  </a:lnTo>
                  <a:lnTo>
                    <a:pt x="31831" y="7420"/>
                  </a:lnTo>
                  <a:lnTo>
                    <a:pt x="31720" y="7365"/>
                  </a:lnTo>
                  <a:lnTo>
                    <a:pt x="31582" y="7310"/>
                  </a:lnTo>
                  <a:lnTo>
                    <a:pt x="31389" y="7282"/>
                  </a:lnTo>
                  <a:lnTo>
                    <a:pt x="25101" y="7282"/>
                  </a:lnTo>
                  <a:lnTo>
                    <a:pt x="24494" y="4690"/>
                  </a:lnTo>
                  <a:lnTo>
                    <a:pt x="30093" y="4690"/>
                  </a:lnTo>
                  <a:lnTo>
                    <a:pt x="30258" y="4662"/>
                  </a:lnTo>
                  <a:lnTo>
                    <a:pt x="30396" y="4607"/>
                  </a:lnTo>
                  <a:lnTo>
                    <a:pt x="30507" y="4579"/>
                  </a:lnTo>
                  <a:lnTo>
                    <a:pt x="30589" y="4497"/>
                  </a:lnTo>
                  <a:lnTo>
                    <a:pt x="30645" y="4442"/>
                  </a:lnTo>
                  <a:lnTo>
                    <a:pt x="30700" y="4359"/>
                  </a:lnTo>
                  <a:lnTo>
                    <a:pt x="30700" y="4276"/>
                  </a:lnTo>
                  <a:lnTo>
                    <a:pt x="30700" y="4193"/>
                  </a:lnTo>
                  <a:lnTo>
                    <a:pt x="30645" y="4111"/>
                  </a:lnTo>
                  <a:lnTo>
                    <a:pt x="30589" y="4028"/>
                  </a:lnTo>
                  <a:lnTo>
                    <a:pt x="30507" y="3973"/>
                  </a:lnTo>
                  <a:lnTo>
                    <a:pt x="30396" y="3917"/>
                  </a:lnTo>
                  <a:lnTo>
                    <a:pt x="30258" y="3890"/>
                  </a:lnTo>
                  <a:lnTo>
                    <a:pt x="30093" y="3862"/>
                  </a:lnTo>
                  <a:lnTo>
                    <a:pt x="29900" y="3835"/>
                  </a:lnTo>
                  <a:lnTo>
                    <a:pt x="24301" y="3835"/>
                  </a:lnTo>
                  <a:lnTo>
                    <a:pt x="23501" y="470"/>
                  </a:lnTo>
                  <a:lnTo>
                    <a:pt x="23446" y="359"/>
                  </a:lnTo>
                  <a:lnTo>
                    <a:pt x="23390" y="277"/>
                  </a:lnTo>
                  <a:lnTo>
                    <a:pt x="23308" y="194"/>
                  </a:lnTo>
                  <a:lnTo>
                    <a:pt x="23225" y="139"/>
                  </a:lnTo>
                  <a:lnTo>
                    <a:pt x="22977" y="56"/>
                  </a:lnTo>
                  <a:lnTo>
                    <a:pt x="2272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5249585" y="-652660"/>
              <a:ext cx="1061225" cy="684050"/>
            </a:xfrm>
            <a:custGeom>
              <a:rect b="b" l="l" r="r" t="t"/>
              <a:pathLst>
                <a:path extrusionOk="0" h="27362" w="42449">
                  <a:moveTo>
                    <a:pt x="17128" y="0"/>
                  </a:moveTo>
                  <a:lnTo>
                    <a:pt x="16549" y="55"/>
                  </a:lnTo>
                  <a:lnTo>
                    <a:pt x="16025" y="111"/>
                  </a:lnTo>
                  <a:lnTo>
                    <a:pt x="15474" y="221"/>
                  </a:lnTo>
                  <a:lnTo>
                    <a:pt x="14950" y="331"/>
                  </a:lnTo>
                  <a:lnTo>
                    <a:pt x="14425" y="497"/>
                  </a:lnTo>
                  <a:lnTo>
                    <a:pt x="13901" y="662"/>
                  </a:lnTo>
                  <a:lnTo>
                    <a:pt x="13405" y="855"/>
                  </a:lnTo>
                  <a:lnTo>
                    <a:pt x="12936" y="1076"/>
                  </a:lnTo>
                  <a:lnTo>
                    <a:pt x="12467" y="1297"/>
                  </a:lnTo>
                  <a:lnTo>
                    <a:pt x="11998" y="1572"/>
                  </a:lnTo>
                  <a:lnTo>
                    <a:pt x="11557" y="1848"/>
                  </a:lnTo>
                  <a:lnTo>
                    <a:pt x="11116" y="2152"/>
                  </a:lnTo>
                  <a:lnTo>
                    <a:pt x="10702" y="2483"/>
                  </a:lnTo>
                  <a:lnTo>
                    <a:pt x="10316" y="2814"/>
                  </a:lnTo>
                  <a:lnTo>
                    <a:pt x="9930" y="3200"/>
                  </a:lnTo>
                  <a:lnTo>
                    <a:pt x="9571" y="3558"/>
                  </a:lnTo>
                  <a:lnTo>
                    <a:pt x="9212" y="3972"/>
                  </a:lnTo>
                  <a:lnTo>
                    <a:pt x="8881" y="4386"/>
                  </a:lnTo>
                  <a:lnTo>
                    <a:pt x="8578" y="4800"/>
                  </a:lnTo>
                  <a:lnTo>
                    <a:pt x="8302" y="5241"/>
                  </a:lnTo>
                  <a:lnTo>
                    <a:pt x="8026" y="5710"/>
                  </a:lnTo>
                  <a:lnTo>
                    <a:pt x="7778" y="6179"/>
                  </a:lnTo>
                  <a:lnTo>
                    <a:pt x="7558" y="6648"/>
                  </a:lnTo>
                  <a:lnTo>
                    <a:pt x="7364" y="7144"/>
                  </a:lnTo>
                  <a:lnTo>
                    <a:pt x="7171" y="7668"/>
                  </a:lnTo>
                  <a:lnTo>
                    <a:pt x="7033" y="8165"/>
                  </a:lnTo>
                  <a:lnTo>
                    <a:pt x="6896" y="8716"/>
                  </a:lnTo>
                  <a:lnTo>
                    <a:pt x="6813" y="9240"/>
                  </a:lnTo>
                  <a:lnTo>
                    <a:pt x="6730" y="9792"/>
                  </a:lnTo>
                  <a:lnTo>
                    <a:pt x="6675" y="10344"/>
                  </a:lnTo>
                  <a:lnTo>
                    <a:pt x="6675" y="10923"/>
                  </a:lnTo>
                  <a:lnTo>
                    <a:pt x="5958" y="11061"/>
                  </a:lnTo>
                  <a:lnTo>
                    <a:pt x="5296" y="11254"/>
                  </a:lnTo>
                  <a:lnTo>
                    <a:pt x="4634" y="11502"/>
                  </a:lnTo>
                  <a:lnTo>
                    <a:pt x="4027" y="11805"/>
                  </a:lnTo>
                  <a:lnTo>
                    <a:pt x="3448" y="12164"/>
                  </a:lnTo>
                  <a:lnTo>
                    <a:pt x="2896" y="12578"/>
                  </a:lnTo>
                  <a:lnTo>
                    <a:pt x="2372" y="13019"/>
                  </a:lnTo>
                  <a:lnTo>
                    <a:pt x="1903" y="13515"/>
                  </a:lnTo>
                  <a:lnTo>
                    <a:pt x="1489" y="14067"/>
                  </a:lnTo>
                  <a:lnTo>
                    <a:pt x="1103" y="14619"/>
                  </a:lnTo>
                  <a:lnTo>
                    <a:pt x="772" y="15226"/>
                  </a:lnTo>
                  <a:lnTo>
                    <a:pt x="497" y="15860"/>
                  </a:lnTo>
                  <a:lnTo>
                    <a:pt x="276" y="16522"/>
                  </a:lnTo>
                  <a:lnTo>
                    <a:pt x="110" y="17211"/>
                  </a:lnTo>
                  <a:lnTo>
                    <a:pt x="28" y="17929"/>
                  </a:lnTo>
                  <a:lnTo>
                    <a:pt x="0" y="18287"/>
                  </a:lnTo>
                  <a:lnTo>
                    <a:pt x="0" y="18673"/>
                  </a:lnTo>
                  <a:lnTo>
                    <a:pt x="0" y="19059"/>
                  </a:lnTo>
                  <a:lnTo>
                    <a:pt x="28" y="19473"/>
                  </a:lnTo>
                  <a:lnTo>
                    <a:pt x="83" y="19859"/>
                  </a:lnTo>
                  <a:lnTo>
                    <a:pt x="138" y="20246"/>
                  </a:lnTo>
                  <a:lnTo>
                    <a:pt x="248" y="20632"/>
                  </a:lnTo>
                  <a:lnTo>
                    <a:pt x="331" y="20990"/>
                  </a:lnTo>
                  <a:lnTo>
                    <a:pt x="469" y="21349"/>
                  </a:lnTo>
                  <a:lnTo>
                    <a:pt x="607" y="21707"/>
                  </a:lnTo>
                  <a:lnTo>
                    <a:pt x="772" y="22066"/>
                  </a:lnTo>
                  <a:lnTo>
                    <a:pt x="938" y="22397"/>
                  </a:lnTo>
                  <a:lnTo>
                    <a:pt x="1131" y="22728"/>
                  </a:lnTo>
                  <a:lnTo>
                    <a:pt x="1324" y="23059"/>
                  </a:lnTo>
                  <a:lnTo>
                    <a:pt x="1545" y="23362"/>
                  </a:lnTo>
                  <a:lnTo>
                    <a:pt x="1793" y="23666"/>
                  </a:lnTo>
                  <a:lnTo>
                    <a:pt x="2041" y="23942"/>
                  </a:lnTo>
                  <a:lnTo>
                    <a:pt x="2289" y="24217"/>
                  </a:lnTo>
                  <a:lnTo>
                    <a:pt x="2565" y="24466"/>
                  </a:lnTo>
                  <a:lnTo>
                    <a:pt x="2841" y="24714"/>
                  </a:lnTo>
                  <a:lnTo>
                    <a:pt x="3144" y="24962"/>
                  </a:lnTo>
                  <a:lnTo>
                    <a:pt x="3448" y="25183"/>
                  </a:lnTo>
                  <a:lnTo>
                    <a:pt x="3779" y="25376"/>
                  </a:lnTo>
                  <a:lnTo>
                    <a:pt x="4110" y="25569"/>
                  </a:lnTo>
                  <a:lnTo>
                    <a:pt x="4441" y="25734"/>
                  </a:lnTo>
                  <a:lnTo>
                    <a:pt x="4772" y="25900"/>
                  </a:lnTo>
                  <a:lnTo>
                    <a:pt x="5130" y="26038"/>
                  </a:lnTo>
                  <a:lnTo>
                    <a:pt x="5516" y="26148"/>
                  </a:lnTo>
                  <a:lnTo>
                    <a:pt x="5875" y="26258"/>
                  </a:lnTo>
                  <a:lnTo>
                    <a:pt x="6261" y="26341"/>
                  </a:lnTo>
                  <a:lnTo>
                    <a:pt x="6647" y="26424"/>
                  </a:lnTo>
                  <a:lnTo>
                    <a:pt x="7033" y="26479"/>
                  </a:lnTo>
                  <a:lnTo>
                    <a:pt x="7447" y="26507"/>
                  </a:lnTo>
                  <a:lnTo>
                    <a:pt x="7833" y="26507"/>
                  </a:lnTo>
                  <a:lnTo>
                    <a:pt x="8440" y="26479"/>
                  </a:lnTo>
                  <a:lnTo>
                    <a:pt x="8992" y="26424"/>
                  </a:lnTo>
                  <a:lnTo>
                    <a:pt x="9571" y="26314"/>
                  </a:lnTo>
                  <a:lnTo>
                    <a:pt x="10123" y="26176"/>
                  </a:lnTo>
                  <a:lnTo>
                    <a:pt x="10647" y="26010"/>
                  </a:lnTo>
                  <a:lnTo>
                    <a:pt x="11143" y="25790"/>
                  </a:lnTo>
                  <a:lnTo>
                    <a:pt x="11640" y="25514"/>
                  </a:lnTo>
                  <a:lnTo>
                    <a:pt x="12109" y="25238"/>
                  </a:lnTo>
                  <a:lnTo>
                    <a:pt x="12826" y="25707"/>
                  </a:lnTo>
                  <a:lnTo>
                    <a:pt x="13570" y="26120"/>
                  </a:lnTo>
                  <a:lnTo>
                    <a:pt x="13929" y="26314"/>
                  </a:lnTo>
                  <a:lnTo>
                    <a:pt x="14343" y="26507"/>
                  </a:lnTo>
                  <a:lnTo>
                    <a:pt x="14729" y="26645"/>
                  </a:lnTo>
                  <a:lnTo>
                    <a:pt x="15143" y="26810"/>
                  </a:lnTo>
                  <a:lnTo>
                    <a:pt x="15556" y="26920"/>
                  </a:lnTo>
                  <a:lnTo>
                    <a:pt x="15970" y="27031"/>
                  </a:lnTo>
                  <a:lnTo>
                    <a:pt x="16384" y="27141"/>
                  </a:lnTo>
                  <a:lnTo>
                    <a:pt x="16825" y="27224"/>
                  </a:lnTo>
                  <a:lnTo>
                    <a:pt x="17266" y="27279"/>
                  </a:lnTo>
                  <a:lnTo>
                    <a:pt x="17708" y="27334"/>
                  </a:lnTo>
                  <a:lnTo>
                    <a:pt x="18149" y="27362"/>
                  </a:lnTo>
                  <a:lnTo>
                    <a:pt x="19197" y="27362"/>
                  </a:lnTo>
                  <a:lnTo>
                    <a:pt x="19749" y="27307"/>
                  </a:lnTo>
                  <a:lnTo>
                    <a:pt x="20328" y="27224"/>
                  </a:lnTo>
                  <a:lnTo>
                    <a:pt x="20880" y="27141"/>
                  </a:lnTo>
                  <a:lnTo>
                    <a:pt x="21431" y="27003"/>
                  </a:lnTo>
                  <a:lnTo>
                    <a:pt x="21955" y="26838"/>
                  </a:lnTo>
                  <a:lnTo>
                    <a:pt x="22479" y="26672"/>
                  </a:lnTo>
                  <a:lnTo>
                    <a:pt x="23003" y="26451"/>
                  </a:lnTo>
                  <a:lnTo>
                    <a:pt x="23500" y="26231"/>
                  </a:lnTo>
                  <a:lnTo>
                    <a:pt x="23969" y="25955"/>
                  </a:lnTo>
                  <a:lnTo>
                    <a:pt x="24438" y="25679"/>
                  </a:lnTo>
                  <a:lnTo>
                    <a:pt x="24879" y="25376"/>
                  </a:lnTo>
                  <a:lnTo>
                    <a:pt x="25320" y="25072"/>
                  </a:lnTo>
                  <a:lnTo>
                    <a:pt x="25762" y="24714"/>
                  </a:lnTo>
                  <a:lnTo>
                    <a:pt x="26148" y="24355"/>
                  </a:lnTo>
                  <a:lnTo>
                    <a:pt x="26534" y="23969"/>
                  </a:lnTo>
                  <a:lnTo>
                    <a:pt x="27058" y="24107"/>
                  </a:lnTo>
                  <a:lnTo>
                    <a:pt x="27610" y="24217"/>
                  </a:lnTo>
                  <a:lnTo>
                    <a:pt x="28134" y="24272"/>
                  </a:lnTo>
                  <a:lnTo>
                    <a:pt x="29265" y="24272"/>
                  </a:lnTo>
                  <a:lnTo>
                    <a:pt x="29816" y="24217"/>
                  </a:lnTo>
                  <a:lnTo>
                    <a:pt x="30340" y="24107"/>
                  </a:lnTo>
                  <a:lnTo>
                    <a:pt x="30864" y="23969"/>
                  </a:lnTo>
                  <a:lnTo>
                    <a:pt x="31388" y="23831"/>
                  </a:lnTo>
                  <a:lnTo>
                    <a:pt x="31857" y="23611"/>
                  </a:lnTo>
                  <a:lnTo>
                    <a:pt x="32354" y="23390"/>
                  </a:lnTo>
                  <a:lnTo>
                    <a:pt x="32795" y="23142"/>
                  </a:lnTo>
                  <a:lnTo>
                    <a:pt x="33209" y="23445"/>
                  </a:lnTo>
                  <a:lnTo>
                    <a:pt x="33623" y="23721"/>
                  </a:lnTo>
                  <a:lnTo>
                    <a:pt x="34064" y="23969"/>
                  </a:lnTo>
                  <a:lnTo>
                    <a:pt x="34533" y="24162"/>
                  </a:lnTo>
                  <a:lnTo>
                    <a:pt x="35029" y="24328"/>
                  </a:lnTo>
                  <a:lnTo>
                    <a:pt x="35526" y="24438"/>
                  </a:lnTo>
                  <a:lnTo>
                    <a:pt x="36050" y="24493"/>
                  </a:lnTo>
                  <a:lnTo>
                    <a:pt x="36601" y="24521"/>
                  </a:lnTo>
                  <a:lnTo>
                    <a:pt x="37181" y="24493"/>
                  </a:lnTo>
                  <a:lnTo>
                    <a:pt x="37760" y="24410"/>
                  </a:lnTo>
                  <a:lnTo>
                    <a:pt x="38339" y="24272"/>
                  </a:lnTo>
                  <a:lnTo>
                    <a:pt x="38863" y="24079"/>
                  </a:lnTo>
                  <a:lnTo>
                    <a:pt x="39387" y="23831"/>
                  </a:lnTo>
                  <a:lnTo>
                    <a:pt x="39856" y="23528"/>
                  </a:lnTo>
                  <a:lnTo>
                    <a:pt x="40325" y="23197"/>
                  </a:lnTo>
                  <a:lnTo>
                    <a:pt x="40739" y="22811"/>
                  </a:lnTo>
                  <a:lnTo>
                    <a:pt x="41125" y="22397"/>
                  </a:lnTo>
                  <a:lnTo>
                    <a:pt x="41456" y="21928"/>
                  </a:lnTo>
                  <a:lnTo>
                    <a:pt x="41732" y="21459"/>
                  </a:lnTo>
                  <a:lnTo>
                    <a:pt x="41980" y="20935"/>
                  </a:lnTo>
                  <a:lnTo>
                    <a:pt x="42201" y="20411"/>
                  </a:lnTo>
                  <a:lnTo>
                    <a:pt x="42338" y="19832"/>
                  </a:lnTo>
                  <a:lnTo>
                    <a:pt x="42421" y="19253"/>
                  </a:lnTo>
                  <a:lnTo>
                    <a:pt x="42449" y="18673"/>
                  </a:lnTo>
                  <a:lnTo>
                    <a:pt x="42421" y="18067"/>
                  </a:lnTo>
                  <a:lnTo>
                    <a:pt x="42338" y="17487"/>
                  </a:lnTo>
                  <a:lnTo>
                    <a:pt x="42201" y="16908"/>
                  </a:lnTo>
                  <a:lnTo>
                    <a:pt x="41980" y="16384"/>
                  </a:lnTo>
                  <a:lnTo>
                    <a:pt x="41732" y="15860"/>
                  </a:lnTo>
                  <a:lnTo>
                    <a:pt x="41456" y="15391"/>
                  </a:lnTo>
                  <a:lnTo>
                    <a:pt x="41125" y="14922"/>
                  </a:lnTo>
                  <a:lnTo>
                    <a:pt x="40739" y="14508"/>
                  </a:lnTo>
                  <a:lnTo>
                    <a:pt x="40325" y="14150"/>
                  </a:lnTo>
                  <a:lnTo>
                    <a:pt x="39856" y="13791"/>
                  </a:lnTo>
                  <a:lnTo>
                    <a:pt x="39387" y="13515"/>
                  </a:lnTo>
                  <a:lnTo>
                    <a:pt x="38863" y="13267"/>
                  </a:lnTo>
                  <a:lnTo>
                    <a:pt x="38339" y="13074"/>
                  </a:lnTo>
                  <a:lnTo>
                    <a:pt x="37760" y="12909"/>
                  </a:lnTo>
                  <a:lnTo>
                    <a:pt x="37181" y="12826"/>
                  </a:lnTo>
                  <a:lnTo>
                    <a:pt x="36601" y="12798"/>
                  </a:lnTo>
                  <a:lnTo>
                    <a:pt x="36215" y="12826"/>
                  </a:lnTo>
                  <a:lnTo>
                    <a:pt x="35829" y="12854"/>
                  </a:lnTo>
                  <a:lnTo>
                    <a:pt x="35581" y="12357"/>
                  </a:lnTo>
                  <a:lnTo>
                    <a:pt x="35277" y="11916"/>
                  </a:lnTo>
                  <a:lnTo>
                    <a:pt x="34974" y="11474"/>
                  </a:lnTo>
                  <a:lnTo>
                    <a:pt x="34615" y="11033"/>
                  </a:lnTo>
                  <a:lnTo>
                    <a:pt x="34229" y="10647"/>
                  </a:lnTo>
                  <a:lnTo>
                    <a:pt x="33843" y="10288"/>
                  </a:lnTo>
                  <a:lnTo>
                    <a:pt x="33402" y="9957"/>
                  </a:lnTo>
                  <a:lnTo>
                    <a:pt x="32961" y="9626"/>
                  </a:lnTo>
                  <a:lnTo>
                    <a:pt x="32492" y="9351"/>
                  </a:lnTo>
                  <a:lnTo>
                    <a:pt x="31995" y="9102"/>
                  </a:lnTo>
                  <a:lnTo>
                    <a:pt x="31471" y="8909"/>
                  </a:lnTo>
                  <a:lnTo>
                    <a:pt x="30947" y="8716"/>
                  </a:lnTo>
                  <a:lnTo>
                    <a:pt x="30423" y="8578"/>
                  </a:lnTo>
                  <a:lnTo>
                    <a:pt x="29844" y="8468"/>
                  </a:lnTo>
                  <a:lnTo>
                    <a:pt x="29292" y="8413"/>
                  </a:lnTo>
                  <a:lnTo>
                    <a:pt x="28713" y="8385"/>
                  </a:lnTo>
                  <a:lnTo>
                    <a:pt x="28382" y="8413"/>
                  </a:lnTo>
                  <a:lnTo>
                    <a:pt x="28272" y="7972"/>
                  </a:lnTo>
                  <a:lnTo>
                    <a:pt x="28134" y="7530"/>
                  </a:lnTo>
                  <a:lnTo>
                    <a:pt x="27968" y="7089"/>
                  </a:lnTo>
                  <a:lnTo>
                    <a:pt x="27803" y="6675"/>
                  </a:lnTo>
                  <a:lnTo>
                    <a:pt x="27610" y="6261"/>
                  </a:lnTo>
                  <a:lnTo>
                    <a:pt x="27417" y="5848"/>
                  </a:lnTo>
                  <a:lnTo>
                    <a:pt x="27196" y="5434"/>
                  </a:lnTo>
                  <a:lnTo>
                    <a:pt x="26948" y="5048"/>
                  </a:lnTo>
                  <a:lnTo>
                    <a:pt x="26699" y="4689"/>
                  </a:lnTo>
                  <a:lnTo>
                    <a:pt x="26424" y="4331"/>
                  </a:lnTo>
                  <a:lnTo>
                    <a:pt x="26148" y="3972"/>
                  </a:lnTo>
                  <a:lnTo>
                    <a:pt x="25844" y="3641"/>
                  </a:lnTo>
                  <a:lnTo>
                    <a:pt x="25541" y="3310"/>
                  </a:lnTo>
                  <a:lnTo>
                    <a:pt x="25210" y="2979"/>
                  </a:lnTo>
                  <a:lnTo>
                    <a:pt x="24879" y="2676"/>
                  </a:lnTo>
                  <a:lnTo>
                    <a:pt x="24548" y="2400"/>
                  </a:lnTo>
                  <a:lnTo>
                    <a:pt x="24189" y="2124"/>
                  </a:lnTo>
                  <a:lnTo>
                    <a:pt x="23803" y="1848"/>
                  </a:lnTo>
                  <a:lnTo>
                    <a:pt x="23417" y="1628"/>
                  </a:lnTo>
                  <a:lnTo>
                    <a:pt x="23031" y="1379"/>
                  </a:lnTo>
                  <a:lnTo>
                    <a:pt x="22645" y="1159"/>
                  </a:lnTo>
                  <a:lnTo>
                    <a:pt x="22231" y="966"/>
                  </a:lnTo>
                  <a:lnTo>
                    <a:pt x="21817" y="800"/>
                  </a:lnTo>
                  <a:lnTo>
                    <a:pt x="21376" y="635"/>
                  </a:lnTo>
                  <a:lnTo>
                    <a:pt x="20935" y="497"/>
                  </a:lnTo>
                  <a:lnTo>
                    <a:pt x="20493" y="359"/>
                  </a:lnTo>
                  <a:lnTo>
                    <a:pt x="20052" y="249"/>
                  </a:lnTo>
                  <a:lnTo>
                    <a:pt x="19583" y="166"/>
                  </a:lnTo>
                  <a:lnTo>
                    <a:pt x="19114" y="83"/>
                  </a:lnTo>
                  <a:lnTo>
                    <a:pt x="18645" y="28"/>
                  </a:lnTo>
                  <a:lnTo>
                    <a:pt x="181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6375956" y="171331"/>
              <a:ext cx="1001250" cy="619925"/>
            </a:xfrm>
            <a:custGeom>
              <a:rect b="b" l="l" r="r" t="t"/>
              <a:pathLst>
                <a:path extrusionOk="0" h="24797" w="40050">
                  <a:moveTo>
                    <a:pt x="18232" y="0"/>
                  </a:moveTo>
                  <a:lnTo>
                    <a:pt x="17708" y="28"/>
                  </a:lnTo>
                  <a:lnTo>
                    <a:pt x="17184" y="83"/>
                  </a:lnTo>
                  <a:lnTo>
                    <a:pt x="16687" y="165"/>
                  </a:lnTo>
                  <a:lnTo>
                    <a:pt x="16191" y="276"/>
                  </a:lnTo>
                  <a:lnTo>
                    <a:pt x="15694" y="386"/>
                  </a:lnTo>
                  <a:lnTo>
                    <a:pt x="15198" y="524"/>
                  </a:lnTo>
                  <a:lnTo>
                    <a:pt x="14729" y="662"/>
                  </a:lnTo>
                  <a:lnTo>
                    <a:pt x="14233" y="855"/>
                  </a:lnTo>
                  <a:lnTo>
                    <a:pt x="13791" y="1048"/>
                  </a:lnTo>
                  <a:lnTo>
                    <a:pt x="13322" y="1241"/>
                  </a:lnTo>
                  <a:lnTo>
                    <a:pt x="12881" y="1462"/>
                  </a:lnTo>
                  <a:lnTo>
                    <a:pt x="12467" y="1710"/>
                  </a:lnTo>
                  <a:lnTo>
                    <a:pt x="12026" y="1986"/>
                  </a:lnTo>
                  <a:lnTo>
                    <a:pt x="11612" y="2262"/>
                  </a:lnTo>
                  <a:lnTo>
                    <a:pt x="11226" y="2538"/>
                  </a:lnTo>
                  <a:lnTo>
                    <a:pt x="10840" y="2869"/>
                  </a:lnTo>
                  <a:lnTo>
                    <a:pt x="10454" y="3172"/>
                  </a:lnTo>
                  <a:lnTo>
                    <a:pt x="10095" y="3531"/>
                  </a:lnTo>
                  <a:lnTo>
                    <a:pt x="9737" y="3889"/>
                  </a:lnTo>
                  <a:lnTo>
                    <a:pt x="9406" y="4248"/>
                  </a:lnTo>
                  <a:lnTo>
                    <a:pt x="9102" y="4634"/>
                  </a:lnTo>
                  <a:lnTo>
                    <a:pt x="8799" y="5020"/>
                  </a:lnTo>
                  <a:lnTo>
                    <a:pt x="8496" y="5434"/>
                  </a:lnTo>
                  <a:lnTo>
                    <a:pt x="8220" y="5847"/>
                  </a:lnTo>
                  <a:lnTo>
                    <a:pt x="7971" y="6261"/>
                  </a:lnTo>
                  <a:lnTo>
                    <a:pt x="7723" y="6702"/>
                  </a:lnTo>
                  <a:lnTo>
                    <a:pt x="7503" y="7171"/>
                  </a:lnTo>
                  <a:lnTo>
                    <a:pt x="7309" y="7613"/>
                  </a:lnTo>
                  <a:lnTo>
                    <a:pt x="7116" y="8109"/>
                  </a:lnTo>
                  <a:lnTo>
                    <a:pt x="6951" y="8578"/>
                  </a:lnTo>
                  <a:lnTo>
                    <a:pt x="6813" y="9074"/>
                  </a:lnTo>
                  <a:lnTo>
                    <a:pt x="6151" y="9130"/>
                  </a:lnTo>
                  <a:lnTo>
                    <a:pt x="5489" y="9268"/>
                  </a:lnTo>
                  <a:lnTo>
                    <a:pt x="4882" y="9433"/>
                  </a:lnTo>
                  <a:lnTo>
                    <a:pt x="4275" y="9654"/>
                  </a:lnTo>
                  <a:lnTo>
                    <a:pt x="3696" y="9957"/>
                  </a:lnTo>
                  <a:lnTo>
                    <a:pt x="3145" y="10288"/>
                  </a:lnTo>
                  <a:lnTo>
                    <a:pt x="2648" y="10674"/>
                  </a:lnTo>
                  <a:lnTo>
                    <a:pt x="2152" y="11088"/>
                  </a:lnTo>
                  <a:lnTo>
                    <a:pt x="1738" y="11557"/>
                  </a:lnTo>
                  <a:lnTo>
                    <a:pt x="1324" y="12053"/>
                  </a:lnTo>
                  <a:lnTo>
                    <a:pt x="966" y="12577"/>
                  </a:lnTo>
                  <a:lnTo>
                    <a:pt x="690" y="13157"/>
                  </a:lnTo>
                  <a:lnTo>
                    <a:pt x="414" y="13763"/>
                  </a:lnTo>
                  <a:lnTo>
                    <a:pt x="221" y="14398"/>
                  </a:lnTo>
                  <a:lnTo>
                    <a:pt x="83" y="15032"/>
                  </a:lnTo>
                  <a:lnTo>
                    <a:pt x="0" y="15722"/>
                  </a:lnTo>
                  <a:lnTo>
                    <a:pt x="0" y="16080"/>
                  </a:lnTo>
                  <a:lnTo>
                    <a:pt x="0" y="16466"/>
                  </a:lnTo>
                  <a:lnTo>
                    <a:pt x="28" y="16825"/>
                  </a:lnTo>
                  <a:lnTo>
                    <a:pt x="55" y="17156"/>
                  </a:lnTo>
                  <a:lnTo>
                    <a:pt x="111" y="17515"/>
                  </a:lnTo>
                  <a:lnTo>
                    <a:pt x="193" y="17873"/>
                  </a:lnTo>
                  <a:lnTo>
                    <a:pt x="276" y="18204"/>
                  </a:lnTo>
                  <a:lnTo>
                    <a:pt x="386" y="18535"/>
                  </a:lnTo>
                  <a:lnTo>
                    <a:pt x="497" y="18866"/>
                  </a:lnTo>
                  <a:lnTo>
                    <a:pt x="635" y="19170"/>
                  </a:lnTo>
                  <a:lnTo>
                    <a:pt x="800" y="19501"/>
                  </a:lnTo>
                  <a:lnTo>
                    <a:pt x="966" y="19804"/>
                  </a:lnTo>
                  <a:lnTo>
                    <a:pt x="1324" y="20383"/>
                  </a:lnTo>
                  <a:lnTo>
                    <a:pt x="1765" y="20907"/>
                  </a:lnTo>
                  <a:lnTo>
                    <a:pt x="2234" y="21404"/>
                  </a:lnTo>
                  <a:lnTo>
                    <a:pt x="2758" y="21845"/>
                  </a:lnTo>
                  <a:lnTo>
                    <a:pt x="3034" y="22066"/>
                  </a:lnTo>
                  <a:lnTo>
                    <a:pt x="3310" y="22259"/>
                  </a:lnTo>
                  <a:lnTo>
                    <a:pt x="3613" y="22424"/>
                  </a:lnTo>
                  <a:lnTo>
                    <a:pt x="3917" y="22590"/>
                  </a:lnTo>
                  <a:lnTo>
                    <a:pt x="4220" y="22755"/>
                  </a:lnTo>
                  <a:lnTo>
                    <a:pt x="4551" y="22866"/>
                  </a:lnTo>
                  <a:lnTo>
                    <a:pt x="4882" y="23003"/>
                  </a:lnTo>
                  <a:lnTo>
                    <a:pt x="5213" y="23114"/>
                  </a:lnTo>
                  <a:lnTo>
                    <a:pt x="5572" y="23197"/>
                  </a:lnTo>
                  <a:lnTo>
                    <a:pt x="5930" y="23252"/>
                  </a:lnTo>
                  <a:lnTo>
                    <a:pt x="6289" y="23307"/>
                  </a:lnTo>
                  <a:lnTo>
                    <a:pt x="6648" y="23334"/>
                  </a:lnTo>
                  <a:lnTo>
                    <a:pt x="7144" y="23362"/>
                  </a:lnTo>
                  <a:lnTo>
                    <a:pt x="7696" y="23334"/>
                  </a:lnTo>
                  <a:lnTo>
                    <a:pt x="8220" y="23279"/>
                  </a:lnTo>
                  <a:lnTo>
                    <a:pt x="8744" y="23169"/>
                  </a:lnTo>
                  <a:lnTo>
                    <a:pt x="9240" y="23031"/>
                  </a:lnTo>
                  <a:lnTo>
                    <a:pt x="9737" y="22866"/>
                  </a:lnTo>
                  <a:lnTo>
                    <a:pt x="10206" y="22672"/>
                  </a:lnTo>
                  <a:lnTo>
                    <a:pt x="10674" y="22424"/>
                  </a:lnTo>
                  <a:lnTo>
                    <a:pt x="11116" y="22148"/>
                  </a:lnTo>
                  <a:lnTo>
                    <a:pt x="11833" y="22700"/>
                  </a:lnTo>
                  <a:lnTo>
                    <a:pt x="12219" y="22921"/>
                  </a:lnTo>
                  <a:lnTo>
                    <a:pt x="12605" y="23169"/>
                  </a:lnTo>
                  <a:lnTo>
                    <a:pt x="12991" y="23390"/>
                  </a:lnTo>
                  <a:lnTo>
                    <a:pt x="13405" y="23583"/>
                  </a:lnTo>
                  <a:lnTo>
                    <a:pt x="13819" y="23776"/>
                  </a:lnTo>
                  <a:lnTo>
                    <a:pt x="14260" y="23941"/>
                  </a:lnTo>
                  <a:lnTo>
                    <a:pt x="14674" y="24107"/>
                  </a:lnTo>
                  <a:lnTo>
                    <a:pt x="15115" y="24245"/>
                  </a:lnTo>
                  <a:lnTo>
                    <a:pt x="15557" y="24383"/>
                  </a:lnTo>
                  <a:lnTo>
                    <a:pt x="16025" y="24493"/>
                  </a:lnTo>
                  <a:lnTo>
                    <a:pt x="16494" y="24603"/>
                  </a:lnTo>
                  <a:lnTo>
                    <a:pt x="16963" y="24658"/>
                  </a:lnTo>
                  <a:lnTo>
                    <a:pt x="17432" y="24741"/>
                  </a:lnTo>
                  <a:lnTo>
                    <a:pt x="17901" y="24769"/>
                  </a:lnTo>
                  <a:lnTo>
                    <a:pt x="18784" y="24796"/>
                  </a:lnTo>
                  <a:lnTo>
                    <a:pt x="19335" y="24796"/>
                  </a:lnTo>
                  <a:lnTo>
                    <a:pt x="19914" y="24741"/>
                  </a:lnTo>
                  <a:lnTo>
                    <a:pt x="20466" y="24686"/>
                  </a:lnTo>
                  <a:lnTo>
                    <a:pt x="21018" y="24603"/>
                  </a:lnTo>
                  <a:lnTo>
                    <a:pt x="21542" y="24493"/>
                  </a:lnTo>
                  <a:lnTo>
                    <a:pt x="22093" y="24355"/>
                  </a:lnTo>
                  <a:lnTo>
                    <a:pt x="22618" y="24189"/>
                  </a:lnTo>
                  <a:lnTo>
                    <a:pt x="23114" y="23996"/>
                  </a:lnTo>
                  <a:lnTo>
                    <a:pt x="23638" y="23803"/>
                  </a:lnTo>
                  <a:lnTo>
                    <a:pt x="24135" y="23583"/>
                  </a:lnTo>
                  <a:lnTo>
                    <a:pt x="24603" y="23334"/>
                  </a:lnTo>
                  <a:lnTo>
                    <a:pt x="25072" y="23059"/>
                  </a:lnTo>
                  <a:lnTo>
                    <a:pt x="25541" y="22783"/>
                  </a:lnTo>
                  <a:lnTo>
                    <a:pt x="25983" y="22479"/>
                  </a:lnTo>
                  <a:lnTo>
                    <a:pt x="26424" y="22148"/>
                  </a:lnTo>
                  <a:lnTo>
                    <a:pt x="26838" y="21817"/>
                  </a:lnTo>
                  <a:lnTo>
                    <a:pt x="27306" y="22176"/>
                  </a:lnTo>
                  <a:lnTo>
                    <a:pt x="27831" y="22507"/>
                  </a:lnTo>
                  <a:lnTo>
                    <a:pt x="28355" y="22810"/>
                  </a:lnTo>
                  <a:lnTo>
                    <a:pt x="28934" y="23059"/>
                  </a:lnTo>
                  <a:lnTo>
                    <a:pt x="29513" y="23252"/>
                  </a:lnTo>
                  <a:lnTo>
                    <a:pt x="30120" y="23417"/>
                  </a:lnTo>
                  <a:lnTo>
                    <a:pt x="30754" y="23555"/>
                  </a:lnTo>
                  <a:lnTo>
                    <a:pt x="31389" y="23610"/>
                  </a:lnTo>
                  <a:lnTo>
                    <a:pt x="31940" y="23638"/>
                  </a:lnTo>
                  <a:lnTo>
                    <a:pt x="32354" y="23610"/>
                  </a:lnTo>
                  <a:lnTo>
                    <a:pt x="32740" y="23583"/>
                  </a:lnTo>
                  <a:lnTo>
                    <a:pt x="33126" y="23555"/>
                  </a:lnTo>
                  <a:lnTo>
                    <a:pt x="33512" y="23472"/>
                  </a:lnTo>
                  <a:lnTo>
                    <a:pt x="33871" y="23390"/>
                  </a:lnTo>
                  <a:lnTo>
                    <a:pt x="34230" y="23307"/>
                  </a:lnTo>
                  <a:lnTo>
                    <a:pt x="34616" y="23197"/>
                  </a:lnTo>
                  <a:lnTo>
                    <a:pt x="34947" y="23059"/>
                  </a:lnTo>
                  <a:lnTo>
                    <a:pt x="35305" y="22893"/>
                  </a:lnTo>
                  <a:lnTo>
                    <a:pt x="35636" y="22728"/>
                  </a:lnTo>
                  <a:lnTo>
                    <a:pt x="35967" y="22562"/>
                  </a:lnTo>
                  <a:lnTo>
                    <a:pt x="36298" y="22369"/>
                  </a:lnTo>
                  <a:lnTo>
                    <a:pt x="36602" y="22148"/>
                  </a:lnTo>
                  <a:lnTo>
                    <a:pt x="36905" y="21928"/>
                  </a:lnTo>
                  <a:lnTo>
                    <a:pt x="37181" y="21707"/>
                  </a:lnTo>
                  <a:lnTo>
                    <a:pt x="37484" y="21459"/>
                  </a:lnTo>
                  <a:lnTo>
                    <a:pt x="37732" y="21183"/>
                  </a:lnTo>
                  <a:lnTo>
                    <a:pt x="37981" y="20935"/>
                  </a:lnTo>
                  <a:lnTo>
                    <a:pt x="38229" y="20631"/>
                  </a:lnTo>
                  <a:lnTo>
                    <a:pt x="38477" y="20356"/>
                  </a:lnTo>
                  <a:lnTo>
                    <a:pt x="38670" y="20025"/>
                  </a:lnTo>
                  <a:lnTo>
                    <a:pt x="38891" y="19721"/>
                  </a:lnTo>
                  <a:lnTo>
                    <a:pt x="39084" y="19390"/>
                  </a:lnTo>
                  <a:lnTo>
                    <a:pt x="39249" y="19059"/>
                  </a:lnTo>
                  <a:lnTo>
                    <a:pt x="39415" y="18701"/>
                  </a:lnTo>
                  <a:lnTo>
                    <a:pt x="39553" y="18370"/>
                  </a:lnTo>
                  <a:lnTo>
                    <a:pt x="39663" y="17983"/>
                  </a:lnTo>
                  <a:lnTo>
                    <a:pt x="39774" y="17625"/>
                  </a:lnTo>
                  <a:lnTo>
                    <a:pt x="39884" y="17239"/>
                  </a:lnTo>
                  <a:lnTo>
                    <a:pt x="39939" y="16853"/>
                  </a:lnTo>
                  <a:lnTo>
                    <a:pt x="39994" y="16466"/>
                  </a:lnTo>
                  <a:lnTo>
                    <a:pt x="40049" y="16080"/>
                  </a:lnTo>
                  <a:lnTo>
                    <a:pt x="40049" y="15639"/>
                  </a:lnTo>
                  <a:lnTo>
                    <a:pt x="40049" y="15225"/>
                  </a:lnTo>
                  <a:lnTo>
                    <a:pt x="40022" y="14839"/>
                  </a:lnTo>
                  <a:lnTo>
                    <a:pt x="39994" y="14425"/>
                  </a:lnTo>
                  <a:lnTo>
                    <a:pt x="39911" y="14039"/>
                  </a:lnTo>
                  <a:lnTo>
                    <a:pt x="39829" y="13626"/>
                  </a:lnTo>
                  <a:lnTo>
                    <a:pt x="39746" y="13239"/>
                  </a:lnTo>
                  <a:lnTo>
                    <a:pt x="39608" y="12881"/>
                  </a:lnTo>
                  <a:lnTo>
                    <a:pt x="39470" y="12495"/>
                  </a:lnTo>
                  <a:lnTo>
                    <a:pt x="39332" y="12136"/>
                  </a:lnTo>
                  <a:lnTo>
                    <a:pt x="39167" y="11778"/>
                  </a:lnTo>
                  <a:lnTo>
                    <a:pt x="38974" y="11447"/>
                  </a:lnTo>
                  <a:lnTo>
                    <a:pt x="38753" y="11116"/>
                  </a:lnTo>
                  <a:lnTo>
                    <a:pt x="38532" y="10785"/>
                  </a:lnTo>
                  <a:lnTo>
                    <a:pt x="38312" y="10481"/>
                  </a:lnTo>
                  <a:lnTo>
                    <a:pt x="38063" y="10178"/>
                  </a:lnTo>
                  <a:lnTo>
                    <a:pt x="37788" y="9902"/>
                  </a:lnTo>
                  <a:lnTo>
                    <a:pt x="37512" y="9626"/>
                  </a:lnTo>
                  <a:lnTo>
                    <a:pt x="37236" y="9350"/>
                  </a:lnTo>
                  <a:lnTo>
                    <a:pt x="36933" y="9102"/>
                  </a:lnTo>
                  <a:lnTo>
                    <a:pt x="36629" y="8881"/>
                  </a:lnTo>
                  <a:lnTo>
                    <a:pt x="36298" y="8661"/>
                  </a:lnTo>
                  <a:lnTo>
                    <a:pt x="35967" y="8468"/>
                  </a:lnTo>
                  <a:lnTo>
                    <a:pt x="35609" y="8275"/>
                  </a:lnTo>
                  <a:lnTo>
                    <a:pt x="35250" y="8109"/>
                  </a:lnTo>
                  <a:lnTo>
                    <a:pt x="34892" y="7944"/>
                  </a:lnTo>
                  <a:lnTo>
                    <a:pt x="34505" y="7806"/>
                  </a:lnTo>
                  <a:lnTo>
                    <a:pt x="34119" y="7695"/>
                  </a:lnTo>
                  <a:lnTo>
                    <a:pt x="33733" y="7585"/>
                  </a:lnTo>
                  <a:lnTo>
                    <a:pt x="33319" y="7502"/>
                  </a:lnTo>
                  <a:lnTo>
                    <a:pt x="32906" y="7447"/>
                  </a:lnTo>
                  <a:lnTo>
                    <a:pt x="32492" y="7420"/>
                  </a:lnTo>
                  <a:lnTo>
                    <a:pt x="31940" y="7392"/>
                  </a:lnTo>
                  <a:lnTo>
                    <a:pt x="31499" y="7420"/>
                  </a:lnTo>
                  <a:lnTo>
                    <a:pt x="31058" y="7447"/>
                  </a:lnTo>
                  <a:lnTo>
                    <a:pt x="30616" y="7502"/>
                  </a:lnTo>
                  <a:lnTo>
                    <a:pt x="30175" y="7585"/>
                  </a:lnTo>
                  <a:lnTo>
                    <a:pt x="29816" y="6813"/>
                  </a:lnTo>
                  <a:lnTo>
                    <a:pt x="29430" y="6068"/>
                  </a:lnTo>
                  <a:lnTo>
                    <a:pt x="28961" y="5378"/>
                  </a:lnTo>
                  <a:lnTo>
                    <a:pt x="28465" y="4689"/>
                  </a:lnTo>
                  <a:lnTo>
                    <a:pt x="27913" y="4055"/>
                  </a:lnTo>
                  <a:lnTo>
                    <a:pt x="27334" y="3448"/>
                  </a:lnTo>
                  <a:lnTo>
                    <a:pt x="26700" y="2896"/>
                  </a:lnTo>
                  <a:lnTo>
                    <a:pt x="26038" y="2372"/>
                  </a:lnTo>
                  <a:lnTo>
                    <a:pt x="25348" y="1903"/>
                  </a:lnTo>
                  <a:lnTo>
                    <a:pt x="24603" y="1462"/>
                  </a:lnTo>
                  <a:lnTo>
                    <a:pt x="23859" y="1076"/>
                  </a:lnTo>
                  <a:lnTo>
                    <a:pt x="23059" y="772"/>
                  </a:lnTo>
                  <a:lnTo>
                    <a:pt x="22231" y="496"/>
                  </a:lnTo>
                  <a:lnTo>
                    <a:pt x="21376" y="276"/>
                  </a:lnTo>
                  <a:lnTo>
                    <a:pt x="20494" y="110"/>
                  </a:lnTo>
                  <a:lnTo>
                    <a:pt x="19611" y="28"/>
                  </a:lnTo>
                  <a:lnTo>
                    <a:pt x="18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5944150" y="3969375"/>
              <a:ext cx="738525" cy="1124000"/>
            </a:xfrm>
            <a:custGeom>
              <a:rect b="b" l="l" r="r" t="t"/>
              <a:pathLst>
                <a:path extrusionOk="0" h="44960" w="29541">
                  <a:moveTo>
                    <a:pt x="28327" y="1"/>
                  </a:moveTo>
                  <a:lnTo>
                    <a:pt x="28107" y="56"/>
                  </a:lnTo>
                  <a:lnTo>
                    <a:pt x="27472" y="194"/>
                  </a:lnTo>
                  <a:lnTo>
                    <a:pt x="26534" y="442"/>
                  </a:lnTo>
                  <a:lnTo>
                    <a:pt x="25928" y="607"/>
                  </a:lnTo>
                  <a:lnTo>
                    <a:pt x="25293" y="800"/>
                  </a:lnTo>
                  <a:lnTo>
                    <a:pt x="24576" y="1049"/>
                  </a:lnTo>
                  <a:lnTo>
                    <a:pt x="23831" y="1324"/>
                  </a:lnTo>
                  <a:lnTo>
                    <a:pt x="23031" y="1628"/>
                  </a:lnTo>
                  <a:lnTo>
                    <a:pt x="22204" y="1986"/>
                  </a:lnTo>
                  <a:lnTo>
                    <a:pt x="21349" y="2373"/>
                  </a:lnTo>
                  <a:lnTo>
                    <a:pt x="20466" y="2786"/>
                  </a:lnTo>
                  <a:lnTo>
                    <a:pt x="19584" y="3255"/>
                  </a:lnTo>
                  <a:lnTo>
                    <a:pt x="18673" y="3752"/>
                  </a:lnTo>
                  <a:lnTo>
                    <a:pt x="17763" y="4303"/>
                  </a:lnTo>
                  <a:lnTo>
                    <a:pt x="16825" y="4883"/>
                  </a:lnTo>
                  <a:lnTo>
                    <a:pt x="15915" y="5517"/>
                  </a:lnTo>
                  <a:lnTo>
                    <a:pt x="15005" y="6179"/>
                  </a:lnTo>
                  <a:lnTo>
                    <a:pt x="14095" y="6896"/>
                  </a:lnTo>
                  <a:lnTo>
                    <a:pt x="13185" y="7641"/>
                  </a:lnTo>
                  <a:lnTo>
                    <a:pt x="12302" y="8413"/>
                  </a:lnTo>
                  <a:lnTo>
                    <a:pt x="11447" y="9213"/>
                  </a:lnTo>
                  <a:lnTo>
                    <a:pt x="10592" y="10068"/>
                  </a:lnTo>
                  <a:lnTo>
                    <a:pt x="9764" y="10951"/>
                  </a:lnTo>
                  <a:lnTo>
                    <a:pt x="8965" y="11861"/>
                  </a:lnTo>
                  <a:lnTo>
                    <a:pt x="8192" y="12799"/>
                  </a:lnTo>
                  <a:lnTo>
                    <a:pt x="7475" y="13792"/>
                  </a:lnTo>
                  <a:lnTo>
                    <a:pt x="6758" y="14785"/>
                  </a:lnTo>
                  <a:lnTo>
                    <a:pt x="6068" y="15805"/>
                  </a:lnTo>
                  <a:lnTo>
                    <a:pt x="5407" y="16853"/>
                  </a:lnTo>
                  <a:lnTo>
                    <a:pt x="4800" y="17929"/>
                  </a:lnTo>
                  <a:lnTo>
                    <a:pt x="4220" y="19005"/>
                  </a:lnTo>
                  <a:lnTo>
                    <a:pt x="3669" y="20108"/>
                  </a:lnTo>
                  <a:lnTo>
                    <a:pt x="3145" y="21211"/>
                  </a:lnTo>
                  <a:lnTo>
                    <a:pt x="2676" y="22342"/>
                  </a:lnTo>
                  <a:lnTo>
                    <a:pt x="2235" y="23473"/>
                  </a:lnTo>
                  <a:lnTo>
                    <a:pt x="1848" y="24604"/>
                  </a:lnTo>
                  <a:lnTo>
                    <a:pt x="1490" y="25735"/>
                  </a:lnTo>
                  <a:lnTo>
                    <a:pt x="1186" y="26893"/>
                  </a:lnTo>
                  <a:lnTo>
                    <a:pt x="911" y="28024"/>
                  </a:lnTo>
                  <a:lnTo>
                    <a:pt x="662" y="29182"/>
                  </a:lnTo>
                  <a:lnTo>
                    <a:pt x="469" y="30313"/>
                  </a:lnTo>
                  <a:lnTo>
                    <a:pt x="304" y="31417"/>
                  </a:lnTo>
                  <a:lnTo>
                    <a:pt x="194" y="32547"/>
                  </a:lnTo>
                  <a:lnTo>
                    <a:pt x="83" y="33623"/>
                  </a:lnTo>
                  <a:lnTo>
                    <a:pt x="28" y="34699"/>
                  </a:lnTo>
                  <a:lnTo>
                    <a:pt x="0" y="35719"/>
                  </a:lnTo>
                  <a:lnTo>
                    <a:pt x="28" y="36740"/>
                  </a:lnTo>
                  <a:lnTo>
                    <a:pt x="56" y="37705"/>
                  </a:lnTo>
                  <a:lnTo>
                    <a:pt x="111" y="38643"/>
                  </a:lnTo>
                  <a:lnTo>
                    <a:pt x="166" y="39553"/>
                  </a:lnTo>
                  <a:lnTo>
                    <a:pt x="276" y="40381"/>
                  </a:lnTo>
                  <a:lnTo>
                    <a:pt x="387" y="41181"/>
                  </a:lnTo>
                  <a:lnTo>
                    <a:pt x="497" y="41925"/>
                  </a:lnTo>
                  <a:lnTo>
                    <a:pt x="607" y="42587"/>
                  </a:lnTo>
                  <a:lnTo>
                    <a:pt x="718" y="43166"/>
                  </a:lnTo>
                  <a:lnTo>
                    <a:pt x="966" y="44132"/>
                  </a:lnTo>
                  <a:lnTo>
                    <a:pt x="1131" y="44766"/>
                  </a:lnTo>
                  <a:lnTo>
                    <a:pt x="1186" y="44959"/>
                  </a:lnTo>
                  <a:lnTo>
                    <a:pt x="1407" y="44932"/>
                  </a:lnTo>
                  <a:lnTo>
                    <a:pt x="2042" y="44794"/>
                  </a:lnTo>
                  <a:lnTo>
                    <a:pt x="3007" y="44546"/>
                  </a:lnTo>
                  <a:lnTo>
                    <a:pt x="3586" y="44380"/>
                  </a:lnTo>
                  <a:lnTo>
                    <a:pt x="4220" y="44159"/>
                  </a:lnTo>
                  <a:lnTo>
                    <a:pt x="4938" y="43939"/>
                  </a:lnTo>
                  <a:lnTo>
                    <a:pt x="5682" y="43663"/>
                  </a:lnTo>
                  <a:lnTo>
                    <a:pt x="6455" y="43332"/>
                  </a:lnTo>
                  <a:lnTo>
                    <a:pt x="7282" y="43001"/>
                  </a:lnTo>
                  <a:lnTo>
                    <a:pt x="8137" y="42615"/>
                  </a:lnTo>
                  <a:lnTo>
                    <a:pt x="9020" y="42174"/>
                  </a:lnTo>
                  <a:lnTo>
                    <a:pt x="9930" y="41705"/>
                  </a:lnTo>
                  <a:lnTo>
                    <a:pt x="10840" y="41208"/>
                  </a:lnTo>
                  <a:lnTo>
                    <a:pt x="11750" y="40656"/>
                  </a:lnTo>
                  <a:lnTo>
                    <a:pt x="12661" y="40077"/>
                  </a:lnTo>
                  <a:lnTo>
                    <a:pt x="13598" y="39443"/>
                  </a:lnTo>
                  <a:lnTo>
                    <a:pt x="14509" y="38781"/>
                  </a:lnTo>
                  <a:lnTo>
                    <a:pt x="15419" y="38064"/>
                  </a:lnTo>
                  <a:lnTo>
                    <a:pt x="16301" y="37347"/>
                  </a:lnTo>
                  <a:lnTo>
                    <a:pt x="17184" y="36547"/>
                  </a:lnTo>
                  <a:lnTo>
                    <a:pt x="18067" y="35747"/>
                  </a:lnTo>
                  <a:lnTo>
                    <a:pt x="18922" y="34892"/>
                  </a:lnTo>
                  <a:lnTo>
                    <a:pt x="19722" y="34009"/>
                  </a:lnTo>
                  <a:lnTo>
                    <a:pt x="20521" y="33099"/>
                  </a:lnTo>
                  <a:lnTo>
                    <a:pt x="21294" y="32161"/>
                  </a:lnTo>
                  <a:lnTo>
                    <a:pt x="22038" y="31196"/>
                  </a:lnTo>
                  <a:lnTo>
                    <a:pt x="22756" y="30203"/>
                  </a:lnTo>
                  <a:lnTo>
                    <a:pt x="23445" y="29182"/>
                  </a:lnTo>
                  <a:lnTo>
                    <a:pt x="24107" y="28134"/>
                  </a:lnTo>
                  <a:lnTo>
                    <a:pt x="24742" y="27059"/>
                  </a:lnTo>
                  <a:lnTo>
                    <a:pt x="25321" y="25983"/>
                  </a:lnTo>
                  <a:lnTo>
                    <a:pt x="25872" y="24907"/>
                  </a:lnTo>
                  <a:lnTo>
                    <a:pt x="26369" y="23776"/>
                  </a:lnTo>
                  <a:lnTo>
                    <a:pt x="26865" y="22673"/>
                  </a:lnTo>
                  <a:lnTo>
                    <a:pt x="27307" y="21542"/>
                  </a:lnTo>
                  <a:lnTo>
                    <a:pt x="27693" y="20384"/>
                  </a:lnTo>
                  <a:lnTo>
                    <a:pt x="28051" y="19253"/>
                  </a:lnTo>
                  <a:lnTo>
                    <a:pt x="28382" y="18094"/>
                  </a:lnTo>
                  <a:lnTo>
                    <a:pt x="28658" y="16964"/>
                  </a:lnTo>
                  <a:lnTo>
                    <a:pt x="28879" y="15833"/>
                  </a:lnTo>
                  <a:lnTo>
                    <a:pt x="29072" y="14702"/>
                  </a:lnTo>
                  <a:lnTo>
                    <a:pt x="29237" y="13571"/>
                  </a:lnTo>
                  <a:lnTo>
                    <a:pt x="29375" y="12468"/>
                  </a:lnTo>
                  <a:lnTo>
                    <a:pt x="29458" y="11364"/>
                  </a:lnTo>
                  <a:lnTo>
                    <a:pt x="29513" y="10316"/>
                  </a:lnTo>
                  <a:lnTo>
                    <a:pt x="29541" y="9268"/>
                  </a:lnTo>
                  <a:lnTo>
                    <a:pt x="29541" y="8248"/>
                  </a:lnTo>
                  <a:lnTo>
                    <a:pt x="29486" y="7282"/>
                  </a:lnTo>
                  <a:lnTo>
                    <a:pt x="29430" y="6344"/>
                  </a:lnTo>
                  <a:lnTo>
                    <a:pt x="29375" y="5434"/>
                  </a:lnTo>
                  <a:lnTo>
                    <a:pt x="29265" y="4607"/>
                  </a:lnTo>
                  <a:lnTo>
                    <a:pt x="29155" y="3807"/>
                  </a:lnTo>
                  <a:lnTo>
                    <a:pt x="29044" y="3062"/>
                  </a:lnTo>
                  <a:lnTo>
                    <a:pt x="28934" y="2400"/>
                  </a:lnTo>
                  <a:lnTo>
                    <a:pt x="28796" y="1821"/>
                  </a:lnTo>
                  <a:lnTo>
                    <a:pt x="28575" y="856"/>
                  </a:lnTo>
                  <a:lnTo>
                    <a:pt x="28410" y="221"/>
                  </a:lnTo>
                  <a:lnTo>
                    <a:pt x="283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5996550" y="4019725"/>
              <a:ext cx="620625" cy="1026075"/>
            </a:xfrm>
            <a:custGeom>
              <a:rect b="b" l="l" r="r" t="t"/>
              <a:pathLst>
                <a:path extrusionOk="0" h="41043" w="24825">
                  <a:moveTo>
                    <a:pt x="24245" y="0"/>
                  </a:moveTo>
                  <a:lnTo>
                    <a:pt x="24135" y="28"/>
                  </a:lnTo>
                  <a:lnTo>
                    <a:pt x="24052" y="55"/>
                  </a:lnTo>
                  <a:lnTo>
                    <a:pt x="23997" y="138"/>
                  </a:lnTo>
                  <a:lnTo>
                    <a:pt x="23914" y="221"/>
                  </a:lnTo>
                  <a:lnTo>
                    <a:pt x="11833" y="20521"/>
                  </a:lnTo>
                  <a:lnTo>
                    <a:pt x="11833" y="20521"/>
                  </a:lnTo>
                  <a:lnTo>
                    <a:pt x="14012" y="7089"/>
                  </a:lnTo>
                  <a:lnTo>
                    <a:pt x="14012" y="6978"/>
                  </a:lnTo>
                  <a:lnTo>
                    <a:pt x="13985" y="6896"/>
                  </a:lnTo>
                  <a:lnTo>
                    <a:pt x="13957" y="6785"/>
                  </a:lnTo>
                  <a:lnTo>
                    <a:pt x="13902" y="6702"/>
                  </a:lnTo>
                  <a:lnTo>
                    <a:pt x="13764" y="6592"/>
                  </a:lnTo>
                  <a:lnTo>
                    <a:pt x="13599" y="6509"/>
                  </a:lnTo>
                  <a:lnTo>
                    <a:pt x="13433" y="6482"/>
                  </a:lnTo>
                  <a:lnTo>
                    <a:pt x="13350" y="6509"/>
                  </a:lnTo>
                  <a:lnTo>
                    <a:pt x="13268" y="6537"/>
                  </a:lnTo>
                  <a:lnTo>
                    <a:pt x="13185" y="6592"/>
                  </a:lnTo>
                  <a:lnTo>
                    <a:pt x="13130" y="6647"/>
                  </a:lnTo>
                  <a:lnTo>
                    <a:pt x="13102" y="6730"/>
                  </a:lnTo>
                  <a:lnTo>
                    <a:pt x="13047" y="6840"/>
                  </a:lnTo>
                  <a:lnTo>
                    <a:pt x="10482" y="22783"/>
                  </a:lnTo>
                  <a:lnTo>
                    <a:pt x="3283" y="34919"/>
                  </a:lnTo>
                  <a:lnTo>
                    <a:pt x="3862" y="20521"/>
                  </a:lnTo>
                  <a:lnTo>
                    <a:pt x="3862" y="20411"/>
                  </a:lnTo>
                  <a:lnTo>
                    <a:pt x="3835" y="20300"/>
                  </a:lnTo>
                  <a:lnTo>
                    <a:pt x="3779" y="20218"/>
                  </a:lnTo>
                  <a:lnTo>
                    <a:pt x="3724" y="20163"/>
                  </a:lnTo>
                  <a:lnTo>
                    <a:pt x="3669" y="20107"/>
                  </a:lnTo>
                  <a:lnTo>
                    <a:pt x="3586" y="20080"/>
                  </a:lnTo>
                  <a:lnTo>
                    <a:pt x="3393" y="20052"/>
                  </a:lnTo>
                  <a:lnTo>
                    <a:pt x="3228" y="20080"/>
                  </a:lnTo>
                  <a:lnTo>
                    <a:pt x="3145" y="20107"/>
                  </a:lnTo>
                  <a:lnTo>
                    <a:pt x="3062" y="20163"/>
                  </a:lnTo>
                  <a:lnTo>
                    <a:pt x="3007" y="20218"/>
                  </a:lnTo>
                  <a:lnTo>
                    <a:pt x="2952" y="20300"/>
                  </a:lnTo>
                  <a:lnTo>
                    <a:pt x="2924" y="20411"/>
                  </a:lnTo>
                  <a:lnTo>
                    <a:pt x="2897" y="20521"/>
                  </a:lnTo>
                  <a:lnTo>
                    <a:pt x="2235" y="36684"/>
                  </a:lnTo>
                  <a:lnTo>
                    <a:pt x="56" y="40297"/>
                  </a:lnTo>
                  <a:lnTo>
                    <a:pt x="28" y="40408"/>
                  </a:lnTo>
                  <a:lnTo>
                    <a:pt x="1" y="40518"/>
                  </a:lnTo>
                  <a:lnTo>
                    <a:pt x="1" y="40601"/>
                  </a:lnTo>
                  <a:lnTo>
                    <a:pt x="1" y="40684"/>
                  </a:lnTo>
                  <a:lnTo>
                    <a:pt x="56" y="40766"/>
                  </a:lnTo>
                  <a:lnTo>
                    <a:pt x="111" y="40849"/>
                  </a:lnTo>
                  <a:lnTo>
                    <a:pt x="249" y="40959"/>
                  </a:lnTo>
                  <a:lnTo>
                    <a:pt x="414" y="41015"/>
                  </a:lnTo>
                  <a:lnTo>
                    <a:pt x="497" y="41042"/>
                  </a:lnTo>
                  <a:lnTo>
                    <a:pt x="580" y="41042"/>
                  </a:lnTo>
                  <a:lnTo>
                    <a:pt x="690" y="41015"/>
                  </a:lnTo>
                  <a:lnTo>
                    <a:pt x="773" y="40959"/>
                  </a:lnTo>
                  <a:lnTo>
                    <a:pt x="828" y="40904"/>
                  </a:lnTo>
                  <a:lnTo>
                    <a:pt x="911" y="40794"/>
                  </a:lnTo>
                  <a:lnTo>
                    <a:pt x="3062" y="37181"/>
                  </a:lnTo>
                  <a:lnTo>
                    <a:pt x="17267" y="29099"/>
                  </a:lnTo>
                  <a:lnTo>
                    <a:pt x="17350" y="29016"/>
                  </a:lnTo>
                  <a:lnTo>
                    <a:pt x="17433" y="28961"/>
                  </a:lnTo>
                  <a:lnTo>
                    <a:pt x="17488" y="28878"/>
                  </a:lnTo>
                  <a:lnTo>
                    <a:pt x="17488" y="28768"/>
                  </a:lnTo>
                  <a:lnTo>
                    <a:pt x="17515" y="28685"/>
                  </a:lnTo>
                  <a:lnTo>
                    <a:pt x="17488" y="28603"/>
                  </a:lnTo>
                  <a:lnTo>
                    <a:pt x="17433" y="28437"/>
                  </a:lnTo>
                  <a:lnTo>
                    <a:pt x="17322" y="28299"/>
                  </a:lnTo>
                  <a:lnTo>
                    <a:pt x="17239" y="28244"/>
                  </a:lnTo>
                  <a:lnTo>
                    <a:pt x="17157" y="28189"/>
                  </a:lnTo>
                  <a:lnTo>
                    <a:pt x="16881" y="28189"/>
                  </a:lnTo>
                  <a:lnTo>
                    <a:pt x="16771" y="28244"/>
                  </a:lnTo>
                  <a:lnTo>
                    <a:pt x="4083" y="35471"/>
                  </a:lnTo>
                  <a:lnTo>
                    <a:pt x="11309" y="23307"/>
                  </a:lnTo>
                  <a:lnTo>
                    <a:pt x="24576" y="14205"/>
                  </a:lnTo>
                  <a:lnTo>
                    <a:pt x="24687" y="14122"/>
                  </a:lnTo>
                  <a:lnTo>
                    <a:pt x="24742" y="14039"/>
                  </a:lnTo>
                  <a:lnTo>
                    <a:pt x="24769" y="13957"/>
                  </a:lnTo>
                  <a:lnTo>
                    <a:pt x="24797" y="13874"/>
                  </a:lnTo>
                  <a:lnTo>
                    <a:pt x="24797" y="13763"/>
                  </a:lnTo>
                  <a:lnTo>
                    <a:pt x="24797" y="13681"/>
                  </a:lnTo>
                  <a:lnTo>
                    <a:pt x="24742" y="13515"/>
                  </a:lnTo>
                  <a:lnTo>
                    <a:pt x="24604" y="13377"/>
                  </a:lnTo>
                  <a:lnTo>
                    <a:pt x="24549" y="13322"/>
                  </a:lnTo>
                  <a:lnTo>
                    <a:pt x="24466" y="13295"/>
                  </a:lnTo>
                  <a:lnTo>
                    <a:pt x="24383" y="13267"/>
                  </a:lnTo>
                  <a:lnTo>
                    <a:pt x="24300" y="13267"/>
                  </a:lnTo>
                  <a:lnTo>
                    <a:pt x="24190" y="13295"/>
                  </a:lnTo>
                  <a:lnTo>
                    <a:pt x="24107" y="13350"/>
                  </a:lnTo>
                  <a:lnTo>
                    <a:pt x="12495" y="21321"/>
                  </a:lnTo>
                  <a:lnTo>
                    <a:pt x="24769" y="717"/>
                  </a:lnTo>
                  <a:lnTo>
                    <a:pt x="24825" y="607"/>
                  </a:lnTo>
                  <a:lnTo>
                    <a:pt x="24825" y="524"/>
                  </a:lnTo>
                  <a:lnTo>
                    <a:pt x="24825" y="414"/>
                  </a:lnTo>
                  <a:lnTo>
                    <a:pt x="24825" y="331"/>
                  </a:lnTo>
                  <a:lnTo>
                    <a:pt x="24769" y="248"/>
                  </a:lnTo>
                  <a:lnTo>
                    <a:pt x="24714" y="166"/>
                  </a:lnTo>
                  <a:lnTo>
                    <a:pt x="24576" y="55"/>
                  </a:lnTo>
                  <a:lnTo>
                    <a:pt x="244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6203425" y="4296225"/>
              <a:ext cx="1178450" cy="816450"/>
            </a:xfrm>
            <a:custGeom>
              <a:rect b="b" l="l" r="r" t="t"/>
              <a:pathLst>
                <a:path extrusionOk="0" h="32658" w="47138">
                  <a:moveTo>
                    <a:pt x="38670" y="0"/>
                  </a:moveTo>
                  <a:lnTo>
                    <a:pt x="37539" y="28"/>
                  </a:lnTo>
                  <a:lnTo>
                    <a:pt x="36381" y="56"/>
                  </a:lnTo>
                  <a:lnTo>
                    <a:pt x="35195" y="138"/>
                  </a:lnTo>
                  <a:lnTo>
                    <a:pt x="33981" y="249"/>
                  </a:lnTo>
                  <a:lnTo>
                    <a:pt x="32768" y="414"/>
                  </a:lnTo>
                  <a:lnTo>
                    <a:pt x="31527" y="607"/>
                  </a:lnTo>
                  <a:lnTo>
                    <a:pt x="30258" y="828"/>
                  </a:lnTo>
                  <a:lnTo>
                    <a:pt x="28989" y="1104"/>
                  </a:lnTo>
                  <a:lnTo>
                    <a:pt x="27748" y="1407"/>
                  </a:lnTo>
                  <a:lnTo>
                    <a:pt x="26479" y="1766"/>
                  </a:lnTo>
                  <a:lnTo>
                    <a:pt x="25210" y="2152"/>
                  </a:lnTo>
                  <a:lnTo>
                    <a:pt x="23969" y="2593"/>
                  </a:lnTo>
                  <a:lnTo>
                    <a:pt x="22728" y="3062"/>
                  </a:lnTo>
                  <a:lnTo>
                    <a:pt x="21514" y="3586"/>
                  </a:lnTo>
                  <a:lnTo>
                    <a:pt x="20301" y="4138"/>
                  </a:lnTo>
                  <a:lnTo>
                    <a:pt x="19115" y="4745"/>
                  </a:lnTo>
                  <a:lnTo>
                    <a:pt x="17929" y="5379"/>
                  </a:lnTo>
                  <a:lnTo>
                    <a:pt x="16798" y="6068"/>
                  </a:lnTo>
                  <a:lnTo>
                    <a:pt x="15667" y="6758"/>
                  </a:lnTo>
                  <a:lnTo>
                    <a:pt x="14591" y="7503"/>
                  </a:lnTo>
                  <a:lnTo>
                    <a:pt x="13543" y="8303"/>
                  </a:lnTo>
                  <a:lnTo>
                    <a:pt x="12495" y="9103"/>
                  </a:lnTo>
                  <a:lnTo>
                    <a:pt x="11502" y="9930"/>
                  </a:lnTo>
                  <a:lnTo>
                    <a:pt x="10564" y="10813"/>
                  </a:lnTo>
                  <a:lnTo>
                    <a:pt x="9626" y="11695"/>
                  </a:lnTo>
                  <a:lnTo>
                    <a:pt x="8744" y="12605"/>
                  </a:lnTo>
                  <a:lnTo>
                    <a:pt x="7916" y="13543"/>
                  </a:lnTo>
                  <a:lnTo>
                    <a:pt x="7116" y="14509"/>
                  </a:lnTo>
                  <a:lnTo>
                    <a:pt x="6372" y="15474"/>
                  </a:lnTo>
                  <a:lnTo>
                    <a:pt x="5682" y="16467"/>
                  </a:lnTo>
                  <a:lnTo>
                    <a:pt x="5020" y="17460"/>
                  </a:lnTo>
                  <a:lnTo>
                    <a:pt x="4386" y="18453"/>
                  </a:lnTo>
                  <a:lnTo>
                    <a:pt x="3807" y="19473"/>
                  </a:lnTo>
                  <a:lnTo>
                    <a:pt x="3283" y="20466"/>
                  </a:lnTo>
                  <a:lnTo>
                    <a:pt x="2814" y="21459"/>
                  </a:lnTo>
                  <a:lnTo>
                    <a:pt x="2372" y="22452"/>
                  </a:lnTo>
                  <a:lnTo>
                    <a:pt x="1986" y="23418"/>
                  </a:lnTo>
                  <a:lnTo>
                    <a:pt x="1628" y="24383"/>
                  </a:lnTo>
                  <a:lnTo>
                    <a:pt x="1324" y="25293"/>
                  </a:lnTo>
                  <a:lnTo>
                    <a:pt x="1048" y="26176"/>
                  </a:lnTo>
                  <a:lnTo>
                    <a:pt x="800" y="27031"/>
                  </a:lnTo>
                  <a:lnTo>
                    <a:pt x="607" y="27831"/>
                  </a:lnTo>
                  <a:lnTo>
                    <a:pt x="442" y="28575"/>
                  </a:lnTo>
                  <a:lnTo>
                    <a:pt x="304" y="29265"/>
                  </a:lnTo>
                  <a:lnTo>
                    <a:pt x="193" y="29899"/>
                  </a:lnTo>
                  <a:lnTo>
                    <a:pt x="83" y="30920"/>
                  </a:lnTo>
                  <a:lnTo>
                    <a:pt x="0" y="31609"/>
                  </a:lnTo>
                  <a:lnTo>
                    <a:pt x="0" y="31830"/>
                  </a:lnTo>
                  <a:lnTo>
                    <a:pt x="249" y="31885"/>
                  </a:lnTo>
                  <a:lnTo>
                    <a:pt x="993" y="32051"/>
                  </a:lnTo>
                  <a:lnTo>
                    <a:pt x="2124" y="32216"/>
                  </a:lnTo>
                  <a:lnTo>
                    <a:pt x="2814" y="32327"/>
                  </a:lnTo>
                  <a:lnTo>
                    <a:pt x="3614" y="32409"/>
                  </a:lnTo>
                  <a:lnTo>
                    <a:pt x="4469" y="32492"/>
                  </a:lnTo>
                  <a:lnTo>
                    <a:pt x="5379" y="32575"/>
                  </a:lnTo>
                  <a:lnTo>
                    <a:pt x="6344" y="32630"/>
                  </a:lnTo>
                  <a:lnTo>
                    <a:pt x="7392" y="32658"/>
                  </a:lnTo>
                  <a:lnTo>
                    <a:pt x="9571" y="32658"/>
                  </a:lnTo>
                  <a:lnTo>
                    <a:pt x="10730" y="32602"/>
                  </a:lnTo>
                  <a:lnTo>
                    <a:pt x="11916" y="32520"/>
                  </a:lnTo>
                  <a:lnTo>
                    <a:pt x="13129" y="32409"/>
                  </a:lnTo>
                  <a:lnTo>
                    <a:pt x="14371" y="32271"/>
                  </a:lnTo>
                  <a:lnTo>
                    <a:pt x="15612" y="32078"/>
                  </a:lnTo>
                  <a:lnTo>
                    <a:pt x="16853" y="31830"/>
                  </a:lnTo>
                  <a:lnTo>
                    <a:pt x="18122" y="31582"/>
                  </a:lnTo>
                  <a:lnTo>
                    <a:pt x="19390" y="31278"/>
                  </a:lnTo>
                  <a:lnTo>
                    <a:pt x="20659" y="30920"/>
                  </a:lnTo>
                  <a:lnTo>
                    <a:pt x="21900" y="30534"/>
                  </a:lnTo>
                  <a:lnTo>
                    <a:pt x="23169" y="30092"/>
                  </a:lnTo>
                  <a:lnTo>
                    <a:pt x="24410" y="29624"/>
                  </a:lnTo>
                  <a:lnTo>
                    <a:pt x="25624" y="29100"/>
                  </a:lnTo>
                  <a:lnTo>
                    <a:pt x="26838" y="28548"/>
                  </a:lnTo>
                  <a:lnTo>
                    <a:pt x="28024" y="27941"/>
                  </a:lnTo>
                  <a:lnTo>
                    <a:pt x="29210" y="27307"/>
                  </a:lnTo>
                  <a:lnTo>
                    <a:pt x="30341" y="26645"/>
                  </a:lnTo>
                  <a:lnTo>
                    <a:pt x="31471" y="25928"/>
                  </a:lnTo>
                  <a:lnTo>
                    <a:pt x="32547" y="25183"/>
                  </a:lnTo>
                  <a:lnTo>
                    <a:pt x="33623" y="24411"/>
                  </a:lnTo>
                  <a:lnTo>
                    <a:pt x="34643" y="23611"/>
                  </a:lnTo>
                  <a:lnTo>
                    <a:pt x="35636" y="22783"/>
                  </a:lnTo>
                  <a:lnTo>
                    <a:pt x="36602" y="21901"/>
                  </a:lnTo>
                  <a:lnTo>
                    <a:pt x="37539" y="21018"/>
                  </a:lnTo>
                  <a:lnTo>
                    <a:pt x="38422" y="20108"/>
                  </a:lnTo>
                  <a:lnTo>
                    <a:pt x="39250" y="19170"/>
                  </a:lnTo>
                  <a:lnTo>
                    <a:pt x="40049" y="18232"/>
                  </a:lnTo>
                  <a:lnTo>
                    <a:pt x="40794" y="17239"/>
                  </a:lnTo>
                  <a:lnTo>
                    <a:pt x="41511" y="16274"/>
                  </a:lnTo>
                  <a:lnTo>
                    <a:pt x="42173" y="15253"/>
                  </a:lnTo>
                  <a:lnTo>
                    <a:pt x="42780" y="14260"/>
                  </a:lnTo>
                  <a:lnTo>
                    <a:pt x="43359" y="13267"/>
                  </a:lnTo>
                  <a:lnTo>
                    <a:pt x="43883" y="12247"/>
                  </a:lnTo>
                  <a:lnTo>
                    <a:pt x="44352" y="11254"/>
                  </a:lnTo>
                  <a:lnTo>
                    <a:pt x="44794" y="10261"/>
                  </a:lnTo>
                  <a:lnTo>
                    <a:pt x="45180" y="9296"/>
                  </a:lnTo>
                  <a:lnTo>
                    <a:pt x="45538" y="8358"/>
                  </a:lnTo>
                  <a:lnTo>
                    <a:pt x="45842" y="7420"/>
                  </a:lnTo>
                  <a:lnTo>
                    <a:pt x="46117" y="6537"/>
                  </a:lnTo>
                  <a:lnTo>
                    <a:pt x="46366" y="5682"/>
                  </a:lnTo>
                  <a:lnTo>
                    <a:pt x="46559" y="4882"/>
                  </a:lnTo>
                  <a:lnTo>
                    <a:pt x="46724" y="4110"/>
                  </a:lnTo>
                  <a:lnTo>
                    <a:pt x="46835" y="3421"/>
                  </a:lnTo>
                  <a:lnTo>
                    <a:pt x="46945" y="2786"/>
                  </a:lnTo>
                  <a:lnTo>
                    <a:pt x="47083" y="1766"/>
                  </a:lnTo>
                  <a:lnTo>
                    <a:pt x="47138" y="1104"/>
                  </a:lnTo>
                  <a:lnTo>
                    <a:pt x="47138" y="855"/>
                  </a:lnTo>
                  <a:lnTo>
                    <a:pt x="46890" y="800"/>
                  </a:lnTo>
                  <a:lnTo>
                    <a:pt x="46173" y="662"/>
                  </a:lnTo>
                  <a:lnTo>
                    <a:pt x="45014" y="469"/>
                  </a:lnTo>
                  <a:lnTo>
                    <a:pt x="44325" y="359"/>
                  </a:lnTo>
                  <a:lnTo>
                    <a:pt x="43525" y="276"/>
                  </a:lnTo>
                  <a:lnTo>
                    <a:pt x="42670" y="194"/>
                  </a:lnTo>
                  <a:lnTo>
                    <a:pt x="41760" y="111"/>
                  </a:lnTo>
                  <a:lnTo>
                    <a:pt x="40794" y="56"/>
                  </a:lnTo>
                  <a:lnTo>
                    <a:pt x="39746" y="28"/>
                  </a:lnTo>
                  <a:lnTo>
                    <a:pt x="3867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6250300" y="4343125"/>
              <a:ext cx="1070225" cy="719900"/>
            </a:xfrm>
            <a:custGeom>
              <a:rect b="b" l="l" r="r" t="t"/>
              <a:pathLst>
                <a:path extrusionOk="0" h="28796" w="42809">
                  <a:moveTo>
                    <a:pt x="42119" y="0"/>
                  </a:moveTo>
                  <a:lnTo>
                    <a:pt x="42008" y="28"/>
                  </a:lnTo>
                  <a:lnTo>
                    <a:pt x="41898" y="83"/>
                  </a:lnTo>
                  <a:lnTo>
                    <a:pt x="20770" y="14150"/>
                  </a:lnTo>
                  <a:lnTo>
                    <a:pt x="28438" y="2234"/>
                  </a:lnTo>
                  <a:lnTo>
                    <a:pt x="28466" y="2151"/>
                  </a:lnTo>
                  <a:lnTo>
                    <a:pt x="28493" y="2041"/>
                  </a:lnTo>
                  <a:lnTo>
                    <a:pt x="28493" y="1931"/>
                  </a:lnTo>
                  <a:lnTo>
                    <a:pt x="28493" y="1848"/>
                  </a:lnTo>
                  <a:lnTo>
                    <a:pt x="28438" y="1738"/>
                  </a:lnTo>
                  <a:lnTo>
                    <a:pt x="28383" y="1655"/>
                  </a:lnTo>
                  <a:lnTo>
                    <a:pt x="28245" y="1517"/>
                  </a:lnTo>
                  <a:lnTo>
                    <a:pt x="28052" y="1407"/>
                  </a:lnTo>
                  <a:lnTo>
                    <a:pt x="27941" y="1379"/>
                  </a:lnTo>
                  <a:lnTo>
                    <a:pt x="27748" y="1379"/>
                  </a:lnTo>
                  <a:lnTo>
                    <a:pt x="27666" y="1434"/>
                  </a:lnTo>
                  <a:lnTo>
                    <a:pt x="27583" y="1489"/>
                  </a:lnTo>
                  <a:lnTo>
                    <a:pt x="27500" y="1572"/>
                  </a:lnTo>
                  <a:lnTo>
                    <a:pt x="18426" y="15722"/>
                  </a:lnTo>
                  <a:lnTo>
                    <a:pt x="5821" y="24107"/>
                  </a:lnTo>
                  <a:lnTo>
                    <a:pt x="12165" y="10564"/>
                  </a:lnTo>
                  <a:lnTo>
                    <a:pt x="12192" y="10481"/>
                  </a:lnTo>
                  <a:lnTo>
                    <a:pt x="12192" y="10371"/>
                  </a:lnTo>
                  <a:lnTo>
                    <a:pt x="12192" y="10261"/>
                  </a:lnTo>
                  <a:lnTo>
                    <a:pt x="12137" y="10178"/>
                  </a:lnTo>
                  <a:lnTo>
                    <a:pt x="12082" y="10095"/>
                  </a:lnTo>
                  <a:lnTo>
                    <a:pt x="12027" y="10012"/>
                  </a:lnTo>
                  <a:lnTo>
                    <a:pt x="11834" y="9930"/>
                  </a:lnTo>
                  <a:lnTo>
                    <a:pt x="11640" y="9874"/>
                  </a:lnTo>
                  <a:lnTo>
                    <a:pt x="11420" y="9874"/>
                  </a:lnTo>
                  <a:lnTo>
                    <a:pt x="11337" y="9902"/>
                  </a:lnTo>
                  <a:lnTo>
                    <a:pt x="11227" y="9957"/>
                  </a:lnTo>
                  <a:lnTo>
                    <a:pt x="11172" y="10040"/>
                  </a:lnTo>
                  <a:lnTo>
                    <a:pt x="11116" y="10150"/>
                  </a:lnTo>
                  <a:lnTo>
                    <a:pt x="4000" y="25348"/>
                  </a:lnTo>
                  <a:lnTo>
                    <a:pt x="222" y="27858"/>
                  </a:lnTo>
                  <a:lnTo>
                    <a:pt x="111" y="27941"/>
                  </a:lnTo>
                  <a:lnTo>
                    <a:pt x="56" y="28023"/>
                  </a:lnTo>
                  <a:lnTo>
                    <a:pt x="28" y="28106"/>
                  </a:lnTo>
                  <a:lnTo>
                    <a:pt x="1" y="28189"/>
                  </a:lnTo>
                  <a:lnTo>
                    <a:pt x="28" y="28299"/>
                  </a:lnTo>
                  <a:lnTo>
                    <a:pt x="56" y="28382"/>
                  </a:lnTo>
                  <a:lnTo>
                    <a:pt x="139" y="28547"/>
                  </a:lnTo>
                  <a:lnTo>
                    <a:pt x="304" y="28685"/>
                  </a:lnTo>
                  <a:lnTo>
                    <a:pt x="415" y="28741"/>
                  </a:lnTo>
                  <a:lnTo>
                    <a:pt x="497" y="28768"/>
                  </a:lnTo>
                  <a:lnTo>
                    <a:pt x="608" y="28796"/>
                  </a:lnTo>
                  <a:lnTo>
                    <a:pt x="718" y="28796"/>
                  </a:lnTo>
                  <a:lnTo>
                    <a:pt x="828" y="28768"/>
                  </a:lnTo>
                  <a:lnTo>
                    <a:pt x="939" y="28685"/>
                  </a:lnTo>
                  <a:lnTo>
                    <a:pt x="4690" y="26203"/>
                  </a:lnTo>
                  <a:lnTo>
                    <a:pt x="23280" y="24769"/>
                  </a:lnTo>
                  <a:lnTo>
                    <a:pt x="23418" y="24769"/>
                  </a:lnTo>
                  <a:lnTo>
                    <a:pt x="23501" y="24714"/>
                  </a:lnTo>
                  <a:lnTo>
                    <a:pt x="23584" y="24658"/>
                  </a:lnTo>
                  <a:lnTo>
                    <a:pt x="23666" y="24576"/>
                  </a:lnTo>
                  <a:lnTo>
                    <a:pt x="23694" y="24493"/>
                  </a:lnTo>
                  <a:lnTo>
                    <a:pt x="23721" y="24410"/>
                  </a:lnTo>
                  <a:lnTo>
                    <a:pt x="23721" y="24327"/>
                  </a:lnTo>
                  <a:lnTo>
                    <a:pt x="23721" y="24217"/>
                  </a:lnTo>
                  <a:lnTo>
                    <a:pt x="23694" y="24134"/>
                  </a:lnTo>
                  <a:lnTo>
                    <a:pt x="23639" y="24052"/>
                  </a:lnTo>
                  <a:lnTo>
                    <a:pt x="23584" y="23941"/>
                  </a:lnTo>
                  <a:lnTo>
                    <a:pt x="23528" y="23886"/>
                  </a:lnTo>
                  <a:lnTo>
                    <a:pt x="23418" y="23831"/>
                  </a:lnTo>
                  <a:lnTo>
                    <a:pt x="23335" y="23776"/>
                  </a:lnTo>
                  <a:lnTo>
                    <a:pt x="23225" y="23748"/>
                  </a:lnTo>
                  <a:lnTo>
                    <a:pt x="23087" y="23748"/>
                  </a:lnTo>
                  <a:lnTo>
                    <a:pt x="6455" y="25017"/>
                  </a:lnTo>
                  <a:lnTo>
                    <a:pt x="19115" y="16577"/>
                  </a:lnTo>
                  <a:lnTo>
                    <a:pt x="37099" y="13763"/>
                  </a:lnTo>
                  <a:lnTo>
                    <a:pt x="37209" y="13736"/>
                  </a:lnTo>
                  <a:lnTo>
                    <a:pt x="37319" y="13708"/>
                  </a:lnTo>
                  <a:lnTo>
                    <a:pt x="37402" y="13626"/>
                  </a:lnTo>
                  <a:lnTo>
                    <a:pt x="37457" y="13543"/>
                  </a:lnTo>
                  <a:lnTo>
                    <a:pt x="37485" y="13460"/>
                  </a:lnTo>
                  <a:lnTo>
                    <a:pt x="37512" y="13377"/>
                  </a:lnTo>
                  <a:lnTo>
                    <a:pt x="37540" y="13267"/>
                  </a:lnTo>
                  <a:lnTo>
                    <a:pt x="37512" y="13184"/>
                  </a:lnTo>
                  <a:lnTo>
                    <a:pt x="37485" y="13074"/>
                  </a:lnTo>
                  <a:lnTo>
                    <a:pt x="37457" y="12991"/>
                  </a:lnTo>
                  <a:lnTo>
                    <a:pt x="37402" y="12908"/>
                  </a:lnTo>
                  <a:lnTo>
                    <a:pt x="37319" y="12853"/>
                  </a:lnTo>
                  <a:lnTo>
                    <a:pt x="37237" y="12798"/>
                  </a:lnTo>
                  <a:lnTo>
                    <a:pt x="37126" y="12743"/>
                  </a:lnTo>
                  <a:lnTo>
                    <a:pt x="36906" y="12743"/>
                  </a:lnTo>
                  <a:lnTo>
                    <a:pt x="21184" y="15198"/>
                  </a:lnTo>
                  <a:lnTo>
                    <a:pt x="42615" y="938"/>
                  </a:lnTo>
                  <a:lnTo>
                    <a:pt x="42698" y="855"/>
                  </a:lnTo>
                  <a:lnTo>
                    <a:pt x="42753" y="772"/>
                  </a:lnTo>
                  <a:lnTo>
                    <a:pt x="42808" y="690"/>
                  </a:lnTo>
                  <a:lnTo>
                    <a:pt x="42808" y="579"/>
                  </a:lnTo>
                  <a:lnTo>
                    <a:pt x="42808" y="497"/>
                  </a:lnTo>
                  <a:lnTo>
                    <a:pt x="42781" y="414"/>
                  </a:lnTo>
                  <a:lnTo>
                    <a:pt x="42670" y="221"/>
                  </a:lnTo>
                  <a:lnTo>
                    <a:pt x="42505" y="83"/>
                  </a:lnTo>
                  <a:lnTo>
                    <a:pt x="42422" y="28"/>
                  </a:lnTo>
                  <a:lnTo>
                    <a:pt x="423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937325" y="3969375"/>
              <a:ext cx="738525" cy="1124000"/>
            </a:xfrm>
            <a:custGeom>
              <a:rect b="b" l="l" r="r" t="t"/>
              <a:pathLst>
                <a:path extrusionOk="0" h="44960" w="29541">
                  <a:moveTo>
                    <a:pt x="1214" y="1"/>
                  </a:moveTo>
                  <a:lnTo>
                    <a:pt x="1131" y="221"/>
                  </a:lnTo>
                  <a:lnTo>
                    <a:pt x="966" y="856"/>
                  </a:lnTo>
                  <a:lnTo>
                    <a:pt x="745" y="1821"/>
                  </a:lnTo>
                  <a:lnTo>
                    <a:pt x="607" y="2400"/>
                  </a:lnTo>
                  <a:lnTo>
                    <a:pt x="497" y="3062"/>
                  </a:lnTo>
                  <a:lnTo>
                    <a:pt x="386" y="3807"/>
                  </a:lnTo>
                  <a:lnTo>
                    <a:pt x="276" y="4607"/>
                  </a:lnTo>
                  <a:lnTo>
                    <a:pt x="193" y="5434"/>
                  </a:lnTo>
                  <a:lnTo>
                    <a:pt x="111" y="6344"/>
                  </a:lnTo>
                  <a:lnTo>
                    <a:pt x="55" y="7282"/>
                  </a:lnTo>
                  <a:lnTo>
                    <a:pt x="0" y="8248"/>
                  </a:lnTo>
                  <a:lnTo>
                    <a:pt x="0" y="9268"/>
                  </a:lnTo>
                  <a:lnTo>
                    <a:pt x="28" y="10316"/>
                  </a:lnTo>
                  <a:lnTo>
                    <a:pt x="83" y="11364"/>
                  </a:lnTo>
                  <a:lnTo>
                    <a:pt x="166" y="12468"/>
                  </a:lnTo>
                  <a:lnTo>
                    <a:pt x="304" y="13571"/>
                  </a:lnTo>
                  <a:lnTo>
                    <a:pt x="469" y="14702"/>
                  </a:lnTo>
                  <a:lnTo>
                    <a:pt x="662" y="15833"/>
                  </a:lnTo>
                  <a:lnTo>
                    <a:pt x="910" y="16964"/>
                  </a:lnTo>
                  <a:lnTo>
                    <a:pt x="1186" y="18094"/>
                  </a:lnTo>
                  <a:lnTo>
                    <a:pt x="1490" y="19253"/>
                  </a:lnTo>
                  <a:lnTo>
                    <a:pt x="1848" y="20384"/>
                  </a:lnTo>
                  <a:lnTo>
                    <a:pt x="2234" y="21542"/>
                  </a:lnTo>
                  <a:lnTo>
                    <a:pt x="2676" y="22673"/>
                  </a:lnTo>
                  <a:lnTo>
                    <a:pt x="3172" y="23776"/>
                  </a:lnTo>
                  <a:lnTo>
                    <a:pt x="3669" y="24907"/>
                  </a:lnTo>
                  <a:lnTo>
                    <a:pt x="4220" y="25983"/>
                  </a:lnTo>
                  <a:lnTo>
                    <a:pt x="4827" y="27059"/>
                  </a:lnTo>
                  <a:lnTo>
                    <a:pt x="5434" y="28134"/>
                  </a:lnTo>
                  <a:lnTo>
                    <a:pt x="6096" y="29182"/>
                  </a:lnTo>
                  <a:lnTo>
                    <a:pt x="6785" y="30203"/>
                  </a:lnTo>
                  <a:lnTo>
                    <a:pt x="7503" y="31196"/>
                  </a:lnTo>
                  <a:lnTo>
                    <a:pt x="8247" y="32161"/>
                  </a:lnTo>
                  <a:lnTo>
                    <a:pt x="9020" y="33099"/>
                  </a:lnTo>
                  <a:lnTo>
                    <a:pt x="9819" y="34009"/>
                  </a:lnTo>
                  <a:lnTo>
                    <a:pt x="10619" y="34892"/>
                  </a:lnTo>
                  <a:lnTo>
                    <a:pt x="11474" y="35747"/>
                  </a:lnTo>
                  <a:lnTo>
                    <a:pt x="12357" y="36547"/>
                  </a:lnTo>
                  <a:lnTo>
                    <a:pt x="13240" y="37347"/>
                  </a:lnTo>
                  <a:lnTo>
                    <a:pt x="14122" y="38064"/>
                  </a:lnTo>
                  <a:lnTo>
                    <a:pt x="15032" y="38781"/>
                  </a:lnTo>
                  <a:lnTo>
                    <a:pt x="15943" y="39443"/>
                  </a:lnTo>
                  <a:lnTo>
                    <a:pt x="16880" y="40077"/>
                  </a:lnTo>
                  <a:lnTo>
                    <a:pt x="17791" y="40656"/>
                  </a:lnTo>
                  <a:lnTo>
                    <a:pt x="18701" y="41208"/>
                  </a:lnTo>
                  <a:lnTo>
                    <a:pt x="19611" y="41705"/>
                  </a:lnTo>
                  <a:lnTo>
                    <a:pt x="20521" y="42174"/>
                  </a:lnTo>
                  <a:lnTo>
                    <a:pt x="21404" y="42615"/>
                  </a:lnTo>
                  <a:lnTo>
                    <a:pt x="22259" y="43001"/>
                  </a:lnTo>
                  <a:lnTo>
                    <a:pt x="23086" y="43332"/>
                  </a:lnTo>
                  <a:lnTo>
                    <a:pt x="23859" y="43663"/>
                  </a:lnTo>
                  <a:lnTo>
                    <a:pt x="24603" y="43939"/>
                  </a:lnTo>
                  <a:lnTo>
                    <a:pt x="25321" y="44159"/>
                  </a:lnTo>
                  <a:lnTo>
                    <a:pt x="25955" y="44380"/>
                  </a:lnTo>
                  <a:lnTo>
                    <a:pt x="26534" y="44546"/>
                  </a:lnTo>
                  <a:lnTo>
                    <a:pt x="27499" y="44794"/>
                  </a:lnTo>
                  <a:lnTo>
                    <a:pt x="28134" y="44932"/>
                  </a:lnTo>
                  <a:lnTo>
                    <a:pt x="28355" y="44959"/>
                  </a:lnTo>
                  <a:lnTo>
                    <a:pt x="28410" y="44766"/>
                  </a:lnTo>
                  <a:lnTo>
                    <a:pt x="28575" y="44132"/>
                  </a:lnTo>
                  <a:lnTo>
                    <a:pt x="28823" y="43166"/>
                  </a:lnTo>
                  <a:lnTo>
                    <a:pt x="28934" y="42587"/>
                  </a:lnTo>
                  <a:lnTo>
                    <a:pt x="29044" y="41925"/>
                  </a:lnTo>
                  <a:lnTo>
                    <a:pt x="29182" y="41181"/>
                  </a:lnTo>
                  <a:lnTo>
                    <a:pt x="29265" y="40381"/>
                  </a:lnTo>
                  <a:lnTo>
                    <a:pt x="29375" y="39553"/>
                  </a:lnTo>
                  <a:lnTo>
                    <a:pt x="29430" y="38643"/>
                  </a:lnTo>
                  <a:lnTo>
                    <a:pt x="29485" y="37705"/>
                  </a:lnTo>
                  <a:lnTo>
                    <a:pt x="29513" y="36740"/>
                  </a:lnTo>
                  <a:lnTo>
                    <a:pt x="29541" y="35719"/>
                  </a:lnTo>
                  <a:lnTo>
                    <a:pt x="29513" y="34699"/>
                  </a:lnTo>
                  <a:lnTo>
                    <a:pt x="29458" y="33623"/>
                  </a:lnTo>
                  <a:lnTo>
                    <a:pt x="29375" y="32547"/>
                  </a:lnTo>
                  <a:lnTo>
                    <a:pt x="29237" y="31417"/>
                  </a:lnTo>
                  <a:lnTo>
                    <a:pt x="29072" y="30313"/>
                  </a:lnTo>
                  <a:lnTo>
                    <a:pt x="28879" y="29182"/>
                  </a:lnTo>
                  <a:lnTo>
                    <a:pt x="28630" y="28024"/>
                  </a:lnTo>
                  <a:lnTo>
                    <a:pt x="28355" y="26893"/>
                  </a:lnTo>
                  <a:lnTo>
                    <a:pt x="28051" y="25735"/>
                  </a:lnTo>
                  <a:lnTo>
                    <a:pt x="27693" y="24604"/>
                  </a:lnTo>
                  <a:lnTo>
                    <a:pt x="27306" y="23473"/>
                  </a:lnTo>
                  <a:lnTo>
                    <a:pt x="26865" y="22342"/>
                  </a:lnTo>
                  <a:lnTo>
                    <a:pt x="26396" y="21211"/>
                  </a:lnTo>
                  <a:lnTo>
                    <a:pt x="25872" y="20108"/>
                  </a:lnTo>
                  <a:lnTo>
                    <a:pt x="25321" y="19005"/>
                  </a:lnTo>
                  <a:lnTo>
                    <a:pt x="24741" y="17929"/>
                  </a:lnTo>
                  <a:lnTo>
                    <a:pt x="24134" y="16853"/>
                  </a:lnTo>
                  <a:lnTo>
                    <a:pt x="23473" y="15805"/>
                  </a:lnTo>
                  <a:lnTo>
                    <a:pt x="22783" y="14785"/>
                  </a:lnTo>
                  <a:lnTo>
                    <a:pt x="22093" y="13792"/>
                  </a:lnTo>
                  <a:lnTo>
                    <a:pt x="21349" y="12799"/>
                  </a:lnTo>
                  <a:lnTo>
                    <a:pt x="20576" y="11861"/>
                  </a:lnTo>
                  <a:lnTo>
                    <a:pt x="19777" y="10951"/>
                  </a:lnTo>
                  <a:lnTo>
                    <a:pt x="18949" y="10068"/>
                  </a:lnTo>
                  <a:lnTo>
                    <a:pt x="18094" y="9213"/>
                  </a:lnTo>
                  <a:lnTo>
                    <a:pt x="17239" y="8413"/>
                  </a:lnTo>
                  <a:lnTo>
                    <a:pt x="16356" y="7641"/>
                  </a:lnTo>
                  <a:lnTo>
                    <a:pt x="15446" y="6896"/>
                  </a:lnTo>
                  <a:lnTo>
                    <a:pt x="14564" y="6179"/>
                  </a:lnTo>
                  <a:lnTo>
                    <a:pt x="13626" y="5517"/>
                  </a:lnTo>
                  <a:lnTo>
                    <a:pt x="12716" y="4883"/>
                  </a:lnTo>
                  <a:lnTo>
                    <a:pt x="11805" y="4303"/>
                  </a:lnTo>
                  <a:lnTo>
                    <a:pt x="10868" y="3752"/>
                  </a:lnTo>
                  <a:lnTo>
                    <a:pt x="9957" y="3255"/>
                  </a:lnTo>
                  <a:lnTo>
                    <a:pt x="9075" y="2786"/>
                  </a:lnTo>
                  <a:lnTo>
                    <a:pt x="8192" y="2373"/>
                  </a:lnTo>
                  <a:lnTo>
                    <a:pt x="7337" y="1986"/>
                  </a:lnTo>
                  <a:lnTo>
                    <a:pt x="6510" y="1628"/>
                  </a:lnTo>
                  <a:lnTo>
                    <a:pt x="5710" y="1324"/>
                  </a:lnTo>
                  <a:lnTo>
                    <a:pt x="4965" y="1049"/>
                  </a:lnTo>
                  <a:lnTo>
                    <a:pt x="4248" y="800"/>
                  </a:lnTo>
                  <a:lnTo>
                    <a:pt x="3613" y="607"/>
                  </a:lnTo>
                  <a:lnTo>
                    <a:pt x="3034" y="442"/>
                  </a:lnTo>
                  <a:lnTo>
                    <a:pt x="2069" y="194"/>
                  </a:lnTo>
                  <a:lnTo>
                    <a:pt x="1434" y="56"/>
                  </a:lnTo>
                  <a:lnTo>
                    <a:pt x="12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1002825" y="4019725"/>
              <a:ext cx="620625" cy="1026075"/>
            </a:xfrm>
            <a:custGeom>
              <a:rect b="b" l="l" r="r" t="t"/>
              <a:pathLst>
                <a:path extrusionOk="0" h="41043" w="24825">
                  <a:moveTo>
                    <a:pt x="414" y="0"/>
                  </a:moveTo>
                  <a:lnTo>
                    <a:pt x="249" y="55"/>
                  </a:lnTo>
                  <a:lnTo>
                    <a:pt x="111" y="166"/>
                  </a:lnTo>
                  <a:lnTo>
                    <a:pt x="56" y="248"/>
                  </a:lnTo>
                  <a:lnTo>
                    <a:pt x="0" y="331"/>
                  </a:lnTo>
                  <a:lnTo>
                    <a:pt x="0" y="414"/>
                  </a:lnTo>
                  <a:lnTo>
                    <a:pt x="0" y="524"/>
                  </a:lnTo>
                  <a:lnTo>
                    <a:pt x="28" y="607"/>
                  </a:lnTo>
                  <a:lnTo>
                    <a:pt x="56" y="717"/>
                  </a:lnTo>
                  <a:lnTo>
                    <a:pt x="12330" y="21321"/>
                  </a:lnTo>
                  <a:lnTo>
                    <a:pt x="12330" y="21321"/>
                  </a:lnTo>
                  <a:lnTo>
                    <a:pt x="718" y="13350"/>
                  </a:lnTo>
                  <a:lnTo>
                    <a:pt x="635" y="13295"/>
                  </a:lnTo>
                  <a:lnTo>
                    <a:pt x="552" y="13267"/>
                  </a:lnTo>
                  <a:lnTo>
                    <a:pt x="442" y="13267"/>
                  </a:lnTo>
                  <a:lnTo>
                    <a:pt x="359" y="13295"/>
                  </a:lnTo>
                  <a:lnTo>
                    <a:pt x="276" y="13322"/>
                  </a:lnTo>
                  <a:lnTo>
                    <a:pt x="221" y="13377"/>
                  </a:lnTo>
                  <a:lnTo>
                    <a:pt x="83" y="13515"/>
                  </a:lnTo>
                  <a:lnTo>
                    <a:pt x="28" y="13681"/>
                  </a:lnTo>
                  <a:lnTo>
                    <a:pt x="28" y="13763"/>
                  </a:lnTo>
                  <a:lnTo>
                    <a:pt x="28" y="13874"/>
                  </a:lnTo>
                  <a:lnTo>
                    <a:pt x="56" y="13957"/>
                  </a:lnTo>
                  <a:lnTo>
                    <a:pt x="83" y="14039"/>
                  </a:lnTo>
                  <a:lnTo>
                    <a:pt x="166" y="14122"/>
                  </a:lnTo>
                  <a:lnTo>
                    <a:pt x="249" y="14205"/>
                  </a:lnTo>
                  <a:lnTo>
                    <a:pt x="13516" y="23307"/>
                  </a:lnTo>
                  <a:lnTo>
                    <a:pt x="20770" y="35471"/>
                  </a:lnTo>
                  <a:lnTo>
                    <a:pt x="8054" y="28244"/>
                  </a:lnTo>
                  <a:lnTo>
                    <a:pt x="7944" y="28189"/>
                  </a:lnTo>
                  <a:lnTo>
                    <a:pt x="7668" y="28189"/>
                  </a:lnTo>
                  <a:lnTo>
                    <a:pt x="7586" y="28244"/>
                  </a:lnTo>
                  <a:lnTo>
                    <a:pt x="7503" y="28299"/>
                  </a:lnTo>
                  <a:lnTo>
                    <a:pt x="7392" y="28437"/>
                  </a:lnTo>
                  <a:lnTo>
                    <a:pt x="7337" y="28603"/>
                  </a:lnTo>
                  <a:lnTo>
                    <a:pt x="7310" y="28685"/>
                  </a:lnTo>
                  <a:lnTo>
                    <a:pt x="7337" y="28768"/>
                  </a:lnTo>
                  <a:lnTo>
                    <a:pt x="7365" y="28878"/>
                  </a:lnTo>
                  <a:lnTo>
                    <a:pt x="7392" y="28961"/>
                  </a:lnTo>
                  <a:lnTo>
                    <a:pt x="7475" y="29016"/>
                  </a:lnTo>
                  <a:lnTo>
                    <a:pt x="7558" y="29099"/>
                  </a:lnTo>
                  <a:lnTo>
                    <a:pt x="21763" y="37181"/>
                  </a:lnTo>
                  <a:lnTo>
                    <a:pt x="23914" y="40794"/>
                  </a:lnTo>
                  <a:lnTo>
                    <a:pt x="23997" y="40904"/>
                  </a:lnTo>
                  <a:lnTo>
                    <a:pt x="24052" y="40959"/>
                  </a:lnTo>
                  <a:lnTo>
                    <a:pt x="24135" y="41015"/>
                  </a:lnTo>
                  <a:lnTo>
                    <a:pt x="24245" y="41042"/>
                  </a:lnTo>
                  <a:lnTo>
                    <a:pt x="24328" y="41042"/>
                  </a:lnTo>
                  <a:lnTo>
                    <a:pt x="24411" y="41015"/>
                  </a:lnTo>
                  <a:lnTo>
                    <a:pt x="24576" y="40959"/>
                  </a:lnTo>
                  <a:lnTo>
                    <a:pt x="24714" y="40849"/>
                  </a:lnTo>
                  <a:lnTo>
                    <a:pt x="24769" y="40766"/>
                  </a:lnTo>
                  <a:lnTo>
                    <a:pt x="24824" y="40684"/>
                  </a:lnTo>
                  <a:lnTo>
                    <a:pt x="24824" y="40601"/>
                  </a:lnTo>
                  <a:lnTo>
                    <a:pt x="24824" y="40518"/>
                  </a:lnTo>
                  <a:lnTo>
                    <a:pt x="24824" y="40408"/>
                  </a:lnTo>
                  <a:lnTo>
                    <a:pt x="24769" y="40297"/>
                  </a:lnTo>
                  <a:lnTo>
                    <a:pt x="22590" y="36684"/>
                  </a:lnTo>
                  <a:lnTo>
                    <a:pt x="21928" y="20521"/>
                  </a:lnTo>
                  <a:lnTo>
                    <a:pt x="21928" y="20411"/>
                  </a:lnTo>
                  <a:lnTo>
                    <a:pt x="21873" y="20300"/>
                  </a:lnTo>
                  <a:lnTo>
                    <a:pt x="21818" y="20218"/>
                  </a:lnTo>
                  <a:lnTo>
                    <a:pt x="21763" y="20163"/>
                  </a:lnTo>
                  <a:lnTo>
                    <a:pt x="21680" y="20107"/>
                  </a:lnTo>
                  <a:lnTo>
                    <a:pt x="21597" y="20080"/>
                  </a:lnTo>
                  <a:lnTo>
                    <a:pt x="21432" y="20052"/>
                  </a:lnTo>
                  <a:lnTo>
                    <a:pt x="21239" y="20080"/>
                  </a:lnTo>
                  <a:lnTo>
                    <a:pt x="21156" y="20107"/>
                  </a:lnTo>
                  <a:lnTo>
                    <a:pt x="21101" y="20163"/>
                  </a:lnTo>
                  <a:lnTo>
                    <a:pt x="21046" y="20218"/>
                  </a:lnTo>
                  <a:lnTo>
                    <a:pt x="20990" y="20300"/>
                  </a:lnTo>
                  <a:lnTo>
                    <a:pt x="20963" y="20411"/>
                  </a:lnTo>
                  <a:lnTo>
                    <a:pt x="20963" y="20521"/>
                  </a:lnTo>
                  <a:lnTo>
                    <a:pt x="21542" y="34919"/>
                  </a:lnTo>
                  <a:lnTo>
                    <a:pt x="14343" y="22783"/>
                  </a:lnTo>
                  <a:lnTo>
                    <a:pt x="11778" y="6840"/>
                  </a:lnTo>
                  <a:lnTo>
                    <a:pt x="11750" y="6730"/>
                  </a:lnTo>
                  <a:lnTo>
                    <a:pt x="11695" y="6647"/>
                  </a:lnTo>
                  <a:lnTo>
                    <a:pt x="11640" y="6592"/>
                  </a:lnTo>
                  <a:lnTo>
                    <a:pt x="11557" y="6537"/>
                  </a:lnTo>
                  <a:lnTo>
                    <a:pt x="11475" y="6509"/>
                  </a:lnTo>
                  <a:lnTo>
                    <a:pt x="11392" y="6482"/>
                  </a:lnTo>
                  <a:lnTo>
                    <a:pt x="11226" y="6509"/>
                  </a:lnTo>
                  <a:lnTo>
                    <a:pt x="11061" y="6592"/>
                  </a:lnTo>
                  <a:lnTo>
                    <a:pt x="10923" y="6702"/>
                  </a:lnTo>
                  <a:lnTo>
                    <a:pt x="10868" y="6785"/>
                  </a:lnTo>
                  <a:lnTo>
                    <a:pt x="10840" y="6896"/>
                  </a:lnTo>
                  <a:lnTo>
                    <a:pt x="10813" y="6978"/>
                  </a:lnTo>
                  <a:lnTo>
                    <a:pt x="10840" y="7089"/>
                  </a:lnTo>
                  <a:lnTo>
                    <a:pt x="12992" y="20521"/>
                  </a:lnTo>
                  <a:lnTo>
                    <a:pt x="12992" y="20521"/>
                  </a:lnTo>
                  <a:lnTo>
                    <a:pt x="911" y="221"/>
                  </a:lnTo>
                  <a:lnTo>
                    <a:pt x="828" y="138"/>
                  </a:lnTo>
                  <a:lnTo>
                    <a:pt x="773" y="55"/>
                  </a:lnTo>
                  <a:lnTo>
                    <a:pt x="690" y="28"/>
                  </a:lnTo>
                  <a:lnTo>
                    <a:pt x="58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238125" y="4296225"/>
              <a:ext cx="1178450" cy="816450"/>
            </a:xfrm>
            <a:custGeom>
              <a:rect b="b" l="l" r="r" t="t"/>
              <a:pathLst>
                <a:path extrusionOk="0" h="32658" w="47138">
                  <a:moveTo>
                    <a:pt x="8468" y="0"/>
                  </a:moveTo>
                  <a:lnTo>
                    <a:pt x="7392" y="28"/>
                  </a:lnTo>
                  <a:lnTo>
                    <a:pt x="6371" y="56"/>
                  </a:lnTo>
                  <a:lnTo>
                    <a:pt x="5378" y="111"/>
                  </a:lnTo>
                  <a:lnTo>
                    <a:pt x="4468" y="194"/>
                  </a:lnTo>
                  <a:lnTo>
                    <a:pt x="3613" y="276"/>
                  </a:lnTo>
                  <a:lnTo>
                    <a:pt x="2813" y="359"/>
                  </a:lnTo>
                  <a:lnTo>
                    <a:pt x="2124" y="469"/>
                  </a:lnTo>
                  <a:lnTo>
                    <a:pt x="965" y="662"/>
                  </a:lnTo>
                  <a:lnTo>
                    <a:pt x="248" y="800"/>
                  </a:lnTo>
                  <a:lnTo>
                    <a:pt x="0" y="855"/>
                  </a:lnTo>
                  <a:lnTo>
                    <a:pt x="0" y="1104"/>
                  </a:lnTo>
                  <a:lnTo>
                    <a:pt x="55" y="1766"/>
                  </a:lnTo>
                  <a:lnTo>
                    <a:pt x="193" y="2786"/>
                  </a:lnTo>
                  <a:lnTo>
                    <a:pt x="303" y="3421"/>
                  </a:lnTo>
                  <a:lnTo>
                    <a:pt x="441" y="4110"/>
                  </a:lnTo>
                  <a:lnTo>
                    <a:pt x="579" y="4882"/>
                  </a:lnTo>
                  <a:lnTo>
                    <a:pt x="800" y="5682"/>
                  </a:lnTo>
                  <a:lnTo>
                    <a:pt x="1021" y="6537"/>
                  </a:lnTo>
                  <a:lnTo>
                    <a:pt x="1296" y="7420"/>
                  </a:lnTo>
                  <a:lnTo>
                    <a:pt x="1600" y="8358"/>
                  </a:lnTo>
                  <a:lnTo>
                    <a:pt x="1958" y="9296"/>
                  </a:lnTo>
                  <a:lnTo>
                    <a:pt x="2344" y="10261"/>
                  </a:lnTo>
                  <a:lnTo>
                    <a:pt x="2786" y="11254"/>
                  </a:lnTo>
                  <a:lnTo>
                    <a:pt x="3255" y="12247"/>
                  </a:lnTo>
                  <a:lnTo>
                    <a:pt x="3779" y="13267"/>
                  </a:lnTo>
                  <a:lnTo>
                    <a:pt x="4358" y="14260"/>
                  </a:lnTo>
                  <a:lnTo>
                    <a:pt x="4965" y="15253"/>
                  </a:lnTo>
                  <a:lnTo>
                    <a:pt x="5627" y="16274"/>
                  </a:lnTo>
                  <a:lnTo>
                    <a:pt x="6344" y="17239"/>
                  </a:lnTo>
                  <a:lnTo>
                    <a:pt x="7089" y="18232"/>
                  </a:lnTo>
                  <a:lnTo>
                    <a:pt x="7888" y="19170"/>
                  </a:lnTo>
                  <a:lnTo>
                    <a:pt x="8744" y="20108"/>
                  </a:lnTo>
                  <a:lnTo>
                    <a:pt x="9599" y="21018"/>
                  </a:lnTo>
                  <a:lnTo>
                    <a:pt x="10536" y="21901"/>
                  </a:lnTo>
                  <a:lnTo>
                    <a:pt x="11502" y="22783"/>
                  </a:lnTo>
                  <a:lnTo>
                    <a:pt x="12495" y="23611"/>
                  </a:lnTo>
                  <a:lnTo>
                    <a:pt x="13515" y="24411"/>
                  </a:lnTo>
                  <a:lnTo>
                    <a:pt x="14591" y="25183"/>
                  </a:lnTo>
                  <a:lnTo>
                    <a:pt x="15667" y="25928"/>
                  </a:lnTo>
                  <a:lnTo>
                    <a:pt x="16797" y="26645"/>
                  </a:lnTo>
                  <a:lnTo>
                    <a:pt x="17928" y="27307"/>
                  </a:lnTo>
                  <a:lnTo>
                    <a:pt x="19114" y="27941"/>
                  </a:lnTo>
                  <a:lnTo>
                    <a:pt x="20300" y="28548"/>
                  </a:lnTo>
                  <a:lnTo>
                    <a:pt x="21514" y="29100"/>
                  </a:lnTo>
                  <a:lnTo>
                    <a:pt x="22728" y="29624"/>
                  </a:lnTo>
                  <a:lnTo>
                    <a:pt x="23969" y="30092"/>
                  </a:lnTo>
                  <a:lnTo>
                    <a:pt x="25238" y="30534"/>
                  </a:lnTo>
                  <a:lnTo>
                    <a:pt x="26479" y="30920"/>
                  </a:lnTo>
                  <a:lnTo>
                    <a:pt x="27748" y="31278"/>
                  </a:lnTo>
                  <a:lnTo>
                    <a:pt x="29016" y="31582"/>
                  </a:lnTo>
                  <a:lnTo>
                    <a:pt x="30285" y="31830"/>
                  </a:lnTo>
                  <a:lnTo>
                    <a:pt x="31526" y="32078"/>
                  </a:lnTo>
                  <a:lnTo>
                    <a:pt x="32767" y="32271"/>
                  </a:lnTo>
                  <a:lnTo>
                    <a:pt x="34009" y="32409"/>
                  </a:lnTo>
                  <a:lnTo>
                    <a:pt x="35222" y="32520"/>
                  </a:lnTo>
                  <a:lnTo>
                    <a:pt x="36408" y="32602"/>
                  </a:lnTo>
                  <a:lnTo>
                    <a:pt x="37567" y="32658"/>
                  </a:lnTo>
                  <a:lnTo>
                    <a:pt x="39746" y="32658"/>
                  </a:lnTo>
                  <a:lnTo>
                    <a:pt x="40794" y="32630"/>
                  </a:lnTo>
                  <a:lnTo>
                    <a:pt x="41759" y="32575"/>
                  </a:lnTo>
                  <a:lnTo>
                    <a:pt x="42697" y="32492"/>
                  </a:lnTo>
                  <a:lnTo>
                    <a:pt x="43552" y="32409"/>
                  </a:lnTo>
                  <a:lnTo>
                    <a:pt x="44324" y="32327"/>
                  </a:lnTo>
                  <a:lnTo>
                    <a:pt x="45014" y="32216"/>
                  </a:lnTo>
                  <a:lnTo>
                    <a:pt x="46145" y="32051"/>
                  </a:lnTo>
                  <a:lnTo>
                    <a:pt x="46889" y="31885"/>
                  </a:lnTo>
                  <a:lnTo>
                    <a:pt x="47138" y="31830"/>
                  </a:lnTo>
                  <a:lnTo>
                    <a:pt x="47138" y="31609"/>
                  </a:lnTo>
                  <a:lnTo>
                    <a:pt x="47083" y="30920"/>
                  </a:lnTo>
                  <a:lnTo>
                    <a:pt x="46945" y="29899"/>
                  </a:lnTo>
                  <a:lnTo>
                    <a:pt x="46834" y="29265"/>
                  </a:lnTo>
                  <a:lnTo>
                    <a:pt x="46696" y="28575"/>
                  </a:lnTo>
                  <a:lnTo>
                    <a:pt x="46531" y="27831"/>
                  </a:lnTo>
                  <a:lnTo>
                    <a:pt x="46338" y="27031"/>
                  </a:lnTo>
                  <a:lnTo>
                    <a:pt x="46090" y="26176"/>
                  </a:lnTo>
                  <a:lnTo>
                    <a:pt x="45814" y="25293"/>
                  </a:lnTo>
                  <a:lnTo>
                    <a:pt x="45510" y="24383"/>
                  </a:lnTo>
                  <a:lnTo>
                    <a:pt x="45152" y="23418"/>
                  </a:lnTo>
                  <a:lnTo>
                    <a:pt x="44766" y="22452"/>
                  </a:lnTo>
                  <a:lnTo>
                    <a:pt x="44324" y="21459"/>
                  </a:lnTo>
                  <a:lnTo>
                    <a:pt x="43855" y="20466"/>
                  </a:lnTo>
                  <a:lnTo>
                    <a:pt x="43331" y="19473"/>
                  </a:lnTo>
                  <a:lnTo>
                    <a:pt x="42752" y="18453"/>
                  </a:lnTo>
                  <a:lnTo>
                    <a:pt x="42145" y="17460"/>
                  </a:lnTo>
                  <a:lnTo>
                    <a:pt x="41483" y="16467"/>
                  </a:lnTo>
                  <a:lnTo>
                    <a:pt x="40766" y="15474"/>
                  </a:lnTo>
                  <a:lnTo>
                    <a:pt x="40022" y="14509"/>
                  </a:lnTo>
                  <a:lnTo>
                    <a:pt x="39222" y="13543"/>
                  </a:lnTo>
                  <a:lnTo>
                    <a:pt x="38394" y="12605"/>
                  </a:lnTo>
                  <a:lnTo>
                    <a:pt x="37512" y="11695"/>
                  </a:lnTo>
                  <a:lnTo>
                    <a:pt x="36574" y="10813"/>
                  </a:lnTo>
                  <a:lnTo>
                    <a:pt x="35636" y="9930"/>
                  </a:lnTo>
                  <a:lnTo>
                    <a:pt x="34643" y="9103"/>
                  </a:lnTo>
                  <a:lnTo>
                    <a:pt x="33595" y="8303"/>
                  </a:lnTo>
                  <a:lnTo>
                    <a:pt x="32547" y="7503"/>
                  </a:lnTo>
                  <a:lnTo>
                    <a:pt x="31471" y="6758"/>
                  </a:lnTo>
                  <a:lnTo>
                    <a:pt x="30340" y="6068"/>
                  </a:lnTo>
                  <a:lnTo>
                    <a:pt x="29209" y="5379"/>
                  </a:lnTo>
                  <a:lnTo>
                    <a:pt x="28023" y="4745"/>
                  </a:lnTo>
                  <a:lnTo>
                    <a:pt x="26837" y="4138"/>
                  </a:lnTo>
                  <a:lnTo>
                    <a:pt x="25651" y="3586"/>
                  </a:lnTo>
                  <a:lnTo>
                    <a:pt x="24410" y="3062"/>
                  </a:lnTo>
                  <a:lnTo>
                    <a:pt x="23169" y="2593"/>
                  </a:lnTo>
                  <a:lnTo>
                    <a:pt x="21928" y="2152"/>
                  </a:lnTo>
                  <a:lnTo>
                    <a:pt x="20659" y="1766"/>
                  </a:lnTo>
                  <a:lnTo>
                    <a:pt x="19390" y="1407"/>
                  </a:lnTo>
                  <a:lnTo>
                    <a:pt x="18149" y="1104"/>
                  </a:lnTo>
                  <a:lnTo>
                    <a:pt x="16880" y="828"/>
                  </a:lnTo>
                  <a:lnTo>
                    <a:pt x="15611" y="607"/>
                  </a:lnTo>
                  <a:lnTo>
                    <a:pt x="14370" y="414"/>
                  </a:lnTo>
                  <a:lnTo>
                    <a:pt x="13157" y="249"/>
                  </a:lnTo>
                  <a:lnTo>
                    <a:pt x="11943" y="138"/>
                  </a:lnTo>
                  <a:lnTo>
                    <a:pt x="10757" y="56"/>
                  </a:lnTo>
                  <a:lnTo>
                    <a:pt x="9599" y="28"/>
                  </a:lnTo>
                  <a:lnTo>
                    <a:pt x="84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299475" y="4343125"/>
              <a:ext cx="1070225" cy="719900"/>
            </a:xfrm>
            <a:custGeom>
              <a:rect b="b" l="l" r="r" t="t"/>
              <a:pathLst>
                <a:path extrusionOk="0" h="28796" w="42809">
                  <a:moveTo>
                    <a:pt x="497" y="0"/>
                  </a:moveTo>
                  <a:lnTo>
                    <a:pt x="387" y="28"/>
                  </a:lnTo>
                  <a:lnTo>
                    <a:pt x="304" y="83"/>
                  </a:lnTo>
                  <a:lnTo>
                    <a:pt x="139" y="221"/>
                  </a:lnTo>
                  <a:lnTo>
                    <a:pt x="28" y="414"/>
                  </a:lnTo>
                  <a:lnTo>
                    <a:pt x="1" y="497"/>
                  </a:lnTo>
                  <a:lnTo>
                    <a:pt x="1" y="579"/>
                  </a:lnTo>
                  <a:lnTo>
                    <a:pt x="1" y="690"/>
                  </a:lnTo>
                  <a:lnTo>
                    <a:pt x="56" y="772"/>
                  </a:lnTo>
                  <a:lnTo>
                    <a:pt x="111" y="855"/>
                  </a:lnTo>
                  <a:lnTo>
                    <a:pt x="194" y="938"/>
                  </a:lnTo>
                  <a:lnTo>
                    <a:pt x="21625" y="15198"/>
                  </a:lnTo>
                  <a:lnTo>
                    <a:pt x="5931" y="12743"/>
                  </a:lnTo>
                  <a:lnTo>
                    <a:pt x="5683" y="12743"/>
                  </a:lnTo>
                  <a:lnTo>
                    <a:pt x="5572" y="12798"/>
                  </a:lnTo>
                  <a:lnTo>
                    <a:pt x="5490" y="12853"/>
                  </a:lnTo>
                  <a:lnTo>
                    <a:pt x="5407" y="12908"/>
                  </a:lnTo>
                  <a:lnTo>
                    <a:pt x="5352" y="12991"/>
                  </a:lnTo>
                  <a:lnTo>
                    <a:pt x="5324" y="13074"/>
                  </a:lnTo>
                  <a:lnTo>
                    <a:pt x="5297" y="13184"/>
                  </a:lnTo>
                  <a:lnTo>
                    <a:pt x="5269" y="13267"/>
                  </a:lnTo>
                  <a:lnTo>
                    <a:pt x="5297" y="13377"/>
                  </a:lnTo>
                  <a:lnTo>
                    <a:pt x="5324" y="13460"/>
                  </a:lnTo>
                  <a:lnTo>
                    <a:pt x="5352" y="13543"/>
                  </a:lnTo>
                  <a:lnTo>
                    <a:pt x="5407" y="13626"/>
                  </a:lnTo>
                  <a:lnTo>
                    <a:pt x="5490" y="13708"/>
                  </a:lnTo>
                  <a:lnTo>
                    <a:pt x="5600" y="13736"/>
                  </a:lnTo>
                  <a:lnTo>
                    <a:pt x="5710" y="13763"/>
                  </a:lnTo>
                  <a:lnTo>
                    <a:pt x="23694" y="16577"/>
                  </a:lnTo>
                  <a:lnTo>
                    <a:pt x="36354" y="25017"/>
                  </a:lnTo>
                  <a:lnTo>
                    <a:pt x="19722" y="23748"/>
                  </a:lnTo>
                  <a:lnTo>
                    <a:pt x="19612" y="23748"/>
                  </a:lnTo>
                  <a:lnTo>
                    <a:pt x="19474" y="23776"/>
                  </a:lnTo>
                  <a:lnTo>
                    <a:pt x="19391" y="23831"/>
                  </a:lnTo>
                  <a:lnTo>
                    <a:pt x="19308" y="23886"/>
                  </a:lnTo>
                  <a:lnTo>
                    <a:pt x="19225" y="23941"/>
                  </a:lnTo>
                  <a:lnTo>
                    <a:pt x="19170" y="24052"/>
                  </a:lnTo>
                  <a:lnTo>
                    <a:pt x="19115" y="24134"/>
                  </a:lnTo>
                  <a:lnTo>
                    <a:pt x="19088" y="24217"/>
                  </a:lnTo>
                  <a:lnTo>
                    <a:pt x="19088" y="24327"/>
                  </a:lnTo>
                  <a:lnTo>
                    <a:pt x="19088" y="24410"/>
                  </a:lnTo>
                  <a:lnTo>
                    <a:pt x="19115" y="24493"/>
                  </a:lnTo>
                  <a:lnTo>
                    <a:pt x="19143" y="24576"/>
                  </a:lnTo>
                  <a:lnTo>
                    <a:pt x="19225" y="24658"/>
                  </a:lnTo>
                  <a:lnTo>
                    <a:pt x="19308" y="24714"/>
                  </a:lnTo>
                  <a:lnTo>
                    <a:pt x="19391" y="24769"/>
                  </a:lnTo>
                  <a:lnTo>
                    <a:pt x="19529" y="24769"/>
                  </a:lnTo>
                  <a:lnTo>
                    <a:pt x="38119" y="26203"/>
                  </a:lnTo>
                  <a:lnTo>
                    <a:pt x="41870" y="28685"/>
                  </a:lnTo>
                  <a:lnTo>
                    <a:pt x="41981" y="28768"/>
                  </a:lnTo>
                  <a:lnTo>
                    <a:pt x="42091" y="28796"/>
                  </a:lnTo>
                  <a:lnTo>
                    <a:pt x="42201" y="28796"/>
                  </a:lnTo>
                  <a:lnTo>
                    <a:pt x="42312" y="28768"/>
                  </a:lnTo>
                  <a:lnTo>
                    <a:pt x="42394" y="28741"/>
                  </a:lnTo>
                  <a:lnTo>
                    <a:pt x="42505" y="28685"/>
                  </a:lnTo>
                  <a:lnTo>
                    <a:pt x="42670" y="28547"/>
                  </a:lnTo>
                  <a:lnTo>
                    <a:pt x="42753" y="28382"/>
                  </a:lnTo>
                  <a:lnTo>
                    <a:pt x="42781" y="28299"/>
                  </a:lnTo>
                  <a:lnTo>
                    <a:pt x="42808" y="28189"/>
                  </a:lnTo>
                  <a:lnTo>
                    <a:pt x="42781" y="28106"/>
                  </a:lnTo>
                  <a:lnTo>
                    <a:pt x="42753" y="28023"/>
                  </a:lnTo>
                  <a:lnTo>
                    <a:pt x="42698" y="27941"/>
                  </a:lnTo>
                  <a:lnTo>
                    <a:pt x="42587" y="27858"/>
                  </a:lnTo>
                  <a:lnTo>
                    <a:pt x="38809" y="25348"/>
                  </a:lnTo>
                  <a:lnTo>
                    <a:pt x="31720" y="10150"/>
                  </a:lnTo>
                  <a:lnTo>
                    <a:pt x="31637" y="10040"/>
                  </a:lnTo>
                  <a:lnTo>
                    <a:pt x="31582" y="9957"/>
                  </a:lnTo>
                  <a:lnTo>
                    <a:pt x="31472" y="9902"/>
                  </a:lnTo>
                  <a:lnTo>
                    <a:pt x="31389" y="9874"/>
                  </a:lnTo>
                  <a:lnTo>
                    <a:pt x="31169" y="9874"/>
                  </a:lnTo>
                  <a:lnTo>
                    <a:pt x="30975" y="9930"/>
                  </a:lnTo>
                  <a:lnTo>
                    <a:pt x="30782" y="10012"/>
                  </a:lnTo>
                  <a:lnTo>
                    <a:pt x="30727" y="10095"/>
                  </a:lnTo>
                  <a:lnTo>
                    <a:pt x="30672" y="10178"/>
                  </a:lnTo>
                  <a:lnTo>
                    <a:pt x="30617" y="10261"/>
                  </a:lnTo>
                  <a:lnTo>
                    <a:pt x="30617" y="10371"/>
                  </a:lnTo>
                  <a:lnTo>
                    <a:pt x="30617" y="10481"/>
                  </a:lnTo>
                  <a:lnTo>
                    <a:pt x="30644" y="10564"/>
                  </a:lnTo>
                  <a:lnTo>
                    <a:pt x="36988" y="24107"/>
                  </a:lnTo>
                  <a:lnTo>
                    <a:pt x="24383" y="15722"/>
                  </a:lnTo>
                  <a:lnTo>
                    <a:pt x="15309" y="1572"/>
                  </a:lnTo>
                  <a:lnTo>
                    <a:pt x="15226" y="1489"/>
                  </a:lnTo>
                  <a:lnTo>
                    <a:pt x="15143" y="1434"/>
                  </a:lnTo>
                  <a:lnTo>
                    <a:pt x="15061" y="1379"/>
                  </a:lnTo>
                  <a:lnTo>
                    <a:pt x="14868" y="1379"/>
                  </a:lnTo>
                  <a:lnTo>
                    <a:pt x="14757" y="1407"/>
                  </a:lnTo>
                  <a:lnTo>
                    <a:pt x="14564" y="1517"/>
                  </a:lnTo>
                  <a:lnTo>
                    <a:pt x="14426" y="1655"/>
                  </a:lnTo>
                  <a:lnTo>
                    <a:pt x="14371" y="1738"/>
                  </a:lnTo>
                  <a:lnTo>
                    <a:pt x="14316" y="1848"/>
                  </a:lnTo>
                  <a:lnTo>
                    <a:pt x="14316" y="1931"/>
                  </a:lnTo>
                  <a:lnTo>
                    <a:pt x="14316" y="2041"/>
                  </a:lnTo>
                  <a:lnTo>
                    <a:pt x="14343" y="2151"/>
                  </a:lnTo>
                  <a:lnTo>
                    <a:pt x="14371" y="2234"/>
                  </a:lnTo>
                  <a:lnTo>
                    <a:pt x="22039" y="14150"/>
                  </a:lnTo>
                  <a:lnTo>
                    <a:pt x="911" y="83"/>
                  </a:lnTo>
                  <a:lnTo>
                    <a:pt x="801" y="28"/>
                  </a:lnTo>
                  <a:lnTo>
                    <a:pt x="7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Visualizations</a:t>
            </a:r>
            <a:endParaRPr/>
          </a:p>
        </p:txBody>
      </p:sp>
      <p:pic>
        <p:nvPicPr>
          <p:cNvPr id="342" name="Google Shape;342;p35"/>
          <p:cNvPicPr preferRelativeResize="0"/>
          <p:nvPr/>
        </p:nvPicPr>
        <p:blipFill>
          <a:blip r:embed="rId3">
            <a:alphaModFix/>
          </a:blip>
          <a:stretch>
            <a:fillRect/>
          </a:stretch>
        </p:blipFill>
        <p:spPr>
          <a:xfrm>
            <a:off x="4746125" y="1271588"/>
            <a:ext cx="3947107" cy="2600325"/>
          </a:xfrm>
          <a:prstGeom prst="rect">
            <a:avLst/>
          </a:prstGeom>
          <a:noFill/>
          <a:ln>
            <a:noFill/>
          </a:ln>
        </p:spPr>
      </p:pic>
      <p:pic>
        <p:nvPicPr>
          <p:cNvPr id="343" name="Google Shape;343;p35"/>
          <p:cNvPicPr preferRelativeResize="0"/>
          <p:nvPr/>
        </p:nvPicPr>
        <p:blipFill>
          <a:blip r:embed="rId4">
            <a:alphaModFix/>
          </a:blip>
          <a:stretch>
            <a:fillRect/>
          </a:stretch>
        </p:blipFill>
        <p:spPr>
          <a:xfrm>
            <a:off x="374138" y="1271575"/>
            <a:ext cx="4371975" cy="260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6"/>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Visualizations</a:t>
            </a:r>
            <a:endParaRPr/>
          </a:p>
        </p:txBody>
      </p:sp>
      <p:pic>
        <p:nvPicPr>
          <p:cNvPr id="349" name="Google Shape;349;p36"/>
          <p:cNvPicPr preferRelativeResize="0"/>
          <p:nvPr/>
        </p:nvPicPr>
        <p:blipFill>
          <a:blip r:embed="rId3">
            <a:alphaModFix/>
          </a:blip>
          <a:stretch>
            <a:fillRect/>
          </a:stretch>
        </p:blipFill>
        <p:spPr>
          <a:xfrm>
            <a:off x="1876648" y="1040700"/>
            <a:ext cx="5394627" cy="396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idx="1" type="body"/>
          </p:nvPr>
        </p:nvSpPr>
        <p:spPr>
          <a:xfrm>
            <a:off x="723900" y="1028700"/>
            <a:ext cx="3844500" cy="35718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Encode Sans"/>
              <a:buChar char="●"/>
            </a:pPr>
            <a:r>
              <a:rPr lang="en" sz="1200"/>
              <a:t>Began with 24 Features</a:t>
            </a:r>
            <a:endParaRPr sz="1200"/>
          </a:p>
          <a:p>
            <a:pPr indent="-304800" lvl="0" marL="457200" rtl="0" algn="l">
              <a:lnSpc>
                <a:spcPct val="200000"/>
              </a:lnSpc>
              <a:spcBef>
                <a:spcPts val="0"/>
              </a:spcBef>
              <a:spcAft>
                <a:spcPts val="0"/>
              </a:spcAft>
              <a:buSzPts val="1200"/>
              <a:buFont typeface="Encode Sans"/>
              <a:buChar char="●"/>
            </a:pPr>
            <a:r>
              <a:rPr lang="en" sz="1200"/>
              <a:t>Features Removed:</a:t>
            </a:r>
            <a:endParaRPr sz="1200"/>
          </a:p>
          <a:p>
            <a:pPr indent="-304800" lvl="1" marL="914400" rtl="0" algn="l">
              <a:lnSpc>
                <a:spcPct val="200000"/>
              </a:lnSpc>
              <a:spcBef>
                <a:spcPts val="0"/>
              </a:spcBef>
              <a:spcAft>
                <a:spcPts val="0"/>
              </a:spcAft>
              <a:buSzPts val="1200"/>
              <a:buChar char="○"/>
            </a:pPr>
            <a:r>
              <a:rPr lang="en"/>
              <a:t>Duplicate Country Column</a:t>
            </a:r>
            <a:endParaRPr/>
          </a:p>
          <a:p>
            <a:pPr indent="-304800" lvl="1" marL="914400" rtl="0" algn="l">
              <a:lnSpc>
                <a:spcPct val="200000"/>
              </a:lnSpc>
              <a:spcBef>
                <a:spcPts val="0"/>
              </a:spcBef>
              <a:spcAft>
                <a:spcPts val="0"/>
              </a:spcAft>
              <a:buSzPts val="1200"/>
              <a:buChar char="○"/>
            </a:pPr>
            <a:r>
              <a:rPr lang="en"/>
              <a:t>Region Feature</a:t>
            </a:r>
            <a:endParaRPr/>
          </a:p>
          <a:p>
            <a:pPr indent="-304800" lvl="1" marL="914400" rtl="0" algn="l">
              <a:lnSpc>
                <a:spcPct val="200000"/>
              </a:lnSpc>
              <a:spcBef>
                <a:spcPts val="0"/>
              </a:spcBef>
              <a:spcAft>
                <a:spcPts val="0"/>
              </a:spcAft>
              <a:buSzPts val="1200"/>
              <a:buChar char="○"/>
            </a:pPr>
            <a:r>
              <a:rPr lang="en"/>
              <a:t>Duplicate Population Feature</a:t>
            </a:r>
            <a:endParaRPr/>
          </a:p>
          <a:p>
            <a:pPr indent="-304800" lvl="1" marL="914400" rtl="0" algn="l">
              <a:lnSpc>
                <a:spcPct val="200000"/>
              </a:lnSpc>
              <a:spcBef>
                <a:spcPts val="0"/>
              </a:spcBef>
              <a:spcAft>
                <a:spcPts val="0"/>
              </a:spcAft>
              <a:buSzPts val="1200"/>
              <a:buChar char="○"/>
            </a:pPr>
            <a:r>
              <a:rPr lang="en"/>
              <a:t>CO^2 Emissions Totals</a:t>
            </a:r>
            <a:endParaRPr/>
          </a:p>
          <a:p>
            <a:pPr indent="-304800" lvl="0" marL="457200" rtl="0" algn="l">
              <a:lnSpc>
                <a:spcPct val="200000"/>
              </a:lnSpc>
              <a:spcBef>
                <a:spcPts val="0"/>
              </a:spcBef>
              <a:spcAft>
                <a:spcPts val="0"/>
              </a:spcAft>
              <a:buSzPts val="1200"/>
              <a:buFont typeface="Encode Sans"/>
              <a:buChar char="●"/>
            </a:pPr>
            <a:r>
              <a:rPr lang="en" sz="1200"/>
              <a:t>Finished with 20 Features</a:t>
            </a:r>
            <a:endParaRPr sz="1200"/>
          </a:p>
          <a:p>
            <a:pPr indent="-304800" lvl="1" marL="914400" rtl="0" algn="l">
              <a:lnSpc>
                <a:spcPct val="200000"/>
              </a:lnSpc>
              <a:spcBef>
                <a:spcPts val="0"/>
              </a:spcBef>
              <a:spcAft>
                <a:spcPts val="0"/>
              </a:spcAft>
              <a:buSzPts val="1200"/>
              <a:buChar char="○"/>
            </a:pPr>
            <a:r>
              <a:rPr lang="en"/>
              <a:t>Geographic (7)</a:t>
            </a:r>
            <a:endParaRPr/>
          </a:p>
          <a:p>
            <a:pPr indent="-304800" lvl="1" marL="914400" rtl="0" algn="l">
              <a:lnSpc>
                <a:spcPct val="200000"/>
              </a:lnSpc>
              <a:spcBef>
                <a:spcPts val="0"/>
              </a:spcBef>
              <a:spcAft>
                <a:spcPts val="0"/>
              </a:spcAft>
              <a:buSzPts val="1200"/>
              <a:buChar char="○"/>
            </a:pPr>
            <a:r>
              <a:rPr lang="en"/>
              <a:t>Demographic (6)</a:t>
            </a:r>
            <a:endParaRPr/>
          </a:p>
          <a:p>
            <a:pPr indent="-304800" lvl="1" marL="914400" rtl="0" algn="l">
              <a:lnSpc>
                <a:spcPct val="200000"/>
              </a:lnSpc>
              <a:spcBef>
                <a:spcPts val="0"/>
              </a:spcBef>
              <a:spcAft>
                <a:spcPts val="0"/>
              </a:spcAft>
              <a:buSzPts val="1200"/>
              <a:buChar char="○"/>
            </a:pPr>
            <a:r>
              <a:rPr lang="en"/>
              <a:t>Economic  (6)</a:t>
            </a:r>
            <a:endParaRPr/>
          </a:p>
          <a:p>
            <a:pPr indent="-304800" lvl="1" marL="914400" rtl="0" algn="l">
              <a:lnSpc>
                <a:spcPct val="200000"/>
              </a:lnSpc>
              <a:spcBef>
                <a:spcPts val="0"/>
              </a:spcBef>
              <a:spcAft>
                <a:spcPts val="0"/>
              </a:spcAft>
              <a:buSzPts val="1200"/>
              <a:buChar char="○"/>
            </a:pPr>
            <a:r>
              <a:rPr lang="en"/>
              <a:t>Dependent Variable (1)</a:t>
            </a:r>
            <a:endParaRPr/>
          </a:p>
        </p:txBody>
      </p:sp>
      <p:sp>
        <p:nvSpPr>
          <p:cNvPr id="355" name="Google Shape;355;p37"/>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 Selection Process</a:t>
            </a:r>
            <a:endParaRPr/>
          </a:p>
        </p:txBody>
      </p:sp>
      <p:pic>
        <p:nvPicPr>
          <p:cNvPr id="356" name="Google Shape;356;p37"/>
          <p:cNvPicPr preferRelativeResize="0"/>
          <p:nvPr/>
        </p:nvPicPr>
        <p:blipFill>
          <a:blip r:embed="rId3">
            <a:alphaModFix/>
          </a:blip>
          <a:stretch>
            <a:fillRect/>
          </a:stretch>
        </p:blipFill>
        <p:spPr>
          <a:xfrm>
            <a:off x="4882675" y="1161425"/>
            <a:ext cx="3541325" cy="330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idx="1" type="body"/>
          </p:nvPr>
        </p:nvSpPr>
        <p:spPr>
          <a:xfrm>
            <a:off x="723900" y="1028700"/>
            <a:ext cx="3844500" cy="35718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Encode Sans"/>
              <a:buChar char="●"/>
            </a:pPr>
            <a:r>
              <a:rPr lang="en" sz="1200"/>
              <a:t>Predicting CO2 Emission Quantity Per Capita</a:t>
            </a:r>
            <a:endParaRPr sz="1200"/>
          </a:p>
          <a:p>
            <a:pPr indent="-304800" lvl="1" marL="914400" rtl="0" algn="l">
              <a:lnSpc>
                <a:spcPct val="200000"/>
              </a:lnSpc>
              <a:spcBef>
                <a:spcPts val="0"/>
              </a:spcBef>
              <a:spcAft>
                <a:spcPts val="0"/>
              </a:spcAft>
              <a:buSzPts val="1200"/>
              <a:buChar char="○"/>
            </a:pPr>
            <a:r>
              <a:rPr lang="en"/>
              <a:t>R^2</a:t>
            </a:r>
            <a:endParaRPr/>
          </a:p>
          <a:p>
            <a:pPr indent="-304800" lvl="1" marL="914400" rtl="0" algn="l">
              <a:lnSpc>
                <a:spcPct val="200000"/>
              </a:lnSpc>
              <a:spcBef>
                <a:spcPts val="0"/>
              </a:spcBef>
              <a:spcAft>
                <a:spcPts val="0"/>
              </a:spcAft>
              <a:buSzPts val="1200"/>
              <a:buChar char="○"/>
            </a:pPr>
            <a:r>
              <a:rPr lang="en"/>
              <a:t>Mean Square Error</a:t>
            </a:r>
            <a:br>
              <a:rPr lang="en"/>
            </a:br>
            <a:endParaRPr/>
          </a:p>
          <a:p>
            <a:pPr indent="-304800" lvl="0" marL="457200" rtl="0" algn="l">
              <a:lnSpc>
                <a:spcPct val="200000"/>
              </a:lnSpc>
              <a:spcBef>
                <a:spcPts val="0"/>
              </a:spcBef>
              <a:spcAft>
                <a:spcPts val="0"/>
              </a:spcAft>
              <a:buSzPts val="1200"/>
              <a:buFont typeface="Encode Sans"/>
              <a:buChar char="●"/>
            </a:pPr>
            <a:r>
              <a:rPr lang="en" sz="1200"/>
              <a:t>Predicting CO2 Emission Per Capita Class</a:t>
            </a:r>
            <a:endParaRPr sz="1200"/>
          </a:p>
          <a:p>
            <a:pPr indent="-304800" lvl="1" marL="914400" rtl="0" algn="l">
              <a:lnSpc>
                <a:spcPct val="200000"/>
              </a:lnSpc>
              <a:spcBef>
                <a:spcPts val="0"/>
              </a:spcBef>
              <a:spcAft>
                <a:spcPts val="0"/>
              </a:spcAft>
              <a:buSzPts val="1200"/>
              <a:buChar char="○"/>
            </a:pPr>
            <a:r>
              <a:rPr lang="en"/>
              <a:t>Accuracy</a:t>
            </a:r>
            <a:endParaRPr/>
          </a:p>
          <a:p>
            <a:pPr indent="-304800" lvl="1" marL="914400" rtl="0" algn="l">
              <a:lnSpc>
                <a:spcPct val="200000"/>
              </a:lnSpc>
              <a:spcBef>
                <a:spcPts val="0"/>
              </a:spcBef>
              <a:spcAft>
                <a:spcPts val="0"/>
              </a:spcAft>
              <a:buSzPts val="1200"/>
              <a:buChar char="○"/>
            </a:pPr>
            <a:r>
              <a:rPr lang="en"/>
              <a:t>F1 Score</a:t>
            </a:r>
            <a:endParaRPr/>
          </a:p>
          <a:p>
            <a:pPr indent="-304800" lvl="1" marL="914400" rtl="0" algn="l">
              <a:lnSpc>
                <a:spcPct val="200000"/>
              </a:lnSpc>
              <a:spcBef>
                <a:spcPts val="0"/>
              </a:spcBef>
              <a:spcAft>
                <a:spcPts val="0"/>
              </a:spcAft>
              <a:buSzPts val="1200"/>
              <a:buChar char="○"/>
            </a:pPr>
            <a:r>
              <a:rPr lang="en"/>
              <a:t>Precision </a:t>
            </a:r>
            <a:endParaRPr/>
          </a:p>
          <a:p>
            <a:pPr indent="-304800" lvl="1" marL="914400" rtl="0" algn="l">
              <a:lnSpc>
                <a:spcPct val="200000"/>
              </a:lnSpc>
              <a:spcBef>
                <a:spcPts val="0"/>
              </a:spcBef>
              <a:spcAft>
                <a:spcPts val="0"/>
              </a:spcAft>
              <a:buSzPts val="1200"/>
              <a:buChar char="○"/>
            </a:pPr>
            <a:r>
              <a:rPr lang="en"/>
              <a:t>Recall</a:t>
            </a:r>
            <a:endParaRPr/>
          </a:p>
        </p:txBody>
      </p:sp>
      <p:sp>
        <p:nvSpPr>
          <p:cNvPr id="362" name="Google Shape;362;p38"/>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Performance</a:t>
            </a:r>
            <a:r>
              <a:rPr lang="en"/>
              <a:t> Criteria</a:t>
            </a:r>
            <a:endParaRPr/>
          </a:p>
        </p:txBody>
      </p:sp>
      <p:pic>
        <p:nvPicPr>
          <p:cNvPr descr="Precision and recall - Wikipedia" id="363" name="Google Shape;363;p38"/>
          <p:cNvPicPr preferRelativeResize="0"/>
          <p:nvPr/>
        </p:nvPicPr>
        <p:blipFill>
          <a:blip r:embed="rId3">
            <a:alphaModFix/>
          </a:blip>
          <a:stretch>
            <a:fillRect/>
          </a:stretch>
        </p:blipFill>
        <p:spPr>
          <a:xfrm>
            <a:off x="6081600" y="685150"/>
            <a:ext cx="2342400" cy="4258900"/>
          </a:xfrm>
          <a:prstGeom prst="rect">
            <a:avLst/>
          </a:prstGeom>
          <a:noFill/>
          <a:ln>
            <a:noFill/>
          </a:ln>
        </p:spPr>
      </p:pic>
      <p:pic>
        <p:nvPicPr>
          <p:cNvPr descr="Balanced accuracy and F1 score – way to be a data scientist" id="364" name="Google Shape;364;p38"/>
          <p:cNvPicPr preferRelativeResize="0"/>
          <p:nvPr/>
        </p:nvPicPr>
        <p:blipFill>
          <a:blip r:embed="rId4">
            <a:alphaModFix/>
          </a:blip>
          <a:stretch>
            <a:fillRect/>
          </a:stretch>
        </p:blipFill>
        <p:spPr>
          <a:xfrm>
            <a:off x="3841575" y="3345150"/>
            <a:ext cx="2240026" cy="125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9"/>
          <p:cNvSpPr txBox="1"/>
          <p:nvPr>
            <p:ph idx="2" type="title"/>
          </p:nvPr>
        </p:nvSpPr>
        <p:spPr>
          <a:xfrm>
            <a:off x="723900" y="1366550"/>
            <a:ext cx="4457700" cy="1254300"/>
          </a:xfrm>
          <a:prstGeom prst="rect">
            <a:avLst/>
          </a:prstGeom>
        </p:spPr>
        <p:txBody>
          <a:bodyPr anchorCtr="0" anchor="ctr" bIns="91425" lIns="91425" spcFirstLastPara="1" rIns="83775" wrap="square" tIns="91425">
            <a:noAutofit/>
          </a:bodyPr>
          <a:lstStyle/>
          <a:p>
            <a:pPr indent="0" lvl="0" marL="0" rtl="0" algn="l">
              <a:spcBef>
                <a:spcPts val="0"/>
              </a:spcBef>
              <a:spcAft>
                <a:spcPts val="0"/>
              </a:spcAft>
              <a:buNone/>
            </a:pPr>
            <a:r>
              <a:rPr lang="en"/>
              <a:t>Classification and Regression Tree</a:t>
            </a:r>
            <a:endParaRPr/>
          </a:p>
        </p:txBody>
      </p:sp>
      <p:grpSp>
        <p:nvGrpSpPr>
          <p:cNvPr id="370" name="Google Shape;370;p39"/>
          <p:cNvGrpSpPr/>
          <p:nvPr/>
        </p:nvGrpSpPr>
        <p:grpSpPr>
          <a:xfrm>
            <a:off x="5181612" y="2524901"/>
            <a:ext cx="1731015" cy="1675636"/>
            <a:chOff x="5181612" y="2524901"/>
            <a:chExt cx="1731015" cy="1675636"/>
          </a:xfrm>
        </p:grpSpPr>
        <p:sp>
          <p:nvSpPr>
            <p:cNvPr id="371" name="Google Shape;371;p39"/>
            <p:cNvSpPr/>
            <p:nvPr/>
          </p:nvSpPr>
          <p:spPr>
            <a:xfrm>
              <a:off x="5181612" y="2527164"/>
              <a:ext cx="1364979" cy="1673373"/>
            </a:xfrm>
            <a:custGeom>
              <a:rect b="b" l="l" r="r" t="t"/>
              <a:pathLst>
                <a:path extrusionOk="0" h="36230" w="29553">
                  <a:moveTo>
                    <a:pt x="5117" y="1"/>
                  </a:moveTo>
                  <a:lnTo>
                    <a:pt x="4731" y="425"/>
                  </a:lnTo>
                  <a:lnTo>
                    <a:pt x="4369" y="875"/>
                  </a:lnTo>
                  <a:lnTo>
                    <a:pt x="4019" y="1324"/>
                  </a:lnTo>
                  <a:lnTo>
                    <a:pt x="3682" y="1786"/>
                  </a:lnTo>
                  <a:lnTo>
                    <a:pt x="3370" y="2260"/>
                  </a:lnTo>
                  <a:lnTo>
                    <a:pt x="3071" y="2747"/>
                  </a:lnTo>
                  <a:lnTo>
                    <a:pt x="2784" y="3246"/>
                  </a:lnTo>
                  <a:lnTo>
                    <a:pt x="2522" y="3745"/>
                  </a:lnTo>
                  <a:lnTo>
                    <a:pt x="2260" y="4257"/>
                  </a:lnTo>
                  <a:lnTo>
                    <a:pt x="2022" y="4781"/>
                  </a:lnTo>
                  <a:lnTo>
                    <a:pt x="1798" y="5305"/>
                  </a:lnTo>
                  <a:lnTo>
                    <a:pt x="1598" y="5841"/>
                  </a:lnTo>
                  <a:lnTo>
                    <a:pt x="1398" y="6378"/>
                  </a:lnTo>
                  <a:lnTo>
                    <a:pt x="1224" y="6927"/>
                  </a:lnTo>
                  <a:lnTo>
                    <a:pt x="1049" y="7476"/>
                  </a:lnTo>
                  <a:lnTo>
                    <a:pt x="899" y="8025"/>
                  </a:lnTo>
                  <a:lnTo>
                    <a:pt x="762" y="8587"/>
                  </a:lnTo>
                  <a:lnTo>
                    <a:pt x="625" y="9161"/>
                  </a:lnTo>
                  <a:lnTo>
                    <a:pt x="512" y="9735"/>
                  </a:lnTo>
                  <a:lnTo>
                    <a:pt x="413" y="10297"/>
                  </a:lnTo>
                  <a:lnTo>
                    <a:pt x="325" y="10883"/>
                  </a:lnTo>
                  <a:lnTo>
                    <a:pt x="238" y="11457"/>
                  </a:lnTo>
                  <a:lnTo>
                    <a:pt x="175" y="12044"/>
                  </a:lnTo>
                  <a:lnTo>
                    <a:pt x="125" y="12618"/>
                  </a:lnTo>
                  <a:lnTo>
                    <a:pt x="76" y="13205"/>
                  </a:lnTo>
                  <a:lnTo>
                    <a:pt x="38" y="13791"/>
                  </a:lnTo>
                  <a:lnTo>
                    <a:pt x="13" y="14378"/>
                  </a:lnTo>
                  <a:lnTo>
                    <a:pt x="1" y="14952"/>
                  </a:lnTo>
                  <a:lnTo>
                    <a:pt x="1" y="15538"/>
                  </a:lnTo>
                  <a:lnTo>
                    <a:pt x="1" y="16125"/>
                  </a:lnTo>
                  <a:lnTo>
                    <a:pt x="26" y="16699"/>
                  </a:lnTo>
                  <a:lnTo>
                    <a:pt x="51" y="17285"/>
                  </a:lnTo>
                  <a:lnTo>
                    <a:pt x="88" y="18034"/>
                  </a:lnTo>
                  <a:lnTo>
                    <a:pt x="150" y="18795"/>
                  </a:lnTo>
                  <a:lnTo>
                    <a:pt x="238" y="19544"/>
                  </a:lnTo>
                  <a:lnTo>
                    <a:pt x="338" y="20293"/>
                  </a:lnTo>
                  <a:lnTo>
                    <a:pt x="462" y="21042"/>
                  </a:lnTo>
                  <a:lnTo>
                    <a:pt x="537" y="21404"/>
                  </a:lnTo>
                  <a:lnTo>
                    <a:pt x="612" y="21778"/>
                  </a:lnTo>
                  <a:lnTo>
                    <a:pt x="700" y="22140"/>
                  </a:lnTo>
                  <a:lnTo>
                    <a:pt x="799" y="22502"/>
                  </a:lnTo>
                  <a:lnTo>
                    <a:pt x="912" y="22876"/>
                  </a:lnTo>
                  <a:lnTo>
                    <a:pt x="1024" y="23226"/>
                  </a:lnTo>
                  <a:lnTo>
                    <a:pt x="1149" y="23600"/>
                  </a:lnTo>
                  <a:lnTo>
                    <a:pt x="1286" y="23962"/>
                  </a:lnTo>
                  <a:lnTo>
                    <a:pt x="1423" y="24311"/>
                  </a:lnTo>
                  <a:lnTo>
                    <a:pt x="1573" y="24673"/>
                  </a:lnTo>
                  <a:lnTo>
                    <a:pt x="1735" y="25023"/>
                  </a:lnTo>
                  <a:lnTo>
                    <a:pt x="1910" y="25360"/>
                  </a:lnTo>
                  <a:lnTo>
                    <a:pt x="2085" y="25709"/>
                  </a:lnTo>
                  <a:lnTo>
                    <a:pt x="2272" y="26046"/>
                  </a:lnTo>
                  <a:lnTo>
                    <a:pt x="2472" y="26371"/>
                  </a:lnTo>
                  <a:lnTo>
                    <a:pt x="2671" y="26708"/>
                  </a:lnTo>
                  <a:lnTo>
                    <a:pt x="2884" y="27020"/>
                  </a:lnTo>
                  <a:lnTo>
                    <a:pt x="3096" y="27344"/>
                  </a:lnTo>
                  <a:lnTo>
                    <a:pt x="3320" y="27656"/>
                  </a:lnTo>
                  <a:lnTo>
                    <a:pt x="3557" y="27968"/>
                  </a:lnTo>
                  <a:lnTo>
                    <a:pt x="3795" y="28268"/>
                  </a:lnTo>
                  <a:lnTo>
                    <a:pt x="4044" y="28567"/>
                  </a:lnTo>
                  <a:lnTo>
                    <a:pt x="4294" y="28854"/>
                  </a:lnTo>
                  <a:lnTo>
                    <a:pt x="4556" y="29141"/>
                  </a:lnTo>
                  <a:lnTo>
                    <a:pt x="4818" y="29428"/>
                  </a:lnTo>
                  <a:lnTo>
                    <a:pt x="5092" y="29703"/>
                  </a:lnTo>
                  <a:lnTo>
                    <a:pt x="5367" y="29977"/>
                  </a:lnTo>
                  <a:lnTo>
                    <a:pt x="5642" y="30239"/>
                  </a:lnTo>
                  <a:lnTo>
                    <a:pt x="5941" y="30501"/>
                  </a:lnTo>
                  <a:lnTo>
                    <a:pt x="6228" y="30751"/>
                  </a:lnTo>
                  <a:lnTo>
                    <a:pt x="6528" y="31001"/>
                  </a:lnTo>
                  <a:lnTo>
                    <a:pt x="6827" y="31238"/>
                  </a:lnTo>
                  <a:lnTo>
                    <a:pt x="7139" y="31475"/>
                  </a:lnTo>
                  <a:lnTo>
                    <a:pt x="7451" y="31699"/>
                  </a:lnTo>
                  <a:lnTo>
                    <a:pt x="7776" y="31924"/>
                  </a:lnTo>
                  <a:lnTo>
                    <a:pt x="8088" y="32136"/>
                  </a:lnTo>
                  <a:lnTo>
                    <a:pt x="8425" y="32348"/>
                  </a:lnTo>
                  <a:lnTo>
                    <a:pt x="8749" y="32548"/>
                  </a:lnTo>
                  <a:lnTo>
                    <a:pt x="9236" y="32835"/>
                  </a:lnTo>
                  <a:lnTo>
                    <a:pt x="9785" y="33135"/>
                  </a:lnTo>
                  <a:lnTo>
                    <a:pt x="10396" y="33459"/>
                  </a:lnTo>
                  <a:lnTo>
                    <a:pt x="11045" y="33784"/>
                  </a:lnTo>
                  <a:lnTo>
                    <a:pt x="11757" y="34121"/>
                  </a:lnTo>
                  <a:lnTo>
                    <a:pt x="12493" y="34445"/>
                  </a:lnTo>
                  <a:lnTo>
                    <a:pt x="13279" y="34757"/>
                  </a:lnTo>
                  <a:lnTo>
                    <a:pt x="14103" y="35057"/>
                  </a:lnTo>
                  <a:lnTo>
                    <a:pt x="14527" y="35206"/>
                  </a:lnTo>
                  <a:lnTo>
                    <a:pt x="14951" y="35344"/>
                  </a:lnTo>
                  <a:lnTo>
                    <a:pt x="15388" y="35468"/>
                  </a:lnTo>
                  <a:lnTo>
                    <a:pt x="15825" y="35593"/>
                  </a:lnTo>
                  <a:lnTo>
                    <a:pt x="16274" y="35705"/>
                  </a:lnTo>
                  <a:lnTo>
                    <a:pt x="16724" y="35805"/>
                  </a:lnTo>
                  <a:lnTo>
                    <a:pt x="17185" y="35905"/>
                  </a:lnTo>
                  <a:lnTo>
                    <a:pt x="17647" y="35992"/>
                  </a:lnTo>
                  <a:lnTo>
                    <a:pt x="18109" y="36055"/>
                  </a:lnTo>
                  <a:lnTo>
                    <a:pt x="18571" y="36117"/>
                  </a:lnTo>
                  <a:lnTo>
                    <a:pt x="19045" y="36167"/>
                  </a:lnTo>
                  <a:lnTo>
                    <a:pt x="19519" y="36205"/>
                  </a:lnTo>
                  <a:lnTo>
                    <a:pt x="19993" y="36230"/>
                  </a:lnTo>
                  <a:lnTo>
                    <a:pt x="20468" y="36230"/>
                  </a:lnTo>
                  <a:lnTo>
                    <a:pt x="20942" y="36217"/>
                  </a:lnTo>
                  <a:lnTo>
                    <a:pt x="21416" y="36192"/>
                  </a:lnTo>
                  <a:lnTo>
                    <a:pt x="21828" y="36155"/>
                  </a:lnTo>
                  <a:lnTo>
                    <a:pt x="22240" y="36092"/>
                  </a:lnTo>
                  <a:lnTo>
                    <a:pt x="22639" y="36017"/>
                  </a:lnTo>
                  <a:lnTo>
                    <a:pt x="23038" y="35918"/>
                  </a:lnTo>
                  <a:lnTo>
                    <a:pt x="23425" y="35793"/>
                  </a:lnTo>
                  <a:lnTo>
                    <a:pt x="23800" y="35668"/>
                  </a:lnTo>
                  <a:lnTo>
                    <a:pt x="24174" y="35518"/>
                  </a:lnTo>
                  <a:lnTo>
                    <a:pt x="24536" y="35344"/>
                  </a:lnTo>
                  <a:lnTo>
                    <a:pt x="24885" y="35169"/>
                  </a:lnTo>
                  <a:lnTo>
                    <a:pt x="25222" y="34969"/>
                  </a:lnTo>
                  <a:lnTo>
                    <a:pt x="25559" y="34757"/>
                  </a:lnTo>
                  <a:lnTo>
                    <a:pt x="25884" y="34532"/>
                  </a:lnTo>
                  <a:lnTo>
                    <a:pt x="26183" y="34283"/>
                  </a:lnTo>
                  <a:lnTo>
                    <a:pt x="26483" y="34033"/>
                  </a:lnTo>
                  <a:lnTo>
                    <a:pt x="26770" y="33759"/>
                  </a:lnTo>
                  <a:lnTo>
                    <a:pt x="27044" y="33484"/>
                  </a:lnTo>
                  <a:lnTo>
                    <a:pt x="27319" y="33185"/>
                  </a:lnTo>
                  <a:lnTo>
                    <a:pt x="27569" y="32885"/>
                  </a:lnTo>
                  <a:lnTo>
                    <a:pt x="27806" y="32573"/>
                  </a:lnTo>
                  <a:lnTo>
                    <a:pt x="28018" y="32249"/>
                  </a:lnTo>
                  <a:lnTo>
                    <a:pt x="28230" y="31912"/>
                  </a:lnTo>
                  <a:lnTo>
                    <a:pt x="28430" y="31562"/>
                  </a:lnTo>
                  <a:lnTo>
                    <a:pt x="28604" y="31213"/>
                  </a:lnTo>
                  <a:lnTo>
                    <a:pt x="28767" y="30838"/>
                  </a:lnTo>
                  <a:lnTo>
                    <a:pt x="28916" y="30476"/>
                  </a:lnTo>
                  <a:lnTo>
                    <a:pt x="29054" y="30090"/>
                  </a:lnTo>
                  <a:lnTo>
                    <a:pt x="29166" y="29703"/>
                  </a:lnTo>
                  <a:lnTo>
                    <a:pt x="29266" y="29316"/>
                  </a:lnTo>
                  <a:lnTo>
                    <a:pt x="29353" y="28916"/>
                  </a:lnTo>
                  <a:lnTo>
                    <a:pt x="29416" y="28505"/>
                  </a:lnTo>
                  <a:lnTo>
                    <a:pt x="29465" y="28093"/>
                  </a:lnTo>
                  <a:lnTo>
                    <a:pt x="29490" y="27681"/>
                  </a:lnTo>
                  <a:lnTo>
                    <a:pt x="29515" y="27219"/>
                  </a:lnTo>
                  <a:lnTo>
                    <a:pt x="29540" y="26720"/>
                  </a:lnTo>
                  <a:lnTo>
                    <a:pt x="29553" y="26208"/>
                  </a:lnTo>
                  <a:lnTo>
                    <a:pt x="29553" y="25709"/>
                  </a:lnTo>
                  <a:lnTo>
                    <a:pt x="29528" y="25210"/>
                  </a:lnTo>
                  <a:lnTo>
                    <a:pt x="29490" y="24698"/>
                  </a:lnTo>
                  <a:lnTo>
                    <a:pt x="29441" y="24199"/>
                  </a:lnTo>
                  <a:lnTo>
                    <a:pt x="29366" y="23700"/>
                  </a:lnTo>
                  <a:lnTo>
                    <a:pt x="29278" y="23201"/>
                  </a:lnTo>
                  <a:lnTo>
                    <a:pt x="29166" y="22714"/>
                  </a:lnTo>
                  <a:lnTo>
                    <a:pt x="29041" y="22227"/>
                  </a:lnTo>
                  <a:lnTo>
                    <a:pt x="28904" y="21753"/>
                  </a:lnTo>
                  <a:lnTo>
                    <a:pt x="28729" y="21279"/>
                  </a:lnTo>
                  <a:lnTo>
                    <a:pt x="28554" y="20817"/>
                  </a:lnTo>
                  <a:lnTo>
                    <a:pt x="28342" y="20355"/>
                  </a:lnTo>
                  <a:lnTo>
                    <a:pt x="28118" y="19906"/>
                  </a:lnTo>
                  <a:lnTo>
                    <a:pt x="27868" y="19469"/>
                  </a:lnTo>
                  <a:lnTo>
                    <a:pt x="27693" y="19195"/>
                  </a:lnTo>
                  <a:lnTo>
                    <a:pt x="27506" y="18908"/>
                  </a:lnTo>
                  <a:lnTo>
                    <a:pt x="27319" y="18646"/>
                  </a:lnTo>
                  <a:lnTo>
                    <a:pt x="27107" y="18371"/>
                  </a:lnTo>
                  <a:lnTo>
                    <a:pt x="26907" y="18122"/>
                  </a:lnTo>
                  <a:lnTo>
                    <a:pt x="26695" y="17859"/>
                  </a:lnTo>
                  <a:lnTo>
                    <a:pt x="26470" y="17622"/>
                  </a:lnTo>
                  <a:lnTo>
                    <a:pt x="26233" y="17373"/>
                  </a:lnTo>
                  <a:lnTo>
                    <a:pt x="26009" y="17148"/>
                  </a:lnTo>
                  <a:lnTo>
                    <a:pt x="25759" y="16911"/>
                  </a:lnTo>
                  <a:lnTo>
                    <a:pt x="25522" y="16686"/>
                  </a:lnTo>
                  <a:lnTo>
                    <a:pt x="25260" y="16474"/>
                  </a:lnTo>
                  <a:lnTo>
                    <a:pt x="24748" y="16050"/>
                  </a:lnTo>
                  <a:lnTo>
                    <a:pt x="24211" y="15651"/>
                  </a:lnTo>
                  <a:lnTo>
                    <a:pt x="23650" y="15264"/>
                  </a:lnTo>
                  <a:lnTo>
                    <a:pt x="23088" y="14902"/>
                  </a:lnTo>
                  <a:lnTo>
                    <a:pt x="22502" y="14552"/>
                  </a:lnTo>
                  <a:lnTo>
                    <a:pt x="21915" y="14215"/>
                  </a:lnTo>
                  <a:lnTo>
                    <a:pt x="21316" y="13891"/>
                  </a:lnTo>
                  <a:lnTo>
                    <a:pt x="20717" y="13579"/>
                  </a:lnTo>
                  <a:lnTo>
                    <a:pt x="20106" y="13292"/>
                  </a:lnTo>
                  <a:lnTo>
                    <a:pt x="19494" y="13005"/>
                  </a:lnTo>
                  <a:lnTo>
                    <a:pt x="18271" y="12443"/>
                  </a:lnTo>
                  <a:lnTo>
                    <a:pt x="17036" y="11894"/>
                  </a:lnTo>
                  <a:lnTo>
                    <a:pt x="15800" y="11345"/>
                  </a:lnTo>
                  <a:lnTo>
                    <a:pt x="15189" y="11058"/>
                  </a:lnTo>
                  <a:lnTo>
                    <a:pt x="14590" y="10758"/>
                  </a:lnTo>
                  <a:lnTo>
                    <a:pt x="13978" y="10459"/>
                  </a:lnTo>
                  <a:lnTo>
                    <a:pt x="13391" y="10147"/>
                  </a:lnTo>
                  <a:lnTo>
                    <a:pt x="12805" y="9823"/>
                  </a:lnTo>
                  <a:lnTo>
                    <a:pt x="12231" y="9473"/>
                  </a:lnTo>
                  <a:lnTo>
                    <a:pt x="11669" y="9124"/>
                  </a:lnTo>
                  <a:lnTo>
                    <a:pt x="11120" y="8737"/>
                  </a:lnTo>
                  <a:lnTo>
                    <a:pt x="10584" y="8337"/>
                  </a:lnTo>
                  <a:lnTo>
                    <a:pt x="10059" y="7913"/>
                  </a:lnTo>
                  <a:lnTo>
                    <a:pt x="9623" y="7526"/>
                  </a:lnTo>
                  <a:lnTo>
                    <a:pt x="9186" y="7114"/>
                  </a:lnTo>
                  <a:lnTo>
                    <a:pt x="8774" y="6690"/>
                  </a:lnTo>
                  <a:lnTo>
                    <a:pt x="8375" y="6253"/>
                  </a:lnTo>
                  <a:lnTo>
                    <a:pt x="8000" y="5792"/>
                  </a:lnTo>
                  <a:lnTo>
                    <a:pt x="7638" y="5317"/>
                  </a:lnTo>
                  <a:lnTo>
                    <a:pt x="7301" y="4843"/>
                  </a:lnTo>
                  <a:lnTo>
                    <a:pt x="6977" y="4344"/>
                  </a:lnTo>
                  <a:lnTo>
                    <a:pt x="6665" y="3832"/>
                  </a:lnTo>
                  <a:lnTo>
                    <a:pt x="6390" y="3308"/>
                  </a:lnTo>
                  <a:lnTo>
                    <a:pt x="6116" y="2784"/>
                  </a:lnTo>
                  <a:lnTo>
                    <a:pt x="5879" y="2247"/>
                  </a:lnTo>
                  <a:lnTo>
                    <a:pt x="5654" y="1698"/>
                  </a:lnTo>
                  <a:lnTo>
                    <a:pt x="5454" y="1137"/>
                  </a:lnTo>
                  <a:lnTo>
                    <a:pt x="5267" y="575"/>
                  </a:lnTo>
                  <a:lnTo>
                    <a:pt x="51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
            <p:cNvSpPr/>
            <p:nvPr/>
          </p:nvSpPr>
          <p:spPr>
            <a:xfrm>
              <a:off x="5188540" y="2524901"/>
              <a:ext cx="1724087" cy="1588619"/>
            </a:xfrm>
            <a:custGeom>
              <a:rect b="b" l="l" r="r" t="t"/>
              <a:pathLst>
                <a:path extrusionOk="0" h="34395" w="37328">
                  <a:moveTo>
                    <a:pt x="4917" y="0"/>
                  </a:moveTo>
                  <a:lnTo>
                    <a:pt x="4868" y="587"/>
                  </a:lnTo>
                  <a:lnTo>
                    <a:pt x="4793" y="1273"/>
                  </a:lnTo>
                  <a:lnTo>
                    <a:pt x="4768" y="1722"/>
                  </a:lnTo>
                  <a:lnTo>
                    <a:pt x="4755" y="2221"/>
                  </a:lnTo>
                  <a:lnTo>
                    <a:pt x="4743" y="2783"/>
                  </a:lnTo>
                  <a:lnTo>
                    <a:pt x="4755" y="3395"/>
                  </a:lnTo>
                  <a:lnTo>
                    <a:pt x="4755" y="3731"/>
                  </a:lnTo>
                  <a:lnTo>
                    <a:pt x="4768" y="4068"/>
                  </a:lnTo>
                  <a:lnTo>
                    <a:pt x="4830" y="4792"/>
                  </a:lnTo>
                  <a:lnTo>
                    <a:pt x="4855" y="5167"/>
                  </a:lnTo>
                  <a:lnTo>
                    <a:pt x="4893" y="5554"/>
                  </a:lnTo>
                  <a:lnTo>
                    <a:pt x="4992" y="6365"/>
                  </a:lnTo>
                  <a:lnTo>
                    <a:pt x="5117" y="7213"/>
                  </a:lnTo>
                  <a:lnTo>
                    <a:pt x="5279" y="8099"/>
                  </a:lnTo>
                  <a:lnTo>
                    <a:pt x="5492" y="9010"/>
                  </a:lnTo>
                  <a:lnTo>
                    <a:pt x="5604" y="9485"/>
                  </a:lnTo>
                  <a:lnTo>
                    <a:pt x="5729" y="9959"/>
                  </a:lnTo>
                  <a:lnTo>
                    <a:pt x="5866" y="10446"/>
                  </a:lnTo>
                  <a:lnTo>
                    <a:pt x="6016" y="10932"/>
                  </a:lnTo>
                  <a:lnTo>
                    <a:pt x="6178" y="11431"/>
                  </a:lnTo>
                  <a:lnTo>
                    <a:pt x="6353" y="11918"/>
                  </a:lnTo>
                  <a:lnTo>
                    <a:pt x="6540" y="12417"/>
                  </a:lnTo>
                  <a:lnTo>
                    <a:pt x="6740" y="12929"/>
                  </a:lnTo>
                  <a:lnTo>
                    <a:pt x="6952" y="13441"/>
                  </a:lnTo>
                  <a:lnTo>
                    <a:pt x="7164" y="13940"/>
                  </a:lnTo>
                  <a:lnTo>
                    <a:pt x="7401" y="14452"/>
                  </a:lnTo>
                  <a:lnTo>
                    <a:pt x="7651" y="14963"/>
                  </a:lnTo>
                  <a:lnTo>
                    <a:pt x="7913" y="15475"/>
                  </a:lnTo>
                  <a:lnTo>
                    <a:pt x="8187" y="15987"/>
                  </a:lnTo>
                  <a:lnTo>
                    <a:pt x="8412" y="16386"/>
                  </a:lnTo>
                  <a:lnTo>
                    <a:pt x="8412" y="16398"/>
                  </a:lnTo>
                  <a:lnTo>
                    <a:pt x="8399" y="16411"/>
                  </a:lnTo>
                  <a:lnTo>
                    <a:pt x="8349" y="16411"/>
                  </a:lnTo>
                  <a:lnTo>
                    <a:pt x="8100" y="16386"/>
                  </a:lnTo>
                  <a:lnTo>
                    <a:pt x="7700" y="16311"/>
                  </a:lnTo>
                  <a:lnTo>
                    <a:pt x="7189" y="16199"/>
                  </a:lnTo>
                  <a:lnTo>
                    <a:pt x="6565" y="16036"/>
                  </a:lnTo>
                  <a:lnTo>
                    <a:pt x="5866" y="15849"/>
                  </a:lnTo>
                  <a:lnTo>
                    <a:pt x="5105" y="15612"/>
                  </a:lnTo>
                  <a:lnTo>
                    <a:pt x="4331" y="15350"/>
                  </a:lnTo>
                  <a:lnTo>
                    <a:pt x="3932" y="15213"/>
                  </a:lnTo>
                  <a:lnTo>
                    <a:pt x="3545" y="15063"/>
                  </a:lnTo>
                  <a:lnTo>
                    <a:pt x="3158" y="14913"/>
                  </a:lnTo>
                  <a:lnTo>
                    <a:pt x="2783" y="14751"/>
                  </a:lnTo>
                  <a:lnTo>
                    <a:pt x="2409" y="14576"/>
                  </a:lnTo>
                  <a:lnTo>
                    <a:pt x="2060" y="14402"/>
                  </a:lnTo>
                  <a:lnTo>
                    <a:pt x="1723" y="14227"/>
                  </a:lnTo>
                  <a:lnTo>
                    <a:pt x="1411" y="14040"/>
                  </a:lnTo>
                  <a:lnTo>
                    <a:pt x="1124" y="13853"/>
                  </a:lnTo>
                  <a:lnTo>
                    <a:pt x="849" y="13653"/>
                  </a:lnTo>
                  <a:lnTo>
                    <a:pt x="624" y="13453"/>
                  </a:lnTo>
                  <a:lnTo>
                    <a:pt x="412" y="13254"/>
                  </a:lnTo>
                  <a:lnTo>
                    <a:pt x="325" y="13141"/>
                  </a:lnTo>
                  <a:lnTo>
                    <a:pt x="250" y="13041"/>
                  </a:lnTo>
                  <a:lnTo>
                    <a:pt x="188" y="12942"/>
                  </a:lnTo>
                  <a:lnTo>
                    <a:pt x="125" y="12829"/>
                  </a:lnTo>
                  <a:lnTo>
                    <a:pt x="75" y="12729"/>
                  </a:lnTo>
                  <a:lnTo>
                    <a:pt x="38" y="12617"/>
                  </a:lnTo>
                  <a:lnTo>
                    <a:pt x="13" y="12517"/>
                  </a:lnTo>
                  <a:lnTo>
                    <a:pt x="0" y="12405"/>
                  </a:lnTo>
                  <a:lnTo>
                    <a:pt x="13" y="12617"/>
                  </a:lnTo>
                  <a:lnTo>
                    <a:pt x="38" y="12829"/>
                  </a:lnTo>
                  <a:lnTo>
                    <a:pt x="75" y="13029"/>
                  </a:lnTo>
                  <a:lnTo>
                    <a:pt x="125" y="13229"/>
                  </a:lnTo>
                  <a:lnTo>
                    <a:pt x="200" y="13416"/>
                  </a:lnTo>
                  <a:lnTo>
                    <a:pt x="275" y="13615"/>
                  </a:lnTo>
                  <a:lnTo>
                    <a:pt x="362" y="13803"/>
                  </a:lnTo>
                  <a:lnTo>
                    <a:pt x="462" y="13990"/>
                  </a:lnTo>
                  <a:lnTo>
                    <a:pt x="574" y="14165"/>
                  </a:lnTo>
                  <a:lnTo>
                    <a:pt x="699" y="14339"/>
                  </a:lnTo>
                  <a:lnTo>
                    <a:pt x="824" y="14514"/>
                  </a:lnTo>
                  <a:lnTo>
                    <a:pt x="961" y="14689"/>
                  </a:lnTo>
                  <a:lnTo>
                    <a:pt x="1111" y="14851"/>
                  </a:lnTo>
                  <a:lnTo>
                    <a:pt x="1273" y="15013"/>
                  </a:lnTo>
                  <a:lnTo>
                    <a:pt x="1436" y="15175"/>
                  </a:lnTo>
                  <a:lnTo>
                    <a:pt x="1610" y="15325"/>
                  </a:lnTo>
                  <a:lnTo>
                    <a:pt x="1985" y="15625"/>
                  </a:lnTo>
                  <a:lnTo>
                    <a:pt x="2372" y="15912"/>
                  </a:lnTo>
                  <a:lnTo>
                    <a:pt x="2783" y="16186"/>
                  </a:lnTo>
                  <a:lnTo>
                    <a:pt x="3220" y="16448"/>
                  </a:lnTo>
                  <a:lnTo>
                    <a:pt x="3669" y="16685"/>
                  </a:lnTo>
                  <a:lnTo>
                    <a:pt x="4119" y="16923"/>
                  </a:lnTo>
                  <a:lnTo>
                    <a:pt x="4593" y="17147"/>
                  </a:lnTo>
                  <a:lnTo>
                    <a:pt x="5055" y="17347"/>
                  </a:lnTo>
                  <a:lnTo>
                    <a:pt x="5529" y="17547"/>
                  </a:lnTo>
                  <a:lnTo>
                    <a:pt x="5991" y="17721"/>
                  </a:lnTo>
                  <a:lnTo>
                    <a:pt x="6452" y="17896"/>
                  </a:lnTo>
                  <a:lnTo>
                    <a:pt x="6902" y="18058"/>
                  </a:lnTo>
                  <a:lnTo>
                    <a:pt x="7750" y="18333"/>
                  </a:lnTo>
                  <a:lnTo>
                    <a:pt x="8524" y="18570"/>
                  </a:lnTo>
                  <a:lnTo>
                    <a:pt x="9685" y="18919"/>
                  </a:lnTo>
                  <a:lnTo>
                    <a:pt x="10034" y="19032"/>
                  </a:lnTo>
                  <a:lnTo>
                    <a:pt x="10134" y="19069"/>
                  </a:lnTo>
                  <a:lnTo>
                    <a:pt x="10184" y="19107"/>
                  </a:lnTo>
                  <a:lnTo>
                    <a:pt x="10508" y="19531"/>
                  </a:lnTo>
                  <a:lnTo>
                    <a:pt x="10845" y="19955"/>
                  </a:lnTo>
                  <a:lnTo>
                    <a:pt x="11232" y="20429"/>
                  </a:lnTo>
                  <a:lnTo>
                    <a:pt x="11632" y="20904"/>
                  </a:lnTo>
                  <a:lnTo>
                    <a:pt x="12043" y="21365"/>
                  </a:lnTo>
                  <a:lnTo>
                    <a:pt x="12455" y="21815"/>
                  </a:lnTo>
                  <a:lnTo>
                    <a:pt x="12892" y="22251"/>
                  </a:lnTo>
                  <a:lnTo>
                    <a:pt x="13329" y="22688"/>
                  </a:lnTo>
                  <a:lnTo>
                    <a:pt x="13766" y="23125"/>
                  </a:lnTo>
                  <a:lnTo>
                    <a:pt x="14215" y="23549"/>
                  </a:lnTo>
                  <a:lnTo>
                    <a:pt x="14664" y="23949"/>
                  </a:lnTo>
                  <a:lnTo>
                    <a:pt x="15126" y="24360"/>
                  </a:lnTo>
                  <a:lnTo>
                    <a:pt x="16062" y="25147"/>
                  </a:lnTo>
                  <a:lnTo>
                    <a:pt x="17010" y="25908"/>
                  </a:lnTo>
                  <a:lnTo>
                    <a:pt x="17946" y="26657"/>
                  </a:lnTo>
                  <a:lnTo>
                    <a:pt x="18396" y="26994"/>
                  </a:lnTo>
                  <a:lnTo>
                    <a:pt x="18832" y="27318"/>
                  </a:lnTo>
                  <a:lnTo>
                    <a:pt x="19269" y="27643"/>
                  </a:lnTo>
                  <a:lnTo>
                    <a:pt x="19719" y="27955"/>
                  </a:lnTo>
                  <a:lnTo>
                    <a:pt x="19731" y="27967"/>
                  </a:lnTo>
                  <a:lnTo>
                    <a:pt x="19719" y="27980"/>
                  </a:lnTo>
                  <a:lnTo>
                    <a:pt x="19669" y="28017"/>
                  </a:lnTo>
                  <a:lnTo>
                    <a:pt x="19569" y="28054"/>
                  </a:lnTo>
                  <a:lnTo>
                    <a:pt x="19419" y="28104"/>
                  </a:lnTo>
                  <a:lnTo>
                    <a:pt x="18970" y="28217"/>
                  </a:lnTo>
                  <a:lnTo>
                    <a:pt x="18358" y="28342"/>
                  </a:lnTo>
                  <a:lnTo>
                    <a:pt x="17597" y="28479"/>
                  </a:lnTo>
                  <a:lnTo>
                    <a:pt x="16686" y="28629"/>
                  </a:lnTo>
                  <a:lnTo>
                    <a:pt x="15675" y="28778"/>
                  </a:lnTo>
                  <a:lnTo>
                    <a:pt x="14564" y="28928"/>
                  </a:lnTo>
                  <a:lnTo>
                    <a:pt x="13379" y="29053"/>
                  </a:lnTo>
                  <a:lnTo>
                    <a:pt x="12118" y="29178"/>
                  </a:lnTo>
                  <a:lnTo>
                    <a:pt x="10833" y="29265"/>
                  </a:lnTo>
                  <a:lnTo>
                    <a:pt x="10171" y="29302"/>
                  </a:lnTo>
                  <a:lnTo>
                    <a:pt x="9523" y="29327"/>
                  </a:lnTo>
                  <a:lnTo>
                    <a:pt x="8861" y="29352"/>
                  </a:lnTo>
                  <a:lnTo>
                    <a:pt x="8200" y="29365"/>
                  </a:lnTo>
                  <a:lnTo>
                    <a:pt x="7551" y="29365"/>
                  </a:lnTo>
                  <a:lnTo>
                    <a:pt x="6902" y="29352"/>
                  </a:lnTo>
                  <a:lnTo>
                    <a:pt x="6253" y="29340"/>
                  </a:lnTo>
                  <a:lnTo>
                    <a:pt x="5629" y="29302"/>
                  </a:lnTo>
                  <a:lnTo>
                    <a:pt x="5005" y="29253"/>
                  </a:lnTo>
                  <a:lnTo>
                    <a:pt x="4406" y="29203"/>
                  </a:lnTo>
                  <a:lnTo>
                    <a:pt x="4830" y="29365"/>
                  </a:lnTo>
                  <a:lnTo>
                    <a:pt x="5267" y="29515"/>
                  </a:lnTo>
                  <a:lnTo>
                    <a:pt x="5691" y="29664"/>
                  </a:lnTo>
                  <a:lnTo>
                    <a:pt x="6128" y="29802"/>
                  </a:lnTo>
                  <a:lnTo>
                    <a:pt x="6552" y="29926"/>
                  </a:lnTo>
                  <a:lnTo>
                    <a:pt x="6977" y="30051"/>
                  </a:lnTo>
                  <a:lnTo>
                    <a:pt x="7401" y="30164"/>
                  </a:lnTo>
                  <a:lnTo>
                    <a:pt x="7825" y="30263"/>
                  </a:lnTo>
                  <a:lnTo>
                    <a:pt x="8649" y="30438"/>
                  </a:lnTo>
                  <a:lnTo>
                    <a:pt x="9485" y="30588"/>
                  </a:lnTo>
                  <a:lnTo>
                    <a:pt x="10296" y="30713"/>
                  </a:lnTo>
                  <a:lnTo>
                    <a:pt x="11095" y="30812"/>
                  </a:lnTo>
                  <a:lnTo>
                    <a:pt x="11881" y="30875"/>
                  </a:lnTo>
                  <a:lnTo>
                    <a:pt x="12655" y="30925"/>
                  </a:lnTo>
                  <a:lnTo>
                    <a:pt x="13404" y="30950"/>
                  </a:lnTo>
                  <a:lnTo>
                    <a:pt x="14128" y="30950"/>
                  </a:lnTo>
                  <a:lnTo>
                    <a:pt x="14851" y="30937"/>
                  </a:lnTo>
                  <a:lnTo>
                    <a:pt x="15538" y="30912"/>
                  </a:lnTo>
                  <a:lnTo>
                    <a:pt x="16199" y="30862"/>
                  </a:lnTo>
                  <a:lnTo>
                    <a:pt x="16848" y="30812"/>
                  </a:lnTo>
                  <a:lnTo>
                    <a:pt x="17460" y="30750"/>
                  </a:lnTo>
                  <a:lnTo>
                    <a:pt x="18046" y="30675"/>
                  </a:lnTo>
                  <a:lnTo>
                    <a:pt x="18608" y="30588"/>
                  </a:lnTo>
                  <a:lnTo>
                    <a:pt x="19132" y="30513"/>
                  </a:lnTo>
                  <a:lnTo>
                    <a:pt x="19631" y="30426"/>
                  </a:lnTo>
                  <a:lnTo>
                    <a:pt x="20093" y="30326"/>
                  </a:lnTo>
                  <a:lnTo>
                    <a:pt x="20917" y="30164"/>
                  </a:lnTo>
                  <a:lnTo>
                    <a:pt x="21578" y="30001"/>
                  </a:lnTo>
                  <a:lnTo>
                    <a:pt x="22090" y="29889"/>
                  </a:lnTo>
                  <a:lnTo>
                    <a:pt x="22414" y="29814"/>
                  </a:lnTo>
                  <a:lnTo>
                    <a:pt x="22514" y="29802"/>
                  </a:lnTo>
                  <a:lnTo>
                    <a:pt x="22564" y="29802"/>
                  </a:lnTo>
                  <a:lnTo>
                    <a:pt x="23350" y="30263"/>
                  </a:lnTo>
                  <a:lnTo>
                    <a:pt x="24136" y="30700"/>
                  </a:lnTo>
                  <a:lnTo>
                    <a:pt x="24923" y="31112"/>
                  </a:lnTo>
                  <a:lnTo>
                    <a:pt x="25696" y="31486"/>
                  </a:lnTo>
                  <a:lnTo>
                    <a:pt x="26158" y="31724"/>
                  </a:lnTo>
                  <a:lnTo>
                    <a:pt x="26632" y="31936"/>
                  </a:lnTo>
                  <a:lnTo>
                    <a:pt x="27094" y="32135"/>
                  </a:lnTo>
                  <a:lnTo>
                    <a:pt x="27556" y="32335"/>
                  </a:lnTo>
                  <a:lnTo>
                    <a:pt x="28018" y="32510"/>
                  </a:lnTo>
                  <a:lnTo>
                    <a:pt x="28467" y="32684"/>
                  </a:lnTo>
                  <a:lnTo>
                    <a:pt x="29353" y="32996"/>
                  </a:lnTo>
                  <a:lnTo>
                    <a:pt x="29790" y="33146"/>
                  </a:lnTo>
                  <a:lnTo>
                    <a:pt x="30214" y="33283"/>
                  </a:lnTo>
                  <a:lnTo>
                    <a:pt x="31038" y="33521"/>
                  </a:lnTo>
                  <a:lnTo>
                    <a:pt x="31824" y="33720"/>
                  </a:lnTo>
                  <a:lnTo>
                    <a:pt x="32573" y="33895"/>
                  </a:lnTo>
                  <a:lnTo>
                    <a:pt x="32935" y="33970"/>
                  </a:lnTo>
                  <a:lnTo>
                    <a:pt x="33284" y="34032"/>
                  </a:lnTo>
                  <a:lnTo>
                    <a:pt x="33945" y="34132"/>
                  </a:lnTo>
                  <a:lnTo>
                    <a:pt x="34257" y="34182"/>
                  </a:lnTo>
                  <a:lnTo>
                    <a:pt x="34557" y="34232"/>
                  </a:lnTo>
                  <a:lnTo>
                    <a:pt x="35106" y="34282"/>
                  </a:lnTo>
                  <a:lnTo>
                    <a:pt x="35605" y="34332"/>
                  </a:lnTo>
                  <a:lnTo>
                    <a:pt x="36055" y="34357"/>
                  </a:lnTo>
                  <a:lnTo>
                    <a:pt x="36753" y="34382"/>
                  </a:lnTo>
                  <a:lnTo>
                    <a:pt x="37328" y="34394"/>
                  </a:lnTo>
                  <a:lnTo>
                    <a:pt x="36766" y="34282"/>
                  </a:lnTo>
                  <a:lnTo>
                    <a:pt x="36080" y="34132"/>
                  </a:lnTo>
                  <a:lnTo>
                    <a:pt x="35655" y="34032"/>
                  </a:lnTo>
                  <a:lnTo>
                    <a:pt x="35181" y="33907"/>
                  </a:lnTo>
                  <a:lnTo>
                    <a:pt x="34644" y="33770"/>
                  </a:lnTo>
                  <a:lnTo>
                    <a:pt x="34357" y="33695"/>
                  </a:lnTo>
                  <a:lnTo>
                    <a:pt x="34058" y="33608"/>
                  </a:lnTo>
                  <a:lnTo>
                    <a:pt x="33434" y="33408"/>
                  </a:lnTo>
                  <a:lnTo>
                    <a:pt x="33109" y="33308"/>
                  </a:lnTo>
                  <a:lnTo>
                    <a:pt x="32772" y="33196"/>
                  </a:lnTo>
                  <a:lnTo>
                    <a:pt x="32061" y="32947"/>
                  </a:lnTo>
                  <a:lnTo>
                    <a:pt x="31699" y="32809"/>
                  </a:lnTo>
                  <a:lnTo>
                    <a:pt x="31325" y="32647"/>
                  </a:lnTo>
                  <a:lnTo>
                    <a:pt x="30938" y="32497"/>
                  </a:lnTo>
                  <a:lnTo>
                    <a:pt x="30551" y="32335"/>
                  </a:lnTo>
                  <a:lnTo>
                    <a:pt x="29752" y="31986"/>
                  </a:lnTo>
                  <a:lnTo>
                    <a:pt x="28929" y="31599"/>
                  </a:lnTo>
                  <a:lnTo>
                    <a:pt x="28092" y="31187"/>
                  </a:lnTo>
                  <a:lnTo>
                    <a:pt x="27231" y="30725"/>
                  </a:lnTo>
                  <a:lnTo>
                    <a:pt x="26358" y="30238"/>
                  </a:lnTo>
                  <a:lnTo>
                    <a:pt x="25459" y="29714"/>
                  </a:lnTo>
                  <a:lnTo>
                    <a:pt x="24561" y="29165"/>
                  </a:lnTo>
                  <a:lnTo>
                    <a:pt x="23662" y="28566"/>
                  </a:lnTo>
                  <a:lnTo>
                    <a:pt x="22751" y="27955"/>
                  </a:lnTo>
                  <a:lnTo>
                    <a:pt x="22289" y="27643"/>
                  </a:lnTo>
                  <a:lnTo>
                    <a:pt x="21828" y="27306"/>
                  </a:lnTo>
                  <a:lnTo>
                    <a:pt x="20917" y="26632"/>
                  </a:lnTo>
                  <a:lnTo>
                    <a:pt x="20006" y="25933"/>
                  </a:lnTo>
                  <a:lnTo>
                    <a:pt x="19095" y="25222"/>
                  </a:lnTo>
                  <a:lnTo>
                    <a:pt x="18046" y="24373"/>
                  </a:lnTo>
                  <a:lnTo>
                    <a:pt x="17035" y="23512"/>
                  </a:lnTo>
                  <a:lnTo>
                    <a:pt x="16998" y="23462"/>
                  </a:lnTo>
                  <a:lnTo>
                    <a:pt x="16973" y="23387"/>
                  </a:lnTo>
                  <a:lnTo>
                    <a:pt x="16960" y="23275"/>
                  </a:lnTo>
                  <a:lnTo>
                    <a:pt x="16936" y="23137"/>
                  </a:lnTo>
                  <a:lnTo>
                    <a:pt x="16911" y="22776"/>
                  </a:lnTo>
                  <a:lnTo>
                    <a:pt x="16873" y="22289"/>
                  </a:lnTo>
                  <a:lnTo>
                    <a:pt x="16823" y="21702"/>
                  </a:lnTo>
                  <a:lnTo>
                    <a:pt x="16748" y="21003"/>
                  </a:lnTo>
                  <a:lnTo>
                    <a:pt x="16648" y="20217"/>
                  </a:lnTo>
                  <a:lnTo>
                    <a:pt x="16586" y="19793"/>
                  </a:lnTo>
                  <a:lnTo>
                    <a:pt x="16511" y="19344"/>
                  </a:lnTo>
                  <a:lnTo>
                    <a:pt x="16424" y="18882"/>
                  </a:lnTo>
                  <a:lnTo>
                    <a:pt x="16324" y="18395"/>
                  </a:lnTo>
                  <a:lnTo>
                    <a:pt x="16212" y="17883"/>
                  </a:lnTo>
                  <a:lnTo>
                    <a:pt x="16074" y="17359"/>
                  </a:lnTo>
                  <a:lnTo>
                    <a:pt x="15937" y="16823"/>
                  </a:lnTo>
                  <a:lnTo>
                    <a:pt x="15775" y="16261"/>
                  </a:lnTo>
                  <a:lnTo>
                    <a:pt x="15588" y="15700"/>
                  </a:lnTo>
                  <a:lnTo>
                    <a:pt x="15388" y="15113"/>
                  </a:lnTo>
                  <a:lnTo>
                    <a:pt x="15163" y="14514"/>
                  </a:lnTo>
                  <a:lnTo>
                    <a:pt x="14914" y="13902"/>
                  </a:lnTo>
                  <a:lnTo>
                    <a:pt x="14639" y="13278"/>
                  </a:lnTo>
                  <a:lnTo>
                    <a:pt x="14352" y="12642"/>
                  </a:lnTo>
                  <a:lnTo>
                    <a:pt x="14028" y="11993"/>
                  </a:lnTo>
                  <a:lnTo>
                    <a:pt x="13678" y="11344"/>
                  </a:lnTo>
                  <a:lnTo>
                    <a:pt x="13304" y="10683"/>
                  </a:lnTo>
                  <a:lnTo>
                    <a:pt x="12905" y="10009"/>
                  </a:lnTo>
                  <a:lnTo>
                    <a:pt x="13142" y="10758"/>
                  </a:lnTo>
                  <a:lnTo>
                    <a:pt x="13366" y="11481"/>
                  </a:lnTo>
                  <a:lnTo>
                    <a:pt x="13566" y="12180"/>
                  </a:lnTo>
                  <a:lnTo>
                    <a:pt x="13753" y="12842"/>
                  </a:lnTo>
                  <a:lnTo>
                    <a:pt x="13915" y="13491"/>
                  </a:lnTo>
                  <a:lnTo>
                    <a:pt x="14078" y="14102"/>
                  </a:lnTo>
                  <a:lnTo>
                    <a:pt x="14202" y="14689"/>
                  </a:lnTo>
                  <a:lnTo>
                    <a:pt x="14327" y="15263"/>
                  </a:lnTo>
                  <a:lnTo>
                    <a:pt x="14440" y="15799"/>
                  </a:lnTo>
                  <a:lnTo>
                    <a:pt x="14539" y="16299"/>
                  </a:lnTo>
                  <a:lnTo>
                    <a:pt x="14614" y="16785"/>
                  </a:lnTo>
                  <a:lnTo>
                    <a:pt x="14689" y="17247"/>
                  </a:lnTo>
                  <a:lnTo>
                    <a:pt x="14752" y="17684"/>
                  </a:lnTo>
                  <a:lnTo>
                    <a:pt x="14801" y="18096"/>
                  </a:lnTo>
                  <a:lnTo>
                    <a:pt x="14864" y="18832"/>
                  </a:lnTo>
                  <a:lnTo>
                    <a:pt x="14901" y="19481"/>
                  </a:lnTo>
                  <a:lnTo>
                    <a:pt x="14901" y="20030"/>
                  </a:lnTo>
                  <a:lnTo>
                    <a:pt x="14889" y="20479"/>
                  </a:lnTo>
                  <a:lnTo>
                    <a:pt x="14851" y="20829"/>
                  </a:lnTo>
                  <a:lnTo>
                    <a:pt x="14801" y="21091"/>
                  </a:lnTo>
                  <a:lnTo>
                    <a:pt x="14777" y="21191"/>
                  </a:lnTo>
                  <a:lnTo>
                    <a:pt x="14739" y="21266"/>
                  </a:lnTo>
                  <a:lnTo>
                    <a:pt x="14714" y="21315"/>
                  </a:lnTo>
                  <a:lnTo>
                    <a:pt x="14689" y="21353"/>
                  </a:lnTo>
                  <a:lnTo>
                    <a:pt x="14652" y="21353"/>
                  </a:lnTo>
                  <a:lnTo>
                    <a:pt x="14627" y="21340"/>
                  </a:lnTo>
                  <a:lnTo>
                    <a:pt x="14003" y="20729"/>
                  </a:lnTo>
                  <a:lnTo>
                    <a:pt x="13391" y="20105"/>
                  </a:lnTo>
                  <a:lnTo>
                    <a:pt x="12817" y="19456"/>
                  </a:lnTo>
                  <a:lnTo>
                    <a:pt x="12530" y="19131"/>
                  </a:lnTo>
                  <a:lnTo>
                    <a:pt x="12256" y="18795"/>
                  </a:lnTo>
                  <a:lnTo>
                    <a:pt x="11894" y="18358"/>
                  </a:lnTo>
                  <a:lnTo>
                    <a:pt x="11544" y="17908"/>
                  </a:lnTo>
                  <a:lnTo>
                    <a:pt x="11195" y="17459"/>
                  </a:lnTo>
                  <a:lnTo>
                    <a:pt x="10858" y="16997"/>
                  </a:lnTo>
                  <a:lnTo>
                    <a:pt x="10533" y="16548"/>
                  </a:lnTo>
                  <a:lnTo>
                    <a:pt x="10221" y="16086"/>
                  </a:lnTo>
                  <a:lnTo>
                    <a:pt x="9909" y="15625"/>
                  </a:lnTo>
                  <a:lnTo>
                    <a:pt x="9622" y="15150"/>
                  </a:lnTo>
                  <a:lnTo>
                    <a:pt x="9348" y="14676"/>
                  </a:lnTo>
                  <a:lnTo>
                    <a:pt x="9073" y="14214"/>
                  </a:lnTo>
                  <a:lnTo>
                    <a:pt x="8811" y="13740"/>
                  </a:lnTo>
                  <a:lnTo>
                    <a:pt x="8562" y="13266"/>
                  </a:lnTo>
                  <a:lnTo>
                    <a:pt x="8324" y="12804"/>
                  </a:lnTo>
                  <a:lnTo>
                    <a:pt x="8100" y="12330"/>
                  </a:lnTo>
                  <a:lnTo>
                    <a:pt x="7875" y="11868"/>
                  </a:lnTo>
                  <a:lnTo>
                    <a:pt x="7663" y="11407"/>
                  </a:lnTo>
                  <a:lnTo>
                    <a:pt x="7463" y="10945"/>
                  </a:lnTo>
                  <a:lnTo>
                    <a:pt x="7276" y="10483"/>
                  </a:lnTo>
                  <a:lnTo>
                    <a:pt x="7101" y="10021"/>
                  </a:lnTo>
                  <a:lnTo>
                    <a:pt x="6927" y="9572"/>
                  </a:lnTo>
                  <a:lnTo>
                    <a:pt x="6615" y="8686"/>
                  </a:lnTo>
                  <a:lnTo>
                    <a:pt x="6328" y="7825"/>
                  </a:lnTo>
                  <a:lnTo>
                    <a:pt x="6091" y="6989"/>
                  </a:lnTo>
                  <a:lnTo>
                    <a:pt x="5878" y="6190"/>
                  </a:lnTo>
                  <a:lnTo>
                    <a:pt x="5691" y="5416"/>
                  </a:lnTo>
                  <a:lnTo>
                    <a:pt x="5616" y="5054"/>
                  </a:lnTo>
                  <a:lnTo>
                    <a:pt x="5541" y="4692"/>
                  </a:lnTo>
                  <a:lnTo>
                    <a:pt x="5467" y="4343"/>
                  </a:lnTo>
                  <a:lnTo>
                    <a:pt x="5404" y="3994"/>
                  </a:lnTo>
                  <a:lnTo>
                    <a:pt x="5304" y="3345"/>
                  </a:lnTo>
                  <a:lnTo>
                    <a:pt x="5205" y="2758"/>
                  </a:lnTo>
                  <a:lnTo>
                    <a:pt x="5130" y="2209"/>
                  </a:lnTo>
                  <a:lnTo>
                    <a:pt x="5030" y="1273"/>
                  </a:lnTo>
                  <a:lnTo>
                    <a:pt x="4967" y="587"/>
                  </a:lnTo>
                  <a:lnTo>
                    <a:pt x="49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39"/>
          <p:cNvGrpSpPr/>
          <p:nvPr/>
        </p:nvGrpSpPr>
        <p:grpSpPr>
          <a:xfrm>
            <a:off x="6270637" y="1366544"/>
            <a:ext cx="1207599" cy="2454061"/>
            <a:chOff x="6270354" y="1656871"/>
            <a:chExt cx="1064714" cy="2163884"/>
          </a:xfrm>
        </p:grpSpPr>
        <p:sp>
          <p:nvSpPr>
            <p:cNvPr id="374" name="Google Shape;374;p39"/>
            <p:cNvSpPr/>
            <p:nvPr/>
          </p:nvSpPr>
          <p:spPr>
            <a:xfrm>
              <a:off x="6270354" y="1656871"/>
              <a:ext cx="1064714" cy="2163884"/>
            </a:xfrm>
            <a:custGeom>
              <a:rect b="b" l="l" r="r" t="t"/>
              <a:pathLst>
                <a:path extrusionOk="0" h="46850" w="23052">
                  <a:moveTo>
                    <a:pt x="11520" y="1"/>
                  </a:moveTo>
                  <a:lnTo>
                    <a:pt x="10933" y="13"/>
                  </a:lnTo>
                  <a:lnTo>
                    <a:pt x="10347" y="26"/>
                  </a:lnTo>
                  <a:lnTo>
                    <a:pt x="9760" y="63"/>
                  </a:lnTo>
                  <a:lnTo>
                    <a:pt x="9186" y="113"/>
                  </a:lnTo>
                  <a:lnTo>
                    <a:pt x="8637" y="176"/>
                  </a:lnTo>
                  <a:lnTo>
                    <a:pt x="8088" y="238"/>
                  </a:lnTo>
                  <a:lnTo>
                    <a:pt x="7551" y="325"/>
                  </a:lnTo>
                  <a:lnTo>
                    <a:pt x="7027" y="425"/>
                  </a:lnTo>
                  <a:lnTo>
                    <a:pt x="6515" y="525"/>
                  </a:lnTo>
                  <a:lnTo>
                    <a:pt x="6016" y="650"/>
                  </a:lnTo>
                  <a:lnTo>
                    <a:pt x="5529" y="775"/>
                  </a:lnTo>
                  <a:lnTo>
                    <a:pt x="5068" y="912"/>
                  </a:lnTo>
                  <a:lnTo>
                    <a:pt x="4618" y="1062"/>
                  </a:lnTo>
                  <a:lnTo>
                    <a:pt x="4182" y="1224"/>
                  </a:lnTo>
                  <a:lnTo>
                    <a:pt x="3757" y="1386"/>
                  </a:lnTo>
                  <a:lnTo>
                    <a:pt x="3358" y="1561"/>
                  </a:lnTo>
                  <a:lnTo>
                    <a:pt x="2984" y="1748"/>
                  </a:lnTo>
                  <a:lnTo>
                    <a:pt x="2622" y="1935"/>
                  </a:lnTo>
                  <a:lnTo>
                    <a:pt x="2285" y="2147"/>
                  </a:lnTo>
                  <a:lnTo>
                    <a:pt x="1960" y="2347"/>
                  </a:lnTo>
                  <a:lnTo>
                    <a:pt x="1661" y="2572"/>
                  </a:lnTo>
                  <a:lnTo>
                    <a:pt x="1386" y="2796"/>
                  </a:lnTo>
                  <a:lnTo>
                    <a:pt x="1136" y="3021"/>
                  </a:lnTo>
                  <a:lnTo>
                    <a:pt x="899" y="3258"/>
                  </a:lnTo>
                  <a:lnTo>
                    <a:pt x="700" y="3495"/>
                  </a:lnTo>
                  <a:lnTo>
                    <a:pt x="512" y="3745"/>
                  </a:lnTo>
                  <a:lnTo>
                    <a:pt x="363" y="3994"/>
                  </a:lnTo>
                  <a:lnTo>
                    <a:pt x="238" y="4256"/>
                  </a:lnTo>
                  <a:lnTo>
                    <a:pt x="138" y="4519"/>
                  </a:lnTo>
                  <a:lnTo>
                    <a:pt x="63" y="4781"/>
                  </a:lnTo>
                  <a:lnTo>
                    <a:pt x="13" y="5055"/>
                  </a:lnTo>
                  <a:lnTo>
                    <a:pt x="1" y="5330"/>
                  </a:lnTo>
                  <a:lnTo>
                    <a:pt x="1" y="41533"/>
                  </a:lnTo>
                  <a:lnTo>
                    <a:pt x="13" y="41808"/>
                  </a:lnTo>
                  <a:lnTo>
                    <a:pt x="63" y="42070"/>
                  </a:lnTo>
                  <a:lnTo>
                    <a:pt x="138" y="42345"/>
                  </a:lnTo>
                  <a:lnTo>
                    <a:pt x="238" y="42607"/>
                  </a:lnTo>
                  <a:lnTo>
                    <a:pt x="363" y="42856"/>
                  </a:lnTo>
                  <a:lnTo>
                    <a:pt x="512" y="43118"/>
                  </a:lnTo>
                  <a:lnTo>
                    <a:pt x="700" y="43355"/>
                  </a:lnTo>
                  <a:lnTo>
                    <a:pt x="899" y="43605"/>
                  </a:lnTo>
                  <a:lnTo>
                    <a:pt x="1136" y="43842"/>
                  </a:lnTo>
                  <a:lnTo>
                    <a:pt x="1386" y="44067"/>
                  </a:lnTo>
                  <a:lnTo>
                    <a:pt x="1661" y="44291"/>
                  </a:lnTo>
                  <a:lnTo>
                    <a:pt x="1960" y="44504"/>
                  </a:lnTo>
                  <a:lnTo>
                    <a:pt x="2285" y="44716"/>
                  </a:lnTo>
                  <a:lnTo>
                    <a:pt x="2622" y="44915"/>
                  </a:lnTo>
                  <a:lnTo>
                    <a:pt x="2984" y="45115"/>
                  </a:lnTo>
                  <a:lnTo>
                    <a:pt x="3358" y="45290"/>
                  </a:lnTo>
                  <a:lnTo>
                    <a:pt x="3757" y="45477"/>
                  </a:lnTo>
                  <a:lnTo>
                    <a:pt x="4182" y="45639"/>
                  </a:lnTo>
                  <a:lnTo>
                    <a:pt x="4618" y="45801"/>
                  </a:lnTo>
                  <a:lnTo>
                    <a:pt x="5068" y="45951"/>
                  </a:lnTo>
                  <a:lnTo>
                    <a:pt x="5529" y="46088"/>
                  </a:lnTo>
                  <a:lnTo>
                    <a:pt x="6016" y="46213"/>
                  </a:lnTo>
                  <a:lnTo>
                    <a:pt x="6515" y="46326"/>
                  </a:lnTo>
                  <a:lnTo>
                    <a:pt x="7027" y="46438"/>
                  </a:lnTo>
                  <a:lnTo>
                    <a:pt x="7551" y="46538"/>
                  </a:lnTo>
                  <a:lnTo>
                    <a:pt x="8088" y="46613"/>
                  </a:lnTo>
                  <a:lnTo>
                    <a:pt x="8637" y="46688"/>
                  </a:lnTo>
                  <a:lnTo>
                    <a:pt x="9186" y="46750"/>
                  </a:lnTo>
                  <a:lnTo>
                    <a:pt x="9760" y="46800"/>
                  </a:lnTo>
                  <a:lnTo>
                    <a:pt x="10347" y="46825"/>
                  </a:lnTo>
                  <a:lnTo>
                    <a:pt x="10933" y="46850"/>
                  </a:lnTo>
                  <a:lnTo>
                    <a:pt x="12119" y="46850"/>
                  </a:lnTo>
                  <a:lnTo>
                    <a:pt x="12705" y="46825"/>
                  </a:lnTo>
                  <a:lnTo>
                    <a:pt x="13292" y="46800"/>
                  </a:lnTo>
                  <a:lnTo>
                    <a:pt x="13853" y="46750"/>
                  </a:lnTo>
                  <a:lnTo>
                    <a:pt x="14415" y="46688"/>
                  </a:lnTo>
                  <a:lnTo>
                    <a:pt x="14964" y="46613"/>
                  </a:lnTo>
                  <a:lnTo>
                    <a:pt x="15501" y="46538"/>
                  </a:lnTo>
                  <a:lnTo>
                    <a:pt x="16025" y="46438"/>
                  </a:lnTo>
                  <a:lnTo>
                    <a:pt x="16537" y="46326"/>
                  </a:lnTo>
                  <a:lnTo>
                    <a:pt x="17036" y="46213"/>
                  </a:lnTo>
                  <a:lnTo>
                    <a:pt x="17522" y="46088"/>
                  </a:lnTo>
                  <a:lnTo>
                    <a:pt x="17984" y="45951"/>
                  </a:lnTo>
                  <a:lnTo>
                    <a:pt x="18433" y="45801"/>
                  </a:lnTo>
                  <a:lnTo>
                    <a:pt x="18870" y="45639"/>
                  </a:lnTo>
                  <a:lnTo>
                    <a:pt x="19282" y="45477"/>
                  </a:lnTo>
                  <a:lnTo>
                    <a:pt x="19681" y="45290"/>
                  </a:lnTo>
                  <a:lnTo>
                    <a:pt x="20068" y="45115"/>
                  </a:lnTo>
                  <a:lnTo>
                    <a:pt x="20430" y="44915"/>
                  </a:lnTo>
                  <a:lnTo>
                    <a:pt x="20767" y="44716"/>
                  </a:lnTo>
                  <a:lnTo>
                    <a:pt x="21092" y="44504"/>
                  </a:lnTo>
                  <a:lnTo>
                    <a:pt x="21391" y="44291"/>
                  </a:lnTo>
                  <a:lnTo>
                    <a:pt x="21666" y="44067"/>
                  </a:lnTo>
                  <a:lnTo>
                    <a:pt x="21915" y="43842"/>
                  </a:lnTo>
                  <a:lnTo>
                    <a:pt x="22152" y="43605"/>
                  </a:lnTo>
                  <a:lnTo>
                    <a:pt x="22352" y="43355"/>
                  </a:lnTo>
                  <a:lnTo>
                    <a:pt x="22539" y="43118"/>
                  </a:lnTo>
                  <a:lnTo>
                    <a:pt x="22689" y="42856"/>
                  </a:lnTo>
                  <a:lnTo>
                    <a:pt x="22814" y="42607"/>
                  </a:lnTo>
                  <a:lnTo>
                    <a:pt x="22914" y="42345"/>
                  </a:lnTo>
                  <a:lnTo>
                    <a:pt x="22989" y="42070"/>
                  </a:lnTo>
                  <a:lnTo>
                    <a:pt x="23039" y="41808"/>
                  </a:lnTo>
                  <a:lnTo>
                    <a:pt x="23051" y="41533"/>
                  </a:lnTo>
                  <a:lnTo>
                    <a:pt x="23051" y="5330"/>
                  </a:lnTo>
                  <a:lnTo>
                    <a:pt x="23039" y="5055"/>
                  </a:lnTo>
                  <a:lnTo>
                    <a:pt x="22989" y="4781"/>
                  </a:lnTo>
                  <a:lnTo>
                    <a:pt x="22914" y="4519"/>
                  </a:lnTo>
                  <a:lnTo>
                    <a:pt x="22814" y="4256"/>
                  </a:lnTo>
                  <a:lnTo>
                    <a:pt x="22689" y="3994"/>
                  </a:lnTo>
                  <a:lnTo>
                    <a:pt x="22539" y="3745"/>
                  </a:lnTo>
                  <a:lnTo>
                    <a:pt x="22352" y="3495"/>
                  </a:lnTo>
                  <a:lnTo>
                    <a:pt x="22152" y="3258"/>
                  </a:lnTo>
                  <a:lnTo>
                    <a:pt x="21915" y="3021"/>
                  </a:lnTo>
                  <a:lnTo>
                    <a:pt x="21666" y="2796"/>
                  </a:lnTo>
                  <a:lnTo>
                    <a:pt x="21391" y="2572"/>
                  </a:lnTo>
                  <a:lnTo>
                    <a:pt x="21092" y="2347"/>
                  </a:lnTo>
                  <a:lnTo>
                    <a:pt x="20767" y="2147"/>
                  </a:lnTo>
                  <a:lnTo>
                    <a:pt x="20430" y="1935"/>
                  </a:lnTo>
                  <a:lnTo>
                    <a:pt x="20068" y="1748"/>
                  </a:lnTo>
                  <a:lnTo>
                    <a:pt x="19681" y="1561"/>
                  </a:lnTo>
                  <a:lnTo>
                    <a:pt x="19282" y="1386"/>
                  </a:lnTo>
                  <a:lnTo>
                    <a:pt x="18870" y="1224"/>
                  </a:lnTo>
                  <a:lnTo>
                    <a:pt x="18433" y="1062"/>
                  </a:lnTo>
                  <a:lnTo>
                    <a:pt x="17984" y="912"/>
                  </a:lnTo>
                  <a:lnTo>
                    <a:pt x="17522" y="775"/>
                  </a:lnTo>
                  <a:lnTo>
                    <a:pt x="17036" y="650"/>
                  </a:lnTo>
                  <a:lnTo>
                    <a:pt x="16537" y="525"/>
                  </a:lnTo>
                  <a:lnTo>
                    <a:pt x="16025" y="425"/>
                  </a:lnTo>
                  <a:lnTo>
                    <a:pt x="15501" y="325"/>
                  </a:lnTo>
                  <a:lnTo>
                    <a:pt x="14964" y="238"/>
                  </a:lnTo>
                  <a:lnTo>
                    <a:pt x="14415" y="176"/>
                  </a:lnTo>
                  <a:lnTo>
                    <a:pt x="13853" y="113"/>
                  </a:lnTo>
                  <a:lnTo>
                    <a:pt x="13292" y="63"/>
                  </a:lnTo>
                  <a:lnTo>
                    <a:pt x="12705" y="26"/>
                  </a:lnTo>
                  <a:lnTo>
                    <a:pt x="12119" y="13"/>
                  </a:lnTo>
                  <a:lnTo>
                    <a:pt x="1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9"/>
            <p:cNvSpPr/>
            <p:nvPr/>
          </p:nvSpPr>
          <p:spPr>
            <a:xfrm>
              <a:off x="6276127" y="1656871"/>
              <a:ext cx="1047394" cy="492313"/>
            </a:xfrm>
            <a:custGeom>
              <a:rect b="b" l="l" r="r" t="t"/>
              <a:pathLst>
                <a:path extrusionOk="0" h="10659" w="22677">
                  <a:moveTo>
                    <a:pt x="11332" y="1"/>
                  </a:moveTo>
                  <a:lnTo>
                    <a:pt x="10746" y="13"/>
                  </a:lnTo>
                  <a:lnTo>
                    <a:pt x="10172" y="26"/>
                  </a:lnTo>
                  <a:lnTo>
                    <a:pt x="9610" y="63"/>
                  </a:lnTo>
                  <a:lnTo>
                    <a:pt x="9048" y="113"/>
                  </a:lnTo>
                  <a:lnTo>
                    <a:pt x="8499" y="176"/>
                  </a:lnTo>
                  <a:lnTo>
                    <a:pt x="7963" y="238"/>
                  </a:lnTo>
                  <a:lnTo>
                    <a:pt x="7439" y="325"/>
                  </a:lnTo>
                  <a:lnTo>
                    <a:pt x="6927" y="425"/>
                  </a:lnTo>
                  <a:lnTo>
                    <a:pt x="6415" y="525"/>
                  </a:lnTo>
                  <a:lnTo>
                    <a:pt x="5929" y="650"/>
                  </a:lnTo>
                  <a:lnTo>
                    <a:pt x="5454" y="775"/>
                  </a:lnTo>
                  <a:lnTo>
                    <a:pt x="4993" y="912"/>
                  </a:lnTo>
                  <a:lnTo>
                    <a:pt x="4556" y="1062"/>
                  </a:lnTo>
                  <a:lnTo>
                    <a:pt x="4119" y="1224"/>
                  </a:lnTo>
                  <a:lnTo>
                    <a:pt x="3707" y="1386"/>
                  </a:lnTo>
                  <a:lnTo>
                    <a:pt x="3320" y="1561"/>
                  </a:lnTo>
                  <a:lnTo>
                    <a:pt x="2946" y="1748"/>
                  </a:lnTo>
                  <a:lnTo>
                    <a:pt x="2584" y="1935"/>
                  </a:lnTo>
                  <a:lnTo>
                    <a:pt x="2247" y="2147"/>
                  </a:lnTo>
                  <a:lnTo>
                    <a:pt x="1935" y="2347"/>
                  </a:lnTo>
                  <a:lnTo>
                    <a:pt x="1635" y="2572"/>
                  </a:lnTo>
                  <a:lnTo>
                    <a:pt x="1361" y="2796"/>
                  </a:lnTo>
                  <a:lnTo>
                    <a:pt x="1111" y="3021"/>
                  </a:lnTo>
                  <a:lnTo>
                    <a:pt x="887" y="3258"/>
                  </a:lnTo>
                  <a:lnTo>
                    <a:pt x="687" y="3495"/>
                  </a:lnTo>
                  <a:lnTo>
                    <a:pt x="500" y="3745"/>
                  </a:lnTo>
                  <a:lnTo>
                    <a:pt x="350" y="3994"/>
                  </a:lnTo>
                  <a:lnTo>
                    <a:pt x="225" y="4256"/>
                  </a:lnTo>
                  <a:lnTo>
                    <a:pt x="125" y="4519"/>
                  </a:lnTo>
                  <a:lnTo>
                    <a:pt x="51" y="4781"/>
                  </a:lnTo>
                  <a:lnTo>
                    <a:pt x="13" y="5055"/>
                  </a:lnTo>
                  <a:lnTo>
                    <a:pt x="1" y="5330"/>
                  </a:lnTo>
                  <a:lnTo>
                    <a:pt x="13" y="5604"/>
                  </a:lnTo>
                  <a:lnTo>
                    <a:pt x="51" y="5879"/>
                  </a:lnTo>
                  <a:lnTo>
                    <a:pt x="125" y="6141"/>
                  </a:lnTo>
                  <a:lnTo>
                    <a:pt x="225" y="6403"/>
                  </a:lnTo>
                  <a:lnTo>
                    <a:pt x="350" y="6665"/>
                  </a:lnTo>
                  <a:lnTo>
                    <a:pt x="500" y="6915"/>
                  </a:lnTo>
                  <a:lnTo>
                    <a:pt x="687" y="7164"/>
                  </a:lnTo>
                  <a:lnTo>
                    <a:pt x="887" y="7401"/>
                  </a:lnTo>
                  <a:lnTo>
                    <a:pt x="1111" y="7638"/>
                  </a:lnTo>
                  <a:lnTo>
                    <a:pt x="1361" y="7863"/>
                  </a:lnTo>
                  <a:lnTo>
                    <a:pt x="1635" y="8088"/>
                  </a:lnTo>
                  <a:lnTo>
                    <a:pt x="1935" y="8312"/>
                  </a:lnTo>
                  <a:lnTo>
                    <a:pt x="2247" y="8512"/>
                  </a:lnTo>
                  <a:lnTo>
                    <a:pt x="2584" y="8712"/>
                  </a:lnTo>
                  <a:lnTo>
                    <a:pt x="2946" y="8911"/>
                  </a:lnTo>
                  <a:lnTo>
                    <a:pt x="3320" y="9099"/>
                  </a:lnTo>
                  <a:lnTo>
                    <a:pt x="3707" y="9273"/>
                  </a:lnTo>
                  <a:lnTo>
                    <a:pt x="4119" y="9436"/>
                  </a:lnTo>
                  <a:lnTo>
                    <a:pt x="4556" y="9598"/>
                  </a:lnTo>
                  <a:lnTo>
                    <a:pt x="4993" y="9748"/>
                  </a:lnTo>
                  <a:lnTo>
                    <a:pt x="5454" y="9885"/>
                  </a:lnTo>
                  <a:lnTo>
                    <a:pt x="5929" y="10010"/>
                  </a:lnTo>
                  <a:lnTo>
                    <a:pt x="6415" y="10134"/>
                  </a:lnTo>
                  <a:lnTo>
                    <a:pt x="6927" y="10234"/>
                  </a:lnTo>
                  <a:lnTo>
                    <a:pt x="7439" y="10334"/>
                  </a:lnTo>
                  <a:lnTo>
                    <a:pt x="7963" y="10421"/>
                  </a:lnTo>
                  <a:lnTo>
                    <a:pt x="8499" y="10484"/>
                  </a:lnTo>
                  <a:lnTo>
                    <a:pt x="9048" y="10546"/>
                  </a:lnTo>
                  <a:lnTo>
                    <a:pt x="9610" y="10596"/>
                  </a:lnTo>
                  <a:lnTo>
                    <a:pt x="10172" y="10634"/>
                  </a:lnTo>
                  <a:lnTo>
                    <a:pt x="10746" y="10646"/>
                  </a:lnTo>
                  <a:lnTo>
                    <a:pt x="11332" y="10659"/>
                  </a:lnTo>
                  <a:lnTo>
                    <a:pt x="11919" y="10646"/>
                  </a:lnTo>
                  <a:lnTo>
                    <a:pt x="12493" y="10634"/>
                  </a:lnTo>
                  <a:lnTo>
                    <a:pt x="13067" y="10596"/>
                  </a:lnTo>
                  <a:lnTo>
                    <a:pt x="13616" y="10546"/>
                  </a:lnTo>
                  <a:lnTo>
                    <a:pt x="14165" y="10484"/>
                  </a:lnTo>
                  <a:lnTo>
                    <a:pt x="14702" y="10421"/>
                  </a:lnTo>
                  <a:lnTo>
                    <a:pt x="15238" y="10334"/>
                  </a:lnTo>
                  <a:lnTo>
                    <a:pt x="15750" y="10234"/>
                  </a:lnTo>
                  <a:lnTo>
                    <a:pt x="16249" y="10134"/>
                  </a:lnTo>
                  <a:lnTo>
                    <a:pt x="16736" y="10010"/>
                  </a:lnTo>
                  <a:lnTo>
                    <a:pt x="17210" y="9885"/>
                  </a:lnTo>
                  <a:lnTo>
                    <a:pt x="17672" y="9748"/>
                  </a:lnTo>
                  <a:lnTo>
                    <a:pt x="18121" y="9598"/>
                  </a:lnTo>
                  <a:lnTo>
                    <a:pt x="18546" y="9436"/>
                  </a:lnTo>
                  <a:lnTo>
                    <a:pt x="18957" y="9273"/>
                  </a:lnTo>
                  <a:lnTo>
                    <a:pt x="19357" y="9099"/>
                  </a:lnTo>
                  <a:lnTo>
                    <a:pt x="19731" y="8911"/>
                  </a:lnTo>
                  <a:lnTo>
                    <a:pt x="20081" y="8712"/>
                  </a:lnTo>
                  <a:lnTo>
                    <a:pt x="20418" y="8512"/>
                  </a:lnTo>
                  <a:lnTo>
                    <a:pt x="20742" y="8312"/>
                  </a:lnTo>
                  <a:lnTo>
                    <a:pt x="21029" y="8088"/>
                  </a:lnTo>
                  <a:lnTo>
                    <a:pt x="21304" y="7863"/>
                  </a:lnTo>
                  <a:lnTo>
                    <a:pt x="21553" y="7638"/>
                  </a:lnTo>
                  <a:lnTo>
                    <a:pt x="21778" y="7401"/>
                  </a:lnTo>
                  <a:lnTo>
                    <a:pt x="21990" y="7164"/>
                  </a:lnTo>
                  <a:lnTo>
                    <a:pt x="22165" y="6915"/>
                  </a:lnTo>
                  <a:lnTo>
                    <a:pt x="22315" y="6665"/>
                  </a:lnTo>
                  <a:lnTo>
                    <a:pt x="22439" y="6403"/>
                  </a:lnTo>
                  <a:lnTo>
                    <a:pt x="22539" y="6141"/>
                  </a:lnTo>
                  <a:lnTo>
                    <a:pt x="22614" y="5879"/>
                  </a:lnTo>
                  <a:lnTo>
                    <a:pt x="22664" y="5604"/>
                  </a:lnTo>
                  <a:lnTo>
                    <a:pt x="22676" y="5330"/>
                  </a:lnTo>
                  <a:lnTo>
                    <a:pt x="22664" y="5055"/>
                  </a:lnTo>
                  <a:lnTo>
                    <a:pt x="22614" y="4781"/>
                  </a:lnTo>
                  <a:lnTo>
                    <a:pt x="22539" y="4519"/>
                  </a:lnTo>
                  <a:lnTo>
                    <a:pt x="22439" y="4256"/>
                  </a:lnTo>
                  <a:lnTo>
                    <a:pt x="22315" y="3994"/>
                  </a:lnTo>
                  <a:lnTo>
                    <a:pt x="22165" y="3745"/>
                  </a:lnTo>
                  <a:lnTo>
                    <a:pt x="21990" y="3495"/>
                  </a:lnTo>
                  <a:lnTo>
                    <a:pt x="21778" y="3258"/>
                  </a:lnTo>
                  <a:lnTo>
                    <a:pt x="21553" y="3021"/>
                  </a:lnTo>
                  <a:lnTo>
                    <a:pt x="21304" y="2796"/>
                  </a:lnTo>
                  <a:lnTo>
                    <a:pt x="21029" y="2572"/>
                  </a:lnTo>
                  <a:lnTo>
                    <a:pt x="20742" y="2347"/>
                  </a:lnTo>
                  <a:lnTo>
                    <a:pt x="20418" y="2147"/>
                  </a:lnTo>
                  <a:lnTo>
                    <a:pt x="20081" y="1935"/>
                  </a:lnTo>
                  <a:lnTo>
                    <a:pt x="19731" y="1748"/>
                  </a:lnTo>
                  <a:lnTo>
                    <a:pt x="19357" y="1561"/>
                  </a:lnTo>
                  <a:lnTo>
                    <a:pt x="18957" y="1386"/>
                  </a:lnTo>
                  <a:lnTo>
                    <a:pt x="18546" y="1224"/>
                  </a:lnTo>
                  <a:lnTo>
                    <a:pt x="18121" y="1062"/>
                  </a:lnTo>
                  <a:lnTo>
                    <a:pt x="17672" y="912"/>
                  </a:lnTo>
                  <a:lnTo>
                    <a:pt x="17210" y="775"/>
                  </a:lnTo>
                  <a:lnTo>
                    <a:pt x="16736" y="650"/>
                  </a:lnTo>
                  <a:lnTo>
                    <a:pt x="16249" y="525"/>
                  </a:lnTo>
                  <a:lnTo>
                    <a:pt x="15750" y="425"/>
                  </a:lnTo>
                  <a:lnTo>
                    <a:pt x="15238" y="325"/>
                  </a:lnTo>
                  <a:lnTo>
                    <a:pt x="14702" y="238"/>
                  </a:lnTo>
                  <a:lnTo>
                    <a:pt x="14165" y="176"/>
                  </a:lnTo>
                  <a:lnTo>
                    <a:pt x="13616" y="113"/>
                  </a:lnTo>
                  <a:lnTo>
                    <a:pt x="13067" y="63"/>
                  </a:lnTo>
                  <a:lnTo>
                    <a:pt x="12493" y="26"/>
                  </a:lnTo>
                  <a:lnTo>
                    <a:pt x="11919" y="13"/>
                  </a:lnTo>
                  <a:lnTo>
                    <a:pt x="113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9"/>
            <p:cNvSpPr/>
            <p:nvPr/>
          </p:nvSpPr>
          <p:spPr>
            <a:xfrm>
              <a:off x="6348776" y="1711046"/>
              <a:ext cx="882505" cy="354535"/>
            </a:xfrm>
            <a:custGeom>
              <a:rect b="b" l="l" r="r" t="t"/>
              <a:pathLst>
                <a:path extrusionOk="0" h="7676" w="19107">
                  <a:moveTo>
                    <a:pt x="9060" y="1"/>
                  </a:moveTo>
                  <a:lnTo>
                    <a:pt x="8574" y="13"/>
                  </a:lnTo>
                  <a:lnTo>
                    <a:pt x="8099" y="38"/>
                  </a:lnTo>
                  <a:lnTo>
                    <a:pt x="7625" y="76"/>
                  </a:lnTo>
                  <a:lnTo>
                    <a:pt x="7163" y="126"/>
                  </a:lnTo>
                  <a:lnTo>
                    <a:pt x="6714" y="176"/>
                  </a:lnTo>
                  <a:lnTo>
                    <a:pt x="6265" y="238"/>
                  </a:lnTo>
                  <a:lnTo>
                    <a:pt x="5841" y="300"/>
                  </a:lnTo>
                  <a:lnTo>
                    <a:pt x="5416" y="375"/>
                  </a:lnTo>
                  <a:lnTo>
                    <a:pt x="5004" y="463"/>
                  </a:lnTo>
                  <a:lnTo>
                    <a:pt x="4605" y="550"/>
                  </a:lnTo>
                  <a:lnTo>
                    <a:pt x="4218" y="650"/>
                  </a:lnTo>
                  <a:lnTo>
                    <a:pt x="3844" y="762"/>
                  </a:lnTo>
                  <a:lnTo>
                    <a:pt x="3482" y="875"/>
                  </a:lnTo>
                  <a:lnTo>
                    <a:pt x="3133" y="999"/>
                  </a:lnTo>
                  <a:lnTo>
                    <a:pt x="2796" y="1124"/>
                  </a:lnTo>
                  <a:lnTo>
                    <a:pt x="2484" y="1261"/>
                  </a:lnTo>
                  <a:lnTo>
                    <a:pt x="2184" y="1399"/>
                  </a:lnTo>
                  <a:lnTo>
                    <a:pt x="1897" y="1536"/>
                  </a:lnTo>
                  <a:lnTo>
                    <a:pt x="1635" y="1686"/>
                  </a:lnTo>
                  <a:lnTo>
                    <a:pt x="1385" y="1848"/>
                  </a:lnTo>
                  <a:lnTo>
                    <a:pt x="1148" y="2010"/>
                  </a:lnTo>
                  <a:lnTo>
                    <a:pt x="936" y="2172"/>
                  </a:lnTo>
                  <a:lnTo>
                    <a:pt x="749" y="2347"/>
                  </a:lnTo>
                  <a:lnTo>
                    <a:pt x="574" y="2522"/>
                  </a:lnTo>
                  <a:lnTo>
                    <a:pt x="424" y="2697"/>
                  </a:lnTo>
                  <a:lnTo>
                    <a:pt x="300" y="2884"/>
                  </a:lnTo>
                  <a:lnTo>
                    <a:pt x="187" y="3058"/>
                  </a:lnTo>
                  <a:lnTo>
                    <a:pt x="112" y="3258"/>
                  </a:lnTo>
                  <a:lnTo>
                    <a:pt x="50" y="3445"/>
                  </a:lnTo>
                  <a:lnTo>
                    <a:pt x="13" y="3645"/>
                  </a:lnTo>
                  <a:lnTo>
                    <a:pt x="0" y="3832"/>
                  </a:lnTo>
                  <a:lnTo>
                    <a:pt x="13" y="4032"/>
                  </a:lnTo>
                  <a:lnTo>
                    <a:pt x="50" y="4232"/>
                  </a:lnTo>
                  <a:lnTo>
                    <a:pt x="112" y="4419"/>
                  </a:lnTo>
                  <a:lnTo>
                    <a:pt x="187" y="4606"/>
                  </a:lnTo>
                  <a:lnTo>
                    <a:pt x="300" y="4793"/>
                  </a:lnTo>
                  <a:lnTo>
                    <a:pt x="424" y="4980"/>
                  </a:lnTo>
                  <a:lnTo>
                    <a:pt x="574" y="5155"/>
                  </a:lnTo>
                  <a:lnTo>
                    <a:pt x="749" y="5330"/>
                  </a:lnTo>
                  <a:lnTo>
                    <a:pt x="936" y="5505"/>
                  </a:lnTo>
                  <a:lnTo>
                    <a:pt x="1148" y="5667"/>
                  </a:lnTo>
                  <a:lnTo>
                    <a:pt x="1385" y="5829"/>
                  </a:lnTo>
                  <a:lnTo>
                    <a:pt x="1635" y="5979"/>
                  </a:lnTo>
                  <a:lnTo>
                    <a:pt x="1897" y="6128"/>
                  </a:lnTo>
                  <a:lnTo>
                    <a:pt x="2184" y="6278"/>
                  </a:lnTo>
                  <a:lnTo>
                    <a:pt x="2484" y="6416"/>
                  </a:lnTo>
                  <a:lnTo>
                    <a:pt x="2796" y="6553"/>
                  </a:lnTo>
                  <a:lnTo>
                    <a:pt x="3133" y="6678"/>
                  </a:lnTo>
                  <a:lnTo>
                    <a:pt x="3482" y="6802"/>
                  </a:lnTo>
                  <a:lnTo>
                    <a:pt x="3844" y="6915"/>
                  </a:lnTo>
                  <a:lnTo>
                    <a:pt x="4218" y="7015"/>
                  </a:lnTo>
                  <a:lnTo>
                    <a:pt x="4605" y="7114"/>
                  </a:lnTo>
                  <a:lnTo>
                    <a:pt x="5004" y="7214"/>
                  </a:lnTo>
                  <a:lnTo>
                    <a:pt x="5416" y="7302"/>
                  </a:lnTo>
                  <a:lnTo>
                    <a:pt x="5841" y="7376"/>
                  </a:lnTo>
                  <a:lnTo>
                    <a:pt x="6265" y="7439"/>
                  </a:lnTo>
                  <a:lnTo>
                    <a:pt x="6714" y="7501"/>
                  </a:lnTo>
                  <a:lnTo>
                    <a:pt x="7163" y="7551"/>
                  </a:lnTo>
                  <a:lnTo>
                    <a:pt x="7625" y="7601"/>
                  </a:lnTo>
                  <a:lnTo>
                    <a:pt x="8099" y="7626"/>
                  </a:lnTo>
                  <a:lnTo>
                    <a:pt x="8574" y="7651"/>
                  </a:lnTo>
                  <a:lnTo>
                    <a:pt x="9060" y="7676"/>
                  </a:lnTo>
                  <a:lnTo>
                    <a:pt x="10046" y="7676"/>
                  </a:lnTo>
                  <a:lnTo>
                    <a:pt x="10533" y="7651"/>
                  </a:lnTo>
                  <a:lnTo>
                    <a:pt x="11007" y="7626"/>
                  </a:lnTo>
                  <a:lnTo>
                    <a:pt x="11481" y="7601"/>
                  </a:lnTo>
                  <a:lnTo>
                    <a:pt x="11943" y="7551"/>
                  </a:lnTo>
                  <a:lnTo>
                    <a:pt x="12393" y="7501"/>
                  </a:lnTo>
                  <a:lnTo>
                    <a:pt x="12842" y="7439"/>
                  </a:lnTo>
                  <a:lnTo>
                    <a:pt x="13279" y="7376"/>
                  </a:lnTo>
                  <a:lnTo>
                    <a:pt x="13703" y="7302"/>
                  </a:lnTo>
                  <a:lnTo>
                    <a:pt x="14115" y="7214"/>
                  </a:lnTo>
                  <a:lnTo>
                    <a:pt x="14514" y="7114"/>
                  </a:lnTo>
                  <a:lnTo>
                    <a:pt x="14901" y="7015"/>
                  </a:lnTo>
                  <a:lnTo>
                    <a:pt x="15275" y="6915"/>
                  </a:lnTo>
                  <a:lnTo>
                    <a:pt x="15637" y="6802"/>
                  </a:lnTo>
                  <a:lnTo>
                    <a:pt x="15987" y="6678"/>
                  </a:lnTo>
                  <a:lnTo>
                    <a:pt x="16311" y="6553"/>
                  </a:lnTo>
                  <a:lnTo>
                    <a:pt x="16636" y="6416"/>
                  </a:lnTo>
                  <a:lnTo>
                    <a:pt x="16935" y="6278"/>
                  </a:lnTo>
                  <a:lnTo>
                    <a:pt x="17210" y="6128"/>
                  </a:lnTo>
                  <a:lnTo>
                    <a:pt x="17484" y="5979"/>
                  </a:lnTo>
                  <a:lnTo>
                    <a:pt x="17734" y="5829"/>
                  </a:lnTo>
                  <a:lnTo>
                    <a:pt x="17959" y="5667"/>
                  </a:lnTo>
                  <a:lnTo>
                    <a:pt x="18171" y="5505"/>
                  </a:lnTo>
                  <a:lnTo>
                    <a:pt x="18358" y="5330"/>
                  </a:lnTo>
                  <a:lnTo>
                    <a:pt x="18533" y="5155"/>
                  </a:lnTo>
                  <a:lnTo>
                    <a:pt x="18682" y="4980"/>
                  </a:lnTo>
                  <a:lnTo>
                    <a:pt x="18807" y="4793"/>
                  </a:lnTo>
                  <a:lnTo>
                    <a:pt x="18919" y="4606"/>
                  </a:lnTo>
                  <a:lnTo>
                    <a:pt x="19007" y="4419"/>
                  </a:lnTo>
                  <a:lnTo>
                    <a:pt x="19069" y="4232"/>
                  </a:lnTo>
                  <a:lnTo>
                    <a:pt x="19094" y="4032"/>
                  </a:lnTo>
                  <a:lnTo>
                    <a:pt x="19107" y="3832"/>
                  </a:lnTo>
                  <a:lnTo>
                    <a:pt x="19094" y="3645"/>
                  </a:lnTo>
                  <a:lnTo>
                    <a:pt x="19069" y="3445"/>
                  </a:lnTo>
                  <a:lnTo>
                    <a:pt x="19007" y="3258"/>
                  </a:lnTo>
                  <a:lnTo>
                    <a:pt x="18919" y="3058"/>
                  </a:lnTo>
                  <a:lnTo>
                    <a:pt x="18807" y="2884"/>
                  </a:lnTo>
                  <a:lnTo>
                    <a:pt x="18682" y="2697"/>
                  </a:lnTo>
                  <a:lnTo>
                    <a:pt x="18533" y="2522"/>
                  </a:lnTo>
                  <a:lnTo>
                    <a:pt x="18358" y="2347"/>
                  </a:lnTo>
                  <a:lnTo>
                    <a:pt x="18171" y="2172"/>
                  </a:lnTo>
                  <a:lnTo>
                    <a:pt x="17959" y="2010"/>
                  </a:lnTo>
                  <a:lnTo>
                    <a:pt x="17734" y="1848"/>
                  </a:lnTo>
                  <a:lnTo>
                    <a:pt x="17484" y="1686"/>
                  </a:lnTo>
                  <a:lnTo>
                    <a:pt x="17210" y="1536"/>
                  </a:lnTo>
                  <a:lnTo>
                    <a:pt x="16935" y="1399"/>
                  </a:lnTo>
                  <a:lnTo>
                    <a:pt x="16636" y="1261"/>
                  </a:lnTo>
                  <a:lnTo>
                    <a:pt x="16311" y="1124"/>
                  </a:lnTo>
                  <a:lnTo>
                    <a:pt x="15987" y="999"/>
                  </a:lnTo>
                  <a:lnTo>
                    <a:pt x="15637" y="875"/>
                  </a:lnTo>
                  <a:lnTo>
                    <a:pt x="15275" y="762"/>
                  </a:lnTo>
                  <a:lnTo>
                    <a:pt x="14901" y="650"/>
                  </a:lnTo>
                  <a:lnTo>
                    <a:pt x="14514" y="550"/>
                  </a:lnTo>
                  <a:lnTo>
                    <a:pt x="14115" y="463"/>
                  </a:lnTo>
                  <a:lnTo>
                    <a:pt x="13703" y="375"/>
                  </a:lnTo>
                  <a:lnTo>
                    <a:pt x="13279" y="300"/>
                  </a:lnTo>
                  <a:lnTo>
                    <a:pt x="12842" y="238"/>
                  </a:lnTo>
                  <a:lnTo>
                    <a:pt x="12393" y="176"/>
                  </a:lnTo>
                  <a:lnTo>
                    <a:pt x="11943" y="126"/>
                  </a:lnTo>
                  <a:lnTo>
                    <a:pt x="11481" y="76"/>
                  </a:lnTo>
                  <a:lnTo>
                    <a:pt x="11007" y="38"/>
                  </a:lnTo>
                  <a:lnTo>
                    <a:pt x="10533" y="13"/>
                  </a:lnTo>
                  <a:lnTo>
                    <a:pt x="100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p:nvPr/>
          </p:nvSpPr>
          <p:spPr>
            <a:xfrm>
              <a:off x="6270354" y="2904740"/>
              <a:ext cx="1064714" cy="915944"/>
            </a:xfrm>
            <a:custGeom>
              <a:rect b="b" l="l" r="r" t="t"/>
              <a:pathLst>
                <a:path extrusionOk="0" h="19831" w="23052">
                  <a:moveTo>
                    <a:pt x="1" y="0"/>
                  </a:moveTo>
                  <a:lnTo>
                    <a:pt x="1" y="14514"/>
                  </a:lnTo>
                  <a:lnTo>
                    <a:pt x="13" y="14789"/>
                  </a:lnTo>
                  <a:lnTo>
                    <a:pt x="63" y="15051"/>
                  </a:lnTo>
                  <a:lnTo>
                    <a:pt x="138" y="15326"/>
                  </a:lnTo>
                  <a:lnTo>
                    <a:pt x="238" y="15588"/>
                  </a:lnTo>
                  <a:lnTo>
                    <a:pt x="363" y="15837"/>
                  </a:lnTo>
                  <a:lnTo>
                    <a:pt x="512" y="16099"/>
                  </a:lnTo>
                  <a:lnTo>
                    <a:pt x="700" y="16336"/>
                  </a:lnTo>
                  <a:lnTo>
                    <a:pt x="899" y="16586"/>
                  </a:lnTo>
                  <a:lnTo>
                    <a:pt x="1136" y="16823"/>
                  </a:lnTo>
                  <a:lnTo>
                    <a:pt x="1386" y="17048"/>
                  </a:lnTo>
                  <a:lnTo>
                    <a:pt x="1661" y="17272"/>
                  </a:lnTo>
                  <a:lnTo>
                    <a:pt x="1960" y="17485"/>
                  </a:lnTo>
                  <a:lnTo>
                    <a:pt x="2285" y="17697"/>
                  </a:lnTo>
                  <a:lnTo>
                    <a:pt x="2622" y="17896"/>
                  </a:lnTo>
                  <a:lnTo>
                    <a:pt x="2984" y="18096"/>
                  </a:lnTo>
                  <a:lnTo>
                    <a:pt x="3358" y="18271"/>
                  </a:lnTo>
                  <a:lnTo>
                    <a:pt x="3757" y="18458"/>
                  </a:lnTo>
                  <a:lnTo>
                    <a:pt x="4182" y="18620"/>
                  </a:lnTo>
                  <a:lnTo>
                    <a:pt x="4618" y="18782"/>
                  </a:lnTo>
                  <a:lnTo>
                    <a:pt x="5068" y="18932"/>
                  </a:lnTo>
                  <a:lnTo>
                    <a:pt x="5529" y="19069"/>
                  </a:lnTo>
                  <a:lnTo>
                    <a:pt x="6016" y="19194"/>
                  </a:lnTo>
                  <a:lnTo>
                    <a:pt x="6515" y="19307"/>
                  </a:lnTo>
                  <a:lnTo>
                    <a:pt x="7027" y="19419"/>
                  </a:lnTo>
                  <a:lnTo>
                    <a:pt x="7551" y="19519"/>
                  </a:lnTo>
                  <a:lnTo>
                    <a:pt x="8088" y="19594"/>
                  </a:lnTo>
                  <a:lnTo>
                    <a:pt x="8637" y="19669"/>
                  </a:lnTo>
                  <a:lnTo>
                    <a:pt x="9186" y="19731"/>
                  </a:lnTo>
                  <a:lnTo>
                    <a:pt x="9760" y="19781"/>
                  </a:lnTo>
                  <a:lnTo>
                    <a:pt x="10347" y="19806"/>
                  </a:lnTo>
                  <a:lnTo>
                    <a:pt x="10933" y="19831"/>
                  </a:lnTo>
                  <a:lnTo>
                    <a:pt x="12119" y="19831"/>
                  </a:lnTo>
                  <a:lnTo>
                    <a:pt x="12705" y="19806"/>
                  </a:lnTo>
                  <a:lnTo>
                    <a:pt x="13292" y="19781"/>
                  </a:lnTo>
                  <a:lnTo>
                    <a:pt x="13853" y="19731"/>
                  </a:lnTo>
                  <a:lnTo>
                    <a:pt x="14415" y="19669"/>
                  </a:lnTo>
                  <a:lnTo>
                    <a:pt x="14964" y="19594"/>
                  </a:lnTo>
                  <a:lnTo>
                    <a:pt x="15501" y="19519"/>
                  </a:lnTo>
                  <a:lnTo>
                    <a:pt x="16025" y="19419"/>
                  </a:lnTo>
                  <a:lnTo>
                    <a:pt x="16537" y="19307"/>
                  </a:lnTo>
                  <a:lnTo>
                    <a:pt x="17036" y="19194"/>
                  </a:lnTo>
                  <a:lnTo>
                    <a:pt x="17522" y="19069"/>
                  </a:lnTo>
                  <a:lnTo>
                    <a:pt x="17984" y="18932"/>
                  </a:lnTo>
                  <a:lnTo>
                    <a:pt x="18433" y="18782"/>
                  </a:lnTo>
                  <a:lnTo>
                    <a:pt x="18870" y="18620"/>
                  </a:lnTo>
                  <a:lnTo>
                    <a:pt x="19282" y="18458"/>
                  </a:lnTo>
                  <a:lnTo>
                    <a:pt x="19681" y="18271"/>
                  </a:lnTo>
                  <a:lnTo>
                    <a:pt x="20068" y="18096"/>
                  </a:lnTo>
                  <a:lnTo>
                    <a:pt x="20430" y="17896"/>
                  </a:lnTo>
                  <a:lnTo>
                    <a:pt x="20767" y="17697"/>
                  </a:lnTo>
                  <a:lnTo>
                    <a:pt x="21092" y="17485"/>
                  </a:lnTo>
                  <a:lnTo>
                    <a:pt x="21391" y="17272"/>
                  </a:lnTo>
                  <a:lnTo>
                    <a:pt x="21666" y="17048"/>
                  </a:lnTo>
                  <a:lnTo>
                    <a:pt x="21915" y="16823"/>
                  </a:lnTo>
                  <a:lnTo>
                    <a:pt x="22152" y="16586"/>
                  </a:lnTo>
                  <a:lnTo>
                    <a:pt x="22352" y="16336"/>
                  </a:lnTo>
                  <a:lnTo>
                    <a:pt x="22539" y="16099"/>
                  </a:lnTo>
                  <a:lnTo>
                    <a:pt x="22689" y="15837"/>
                  </a:lnTo>
                  <a:lnTo>
                    <a:pt x="22814" y="15588"/>
                  </a:lnTo>
                  <a:lnTo>
                    <a:pt x="22914" y="15326"/>
                  </a:lnTo>
                  <a:lnTo>
                    <a:pt x="22989" y="15051"/>
                  </a:lnTo>
                  <a:lnTo>
                    <a:pt x="23039" y="14789"/>
                  </a:lnTo>
                  <a:lnTo>
                    <a:pt x="23051" y="14514"/>
                  </a:lnTo>
                  <a:lnTo>
                    <a:pt x="23051" y="0"/>
                  </a:lnTo>
                  <a:lnTo>
                    <a:pt x="22914" y="225"/>
                  </a:lnTo>
                  <a:lnTo>
                    <a:pt x="22752" y="450"/>
                  </a:lnTo>
                  <a:lnTo>
                    <a:pt x="22589" y="662"/>
                  </a:lnTo>
                  <a:lnTo>
                    <a:pt x="22390" y="874"/>
                  </a:lnTo>
                  <a:lnTo>
                    <a:pt x="22190" y="1086"/>
                  </a:lnTo>
                  <a:lnTo>
                    <a:pt x="21965" y="1286"/>
                  </a:lnTo>
                  <a:lnTo>
                    <a:pt x="21716" y="1486"/>
                  </a:lnTo>
                  <a:lnTo>
                    <a:pt x="21466" y="1685"/>
                  </a:lnTo>
                  <a:lnTo>
                    <a:pt x="21192" y="1872"/>
                  </a:lnTo>
                  <a:lnTo>
                    <a:pt x="20904" y="2047"/>
                  </a:lnTo>
                  <a:lnTo>
                    <a:pt x="20592" y="2234"/>
                  </a:lnTo>
                  <a:lnTo>
                    <a:pt x="20281" y="2397"/>
                  </a:lnTo>
                  <a:lnTo>
                    <a:pt x="19944" y="2571"/>
                  </a:lnTo>
                  <a:lnTo>
                    <a:pt x="19607" y="2721"/>
                  </a:lnTo>
                  <a:lnTo>
                    <a:pt x="19245" y="2871"/>
                  </a:lnTo>
                  <a:lnTo>
                    <a:pt x="18870" y="3021"/>
                  </a:lnTo>
                  <a:lnTo>
                    <a:pt x="18483" y="3158"/>
                  </a:lnTo>
                  <a:lnTo>
                    <a:pt x="18097" y="3295"/>
                  </a:lnTo>
                  <a:lnTo>
                    <a:pt x="17685" y="3407"/>
                  </a:lnTo>
                  <a:lnTo>
                    <a:pt x="17260" y="3532"/>
                  </a:lnTo>
                  <a:lnTo>
                    <a:pt x="16836" y="3632"/>
                  </a:lnTo>
                  <a:lnTo>
                    <a:pt x="16399" y="3732"/>
                  </a:lnTo>
                  <a:lnTo>
                    <a:pt x="15950" y="3819"/>
                  </a:lnTo>
                  <a:lnTo>
                    <a:pt x="15488" y="3907"/>
                  </a:lnTo>
                  <a:lnTo>
                    <a:pt x="15027" y="3981"/>
                  </a:lnTo>
                  <a:lnTo>
                    <a:pt x="14540" y="4044"/>
                  </a:lnTo>
                  <a:lnTo>
                    <a:pt x="14053" y="4094"/>
                  </a:lnTo>
                  <a:lnTo>
                    <a:pt x="13566" y="4144"/>
                  </a:lnTo>
                  <a:lnTo>
                    <a:pt x="13067" y="4181"/>
                  </a:lnTo>
                  <a:lnTo>
                    <a:pt x="12556" y="4206"/>
                  </a:lnTo>
                  <a:lnTo>
                    <a:pt x="12044" y="4219"/>
                  </a:lnTo>
                  <a:lnTo>
                    <a:pt x="11520" y="4231"/>
                  </a:lnTo>
                  <a:lnTo>
                    <a:pt x="11008" y="4219"/>
                  </a:lnTo>
                  <a:lnTo>
                    <a:pt x="10496" y="4206"/>
                  </a:lnTo>
                  <a:lnTo>
                    <a:pt x="9985" y="4181"/>
                  </a:lnTo>
                  <a:lnTo>
                    <a:pt x="9485" y="4144"/>
                  </a:lnTo>
                  <a:lnTo>
                    <a:pt x="8986" y="4094"/>
                  </a:lnTo>
                  <a:lnTo>
                    <a:pt x="8512" y="4044"/>
                  </a:lnTo>
                  <a:lnTo>
                    <a:pt x="8025" y="3981"/>
                  </a:lnTo>
                  <a:lnTo>
                    <a:pt x="7564" y="3907"/>
                  </a:lnTo>
                  <a:lnTo>
                    <a:pt x="7102" y="3819"/>
                  </a:lnTo>
                  <a:lnTo>
                    <a:pt x="6653" y="3732"/>
                  </a:lnTo>
                  <a:lnTo>
                    <a:pt x="6216" y="3632"/>
                  </a:lnTo>
                  <a:lnTo>
                    <a:pt x="5779" y="3532"/>
                  </a:lnTo>
                  <a:lnTo>
                    <a:pt x="5367" y="3407"/>
                  </a:lnTo>
                  <a:lnTo>
                    <a:pt x="4955" y="3295"/>
                  </a:lnTo>
                  <a:lnTo>
                    <a:pt x="4568" y="3158"/>
                  </a:lnTo>
                  <a:lnTo>
                    <a:pt x="4182" y="3021"/>
                  </a:lnTo>
                  <a:lnTo>
                    <a:pt x="3807" y="2871"/>
                  </a:lnTo>
                  <a:lnTo>
                    <a:pt x="3445" y="2721"/>
                  </a:lnTo>
                  <a:lnTo>
                    <a:pt x="3108" y="2571"/>
                  </a:lnTo>
                  <a:lnTo>
                    <a:pt x="2771" y="2397"/>
                  </a:lnTo>
                  <a:lnTo>
                    <a:pt x="2459" y="2234"/>
                  </a:lnTo>
                  <a:lnTo>
                    <a:pt x="2147" y="2047"/>
                  </a:lnTo>
                  <a:lnTo>
                    <a:pt x="1860" y="1872"/>
                  </a:lnTo>
                  <a:lnTo>
                    <a:pt x="1586" y="1685"/>
                  </a:lnTo>
                  <a:lnTo>
                    <a:pt x="1336" y="1486"/>
                  </a:lnTo>
                  <a:lnTo>
                    <a:pt x="1087" y="1286"/>
                  </a:lnTo>
                  <a:lnTo>
                    <a:pt x="862" y="1086"/>
                  </a:lnTo>
                  <a:lnTo>
                    <a:pt x="662" y="874"/>
                  </a:lnTo>
                  <a:lnTo>
                    <a:pt x="463" y="662"/>
                  </a:lnTo>
                  <a:lnTo>
                    <a:pt x="288" y="450"/>
                  </a:lnTo>
                  <a:lnTo>
                    <a:pt x="138" y="22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9"/>
            <p:cNvSpPr/>
            <p:nvPr/>
          </p:nvSpPr>
          <p:spPr>
            <a:xfrm>
              <a:off x="6646161" y="1762358"/>
              <a:ext cx="281929" cy="231769"/>
            </a:xfrm>
            <a:custGeom>
              <a:rect b="b" l="l" r="r" t="t"/>
              <a:pathLst>
                <a:path extrusionOk="0" h="5018" w="6104">
                  <a:moveTo>
                    <a:pt x="2709" y="1"/>
                  </a:moveTo>
                  <a:lnTo>
                    <a:pt x="2397" y="26"/>
                  </a:lnTo>
                  <a:lnTo>
                    <a:pt x="2085" y="51"/>
                  </a:lnTo>
                  <a:lnTo>
                    <a:pt x="1798" y="88"/>
                  </a:lnTo>
                  <a:lnTo>
                    <a:pt x="1523" y="138"/>
                  </a:lnTo>
                  <a:lnTo>
                    <a:pt x="1274" y="188"/>
                  </a:lnTo>
                  <a:lnTo>
                    <a:pt x="1049" y="263"/>
                  </a:lnTo>
                  <a:lnTo>
                    <a:pt x="837" y="338"/>
                  </a:lnTo>
                  <a:lnTo>
                    <a:pt x="650" y="412"/>
                  </a:lnTo>
                  <a:lnTo>
                    <a:pt x="475" y="500"/>
                  </a:lnTo>
                  <a:lnTo>
                    <a:pt x="338" y="600"/>
                  </a:lnTo>
                  <a:lnTo>
                    <a:pt x="213" y="700"/>
                  </a:lnTo>
                  <a:lnTo>
                    <a:pt x="125" y="799"/>
                  </a:lnTo>
                  <a:lnTo>
                    <a:pt x="51" y="912"/>
                  </a:lnTo>
                  <a:lnTo>
                    <a:pt x="13" y="1024"/>
                  </a:lnTo>
                  <a:lnTo>
                    <a:pt x="1" y="1149"/>
                  </a:lnTo>
                  <a:lnTo>
                    <a:pt x="1" y="3869"/>
                  </a:lnTo>
                  <a:lnTo>
                    <a:pt x="13" y="3994"/>
                  </a:lnTo>
                  <a:lnTo>
                    <a:pt x="51" y="4106"/>
                  </a:lnTo>
                  <a:lnTo>
                    <a:pt x="125" y="4206"/>
                  </a:lnTo>
                  <a:lnTo>
                    <a:pt x="213" y="4319"/>
                  </a:lnTo>
                  <a:lnTo>
                    <a:pt x="338" y="4418"/>
                  </a:lnTo>
                  <a:lnTo>
                    <a:pt x="475" y="4518"/>
                  </a:lnTo>
                  <a:lnTo>
                    <a:pt x="650" y="4606"/>
                  </a:lnTo>
                  <a:lnTo>
                    <a:pt x="837" y="4681"/>
                  </a:lnTo>
                  <a:lnTo>
                    <a:pt x="1049" y="4755"/>
                  </a:lnTo>
                  <a:lnTo>
                    <a:pt x="1274" y="4818"/>
                  </a:lnTo>
                  <a:lnTo>
                    <a:pt x="1523" y="4880"/>
                  </a:lnTo>
                  <a:lnTo>
                    <a:pt x="1798" y="4930"/>
                  </a:lnTo>
                  <a:lnTo>
                    <a:pt x="2085" y="4968"/>
                  </a:lnTo>
                  <a:lnTo>
                    <a:pt x="2397" y="4993"/>
                  </a:lnTo>
                  <a:lnTo>
                    <a:pt x="2709" y="5005"/>
                  </a:lnTo>
                  <a:lnTo>
                    <a:pt x="3046" y="5017"/>
                  </a:lnTo>
                  <a:lnTo>
                    <a:pt x="3383" y="5005"/>
                  </a:lnTo>
                  <a:lnTo>
                    <a:pt x="3707" y="4993"/>
                  </a:lnTo>
                  <a:lnTo>
                    <a:pt x="4019" y="4968"/>
                  </a:lnTo>
                  <a:lnTo>
                    <a:pt x="4306" y="4930"/>
                  </a:lnTo>
                  <a:lnTo>
                    <a:pt x="4568" y="4880"/>
                  </a:lnTo>
                  <a:lnTo>
                    <a:pt x="4818" y="4818"/>
                  </a:lnTo>
                  <a:lnTo>
                    <a:pt x="5055" y="4755"/>
                  </a:lnTo>
                  <a:lnTo>
                    <a:pt x="5267" y="4681"/>
                  </a:lnTo>
                  <a:lnTo>
                    <a:pt x="5454" y="4606"/>
                  </a:lnTo>
                  <a:lnTo>
                    <a:pt x="5617" y="4518"/>
                  </a:lnTo>
                  <a:lnTo>
                    <a:pt x="5766" y="4418"/>
                  </a:lnTo>
                  <a:lnTo>
                    <a:pt x="5879" y="4319"/>
                  </a:lnTo>
                  <a:lnTo>
                    <a:pt x="5978" y="4206"/>
                  </a:lnTo>
                  <a:lnTo>
                    <a:pt x="6041" y="4106"/>
                  </a:lnTo>
                  <a:lnTo>
                    <a:pt x="6091" y="3994"/>
                  </a:lnTo>
                  <a:lnTo>
                    <a:pt x="6103" y="3869"/>
                  </a:lnTo>
                  <a:lnTo>
                    <a:pt x="6103" y="1149"/>
                  </a:lnTo>
                  <a:lnTo>
                    <a:pt x="6091" y="1024"/>
                  </a:lnTo>
                  <a:lnTo>
                    <a:pt x="6041" y="912"/>
                  </a:lnTo>
                  <a:lnTo>
                    <a:pt x="5978" y="799"/>
                  </a:lnTo>
                  <a:lnTo>
                    <a:pt x="5879" y="700"/>
                  </a:lnTo>
                  <a:lnTo>
                    <a:pt x="5766" y="600"/>
                  </a:lnTo>
                  <a:lnTo>
                    <a:pt x="5617" y="500"/>
                  </a:lnTo>
                  <a:lnTo>
                    <a:pt x="5454" y="412"/>
                  </a:lnTo>
                  <a:lnTo>
                    <a:pt x="5267" y="338"/>
                  </a:lnTo>
                  <a:lnTo>
                    <a:pt x="5055" y="263"/>
                  </a:lnTo>
                  <a:lnTo>
                    <a:pt x="4818" y="188"/>
                  </a:lnTo>
                  <a:lnTo>
                    <a:pt x="4568" y="138"/>
                  </a:lnTo>
                  <a:lnTo>
                    <a:pt x="4306" y="88"/>
                  </a:lnTo>
                  <a:lnTo>
                    <a:pt x="4019" y="51"/>
                  </a:lnTo>
                  <a:lnTo>
                    <a:pt x="3707" y="26"/>
                  </a:lnTo>
                  <a:lnTo>
                    <a:pt x="33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9"/>
            <p:cNvSpPr/>
            <p:nvPr/>
          </p:nvSpPr>
          <p:spPr>
            <a:xfrm>
              <a:off x="6634661" y="1749703"/>
              <a:ext cx="289965" cy="100319"/>
            </a:xfrm>
            <a:custGeom>
              <a:rect b="b" l="l" r="r" t="t"/>
              <a:pathLst>
                <a:path extrusionOk="0" h="2172" w="6278">
                  <a:moveTo>
                    <a:pt x="2820" y="0"/>
                  </a:moveTo>
                  <a:lnTo>
                    <a:pt x="2509" y="13"/>
                  </a:lnTo>
                  <a:lnTo>
                    <a:pt x="2209" y="50"/>
                  </a:lnTo>
                  <a:lnTo>
                    <a:pt x="1909" y="75"/>
                  </a:lnTo>
                  <a:lnTo>
                    <a:pt x="1635" y="125"/>
                  </a:lnTo>
                  <a:lnTo>
                    <a:pt x="1385" y="175"/>
                  </a:lnTo>
                  <a:lnTo>
                    <a:pt x="1136" y="237"/>
                  </a:lnTo>
                  <a:lnTo>
                    <a:pt x="911" y="312"/>
                  </a:lnTo>
                  <a:lnTo>
                    <a:pt x="711" y="387"/>
                  </a:lnTo>
                  <a:lnTo>
                    <a:pt x="537" y="474"/>
                  </a:lnTo>
                  <a:lnTo>
                    <a:pt x="374" y="562"/>
                  </a:lnTo>
                  <a:lnTo>
                    <a:pt x="250" y="662"/>
                  </a:lnTo>
                  <a:lnTo>
                    <a:pt x="137" y="761"/>
                  </a:lnTo>
                  <a:lnTo>
                    <a:pt x="62" y="861"/>
                  </a:lnTo>
                  <a:lnTo>
                    <a:pt x="13" y="974"/>
                  </a:lnTo>
                  <a:lnTo>
                    <a:pt x="0" y="1023"/>
                  </a:lnTo>
                  <a:lnTo>
                    <a:pt x="0" y="1086"/>
                  </a:lnTo>
                  <a:lnTo>
                    <a:pt x="0" y="1136"/>
                  </a:lnTo>
                  <a:lnTo>
                    <a:pt x="13" y="1198"/>
                  </a:lnTo>
                  <a:lnTo>
                    <a:pt x="62" y="1298"/>
                  </a:lnTo>
                  <a:lnTo>
                    <a:pt x="137" y="1410"/>
                  </a:lnTo>
                  <a:lnTo>
                    <a:pt x="250" y="1510"/>
                  </a:lnTo>
                  <a:lnTo>
                    <a:pt x="374" y="1597"/>
                  </a:lnTo>
                  <a:lnTo>
                    <a:pt x="537" y="1685"/>
                  </a:lnTo>
                  <a:lnTo>
                    <a:pt x="711" y="1772"/>
                  </a:lnTo>
                  <a:lnTo>
                    <a:pt x="911" y="1847"/>
                  </a:lnTo>
                  <a:lnTo>
                    <a:pt x="1136" y="1922"/>
                  </a:lnTo>
                  <a:lnTo>
                    <a:pt x="1385" y="1984"/>
                  </a:lnTo>
                  <a:lnTo>
                    <a:pt x="1635" y="2034"/>
                  </a:lnTo>
                  <a:lnTo>
                    <a:pt x="1909" y="2084"/>
                  </a:lnTo>
                  <a:lnTo>
                    <a:pt x="2209" y="2122"/>
                  </a:lnTo>
                  <a:lnTo>
                    <a:pt x="2509" y="2147"/>
                  </a:lnTo>
                  <a:lnTo>
                    <a:pt x="2820" y="2159"/>
                  </a:lnTo>
                  <a:lnTo>
                    <a:pt x="3132" y="2172"/>
                  </a:lnTo>
                  <a:lnTo>
                    <a:pt x="3457" y="2159"/>
                  </a:lnTo>
                  <a:lnTo>
                    <a:pt x="3769" y="2147"/>
                  </a:lnTo>
                  <a:lnTo>
                    <a:pt x="4068" y="2122"/>
                  </a:lnTo>
                  <a:lnTo>
                    <a:pt x="4356" y="2084"/>
                  </a:lnTo>
                  <a:lnTo>
                    <a:pt x="4630" y="2034"/>
                  </a:lnTo>
                  <a:lnTo>
                    <a:pt x="4892" y="1984"/>
                  </a:lnTo>
                  <a:lnTo>
                    <a:pt x="5142" y="1922"/>
                  </a:lnTo>
                  <a:lnTo>
                    <a:pt x="5354" y="1847"/>
                  </a:lnTo>
                  <a:lnTo>
                    <a:pt x="5566" y="1772"/>
                  </a:lnTo>
                  <a:lnTo>
                    <a:pt x="5741" y="1685"/>
                  </a:lnTo>
                  <a:lnTo>
                    <a:pt x="5903" y="1597"/>
                  </a:lnTo>
                  <a:lnTo>
                    <a:pt x="6028" y="1510"/>
                  </a:lnTo>
                  <a:lnTo>
                    <a:pt x="6140" y="1410"/>
                  </a:lnTo>
                  <a:lnTo>
                    <a:pt x="6215" y="1298"/>
                  </a:lnTo>
                  <a:lnTo>
                    <a:pt x="6265" y="1198"/>
                  </a:lnTo>
                  <a:lnTo>
                    <a:pt x="6277" y="1136"/>
                  </a:lnTo>
                  <a:lnTo>
                    <a:pt x="6277" y="1086"/>
                  </a:lnTo>
                  <a:lnTo>
                    <a:pt x="6277" y="1023"/>
                  </a:lnTo>
                  <a:lnTo>
                    <a:pt x="6265" y="974"/>
                  </a:lnTo>
                  <a:lnTo>
                    <a:pt x="6215" y="861"/>
                  </a:lnTo>
                  <a:lnTo>
                    <a:pt x="6140" y="761"/>
                  </a:lnTo>
                  <a:lnTo>
                    <a:pt x="6028" y="662"/>
                  </a:lnTo>
                  <a:lnTo>
                    <a:pt x="5903" y="562"/>
                  </a:lnTo>
                  <a:lnTo>
                    <a:pt x="5741" y="474"/>
                  </a:lnTo>
                  <a:lnTo>
                    <a:pt x="5566" y="387"/>
                  </a:lnTo>
                  <a:lnTo>
                    <a:pt x="5354" y="312"/>
                  </a:lnTo>
                  <a:lnTo>
                    <a:pt x="5142" y="237"/>
                  </a:lnTo>
                  <a:lnTo>
                    <a:pt x="4892" y="175"/>
                  </a:lnTo>
                  <a:lnTo>
                    <a:pt x="4630" y="125"/>
                  </a:lnTo>
                  <a:lnTo>
                    <a:pt x="4356" y="75"/>
                  </a:lnTo>
                  <a:lnTo>
                    <a:pt x="4068" y="50"/>
                  </a:lnTo>
                  <a:lnTo>
                    <a:pt x="3769" y="13"/>
                  </a:lnTo>
                  <a:lnTo>
                    <a:pt x="34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9"/>
            <p:cNvSpPr/>
            <p:nvPr/>
          </p:nvSpPr>
          <p:spPr>
            <a:xfrm>
              <a:off x="6623115" y="2204439"/>
              <a:ext cx="324560" cy="828327"/>
            </a:xfrm>
            <a:custGeom>
              <a:rect b="b" l="l" r="r" t="t"/>
              <a:pathLst>
                <a:path extrusionOk="0" h="17934" w="7027">
                  <a:moveTo>
                    <a:pt x="3245" y="1"/>
                  </a:moveTo>
                  <a:lnTo>
                    <a:pt x="3994" y="7164"/>
                  </a:lnTo>
                  <a:lnTo>
                    <a:pt x="0" y="6740"/>
                  </a:lnTo>
                  <a:lnTo>
                    <a:pt x="0" y="6740"/>
                  </a:lnTo>
                  <a:lnTo>
                    <a:pt x="5279" y="17934"/>
                  </a:lnTo>
                  <a:lnTo>
                    <a:pt x="3557" y="9261"/>
                  </a:lnTo>
                  <a:lnTo>
                    <a:pt x="7027" y="9697"/>
                  </a:lnTo>
                  <a:lnTo>
                    <a:pt x="32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39"/>
          <p:cNvGrpSpPr/>
          <p:nvPr/>
        </p:nvGrpSpPr>
        <p:grpSpPr>
          <a:xfrm flipH="1">
            <a:off x="6735138" y="2571747"/>
            <a:ext cx="1637624" cy="2332790"/>
            <a:chOff x="7755688" y="2810697"/>
            <a:chExt cx="1637624" cy="2332790"/>
          </a:xfrm>
        </p:grpSpPr>
        <p:sp>
          <p:nvSpPr>
            <p:cNvPr id="382" name="Google Shape;382;p39"/>
            <p:cNvSpPr/>
            <p:nvPr/>
          </p:nvSpPr>
          <p:spPr>
            <a:xfrm>
              <a:off x="7755688" y="2810697"/>
              <a:ext cx="1300455" cy="1948327"/>
            </a:xfrm>
            <a:custGeom>
              <a:rect b="b" l="l" r="r" t="t"/>
              <a:pathLst>
                <a:path extrusionOk="0" h="42183" w="28156">
                  <a:moveTo>
                    <a:pt x="5367" y="1"/>
                  </a:moveTo>
                  <a:lnTo>
                    <a:pt x="5092" y="13"/>
                  </a:lnTo>
                  <a:lnTo>
                    <a:pt x="4818" y="26"/>
                  </a:lnTo>
                  <a:lnTo>
                    <a:pt x="4543" y="63"/>
                  </a:lnTo>
                  <a:lnTo>
                    <a:pt x="4269" y="101"/>
                  </a:lnTo>
                  <a:lnTo>
                    <a:pt x="4007" y="163"/>
                  </a:lnTo>
                  <a:lnTo>
                    <a:pt x="3745" y="238"/>
                  </a:lnTo>
                  <a:lnTo>
                    <a:pt x="3483" y="325"/>
                  </a:lnTo>
                  <a:lnTo>
                    <a:pt x="3220" y="438"/>
                  </a:lnTo>
                  <a:lnTo>
                    <a:pt x="2971" y="550"/>
                  </a:lnTo>
                  <a:lnTo>
                    <a:pt x="2721" y="687"/>
                  </a:lnTo>
                  <a:lnTo>
                    <a:pt x="2459" y="862"/>
                  </a:lnTo>
                  <a:lnTo>
                    <a:pt x="2210" y="1037"/>
                  </a:lnTo>
                  <a:lnTo>
                    <a:pt x="1972" y="1236"/>
                  </a:lnTo>
                  <a:lnTo>
                    <a:pt x="1760" y="1436"/>
                  </a:lnTo>
                  <a:lnTo>
                    <a:pt x="1561" y="1661"/>
                  </a:lnTo>
                  <a:lnTo>
                    <a:pt x="1373" y="1885"/>
                  </a:lnTo>
                  <a:lnTo>
                    <a:pt x="1199" y="2123"/>
                  </a:lnTo>
                  <a:lnTo>
                    <a:pt x="1036" y="2372"/>
                  </a:lnTo>
                  <a:lnTo>
                    <a:pt x="887" y="2634"/>
                  </a:lnTo>
                  <a:lnTo>
                    <a:pt x="749" y="2896"/>
                  </a:lnTo>
                  <a:lnTo>
                    <a:pt x="625" y="3171"/>
                  </a:lnTo>
                  <a:lnTo>
                    <a:pt x="512" y="3458"/>
                  </a:lnTo>
                  <a:lnTo>
                    <a:pt x="412" y="3745"/>
                  </a:lnTo>
                  <a:lnTo>
                    <a:pt x="325" y="4044"/>
                  </a:lnTo>
                  <a:lnTo>
                    <a:pt x="250" y="4344"/>
                  </a:lnTo>
                  <a:lnTo>
                    <a:pt x="188" y="4643"/>
                  </a:lnTo>
                  <a:lnTo>
                    <a:pt x="138" y="4955"/>
                  </a:lnTo>
                  <a:lnTo>
                    <a:pt x="88" y="5280"/>
                  </a:lnTo>
                  <a:lnTo>
                    <a:pt x="51" y="5592"/>
                  </a:lnTo>
                  <a:lnTo>
                    <a:pt x="26" y="5916"/>
                  </a:lnTo>
                  <a:lnTo>
                    <a:pt x="13" y="6241"/>
                  </a:lnTo>
                  <a:lnTo>
                    <a:pt x="1" y="6565"/>
                  </a:lnTo>
                  <a:lnTo>
                    <a:pt x="1" y="6890"/>
                  </a:lnTo>
                  <a:lnTo>
                    <a:pt x="13" y="7214"/>
                  </a:lnTo>
                  <a:lnTo>
                    <a:pt x="38" y="7539"/>
                  </a:lnTo>
                  <a:lnTo>
                    <a:pt x="63" y="7863"/>
                  </a:lnTo>
                  <a:lnTo>
                    <a:pt x="125" y="8512"/>
                  </a:lnTo>
                  <a:lnTo>
                    <a:pt x="225" y="9149"/>
                  </a:lnTo>
                  <a:lnTo>
                    <a:pt x="350" y="9773"/>
                  </a:lnTo>
                  <a:lnTo>
                    <a:pt x="487" y="10372"/>
                  </a:lnTo>
                  <a:lnTo>
                    <a:pt x="625" y="10958"/>
                  </a:lnTo>
                  <a:lnTo>
                    <a:pt x="787" y="11545"/>
                  </a:lnTo>
                  <a:lnTo>
                    <a:pt x="962" y="12131"/>
                  </a:lnTo>
                  <a:lnTo>
                    <a:pt x="1136" y="12705"/>
                  </a:lnTo>
                  <a:lnTo>
                    <a:pt x="1324" y="13279"/>
                  </a:lnTo>
                  <a:lnTo>
                    <a:pt x="1523" y="13853"/>
                  </a:lnTo>
                  <a:lnTo>
                    <a:pt x="1735" y="14428"/>
                  </a:lnTo>
                  <a:lnTo>
                    <a:pt x="1947" y="14989"/>
                  </a:lnTo>
                  <a:lnTo>
                    <a:pt x="2172" y="15551"/>
                  </a:lnTo>
                  <a:lnTo>
                    <a:pt x="2409" y="16112"/>
                  </a:lnTo>
                  <a:lnTo>
                    <a:pt x="2646" y="16674"/>
                  </a:lnTo>
                  <a:lnTo>
                    <a:pt x="2908" y="17223"/>
                  </a:lnTo>
                  <a:lnTo>
                    <a:pt x="3158" y="17772"/>
                  </a:lnTo>
                  <a:lnTo>
                    <a:pt x="3695" y="18870"/>
                  </a:lnTo>
                  <a:lnTo>
                    <a:pt x="4256" y="19944"/>
                  </a:lnTo>
                  <a:lnTo>
                    <a:pt x="4843" y="21017"/>
                  </a:lnTo>
                  <a:lnTo>
                    <a:pt x="5442" y="22090"/>
                  </a:lnTo>
                  <a:lnTo>
                    <a:pt x="6066" y="23138"/>
                  </a:lnTo>
                  <a:lnTo>
                    <a:pt x="6702" y="24187"/>
                  </a:lnTo>
                  <a:lnTo>
                    <a:pt x="7351" y="25235"/>
                  </a:lnTo>
                  <a:lnTo>
                    <a:pt x="8000" y="26258"/>
                  </a:lnTo>
                  <a:lnTo>
                    <a:pt x="8662" y="27294"/>
                  </a:lnTo>
                  <a:lnTo>
                    <a:pt x="9061" y="27893"/>
                  </a:lnTo>
                  <a:lnTo>
                    <a:pt x="9498" y="28530"/>
                  </a:lnTo>
                  <a:lnTo>
                    <a:pt x="9972" y="29166"/>
                  </a:lnTo>
                  <a:lnTo>
                    <a:pt x="10471" y="29827"/>
                  </a:lnTo>
                  <a:lnTo>
                    <a:pt x="10995" y="30489"/>
                  </a:lnTo>
                  <a:lnTo>
                    <a:pt x="11557" y="31163"/>
                  </a:lnTo>
                  <a:lnTo>
                    <a:pt x="12131" y="31849"/>
                  </a:lnTo>
                  <a:lnTo>
                    <a:pt x="12730" y="32523"/>
                  </a:lnTo>
                  <a:lnTo>
                    <a:pt x="13342" y="33210"/>
                  </a:lnTo>
                  <a:lnTo>
                    <a:pt x="13966" y="33883"/>
                  </a:lnTo>
                  <a:lnTo>
                    <a:pt x="14614" y="34557"/>
                  </a:lnTo>
                  <a:lnTo>
                    <a:pt x="15263" y="35206"/>
                  </a:lnTo>
                  <a:lnTo>
                    <a:pt x="15925" y="35855"/>
                  </a:lnTo>
                  <a:lnTo>
                    <a:pt x="16599" y="36492"/>
                  </a:lnTo>
                  <a:lnTo>
                    <a:pt x="17260" y="37103"/>
                  </a:lnTo>
                  <a:lnTo>
                    <a:pt x="17934" y="37690"/>
                  </a:lnTo>
                  <a:lnTo>
                    <a:pt x="18608" y="38264"/>
                  </a:lnTo>
                  <a:lnTo>
                    <a:pt x="19282" y="38800"/>
                  </a:lnTo>
                  <a:lnTo>
                    <a:pt x="19943" y="39312"/>
                  </a:lnTo>
                  <a:lnTo>
                    <a:pt x="20605" y="39786"/>
                  </a:lnTo>
                  <a:lnTo>
                    <a:pt x="21254" y="40236"/>
                  </a:lnTo>
                  <a:lnTo>
                    <a:pt x="21890" y="40647"/>
                  </a:lnTo>
                  <a:lnTo>
                    <a:pt x="22502" y="41009"/>
                  </a:lnTo>
                  <a:lnTo>
                    <a:pt x="22814" y="41172"/>
                  </a:lnTo>
                  <a:lnTo>
                    <a:pt x="23113" y="41321"/>
                  </a:lnTo>
                  <a:lnTo>
                    <a:pt x="23400" y="41471"/>
                  </a:lnTo>
                  <a:lnTo>
                    <a:pt x="23700" y="41596"/>
                  </a:lnTo>
                  <a:lnTo>
                    <a:pt x="23974" y="41721"/>
                  </a:lnTo>
                  <a:lnTo>
                    <a:pt x="24261" y="41821"/>
                  </a:lnTo>
                  <a:lnTo>
                    <a:pt x="24523" y="41920"/>
                  </a:lnTo>
                  <a:lnTo>
                    <a:pt x="24798" y="41995"/>
                  </a:lnTo>
                  <a:lnTo>
                    <a:pt x="25060" y="42058"/>
                  </a:lnTo>
                  <a:lnTo>
                    <a:pt x="25310" y="42108"/>
                  </a:lnTo>
                  <a:lnTo>
                    <a:pt x="25547" y="42145"/>
                  </a:lnTo>
                  <a:lnTo>
                    <a:pt x="25784" y="42170"/>
                  </a:lnTo>
                  <a:lnTo>
                    <a:pt x="26021" y="42182"/>
                  </a:lnTo>
                  <a:lnTo>
                    <a:pt x="26246" y="42170"/>
                  </a:lnTo>
                  <a:lnTo>
                    <a:pt x="26458" y="42145"/>
                  </a:lnTo>
                  <a:lnTo>
                    <a:pt x="26658" y="42108"/>
                  </a:lnTo>
                  <a:lnTo>
                    <a:pt x="26857" y="42045"/>
                  </a:lnTo>
                  <a:lnTo>
                    <a:pt x="27044" y="41970"/>
                  </a:lnTo>
                  <a:lnTo>
                    <a:pt x="27132" y="41920"/>
                  </a:lnTo>
                  <a:lnTo>
                    <a:pt x="27219" y="41870"/>
                  </a:lnTo>
                  <a:lnTo>
                    <a:pt x="27294" y="41808"/>
                  </a:lnTo>
                  <a:lnTo>
                    <a:pt x="27381" y="41746"/>
                  </a:lnTo>
                  <a:lnTo>
                    <a:pt x="27519" y="41596"/>
                  </a:lnTo>
                  <a:lnTo>
                    <a:pt x="27643" y="41409"/>
                  </a:lnTo>
                  <a:lnTo>
                    <a:pt x="27756" y="41209"/>
                  </a:lnTo>
                  <a:lnTo>
                    <a:pt x="27856" y="40972"/>
                  </a:lnTo>
                  <a:lnTo>
                    <a:pt x="27943" y="40722"/>
                  </a:lnTo>
                  <a:lnTo>
                    <a:pt x="28005" y="40448"/>
                  </a:lnTo>
                  <a:lnTo>
                    <a:pt x="28068" y="40148"/>
                  </a:lnTo>
                  <a:lnTo>
                    <a:pt x="28105" y="39824"/>
                  </a:lnTo>
                  <a:lnTo>
                    <a:pt x="28130" y="39474"/>
                  </a:lnTo>
                  <a:lnTo>
                    <a:pt x="28155" y="39112"/>
                  </a:lnTo>
                  <a:lnTo>
                    <a:pt x="28155" y="38726"/>
                  </a:lnTo>
                  <a:lnTo>
                    <a:pt x="28143" y="38326"/>
                  </a:lnTo>
                  <a:lnTo>
                    <a:pt x="28118" y="37902"/>
                  </a:lnTo>
                  <a:lnTo>
                    <a:pt x="28080" y="37453"/>
                  </a:lnTo>
                  <a:lnTo>
                    <a:pt x="28043" y="37003"/>
                  </a:lnTo>
                  <a:lnTo>
                    <a:pt x="27980" y="36529"/>
                  </a:lnTo>
                  <a:lnTo>
                    <a:pt x="27905" y="36030"/>
                  </a:lnTo>
                  <a:lnTo>
                    <a:pt x="27831" y="35531"/>
                  </a:lnTo>
                  <a:lnTo>
                    <a:pt x="27743" y="35007"/>
                  </a:lnTo>
                  <a:lnTo>
                    <a:pt x="27643" y="34482"/>
                  </a:lnTo>
                  <a:lnTo>
                    <a:pt x="27406" y="33372"/>
                  </a:lnTo>
                  <a:lnTo>
                    <a:pt x="27132" y="32224"/>
                  </a:lnTo>
                  <a:lnTo>
                    <a:pt x="26832" y="31038"/>
                  </a:lnTo>
                  <a:lnTo>
                    <a:pt x="26483" y="29827"/>
                  </a:lnTo>
                  <a:lnTo>
                    <a:pt x="26108" y="28580"/>
                  </a:lnTo>
                  <a:lnTo>
                    <a:pt x="25709" y="27307"/>
                  </a:lnTo>
                  <a:lnTo>
                    <a:pt x="25272" y="26021"/>
                  </a:lnTo>
                  <a:lnTo>
                    <a:pt x="24823" y="24723"/>
                  </a:lnTo>
                  <a:lnTo>
                    <a:pt x="24336" y="23425"/>
                  </a:lnTo>
                  <a:lnTo>
                    <a:pt x="23837" y="22128"/>
                  </a:lnTo>
                  <a:lnTo>
                    <a:pt x="23313" y="20830"/>
                  </a:lnTo>
                  <a:lnTo>
                    <a:pt x="22776" y="19557"/>
                  </a:lnTo>
                  <a:lnTo>
                    <a:pt x="22227" y="18296"/>
                  </a:lnTo>
                  <a:lnTo>
                    <a:pt x="21653" y="17061"/>
                  </a:lnTo>
                  <a:lnTo>
                    <a:pt x="21079" y="15850"/>
                  </a:lnTo>
                  <a:lnTo>
                    <a:pt x="20492" y="14677"/>
                  </a:lnTo>
                  <a:lnTo>
                    <a:pt x="19906" y="13554"/>
                  </a:lnTo>
                  <a:lnTo>
                    <a:pt x="19307" y="12481"/>
                  </a:lnTo>
                  <a:lnTo>
                    <a:pt x="18708" y="11445"/>
                  </a:lnTo>
                  <a:lnTo>
                    <a:pt x="18408" y="10958"/>
                  </a:lnTo>
                  <a:lnTo>
                    <a:pt x="18109" y="10484"/>
                  </a:lnTo>
                  <a:lnTo>
                    <a:pt x="17809" y="10022"/>
                  </a:lnTo>
                  <a:lnTo>
                    <a:pt x="17510" y="9585"/>
                  </a:lnTo>
                  <a:lnTo>
                    <a:pt x="16823" y="8599"/>
                  </a:lnTo>
                  <a:lnTo>
                    <a:pt x="16474" y="8113"/>
                  </a:lnTo>
                  <a:lnTo>
                    <a:pt x="16112" y="7626"/>
                  </a:lnTo>
                  <a:lnTo>
                    <a:pt x="15750" y="7152"/>
                  </a:lnTo>
                  <a:lnTo>
                    <a:pt x="15376" y="6678"/>
                  </a:lnTo>
                  <a:lnTo>
                    <a:pt x="15001" y="6216"/>
                  </a:lnTo>
                  <a:lnTo>
                    <a:pt x="14614" y="5754"/>
                  </a:lnTo>
                  <a:lnTo>
                    <a:pt x="14228" y="5292"/>
                  </a:lnTo>
                  <a:lnTo>
                    <a:pt x="13816" y="4856"/>
                  </a:lnTo>
                  <a:lnTo>
                    <a:pt x="13404" y="4419"/>
                  </a:lnTo>
                  <a:lnTo>
                    <a:pt x="12980" y="3994"/>
                  </a:lnTo>
                  <a:lnTo>
                    <a:pt x="12555" y="3583"/>
                  </a:lnTo>
                  <a:lnTo>
                    <a:pt x="12119" y="3171"/>
                  </a:lnTo>
                  <a:lnTo>
                    <a:pt x="11657" y="2784"/>
                  </a:lnTo>
                  <a:lnTo>
                    <a:pt x="11195" y="2397"/>
                  </a:lnTo>
                  <a:lnTo>
                    <a:pt x="10733" y="2048"/>
                  </a:lnTo>
                  <a:lnTo>
                    <a:pt x="10247" y="1711"/>
                  </a:lnTo>
                  <a:lnTo>
                    <a:pt x="9747" y="1399"/>
                  </a:lnTo>
                  <a:lnTo>
                    <a:pt x="9236" y="1112"/>
                  </a:lnTo>
                  <a:lnTo>
                    <a:pt x="8961" y="974"/>
                  </a:lnTo>
                  <a:lnTo>
                    <a:pt x="8699" y="837"/>
                  </a:lnTo>
                  <a:lnTo>
                    <a:pt x="8425" y="725"/>
                  </a:lnTo>
                  <a:lnTo>
                    <a:pt x="8150" y="600"/>
                  </a:lnTo>
                  <a:lnTo>
                    <a:pt x="7875" y="500"/>
                  </a:lnTo>
                  <a:lnTo>
                    <a:pt x="7601" y="400"/>
                  </a:lnTo>
                  <a:lnTo>
                    <a:pt x="7326" y="313"/>
                  </a:lnTo>
                  <a:lnTo>
                    <a:pt x="7052" y="238"/>
                  </a:lnTo>
                  <a:lnTo>
                    <a:pt x="6765" y="176"/>
                  </a:lnTo>
                  <a:lnTo>
                    <a:pt x="6490" y="113"/>
                  </a:lnTo>
                  <a:lnTo>
                    <a:pt x="6203" y="76"/>
                  </a:lnTo>
                  <a:lnTo>
                    <a:pt x="5929" y="38"/>
                  </a:lnTo>
                  <a:lnTo>
                    <a:pt x="5642" y="13"/>
                  </a:lnTo>
                  <a:lnTo>
                    <a:pt x="53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9"/>
            <p:cNvSpPr/>
            <p:nvPr/>
          </p:nvSpPr>
          <p:spPr>
            <a:xfrm>
              <a:off x="7757997" y="2842426"/>
              <a:ext cx="1635315" cy="2301061"/>
            </a:xfrm>
            <a:custGeom>
              <a:rect b="b" l="l" r="r" t="t"/>
              <a:pathLst>
                <a:path extrusionOk="0" h="49820" w="35406">
                  <a:moveTo>
                    <a:pt x="2671" y="0"/>
                  </a:moveTo>
                  <a:lnTo>
                    <a:pt x="2734" y="163"/>
                  </a:lnTo>
                  <a:lnTo>
                    <a:pt x="2921" y="624"/>
                  </a:lnTo>
                  <a:lnTo>
                    <a:pt x="3245" y="1373"/>
                  </a:lnTo>
                  <a:lnTo>
                    <a:pt x="3695" y="2371"/>
                  </a:lnTo>
                  <a:lnTo>
                    <a:pt x="4256" y="3607"/>
                  </a:lnTo>
                  <a:lnTo>
                    <a:pt x="4943" y="5055"/>
                  </a:lnTo>
                  <a:lnTo>
                    <a:pt x="5741" y="6689"/>
                  </a:lnTo>
                  <a:lnTo>
                    <a:pt x="6640" y="8499"/>
                  </a:lnTo>
                  <a:lnTo>
                    <a:pt x="7002" y="9198"/>
                  </a:lnTo>
                  <a:lnTo>
                    <a:pt x="6839" y="9185"/>
                  </a:lnTo>
                  <a:lnTo>
                    <a:pt x="6440" y="9148"/>
                  </a:lnTo>
                  <a:lnTo>
                    <a:pt x="6141" y="9111"/>
                  </a:lnTo>
                  <a:lnTo>
                    <a:pt x="5791" y="9061"/>
                  </a:lnTo>
                  <a:lnTo>
                    <a:pt x="5392" y="8998"/>
                  </a:lnTo>
                  <a:lnTo>
                    <a:pt x="4955" y="8911"/>
                  </a:lnTo>
                  <a:lnTo>
                    <a:pt x="4456" y="8786"/>
                  </a:lnTo>
                  <a:lnTo>
                    <a:pt x="3919" y="8649"/>
                  </a:lnTo>
                  <a:lnTo>
                    <a:pt x="3345" y="8474"/>
                  </a:lnTo>
                  <a:lnTo>
                    <a:pt x="2746" y="8262"/>
                  </a:lnTo>
                  <a:lnTo>
                    <a:pt x="2097" y="8025"/>
                  </a:lnTo>
                  <a:lnTo>
                    <a:pt x="1423" y="7738"/>
                  </a:lnTo>
                  <a:lnTo>
                    <a:pt x="1074" y="7576"/>
                  </a:lnTo>
                  <a:lnTo>
                    <a:pt x="724" y="7413"/>
                  </a:lnTo>
                  <a:lnTo>
                    <a:pt x="362" y="7226"/>
                  </a:lnTo>
                  <a:lnTo>
                    <a:pt x="1" y="7039"/>
                  </a:lnTo>
                  <a:lnTo>
                    <a:pt x="1" y="7039"/>
                  </a:lnTo>
                  <a:lnTo>
                    <a:pt x="300" y="7338"/>
                  </a:lnTo>
                  <a:lnTo>
                    <a:pt x="600" y="7613"/>
                  </a:lnTo>
                  <a:lnTo>
                    <a:pt x="912" y="7875"/>
                  </a:lnTo>
                  <a:lnTo>
                    <a:pt x="1224" y="8112"/>
                  </a:lnTo>
                  <a:lnTo>
                    <a:pt x="1536" y="8337"/>
                  </a:lnTo>
                  <a:lnTo>
                    <a:pt x="1860" y="8549"/>
                  </a:lnTo>
                  <a:lnTo>
                    <a:pt x="2185" y="8749"/>
                  </a:lnTo>
                  <a:lnTo>
                    <a:pt x="2509" y="8936"/>
                  </a:lnTo>
                  <a:lnTo>
                    <a:pt x="2821" y="9098"/>
                  </a:lnTo>
                  <a:lnTo>
                    <a:pt x="3145" y="9248"/>
                  </a:lnTo>
                  <a:lnTo>
                    <a:pt x="3470" y="9398"/>
                  </a:lnTo>
                  <a:lnTo>
                    <a:pt x="3782" y="9522"/>
                  </a:lnTo>
                  <a:lnTo>
                    <a:pt x="4094" y="9647"/>
                  </a:lnTo>
                  <a:lnTo>
                    <a:pt x="4393" y="9759"/>
                  </a:lnTo>
                  <a:lnTo>
                    <a:pt x="4980" y="9947"/>
                  </a:lnTo>
                  <a:lnTo>
                    <a:pt x="5529" y="10096"/>
                  </a:lnTo>
                  <a:lnTo>
                    <a:pt x="6028" y="10209"/>
                  </a:lnTo>
                  <a:lnTo>
                    <a:pt x="6490" y="10309"/>
                  </a:lnTo>
                  <a:lnTo>
                    <a:pt x="6877" y="10371"/>
                  </a:lnTo>
                  <a:lnTo>
                    <a:pt x="7451" y="10471"/>
                  </a:lnTo>
                  <a:lnTo>
                    <a:pt x="7613" y="10508"/>
                  </a:lnTo>
                  <a:lnTo>
                    <a:pt x="7651" y="10521"/>
                  </a:lnTo>
                  <a:lnTo>
                    <a:pt x="7676" y="10533"/>
                  </a:lnTo>
                  <a:lnTo>
                    <a:pt x="8724" y="12542"/>
                  </a:lnTo>
                  <a:lnTo>
                    <a:pt x="9885" y="14726"/>
                  </a:lnTo>
                  <a:lnTo>
                    <a:pt x="10496" y="15862"/>
                  </a:lnTo>
                  <a:lnTo>
                    <a:pt x="11120" y="16998"/>
                  </a:lnTo>
                  <a:lnTo>
                    <a:pt x="12430" y="19344"/>
                  </a:lnTo>
                  <a:lnTo>
                    <a:pt x="13104" y="20529"/>
                  </a:lnTo>
                  <a:lnTo>
                    <a:pt x="13791" y="21728"/>
                  </a:lnTo>
                  <a:lnTo>
                    <a:pt x="15201" y="24136"/>
                  </a:lnTo>
                  <a:lnTo>
                    <a:pt x="15925" y="25334"/>
                  </a:lnTo>
                  <a:lnTo>
                    <a:pt x="16649" y="26545"/>
                  </a:lnTo>
                  <a:lnTo>
                    <a:pt x="16649" y="26557"/>
                  </a:lnTo>
                  <a:lnTo>
                    <a:pt x="16624" y="26570"/>
                  </a:lnTo>
                  <a:lnTo>
                    <a:pt x="16499" y="26607"/>
                  </a:lnTo>
                  <a:lnTo>
                    <a:pt x="16287" y="26632"/>
                  </a:lnTo>
                  <a:lnTo>
                    <a:pt x="15987" y="26657"/>
                  </a:lnTo>
                  <a:lnTo>
                    <a:pt x="15613" y="26670"/>
                  </a:lnTo>
                  <a:lnTo>
                    <a:pt x="15164" y="26670"/>
                  </a:lnTo>
                  <a:lnTo>
                    <a:pt x="14652" y="26657"/>
                  </a:lnTo>
                  <a:lnTo>
                    <a:pt x="14065" y="26620"/>
                  </a:lnTo>
                  <a:lnTo>
                    <a:pt x="13429" y="26570"/>
                  </a:lnTo>
                  <a:lnTo>
                    <a:pt x="12742" y="26495"/>
                  </a:lnTo>
                  <a:lnTo>
                    <a:pt x="12019" y="26407"/>
                  </a:lnTo>
                  <a:lnTo>
                    <a:pt x="11245" y="26283"/>
                  </a:lnTo>
                  <a:lnTo>
                    <a:pt x="10434" y="26120"/>
                  </a:lnTo>
                  <a:lnTo>
                    <a:pt x="9610" y="25933"/>
                  </a:lnTo>
                  <a:lnTo>
                    <a:pt x="9173" y="25821"/>
                  </a:lnTo>
                  <a:lnTo>
                    <a:pt x="8749" y="25709"/>
                  </a:lnTo>
                  <a:lnTo>
                    <a:pt x="8312" y="25584"/>
                  </a:lnTo>
                  <a:lnTo>
                    <a:pt x="7863" y="25447"/>
                  </a:lnTo>
                  <a:lnTo>
                    <a:pt x="8063" y="25634"/>
                  </a:lnTo>
                  <a:lnTo>
                    <a:pt x="8287" y="25821"/>
                  </a:lnTo>
                  <a:lnTo>
                    <a:pt x="8549" y="25983"/>
                  </a:lnTo>
                  <a:lnTo>
                    <a:pt x="8836" y="26158"/>
                  </a:lnTo>
                  <a:lnTo>
                    <a:pt x="9136" y="26308"/>
                  </a:lnTo>
                  <a:lnTo>
                    <a:pt x="9473" y="26457"/>
                  </a:lnTo>
                  <a:lnTo>
                    <a:pt x="9822" y="26607"/>
                  </a:lnTo>
                  <a:lnTo>
                    <a:pt x="10197" y="26744"/>
                  </a:lnTo>
                  <a:lnTo>
                    <a:pt x="10583" y="26869"/>
                  </a:lnTo>
                  <a:lnTo>
                    <a:pt x="10983" y="26994"/>
                  </a:lnTo>
                  <a:lnTo>
                    <a:pt x="11395" y="27119"/>
                  </a:lnTo>
                  <a:lnTo>
                    <a:pt x="11806" y="27231"/>
                  </a:lnTo>
                  <a:lnTo>
                    <a:pt x="12655" y="27443"/>
                  </a:lnTo>
                  <a:lnTo>
                    <a:pt x="13504" y="27630"/>
                  </a:lnTo>
                  <a:lnTo>
                    <a:pt x="14340" y="27805"/>
                  </a:lnTo>
                  <a:lnTo>
                    <a:pt x="15126" y="27955"/>
                  </a:lnTo>
                  <a:lnTo>
                    <a:pt x="16511" y="28217"/>
                  </a:lnTo>
                  <a:lnTo>
                    <a:pt x="17060" y="28317"/>
                  </a:lnTo>
                  <a:lnTo>
                    <a:pt x="17497" y="28417"/>
                  </a:lnTo>
                  <a:lnTo>
                    <a:pt x="17659" y="28467"/>
                  </a:lnTo>
                  <a:lnTo>
                    <a:pt x="17797" y="28504"/>
                  </a:lnTo>
                  <a:lnTo>
                    <a:pt x="17884" y="28554"/>
                  </a:lnTo>
                  <a:lnTo>
                    <a:pt x="17934" y="28591"/>
                  </a:lnTo>
                  <a:lnTo>
                    <a:pt x="18783" y="29939"/>
                  </a:lnTo>
                  <a:lnTo>
                    <a:pt x="19644" y="31287"/>
                  </a:lnTo>
                  <a:lnTo>
                    <a:pt x="20393" y="32435"/>
                  </a:lnTo>
                  <a:lnTo>
                    <a:pt x="21154" y="33571"/>
                  </a:lnTo>
                  <a:lnTo>
                    <a:pt x="21915" y="34694"/>
                  </a:lnTo>
                  <a:lnTo>
                    <a:pt x="22676" y="35792"/>
                  </a:lnTo>
                  <a:lnTo>
                    <a:pt x="23425" y="36853"/>
                  </a:lnTo>
                  <a:lnTo>
                    <a:pt x="24186" y="37901"/>
                  </a:lnTo>
                  <a:lnTo>
                    <a:pt x="24935" y="38912"/>
                  </a:lnTo>
                  <a:lnTo>
                    <a:pt x="25672" y="39886"/>
                  </a:lnTo>
                  <a:lnTo>
                    <a:pt x="26408" y="40834"/>
                  </a:lnTo>
                  <a:lnTo>
                    <a:pt x="26770" y="41296"/>
                  </a:lnTo>
                  <a:lnTo>
                    <a:pt x="27132" y="41745"/>
                  </a:lnTo>
                  <a:lnTo>
                    <a:pt x="27843" y="42606"/>
                  </a:lnTo>
                  <a:lnTo>
                    <a:pt x="28542" y="43430"/>
                  </a:lnTo>
                  <a:lnTo>
                    <a:pt x="29216" y="44216"/>
                  </a:lnTo>
                  <a:lnTo>
                    <a:pt x="29877" y="44952"/>
                  </a:lnTo>
                  <a:lnTo>
                    <a:pt x="30514" y="45639"/>
                  </a:lnTo>
                  <a:lnTo>
                    <a:pt x="31150" y="46275"/>
                  </a:lnTo>
                  <a:lnTo>
                    <a:pt x="31737" y="46862"/>
                  </a:lnTo>
                  <a:lnTo>
                    <a:pt x="32024" y="47136"/>
                  </a:lnTo>
                  <a:lnTo>
                    <a:pt x="32298" y="47386"/>
                  </a:lnTo>
                  <a:lnTo>
                    <a:pt x="32822" y="47873"/>
                  </a:lnTo>
                  <a:lnTo>
                    <a:pt x="33072" y="48085"/>
                  </a:lnTo>
                  <a:lnTo>
                    <a:pt x="33322" y="48284"/>
                  </a:lnTo>
                  <a:lnTo>
                    <a:pt x="34183" y="48983"/>
                  </a:lnTo>
                  <a:lnTo>
                    <a:pt x="34545" y="49233"/>
                  </a:lnTo>
                  <a:lnTo>
                    <a:pt x="34844" y="49445"/>
                  </a:lnTo>
                  <a:lnTo>
                    <a:pt x="35406" y="49819"/>
                  </a:lnTo>
                  <a:lnTo>
                    <a:pt x="34882" y="49395"/>
                  </a:lnTo>
                  <a:lnTo>
                    <a:pt x="34607" y="49158"/>
                  </a:lnTo>
                  <a:lnTo>
                    <a:pt x="34270" y="48871"/>
                  </a:lnTo>
                  <a:lnTo>
                    <a:pt x="33484" y="48122"/>
                  </a:lnTo>
                  <a:lnTo>
                    <a:pt x="33259" y="47898"/>
                  </a:lnTo>
                  <a:lnTo>
                    <a:pt x="33022" y="47660"/>
                  </a:lnTo>
                  <a:lnTo>
                    <a:pt x="32535" y="47149"/>
                  </a:lnTo>
                  <a:lnTo>
                    <a:pt x="32286" y="46874"/>
                  </a:lnTo>
                  <a:lnTo>
                    <a:pt x="32011" y="46587"/>
                  </a:lnTo>
                  <a:lnTo>
                    <a:pt x="31475" y="45963"/>
                  </a:lnTo>
                  <a:lnTo>
                    <a:pt x="30901" y="45302"/>
                  </a:lnTo>
                  <a:lnTo>
                    <a:pt x="30314" y="44578"/>
                  </a:lnTo>
                  <a:lnTo>
                    <a:pt x="29690" y="43817"/>
                  </a:lnTo>
                  <a:lnTo>
                    <a:pt x="29066" y="43005"/>
                  </a:lnTo>
                  <a:lnTo>
                    <a:pt x="28405" y="42157"/>
                  </a:lnTo>
                  <a:lnTo>
                    <a:pt x="27756" y="41258"/>
                  </a:lnTo>
                  <a:lnTo>
                    <a:pt x="27069" y="40335"/>
                  </a:lnTo>
                  <a:lnTo>
                    <a:pt x="26383" y="39361"/>
                  </a:lnTo>
                  <a:lnTo>
                    <a:pt x="25684" y="38375"/>
                  </a:lnTo>
                  <a:lnTo>
                    <a:pt x="24973" y="37340"/>
                  </a:lnTo>
                  <a:lnTo>
                    <a:pt x="23525" y="35206"/>
                  </a:lnTo>
                  <a:lnTo>
                    <a:pt x="23525" y="35156"/>
                  </a:lnTo>
                  <a:lnTo>
                    <a:pt x="23525" y="35056"/>
                  </a:lnTo>
                  <a:lnTo>
                    <a:pt x="23562" y="34744"/>
                  </a:lnTo>
                  <a:lnTo>
                    <a:pt x="23737" y="33633"/>
                  </a:lnTo>
                  <a:lnTo>
                    <a:pt x="23849" y="32884"/>
                  </a:lnTo>
                  <a:lnTo>
                    <a:pt x="23974" y="32023"/>
                  </a:lnTo>
                  <a:lnTo>
                    <a:pt x="24087" y="31050"/>
                  </a:lnTo>
                  <a:lnTo>
                    <a:pt x="24199" y="30002"/>
                  </a:lnTo>
                  <a:lnTo>
                    <a:pt x="24236" y="29452"/>
                  </a:lnTo>
                  <a:lnTo>
                    <a:pt x="24274" y="28878"/>
                  </a:lnTo>
                  <a:lnTo>
                    <a:pt x="24311" y="28304"/>
                  </a:lnTo>
                  <a:lnTo>
                    <a:pt x="24324" y="27705"/>
                  </a:lnTo>
                  <a:lnTo>
                    <a:pt x="24336" y="27106"/>
                  </a:lnTo>
                  <a:lnTo>
                    <a:pt x="24336" y="26495"/>
                  </a:lnTo>
                  <a:lnTo>
                    <a:pt x="24324" y="25883"/>
                  </a:lnTo>
                  <a:lnTo>
                    <a:pt x="24286" y="25259"/>
                  </a:lnTo>
                  <a:lnTo>
                    <a:pt x="24236" y="24648"/>
                  </a:lnTo>
                  <a:lnTo>
                    <a:pt x="24174" y="24024"/>
                  </a:lnTo>
                  <a:lnTo>
                    <a:pt x="24099" y="23400"/>
                  </a:lnTo>
                  <a:lnTo>
                    <a:pt x="23999" y="22788"/>
                  </a:lnTo>
                  <a:lnTo>
                    <a:pt x="23874" y="22177"/>
                  </a:lnTo>
                  <a:lnTo>
                    <a:pt x="23725" y="21578"/>
                  </a:lnTo>
                  <a:lnTo>
                    <a:pt x="23562" y="20991"/>
                  </a:lnTo>
                  <a:lnTo>
                    <a:pt x="23375" y="20405"/>
                  </a:lnTo>
                  <a:lnTo>
                    <a:pt x="23438" y="20829"/>
                  </a:lnTo>
                  <a:lnTo>
                    <a:pt x="23488" y="21278"/>
                  </a:lnTo>
                  <a:lnTo>
                    <a:pt x="23513" y="21753"/>
                  </a:lnTo>
                  <a:lnTo>
                    <a:pt x="23537" y="22239"/>
                  </a:lnTo>
                  <a:lnTo>
                    <a:pt x="23550" y="22726"/>
                  </a:lnTo>
                  <a:lnTo>
                    <a:pt x="23537" y="23238"/>
                  </a:lnTo>
                  <a:lnTo>
                    <a:pt x="23525" y="23762"/>
                  </a:lnTo>
                  <a:lnTo>
                    <a:pt x="23500" y="24273"/>
                  </a:lnTo>
                  <a:lnTo>
                    <a:pt x="23475" y="24810"/>
                  </a:lnTo>
                  <a:lnTo>
                    <a:pt x="23425" y="25334"/>
                  </a:lnTo>
                  <a:lnTo>
                    <a:pt x="23325" y="26395"/>
                  </a:lnTo>
                  <a:lnTo>
                    <a:pt x="23201" y="27431"/>
                  </a:lnTo>
                  <a:lnTo>
                    <a:pt x="23051" y="28442"/>
                  </a:lnTo>
                  <a:lnTo>
                    <a:pt x="22901" y="29390"/>
                  </a:lnTo>
                  <a:lnTo>
                    <a:pt x="22739" y="30264"/>
                  </a:lnTo>
                  <a:lnTo>
                    <a:pt x="22577" y="31050"/>
                  </a:lnTo>
                  <a:lnTo>
                    <a:pt x="22439" y="31724"/>
                  </a:lnTo>
                  <a:lnTo>
                    <a:pt x="22302" y="32273"/>
                  </a:lnTo>
                  <a:lnTo>
                    <a:pt x="22190" y="32672"/>
                  </a:lnTo>
                  <a:lnTo>
                    <a:pt x="22115" y="32909"/>
                  </a:lnTo>
                  <a:lnTo>
                    <a:pt x="22090" y="32972"/>
                  </a:lnTo>
                  <a:lnTo>
                    <a:pt x="22065" y="32972"/>
                  </a:lnTo>
                  <a:lnTo>
                    <a:pt x="20592" y="30676"/>
                  </a:lnTo>
                  <a:lnTo>
                    <a:pt x="19120" y="28317"/>
                  </a:lnTo>
                  <a:lnTo>
                    <a:pt x="18383" y="27131"/>
                  </a:lnTo>
                  <a:lnTo>
                    <a:pt x="17647" y="25933"/>
                  </a:lnTo>
                  <a:lnTo>
                    <a:pt x="16923" y="24735"/>
                  </a:lnTo>
                  <a:lnTo>
                    <a:pt x="16199" y="23537"/>
                  </a:lnTo>
                  <a:lnTo>
                    <a:pt x="14764" y="21153"/>
                  </a:lnTo>
                  <a:lnTo>
                    <a:pt x="13379" y="18795"/>
                  </a:lnTo>
                  <a:lnTo>
                    <a:pt x="13366" y="18720"/>
                  </a:lnTo>
                  <a:lnTo>
                    <a:pt x="13354" y="18595"/>
                  </a:lnTo>
                  <a:lnTo>
                    <a:pt x="13366" y="18171"/>
                  </a:lnTo>
                  <a:lnTo>
                    <a:pt x="13416" y="17559"/>
                  </a:lnTo>
                  <a:lnTo>
                    <a:pt x="13479" y="16761"/>
                  </a:lnTo>
                  <a:lnTo>
                    <a:pt x="13641" y="14751"/>
                  </a:lnTo>
                  <a:lnTo>
                    <a:pt x="13716" y="13591"/>
                  </a:lnTo>
                  <a:lnTo>
                    <a:pt x="13791" y="12368"/>
                  </a:lnTo>
                  <a:lnTo>
                    <a:pt x="13841" y="11107"/>
                  </a:lnTo>
                  <a:lnTo>
                    <a:pt x="13853" y="10458"/>
                  </a:lnTo>
                  <a:lnTo>
                    <a:pt x="13853" y="9822"/>
                  </a:lnTo>
                  <a:lnTo>
                    <a:pt x="13853" y="9185"/>
                  </a:lnTo>
                  <a:lnTo>
                    <a:pt x="13841" y="8561"/>
                  </a:lnTo>
                  <a:lnTo>
                    <a:pt x="13828" y="7937"/>
                  </a:lnTo>
                  <a:lnTo>
                    <a:pt x="13791" y="7326"/>
                  </a:lnTo>
                  <a:lnTo>
                    <a:pt x="13741" y="6739"/>
                  </a:lnTo>
                  <a:lnTo>
                    <a:pt x="13691" y="6165"/>
                  </a:lnTo>
                  <a:lnTo>
                    <a:pt x="13616" y="5629"/>
                  </a:lnTo>
                  <a:lnTo>
                    <a:pt x="13516" y="5105"/>
                  </a:lnTo>
                  <a:lnTo>
                    <a:pt x="13416" y="4618"/>
                  </a:lnTo>
                  <a:lnTo>
                    <a:pt x="13292" y="4156"/>
                  </a:lnTo>
                  <a:lnTo>
                    <a:pt x="13217" y="3944"/>
                  </a:lnTo>
                  <a:lnTo>
                    <a:pt x="13154" y="3744"/>
                  </a:lnTo>
                  <a:lnTo>
                    <a:pt x="13067" y="3545"/>
                  </a:lnTo>
                  <a:lnTo>
                    <a:pt x="12992" y="3357"/>
                  </a:lnTo>
                  <a:lnTo>
                    <a:pt x="13029" y="3470"/>
                  </a:lnTo>
                  <a:lnTo>
                    <a:pt x="13067" y="3595"/>
                  </a:lnTo>
                  <a:lnTo>
                    <a:pt x="13129" y="3869"/>
                  </a:lnTo>
                  <a:lnTo>
                    <a:pt x="13179" y="4194"/>
                  </a:lnTo>
                  <a:lnTo>
                    <a:pt x="13217" y="4555"/>
                  </a:lnTo>
                  <a:lnTo>
                    <a:pt x="13242" y="4967"/>
                  </a:lnTo>
                  <a:lnTo>
                    <a:pt x="13254" y="5404"/>
                  </a:lnTo>
                  <a:lnTo>
                    <a:pt x="13254" y="5878"/>
                  </a:lnTo>
                  <a:lnTo>
                    <a:pt x="13242" y="6377"/>
                  </a:lnTo>
                  <a:lnTo>
                    <a:pt x="13229" y="6889"/>
                  </a:lnTo>
                  <a:lnTo>
                    <a:pt x="13204" y="7426"/>
                  </a:lnTo>
                  <a:lnTo>
                    <a:pt x="13129" y="8549"/>
                  </a:lnTo>
                  <a:lnTo>
                    <a:pt x="13029" y="9710"/>
                  </a:lnTo>
                  <a:lnTo>
                    <a:pt x="12917" y="10858"/>
                  </a:lnTo>
                  <a:lnTo>
                    <a:pt x="12780" y="11981"/>
                  </a:lnTo>
                  <a:lnTo>
                    <a:pt x="12643" y="13042"/>
                  </a:lnTo>
                  <a:lnTo>
                    <a:pt x="12505" y="14028"/>
                  </a:lnTo>
                  <a:lnTo>
                    <a:pt x="12381" y="14876"/>
                  </a:lnTo>
                  <a:lnTo>
                    <a:pt x="12256" y="15588"/>
                  </a:lnTo>
                  <a:lnTo>
                    <a:pt x="12156" y="16112"/>
                  </a:lnTo>
                  <a:lnTo>
                    <a:pt x="12106" y="16299"/>
                  </a:lnTo>
                  <a:lnTo>
                    <a:pt x="12069" y="16424"/>
                  </a:lnTo>
                  <a:lnTo>
                    <a:pt x="12044" y="16486"/>
                  </a:lnTo>
                  <a:lnTo>
                    <a:pt x="12031" y="16499"/>
                  </a:lnTo>
                  <a:lnTo>
                    <a:pt x="12019" y="16499"/>
                  </a:lnTo>
                  <a:lnTo>
                    <a:pt x="9485" y="12118"/>
                  </a:lnTo>
                  <a:lnTo>
                    <a:pt x="7239" y="8187"/>
                  </a:lnTo>
                  <a:lnTo>
                    <a:pt x="5342" y="4842"/>
                  </a:lnTo>
                  <a:lnTo>
                    <a:pt x="3894" y="2272"/>
                  </a:lnTo>
                  <a:lnTo>
                    <a:pt x="2983" y="599"/>
                  </a:lnTo>
                  <a:lnTo>
                    <a:pt x="2746" y="163"/>
                  </a:lnTo>
                  <a:lnTo>
                    <a:pt x="26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39"/>
          <p:cNvGrpSpPr/>
          <p:nvPr/>
        </p:nvGrpSpPr>
        <p:grpSpPr>
          <a:xfrm>
            <a:off x="6963761" y="542924"/>
            <a:ext cx="1453166" cy="986195"/>
            <a:chOff x="5249585" y="-652660"/>
            <a:chExt cx="2127622" cy="1443917"/>
          </a:xfrm>
        </p:grpSpPr>
        <p:sp>
          <p:nvSpPr>
            <p:cNvPr id="385" name="Google Shape;385;p39"/>
            <p:cNvSpPr/>
            <p:nvPr/>
          </p:nvSpPr>
          <p:spPr>
            <a:xfrm>
              <a:off x="5249585" y="-652660"/>
              <a:ext cx="1061225" cy="684050"/>
            </a:xfrm>
            <a:custGeom>
              <a:rect b="b" l="l" r="r" t="t"/>
              <a:pathLst>
                <a:path extrusionOk="0" h="27362" w="42449">
                  <a:moveTo>
                    <a:pt x="17128" y="0"/>
                  </a:moveTo>
                  <a:lnTo>
                    <a:pt x="16549" y="55"/>
                  </a:lnTo>
                  <a:lnTo>
                    <a:pt x="16025" y="111"/>
                  </a:lnTo>
                  <a:lnTo>
                    <a:pt x="15474" y="221"/>
                  </a:lnTo>
                  <a:lnTo>
                    <a:pt x="14950" y="331"/>
                  </a:lnTo>
                  <a:lnTo>
                    <a:pt x="14425" y="497"/>
                  </a:lnTo>
                  <a:lnTo>
                    <a:pt x="13901" y="662"/>
                  </a:lnTo>
                  <a:lnTo>
                    <a:pt x="13405" y="855"/>
                  </a:lnTo>
                  <a:lnTo>
                    <a:pt x="12936" y="1076"/>
                  </a:lnTo>
                  <a:lnTo>
                    <a:pt x="12467" y="1297"/>
                  </a:lnTo>
                  <a:lnTo>
                    <a:pt x="11998" y="1572"/>
                  </a:lnTo>
                  <a:lnTo>
                    <a:pt x="11557" y="1848"/>
                  </a:lnTo>
                  <a:lnTo>
                    <a:pt x="11116" y="2152"/>
                  </a:lnTo>
                  <a:lnTo>
                    <a:pt x="10702" y="2483"/>
                  </a:lnTo>
                  <a:lnTo>
                    <a:pt x="10316" y="2814"/>
                  </a:lnTo>
                  <a:lnTo>
                    <a:pt x="9930" y="3200"/>
                  </a:lnTo>
                  <a:lnTo>
                    <a:pt x="9571" y="3558"/>
                  </a:lnTo>
                  <a:lnTo>
                    <a:pt x="9212" y="3972"/>
                  </a:lnTo>
                  <a:lnTo>
                    <a:pt x="8881" y="4386"/>
                  </a:lnTo>
                  <a:lnTo>
                    <a:pt x="8578" y="4800"/>
                  </a:lnTo>
                  <a:lnTo>
                    <a:pt x="8302" y="5241"/>
                  </a:lnTo>
                  <a:lnTo>
                    <a:pt x="8026" y="5710"/>
                  </a:lnTo>
                  <a:lnTo>
                    <a:pt x="7778" y="6179"/>
                  </a:lnTo>
                  <a:lnTo>
                    <a:pt x="7558" y="6648"/>
                  </a:lnTo>
                  <a:lnTo>
                    <a:pt x="7364" y="7144"/>
                  </a:lnTo>
                  <a:lnTo>
                    <a:pt x="7171" y="7668"/>
                  </a:lnTo>
                  <a:lnTo>
                    <a:pt x="7033" y="8165"/>
                  </a:lnTo>
                  <a:lnTo>
                    <a:pt x="6896" y="8716"/>
                  </a:lnTo>
                  <a:lnTo>
                    <a:pt x="6813" y="9240"/>
                  </a:lnTo>
                  <a:lnTo>
                    <a:pt x="6730" y="9792"/>
                  </a:lnTo>
                  <a:lnTo>
                    <a:pt x="6675" y="10344"/>
                  </a:lnTo>
                  <a:lnTo>
                    <a:pt x="6675" y="10923"/>
                  </a:lnTo>
                  <a:lnTo>
                    <a:pt x="5958" y="11061"/>
                  </a:lnTo>
                  <a:lnTo>
                    <a:pt x="5296" y="11254"/>
                  </a:lnTo>
                  <a:lnTo>
                    <a:pt x="4634" y="11502"/>
                  </a:lnTo>
                  <a:lnTo>
                    <a:pt x="4027" y="11805"/>
                  </a:lnTo>
                  <a:lnTo>
                    <a:pt x="3448" y="12164"/>
                  </a:lnTo>
                  <a:lnTo>
                    <a:pt x="2896" y="12578"/>
                  </a:lnTo>
                  <a:lnTo>
                    <a:pt x="2372" y="13019"/>
                  </a:lnTo>
                  <a:lnTo>
                    <a:pt x="1903" y="13515"/>
                  </a:lnTo>
                  <a:lnTo>
                    <a:pt x="1489" y="14067"/>
                  </a:lnTo>
                  <a:lnTo>
                    <a:pt x="1103" y="14619"/>
                  </a:lnTo>
                  <a:lnTo>
                    <a:pt x="772" y="15226"/>
                  </a:lnTo>
                  <a:lnTo>
                    <a:pt x="497" y="15860"/>
                  </a:lnTo>
                  <a:lnTo>
                    <a:pt x="276" y="16522"/>
                  </a:lnTo>
                  <a:lnTo>
                    <a:pt x="110" y="17211"/>
                  </a:lnTo>
                  <a:lnTo>
                    <a:pt x="28" y="17929"/>
                  </a:lnTo>
                  <a:lnTo>
                    <a:pt x="0" y="18287"/>
                  </a:lnTo>
                  <a:lnTo>
                    <a:pt x="0" y="18673"/>
                  </a:lnTo>
                  <a:lnTo>
                    <a:pt x="0" y="19059"/>
                  </a:lnTo>
                  <a:lnTo>
                    <a:pt x="28" y="19473"/>
                  </a:lnTo>
                  <a:lnTo>
                    <a:pt x="83" y="19859"/>
                  </a:lnTo>
                  <a:lnTo>
                    <a:pt x="138" y="20246"/>
                  </a:lnTo>
                  <a:lnTo>
                    <a:pt x="248" y="20632"/>
                  </a:lnTo>
                  <a:lnTo>
                    <a:pt x="331" y="20990"/>
                  </a:lnTo>
                  <a:lnTo>
                    <a:pt x="469" y="21349"/>
                  </a:lnTo>
                  <a:lnTo>
                    <a:pt x="607" y="21707"/>
                  </a:lnTo>
                  <a:lnTo>
                    <a:pt x="772" y="22066"/>
                  </a:lnTo>
                  <a:lnTo>
                    <a:pt x="938" y="22397"/>
                  </a:lnTo>
                  <a:lnTo>
                    <a:pt x="1131" y="22728"/>
                  </a:lnTo>
                  <a:lnTo>
                    <a:pt x="1324" y="23059"/>
                  </a:lnTo>
                  <a:lnTo>
                    <a:pt x="1545" y="23362"/>
                  </a:lnTo>
                  <a:lnTo>
                    <a:pt x="1793" y="23666"/>
                  </a:lnTo>
                  <a:lnTo>
                    <a:pt x="2041" y="23942"/>
                  </a:lnTo>
                  <a:lnTo>
                    <a:pt x="2289" y="24217"/>
                  </a:lnTo>
                  <a:lnTo>
                    <a:pt x="2565" y="24466"/>
                  </a:lnTo>
                  <a:lnTo>
                    <a:pt x="2841" y="24714"/>
                  </a:lnTo>
                  <a:lnTo>
                    <a:pt x="3144" y="24962"/>
                  </a:lnTo>
                  <a:lnTo>
                    <a:pt x="3448" y="25183"/>
                  </a:lnTo>
                  <a:lnTo>
                    <a:pt x="3779" y="25376"/>
                  </a:lnTo>
                  <a:lnTo>
                    <a:pt x="4110" y="25569"/>
                  </a:lnTo>
                  <a:lnTo>
                    <a:pt x="4441" y="25734"/>
                  </a:lnTo>
                  <a:lnTo>
                    <a:pt x="4772" y="25900"/>
                  </a:lnTo>
                  <a:lnTo>
                    <a:pt x="5130" y="26038"/>
                  </a:lnTo>
                  <a:lnTo>
                    <a:pt x="5516" y="26148"/>
                  </a:lnTo>
                  <a:lnTo>
                    <a:pt x="5875" y="26258"/>
                  </a:lnTo>
                  <a:lnTo>
                    <a:pt x="6261" y="26341"/>
                  </a:lnTo>
                  <a:lnTo>
                    <a:pt x="6647" y="26424"/>
                  </a:lnTo>
                  <a:lnTo>
                    <a:pt x="7033" y="26479"/>
                  </a:lnTo>
                  <a:lnTo>
                    <a:pt x="7447" y="26507"/>
                  </a:lnTo>
                  <a:lnTo>
                    <a:pt x="7833" y="26507"/>
                  </a:lnTo>
                  <a:lnTo>
                    <a:pt x="8440" y="26479"/>
                  </a:lnTo>
                  <a:lnTo>
                    <a:pt x="8992" y="26424"/>
                  </a:lnTo>
                  <a:lnTo>
                    <a:pt x="9571" y="26314"/>
                  </a:lnTo>
                  <a:lnTo>
                    <a:pt x="10123" y="26176"/>
                  </a:lnTo>
                  <a:lnTo>
                    <a:pt x="10647" y="26010"/>
                  </a:lnTo>
                  <a:lnTo>
                    <a:pt x="11143" y="25790"/>
                  </a:lnTo>
                  <a:lnTo>
                    <a:pt x="11640" y="25514"/>
                  </a:lnTo>
                  <a:lnTo>
                    <a:pt x="12109" y="25238"/>
                  </a:lnTo>
                  <a:lnTo>
                    <a:pt x="12826" y="25707"/>
                  </a:lnTo>
                  <a:lnTo>
                    <a:pt x="13570" y="26120"/>
                  </a:lnTo>
                  <a:lnTo>
                    <a:pt x="13929" y="26314"/>
                  </a:lnTo>
                  <a:lnTo>
                    <a:pt x="14343" y="26507"/>
                  </a:lnTo>
                  <a:lnTo>
                    <a:pt x="14729" y="26645"/>
                  </a:lnTo>
                  <a:lnTo>
                    <a:pt x="15143" y="26810"/>
                  </a:lnTo>
                  <a:lnTo>
                    <a:pt x="15556" y="26920"/>
                  </a:lnTo>
                  <a:lnTo>
                    <a:pt x="15970" y="27031"/>
                  </a:lnTo>
                  <a:lnTo>
                    <a:pt x="16384" y="27141"/>
                  </a:lnTo>
                  <a:lnTo>
                    <a:pt x="16825" y="27224"/>
                  </a:lnTo>
                  <a:lnTo>
                    <a:pt x="17266" y="27279"/>
                  </a:lnTo>
                  <a:lnTo>
                    <a:pt x="17708" y="27334"/>
                  </a:lnTo>
                  <a:lnTo>
                    <a:pt x="18149" y="27362"/>
                  </a:lnTo>
                  <a:lnTo>
                    <a:pt x="19197" y="27362"/>
                  </a:lnTo>
                  <a:lnTo>
                    <a:pt x="19749" y="27307"/>
                  </a:lnTo>
                  <a:lnTo>
                    <a:pt x="20328" y="27224"/>
                  </a:lnTo>
                  <a:lnTo>
                    <a:pt x="20880" y="27141"/>
                  </a:lnTo>
                  <a:lnTo>
                    <a:pt x="21431" y="27003"/>
                  </a:lnTo>
                  <a:lnTo>
                    <a:pt x="21955" y="26838"/>
                  </a:lnTo>
                  <a:lnTo>
                    <a:pt x="22479" y="26672"/>
                  </a:lnTo>
                  <a:lnTo>
                    <a:pt x="23003" y="26451"/>
                  </a:lnTo>
                  <a:lnTo>
                    <a:pt x="23500" y="26231"/>
                  </a:lnTo>
                  <a:lnTo>
                    <a:pt x="23969" y="25955"/>
                  </a:lnTo>
                  <a:lnTo>
                    <a:pt x="24438" y="25679"/>
                  </a:lnTo>
                  <a:lnTo>
                    <a:pt x="24879" y="25376"/>
                  </a:lnTo>
                  <a:lnTo>
                    <a:pt x="25320" y="25072"/>
                  </a:lnTo>
                  <a:lnTo>
                    <a:pt x="25762" y="24714"/>
                  </a:lnTo>
                  <a:lnTo>
                    <a:pt x="26148" y="24355"/>
                  </a:lnTo>
                  <a:lnTo>
                    <a:pt x="26534" y="23969"/>
                  </a:lnTo>
                  <a:lnTo>
                    <a:pt x="27058" y="24107"/>
                  </a:lnTo>
                  <a:lnTo>
                    <a:pt x="27610" y="24217"/>
                  </a:lnTo>
                  <a:lnTo>
                    <a:pt x="28134" y="24272"/>
                  </a:lnTo>
                  <a:lnTo>
                    <a:pt x="29265" y="24272"/>
                  </a:lnTo>
                  <a:lnTo>
                    <a:pt x="29816" y="24217"/>
                  </a:lnTo>
                  <a:lnTo>
                    <a:pt x="30340" y="24107"/>
                  </a:lnTo>
                  <a:lnTo>
                    <a:pt x="30864" y="23969"/>
                  </a:lnTo>
                  <a:lnTo>
                    <a:pt x="31388" y="23831"/>
                  </a:lnTo>
                  <a:lnTo>
                    <a:pt x="31857" y="23611"/>
                  </a:lnTo>
                  <a:lnTo>
                    <a:pt x="32354" y="23390"/>
                  </a:lnTo>
                  <a:lnTo>
                    <a:pt x="32795" y="23142"/>
                  </a:lnTo>
                  <a:lnTo>
                    <a:pt x="33209" y="23445"/>
                  </a:lnTo>
                  <a:lnTo>
                    <a:pt x="33623" y="23721"/>
                  </a:lnTo>
                  <a:lnTo>
                    <a:pt x="34064" y="23969"/>
                  </a:lnTo>
                  <a:lnTo>
                    <a:pt x="34533" y="24162"/>
                  </a:lnTo>
                  <a:lnTo>
                    <a:pt x="35029" y="24328"/>
                  </a:lnTo>
                  <a:lnTo>
                    <a:pt x="35526" y="24438"/>
                  </a:lnTo>
                  <a:lnTo>
                    <a:pt x="36050" y="24493"/>
                  </a:lnTo>
                  <a:lnTo>
                    <a:pt x="36601" y="24521"/>
                  </a:lnTo>
                  <a:lnTo>
                    <a:pt x="37181" y="24493"/>
                  </a:lnTo>
                  <a:lnTo>
                    <a:pt x="37760" y="24410"/>
                  </a:lnTo>
                  <a:lnTo>
                    <a:pt x="38339" y="24272"/>
                  </a:lnTo>
                  <a:lnTo>
                    <a:pt x="38863" y="24079"/>
                  </a:lnTo>
                  <a:lnTo>
                    <a:pt x="39387" y="23831"/>
                  </a:lnTo>
                  <a:lnTo>
                    <a:pt x="39856" y="23528"/>
                  </a:lnTo>
                  <a:lnTo>
                    <a:pt x="40325" y="23197"/>
                  </a:lnTo>
                  <a:lnTo>
                    <a:pt x="40739" y="22811"/>
                  </a:lnTo>
                  <a:lnTo>
                    <a:pt x="41125" y="22397"/>
                  </a:lnTo>
                  <a:lnTo>
                    <a:pt x="41456" y="21928"/>
                  </a:lnTo>
                  <a:lnTo>
                    <a:pt x="41732" y="21459"/>
                  </a:lnTo>
                  <a:lnTo>
                    <a:pt x="41980" y="20935"/>
                  </a:lnTo>
                  <a:lnTo>
                    <a:pt x="42201" y="20411"/>
                  </a:lnTo>
                  <a:lnTo>
                    <a:pt x="42338" y="19832"/>
                  </a:lnTo>
                  <a:lnTo>
                    <a:pt x="42421" y="19253"/>
                  </a:lnTo>
                  <a:lnTo>
                    <a:pt x="42449" y="18673"/>
                  </a:lnTo>
                  <a:lnTo>
                    <a:pt x="42421" y="18067"/>
                  </a:lnTo>
                  <a:lnTo>
                    <a:pt x="42338" y="17487"/>
                  </a:lnTo>
                  <a:lnTo>
                    <a:pt x="42201" y="16908"/>
                  </a:lnTo>
                  <a:lnTo>
                    <a:pt x="41980" y="16384"/>
                  </a:lnTo>
                  <a:lnTo>
                    <a:pt x="41732" y="15860"/>
                  </a:lnTo>
                  <a:lnTo>
                    <a:pt x="41456" y="15391"/>
                  </a:lnTo>
                  <a:lnTo>
                    <a:pt x="41125" y="14922"/>
                  </a:lnTo>
                  <a:lnTo>
                    <a:pt x="40739" y="14508"/>
                  </a:lnTo>
                  <a:lnTo>
                    <a:pt x="40325" y="14150"/>
                  </a:lnTo>
                  <a:lnTo>
                    <a:pt x="39856" y="13791"/>
                  </a:lnTo>
                  <a:lnTo>
                    <a:pt x="39387" y="13515"/>
                  </a:lnTo>
                  <a:lnTo>
                    <a:pt x="38863" y="13267"/>
                  </a:lnTo>
                  <a:lnTo>
                    <a:pt x="38339" y="13074"/>
                  </a:lnTo>
                  <a:lnTo>
                    <a:pt x="37760" y="12909"/>
                  </a:lnTo>
                  <a:lnTo>
                    <a:pt x="37181" y="12826"/>
                  </a:lnTo>
                  <a:lnTo>
                    <a:pt x="36601" y="12798"/>
                  </a:lnTo>
                  <a:lnTo>
                    <a:pt x="36215" y="12826"/>
                  </a:lnTo>
                  <a:lnTo>
                    <a:pt x="35829" y="12854"/>
                  </a:lnTo>
                  <a:lnTo>
                    <a:pt x="35581" y="12357"/>
                  </a:lnTo>
                  <a:lnTo>
                    <a:pt x="35277" y="11916"/>
                  </a:lnTo>
                  <a:lnTo>
                    <a:pt x="34974" y="11474"/>
                  </a:lnTo>
                  <a:lnTo>
                    <a:pt x="34615" y="11033"/>
                  </a:lnTo>
                  <a:lnTo>
                    <a:pt x="34229" y="10647"/>
                  </a:lnTo>
                  <a:lnTo>
                    <a:pt x="33843" y="10288"/>
                  </a:lnTo>
                  <a:lnTo>
                    <a:pt x="33402" y="9957"/>
                  </a:lnTo>
                  <a:lnTo>
                    <a:pt x="32961" y="9626"/>
                  </a:lnTo>
                  <a:lnTo>
                    <a:pt x="32492" y="9351"/>
                  </a:lnTo>
                  <a:lnTo>
                    <a:pt x="31995" y="9102"/>
                  </a:lnTo>
                  <a:lnTo>
                    <a:pt x="31471" y="8909"/>
                  </a:lnTo>
                  <a:lnTo>
                    <a:pt x="30947" y="8716"/>
                  </a:lnTo>
                  <a:lnTo>
                    <a:pt x="30423" y="8578"/>
                  </a:lnTo>
                  <a:lnTo>
                    <a:pt x="29844" y="8468"/>
                  </a:lnTo>
                  <a:lnTo>
                    <a:pt x="29292" y="8413"/>
                  </a:lnTo>
                  <a:lnTo>
                    <a:pt x="28713" y="8385"/>
                  </a:lnTo>
                  <a:lnTo>
                    <a:pt x="28382" y="8413"/>
                  </a:lnTo>
                  <a:lnTo>
                    <a:pt x="28272" y="7972"/>
                  </a:lnTo>
                  <a:lnTo>
                    <a:pt x="28134" y="7530"/>
                  </a:lnTo>
                  <a:lnTo>
                    <a:pt x="27968" y="7089"/>
                  </a:lnTo>
                  <a:lnTo>
                    <a:pt x="27803" y="6675"/>
                  </a:lnTo>
                  <a:lnTo>
                    <a:pt x="27610" y="6261"/>
                  </a:lnTo>
                  <a:lnTo>
                    <a:pt x="27417" y="5848"/>
                  </a:lnTo>
                  <a:lnTo>
                    <a:pt x="27196" y="5434"/>
                  </a:lnTo>
                  <a:lnTo>
                    <a:pt x="26948" y="5048"/>
                  </a:lnTo>
                  <a:lnTo>
                    <a:pt x="26699" y="4689"/>
                  </a:lnTo>
                  <a:lnTo>
                    <a:pt x="26424" y="4331"/>
                  </a:lnTo>
                  <a:lnTo>
                    <a:pt x="26148" y="3972"/>
                  </a:lnTo>
                  <a:lnTo>
                    <a:pt x="25844" y="3641"/>
                  </a:lnTo>
                  <a:lnTo>
                    <a:pt x="25541" y="3310"/>
                  </a:lnTo>
                  <a:lnTo>
                    <a:pt x="25210" y="2979"/>
                  </a:lnTo>
                  <a:lnTo>
                    <a:pt x="24879" y="2676"/>
                  </a:lnTo>
                  <a:lnTo>
                    <a:pt x="24548" y="2400"/>
                  </a:lnTo>
                  <a:lnTo>
                    <a:pt x="24189" y="2124"/>
                  </a:lnTo>
                  <a:lnTo>
                    <a:pt x="23803" y="1848"/>
                  </a:lnTo>
                  <a:lnTo>
                    <a:pt x="23417" y="1628"/>
                  </a:lnTo>
                  <a:lnTo>
                    <a:pt x="23031" y="1379"/>
                  </a:lnTo>
                  <a:lnTo>
                    <a:pt x="22645" y="1159"/>
                  </a:lnTo>
                  <a:lnTo>
                    <a:pt x="22231" y="966"/>
                  </a:lnTo>
                  <a:lnTo>
                    <a:pt x="21817" y="800"/>
                  </a:lnTo>
                  <a:lnTo>
                    <a:pt x="21376" y="635"/>
                  </a:lnTo>
                  <a:lnTo>
                    <a:pt x="20935" y="497"/>
                  </a:lnTo>
                  <a:lnTo>
                    <a:pt x="20493" y="359"/>
                  </a:lnTo>
                  <a:lnTo>
                    <a:pt x="20052" y="249"/>
                  </a:lnTo>
                  <a:lnTo>
                    <a:pt x="19583" y="166"/>
                  </a:lnTo>
                  <a:lnTo>
                    <a:pt x="19114" y="83"/>
                  </a:lnTo>
                  <a:lnTo>
                    <a:pt x="18645" y="28"/>
                  </a:lnTo>
                  <a:lnTo>
                    <a:pt x="181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9"/>
            <p:cNvSpPr/>
            <p:nvPr/>
          </p:nvSpPr>
          <p:spPr>
            <a:xfrm>
              <a:off x="6375956" y="171331"/>
              <a:ext cx="1001250" cy="619925"/>
            </a:xfrm>
            <a:custGeom>
              <a:rect b="b" l="l" r="r" t="t"/>
              <a:pathLst>
                <a:path extrusionOk="0" h="24797" w="40050">
                  <a:moveTo>
                    <a:pt x="18232" y="0"/>
                  </a:moveTo>
                  <a:lnTo>
                    <a:pt x="17708" y="28"/>
                  </a:lnTo>
                  <a:lnTo>
                    <a:pt x="17184" y="83"/>
                  </a:lnTo>
                  <a:lnTo>
                    <a:pt x="16687" y="165"/>
                  </a:lnTo>
                  <a:lnTo>
                    <a:pt x="16191" y="276"/>
                  </a:lnTo>
                  <a:lnTo>
                    <a:pt x="15694" y="386"/>
                  </a:lnTo>
                  <a:lnTo>
                    <a:pt x="15198" y="524"/>
                  </a:lnTo>
                  <a:lnTo>
                    <a:pt x="14729" y="662"/>
                  </a:lnTo>
                  <a:lnTo>
                    <a:pt x="14233" y="855"/>
                  </a:lnTo>
                  <a:lnTo>
                    <a:pt x="13791" y="1048"/>
                  </a:lnTo>
                  <a:lnTo>
                    <a:pt x="13322" y="1241"/>
                  </a:lnTo>
                  <a:lnTo>
                    <a:pt x="12881" y="1462"/>
                  </a:lnTo>
                  <a:lnTo>
                    <a:pt x="12467" y="1710"/>
                  </a:lnTo>
                  <a:lnTo>
                    <a:pt x="12026" y="1986"/>
                  </a:lnTo>
                  <a:lnTo>
                    <a:pt x="11612" y="2262"/>
                  </a:lnTo>
                  <a:lnTo>
                    <a:pt x="11226" y="2538"/>
                  </a:lnTo>
                  <a:lnTo>
                    <a:pt x="10840" y="2869"/>
                  </a:lnTo>
                  <a:lnTo>
                    <a:pt x="10454" y="3172"/>
                  </a:lnTo>
                  <a:lnTo>
                    <a:pt x="10095" y="3531"/>
                  </a:lnTo>
                  <a:lnTo>
                    <a:pt x="9737" y="3889"/>
                  </a:lnTo>
                  <a:lnTo>
                    <a:pt x="9406" y="4248"/>
                  </a:lnTo>
                  <a:lnTo>
                    <a:pt x="9102" y="4634"/>
                  </a:lnTo>
                  <a:lnTo>
                    <a:pt x="8799" y="5020"/>
                  </a:lnTo>
                  <a:lnTo>
                    <a:pt x="8496" y="5434"/>
                  </a:lnTo>
                  <a:lnTo>
                    <a:pt x="8220" y="5847"/>
                  </a:lnTo>
                  <a:lnTo>
                    <a:pt x="7971" y="6261"/>
                  </a:lnTo>
                  <a:lnTo>
                    <a:pt x="7723" y="6702"/>
                  </a:lnTo>
                  <a:lnTo>
                    <a:pt x="7503" y="7171"/>
                  </a:lnTo>
                  <a:lnTo>
                    <a:pt x="7309" y="7613"/>
                  </a:lnTo>
                  <a:lnTo>
                    <a:pt x="7116" y="8109"/>
                  </a:lnTo>
                  <a:lnTo>
                    <a:pt x="6951" y="8578"/>
                  </a:lnTo>
                  <a:lnTo>
                    <a:pt x="6813" y="9074"/>
                  </a:lnTo>
                  <a:lnTo>
                    <a:pt x="6151" y="9130"/>
                  </a:lnTo>
                  <a:lnTo>
                    <a:pt x="5489" y="9268"/>
                  </a:lnTo>
                  <a:lnTo>
                    <a:pt x="4882" y="9433"/>
                  </a:lnTo>
                  <a:lnTo>
                    <a:pt x="4275" y="9654"/>
                  </a:lnTo>
                  <a:lnTo>
                    <a:pt x="3696" y="9957"/>
                  </a:lnTo>
                  <a:lnTo>
                    <a:pt x="3145" y="10288"/>
                  </a:lnTo>
                  <a:lnTo>
                    <a:pt x="2648" y="10674"/>
                  </a:lnTo>
                  <a:lnTo>
                    <a:pt x="2152" y="11088"/>
                  </a:lnTo>
                  <a:lnTo>
                    <a:pt x="1738" y="11557"/>
                  </a:lnTo>
                  <a:lnTo>
                    <a:pt x="1324" y="12053"/>
                  </a:lnTo>
                  <a:lnTo>
                    <a:pt x="966" y="12577"/>
                  </a:lnTo>
                  <a:lnTo>
                    <a:pt x="690" y="13157"/>
                  </a:lnTo>
                  <a:lnTo>
                    <a:pt x="414" y="13763"/>
                  </a:lnTo>
                  <a:lnTo>
                    <a:pt x="221" y="14398"/>
                  </a:lnTo>
                  <a:lnTo>
                    <a:pt x="83" y="15032"/>
                  </a:lnTo>
                  <a:lnTo>
                    <a:pt x="0" y="15722"/>
                  </a:lnTo>
                  <a:lnTo>
                    <a:pt x="0" y="16080"/>
                  </a:lnTo>
                  <a:lnTo>
                    <a:pt x="0" y="16466"/>
                  </a:lnTo>
                  <a:lnTo>
                    <a:pt x="28" y="16825"/>
                  </a:lnTo>
                  <a:lnTo>
                    <a:pt x="55" y="17156"/>
                  </a:lnTo>
                  <a:lnTo>
                    <a:pt x="111" y="17515"/>
                  </a:lnTo>
                  <a:lnTo>
                    <a:pt x="193" y="17873"/>
                  </a:lnTo>
                  <a:lnTo>
                    <a:pt x="276" y="18204"/>
                  </a:lnTo>
                  <a:lnTo>
                    <a:pt x="386" y="18535"/>
                  </a:lnTo>
                  <a:lnTo>
                    <a:pt x="497" y="18866"/>
                  </a:lnTo>
                  <a:lnTo>
                    <a:pt x="635" y="19170"/>
                  </a:lnTo>
                  <a:lnTo>
                    <a:pt x="800" y="19501"/>
                  </a:lnTo>
                  <a:lnTo>
                    <a:pt x="966" y="19804"/>
                  </a:lnTo>
                  <a:lnTo>
                    <a:pt x="1324" y="20383"/>
                  </a:lnTo>
                  <a:lnTo>
                    <a:pt x="1765" y="20907"/>
                  </a:lnTo>
                  <a:lnTo>
                    <a:pt x="2234" y="21404"/>
                  </a:lnTo>
                  <a:lnTo>
                    <a:pt x="2758" y="21845"/>
                  </a:lnTo>
                  <a:lnTo>
                    <a:pt x="3034" y="22066"/>
                  </a:lnTo>
                  <a:lnTo>
                    <a:pt x="3310" y="22259"/>
                  </a:lnTo>
                  <a:lnTo>
                    <a:pt x="3613" y="22424"/>
                  </a:lnTo>
                  <a:lnTo>
                    <a:pt x="3917" y="22590"/>
                  </a:lnTo>
                  <a:lnTo>
                    <a:pt x="4220" y="22755"/>
                  </a:lnTo>
                  <a:lnTo>
                    <a:pt x="4551" y="22866"/>
                  </a:lnTo>
                  <a:lnTo>
                    <a:pt x="4882" y="23003"/>
                  </a:lnTo>
                  <a:lnTo>
                    <a:pt x="5213" y="23114"/>
                  </a:lnTo>
                  <a:lnTo>
                    <a:pt x="5572" y="23197"/>
                  </a:lnTo>
                  <a:lnTo>
                    <a:pt x="5930" y="23252"/>
                  </a:lnTo>
                  <a:lnTo>
                    <a:pt x="6289" y="23307"/>
                  </a:lnTo>
                  <a:lnTo>
                    <a:pt x="6648" y="23334"/>
                  </a:lnTo>
                  <a:lnTo>
                    <a:pt x="7144" y="23362"/>
                  </a:lnTo>
                  <a:lnTo>
                    <a:pt x="7696" y="23334"/>
                  </a:lnTo>
                  <a:lnTo>
                    <a:pt x="8220" y="23279"/>
                  </a:lnTo>
                  <a:lnTo>
                    <a:pt x="8744" y="23169"/>
                  </a:lnTo>
                  <a:lnTo>
                    <a:pt x="9240" y="23031"/>
                  </a:lnTo>
                  <a:lnTo>
                    <a:pt x="9737" y="22866"/>
                  </a:lnTo>
                  <a:lnTo>
                    <a:pt x="10206" y="22672"/>
                  </a:lnTo>
                  <a:lnTo>
                    <a:pt x="10674" y="22424"/>
                  </a:lnTo>
                  <a:lnTo>
                    <a:pt x="11116" y="22148"/>
                  </a:lnTo>
                  <a:lnTo>
                    <a:pt x="11833" y="22700"/>
                  </a:lnTo>
                  <a:lnTo>
                    <a:pt x="12219" y="22921"/>
                  </a:lnTo>
                  <a:lnTo>
                    <a:pt x="12605" y="23169"/>
                  </a:lnTo>
                  <a:lnTo>
                    <a:pt x="12991" y="23390"/>
                  </a:lnTo>
                  <a:lnTo>
                    <a:pt x="13405" y="23583"/>
                  </a:lnTo>
                  <a:lnTo>
                    <a:pt x="13819" y="23776"/>
                  </a:lnTo>
                  <a:lnTo>
                    <a:pt x="14260" y="23941"/>
                  </a:lnTo>
                  <a:lnTo>
                    <a:pt x="14674" y="24107"/>
                  </a:lnTo>
                  <a:lnTo>
                    <a:pt x="15115" y="24245"/>
                  </a:lnTo>
                  <a:lnTo>
                    <a:pt x="15557" y="24383"/>
                  </a:lnTo>
                  <a:lnTo>
                    <a:pt x="16025" y="24493"/>
                  </a:lnTo>
                  <a:lnTo>
                    <a:pt x="16494" y="24603"/>
                  </a:lnTo>
                  <a:lnTo>
                    <a:pt x="16963" y="24658"/>
                  </a:lnTo>
                  <a:lnTo>
                    <a:pt x="17432" y="24741"/>
                  </a:lnTo>
                  <a:lnTo>
                    <a:pt x="17901" y="24769"/>
                  </a:lnTo>
                  <a:lnTo>
                    <a:pt x="18784" y="24796"/>
                  </a:lnTo>
                  <a:lnTo>
                    <a:pt x="19335" y="24796"/>
                  </a:lnTo>
                  <a:lnTo>
                    <a:pt x="19914" y="24741"/>
                  </a:lnTo>
                  <a:lnTo>
                    <a:pt x="20466" y="24686"/>
                  </a:lnTo>
                  <a:lnTo>
                    <a:pt x="21018" y="24603"/>
                  </a:lnTo>
                  <a:lnTo>
                    <a:pt x="21542" y="24493"/>
                  </a:lnTo>
                  <a:lnTo>
                    <a:pt x="22093" y="24355"/>
                  </a:lnTo>
                  <a:lnTo>
                    <a:pt x="22618" y="24189"/>
                  </a:lnTo>
                  <a:lnTo>
                    <a:pt x="23114" y="23996"/>
                  </a:lnTo>
                  <a:lnTo>
                    <a:pt x="23638" y="23803"/>
                  </a:lnTo>
                  <a:lnTo>
                    <a:pt x="24135" y="23583"/>
                  </a:lnTo>
                  <a:lnTo>
                    <a:pt x="24603" y="23334"/>
                  </a:lnTo>
                  <a:lnTo>
                    <a:pt x="25072" y="23059"/>
                  </a:lnTo>
                  <a:lnTo>
                    <a:pt x="25541" y="22783"/>
                  </a:lnTo>
                  <a:lnTo>
                    <a:pt x="25983" y="22479"/>
                  </a:lnTo>
                  <a:lnTo>
                    <a:pt x="26424" y="22148"/>
                  </a:lnTo>
                  <a:lnTo>
                    <a:pt x="26838" y="21817"/>
                  </a:lnTo>
                  <a:lnTo>
                    <a:pt x="27306" y="22176"/>
                  </a:lnTo>
                  <a:lnTo>
                    <a:pt x="27831" y="22507"/>
                  </a:lnTo>
                  <a:lnTo>
                    <a:pt x="28355" y="22810"/>
                  </a:lnTo>
                  <a:lnTo>
                    <a:pt x="28934" y="23059"/>
                  </a:lnTo>
                  <a:lnTo>
                    <a:pt x="29513" y="23252"/>
                  </a:lnTo>
                  <a:lnTo>
                    <a:pt x="30120" y="23417"/>
                  </a:lnTo>
                  <a:lnTo>
                    <a:pt x="30754" y="23555"/>
                  </a:lnTo>
                  <a:lnTo>
                    <a:pt x="31389" y="23610"/>
                  </a:lnTo>
                  <a:lnTo>
                    <a:pt x="31940" y="23638"/>
                  </a:lnTo>
                  <a:lnTo>
                    <a:pt x="32354" y="23610"/>
                  </a:lnTo>
                  <a:lnTo>
                    <a:pt x="32740" y="23583"/>
                  </a:lnTo>
                  <a:lnTo>
                    <a:pt x="33126" y="23555"/>
                  </a:lnTo>
                  <a:lnTo>
                    <a:pt x="33512" y="23472"/>
                  </a:lnTo>
                  <a:lnTo>
                    <a:pt x="33871" y="23390"/>
                  </a:lnTo>
                  <a:lnTo>
                    <a:pt x="34230" y="23307"/>
                  </a:lnTo>
                  <a:lnTo>
                    <a:pt x="34616" y="23197"/>
                  </a:lnTo>
                  <a:lnTo>
                    <a:pt x="34947" y="23059"/>
                  </a:lnTo>
                  <a:lnTo>
                    <a:pt x="35305" y="22893"/>
                  </a:lnTo>
                  <a:lnTo>
                    <a:pt x="35636" y="22728"/>
                  </a:lnTo>
                  <a:lnTo>
                    <a:pt x="35967" y="22562"/>
                  </a:lnTo>
                  <a:lnTo>
                    <a:pt x="36298" y="22369"/>
                  </a:lnTo>
                  <a:lnTo>
                    <a:pt x="36602" y="22148"/>
                  </a:lnTo>
                  <a:lnTo>
                    <a:pt x="36905" y="21928"/>
                  </a:lnTo>
                  <a:lnTo>
                    <a:pt x="37181" y="21707"/>
                  </a:lnTo>
                  <a:lnTo>
                    <a:pt x="37484" y="21459"/>
                  </a:lnTo>
                  <a:lnTo>
                    <a:pt x="37732" y="21183"/>
                  </a:lnTo>
                  <a:lnTo>
                    <a:pt x="37981" y="20935"/>
                  </a:lnTo>
                  <a:lnTo>
                    <a:pt x="38229" y="20631"/>
                  </a:lnTo>
                  <a:lnTo>
                    <a:pt x="38477" y="20356"/>
                  </a:lnTo>
                  <a:lnTo>
                    <a:pt x="38670" y="20025"/>
                  </a:lnTo>
                  <a:lnTo>
                    <a:pt x="38891" y="19721"/>
                  </a:lnTo>
                  <a:lnTo>
                    <a:pt x="39084" y="19390"/>
                  </a:lnTo>
                  <a:lnTo>
                    <a:pt x="39249" y="19059"/>
                  </a:lnTo>
                  <a:lnTo>
                    <a:pt x="39415" y="18701"/>
                  </a:lnTo>
                  <a:lnTo>
                    <a:pt x="39553" y="18370"/>
                  </a:lnTo>
                  <a:lnTo>
                    <a:pt x="39663" y="17983"/>
                  </a:lnTo>
                  <a:lnTo>
                    <a:pt x="39774" y="17625"/>
                  </a:lnTo>
                  <a:lnTo>
                    <a:pt x="39884" y="17239"/>
                  </a:lnTo>
                  <a:lnTo>
                    <a:pt x="39939" y="16853"/>
                  </a:lnTo>
                  <a:lnTo>
                    <a:pt x="39994" y="16466"/>
                  </a:lnTo>
                  <a:lnTo>
                    <a:pt x="40049" y="16080"/>
                  </a:lnTo>
                  <a:lnTo>
                    <a:pt x="40049" y="15639"/>
                  </a:lnTo>
                  <a:lnTo>
                    <a:pt x="40049" y="15225"/>
                  </a:lnTo>
                  <a:lnTo>
                    <a:pt x="40022" y="14839"/>
                  </a:lnTo>
                  <a:lnTo>
                    <a:pt x="39994" y="14425"/>
                  </a:lnTo>
                  <a:lnTo>
                    <a:pt x="39911" y="14039"/>
                  </a:lnTo>
                  <a:lnTo>
                    <a:pt x="39829" y="13626"/>
                  </a:lnTo>
                  <a:lnTo>
                    <a:pt x="39746" y="13239"/>
                  </a:lnTo>
                  <a:lnTo>
                    <a:pt x="39608" y="12881"/>
                  </a:lnTo>
                  <a:lnTo>
                    <a:pt x="39470" y="12495"/>
                  </a:lnTo>
                  <a:lnTo>
                    <a:pt x="39332" y="12136"/>
                  </a:lnTo>
                  <a:lnTo>
                    <a:pt x="39167" y="11778"/>
                  </a:lnTo>
                  <a:lnTo>
                    <a:pt x="38974" y="11447"/>
                  </a:lnTo>
                  <a:lnTo>
                    <a:pt x="38753" y="11116"/>
                  </a:lnTo>
                  <a:lnTo>
                    <a:pt x="38532" y="10785"/>
                  </a:lnTo>
                  <a:lnTo>
                    <a:pt x="38312" y="10481"/>
                  </a:lnTo>
                  <a:lnTo>
                    <a:pt x="38063" y="10178"/>
                  </a:lnTo>
                  <a:lnTo>
                    <a:pt x="37788" y="9902"/>
                  </a:lnTo>
                  <a:lnTo>
                    <a:pt x="37512" y="9626"/>
                  </a:lnTo>
                  <a:lnTo>
                    <a:pt x="37236" y="9350"/>
                  </a:lnTo>
                  <a:lnTo>
                    <a:pt x="36933" y="9102"/>
                  </a:lnTo>
                  <a:lnTo>
                    <a:pt x="36629" y="8881"/>
                  </a:lnTo>
                  <a:lnTo>
                    <a:pt x="36298" y="8661"/>
                  </a:lnTo>
                  <a:lnTo>
                    <a:pt x="35967" y="8468"/>
                  </a:lnTo>
                  <a:lnTo>
                    <a:pt x="35609" y="8275"/>
                  </a:lnTo>
                  <a:lnTo>
                    <a:pt x="35250" y="8109"/>
                  </a:lnTo>
                  <a:lnTo>
                    <a:pt x="34892" y="7944"/>
                  </a:lnTo>
                  <a:lnTo>
                    <a:pt x="34505" y="7806"/>
                  </a:lnTo>
                  <a:lnTo>
                    <a:pt x="34119" y="7695"/>
                  </a:lnTo>
                  <a:lnTo>
                    <a:pt x="33733" y="7585"/>
                  </a:lnTo>
                  <a:lnTo>
                    <a:pt x="33319" y="7502"/>
                  </a:lnTo>
                  <a:lnTo>
                    <a:pt x="32906" y="7447"/>
                  </a:lnTo>
                  <a:lnTo>
                    <a:pt x="32492" y="7420"/>
                  </a:lnTo>
                  <a:lnTo>
                    <a:pt x="31940" y="7392"/>
                  </a:lnTo>
                  <a:lnTo>
                    <a:pt x="31499" y="7420"/>
                  </a:lnTo>
                  <a:lnTo>
                    <a:pt x="31058" y="7447"/>
                  </a:lnTo>
                  <a:lnTo>
                    <a:pt x="30616" y="7502"/>
                  </a:lnTo>
                  <a:lnTo>
                    <a:pt x="30175" y="7585"/>
                  </a:lnTo>
                  <a:lnTo>
                    <a:pt x="29816" y="6813"/>
                  </a:lnTo>
                  <a:lnTo>
                    <a:pt x="29430" y="6068"/>
                  </a:lnTo>
                  <a:lnTo>
                    <a:pt x="28961" y="5378"/>
                  </a:lnTo>
                  <a:lnTo>
                    <a:pt x="28465" y="4689"/>
                  </a:lnTo>
                  <a:lnTo>
                    <a:pt x="27913" y="4055"/>
                  </a:lnTo>
                  <a:lnTo>
                    <a:pt x="27334" y="3448"/>
                  </a:lnTo>
                  <a:lnTo>
                    <a:pt x="26700" y="2896"/>
                  </a:lnTo>
                  <a:lnTo>
                    <a:pt x="26038" y="2372"/>
                  </a:lnTo>
                  <a:lnTo>
                    <a:pt x="25348" y="1903"/>
                  </a:lnTo>
                  <a:lnTo>
                    <a:pt x="24603" y="1462"/>
                  </a:lnTo>
                  <a:lnTo>
                    <a:pt x="23859" y="1076"/>
                  </a:lnTo>
                  <a:lnTo>
                    <a:pt x="23059" y="772"/>
                  </a:lnTo>
                  <a:lnTo>
                    <a:pt x="22231" y="496"/>
                  </a:lnTo>
                  <a:lnTo>
                    <a:pt x="21376" y="276"/>
                  </a:lnTo>
                  <a:lnTo>
                    <a:pt x="20494" y="110"/>
                  </a:lnTo>
                  <a:lnTo>
                    <a:pt x="19611" y="28"/>
                  </a:lnTo>
                  <a:lnTo>
                    <a:pt x="18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0"/>
          <p:cNvSpPr txBox="1"/>
          <p:nvPr>
            <p:ph idx="1" type="body"/>
          </p:nvPr>
        </p:nvSpPr>
        <p:spPr>
          <a:xfrm>
            <a:off x="723900" y="1028700"/>
            <a:ext cx="3844500" cy="35718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Encode Sans"/>
              <a:buChar char="●"/>
            </a:pPr>
            <a:r>
              <a:rPr lang="en" sz="1200"/>
              <a:t>Strengths</a:t>
            </a:r>
            <a:endParaRPr sz="1200"/>
          </a:p>
          <a:p>
            <a:pPr indent="-304800" lvl="1" marL="914400" rtl="0" algn="l">
              <a:lnSpc>
                <a:spcPct val="200000"/>
              </a:lnSpc>
              <a:spcBef>
                <a:spcPts val="0"/>
              </a:spcBef>
              <a:spcAft>
                <a:spcPts val="0"/>
              </a:spcAft>
              <a:buSzPts val="1200"/>
              <a:buChar char="○"/>
            </a:pPr>
            <a:r>
              <a:rPr lang="en"/>
              <a:t>Works for categorical as well as continuous Target Variable</a:t>
            </a:r>
            <a:endParaRPr/>
          </a:p>
          <a:p>
            <a:pPr indent="-304800" lvl="1" marL="914400" rtl="0" algn="l">
              <a:lnSpc>
                <a:spcPct val="200000"/>
              </a:lnSpc>
              <a:spcBef>
                <a:spcPts val="0"/>
              </a:spcBef>
              <a:spcAft>
                <a:spcPts val="0"/>
              </a:spcAft>
              <a:buSzPts val="1200"/>
              <a:buChar char="○"/>
            </a:pPr>
            <a:r>
              <a:rPr lang="en"/>
              <a:t>Does not require normalization or scaling of data</a:t>
            </a:r>
            <a:endParaRPr/>
          </a:p>
          <a:p>
            <a:pPr indent="-304800" lvl="1" marL="914400" rtl="0" algn="l">
              <a:lnSpc>
                <a:spcPct val="200000"/>
              </a:lnSpc>
              <a:spcBef>
                <a:spcPts val="0"/>
              </a:spcBef>
              <a:spcAft>
                <a:spcPts val="0"/>
              </a:spcAft>
              <a:buSzPts val="1200"/>
              <a:buChar char="○"/>
            </a:pPr>
            <a:r>
              <a:rPr lang="en"/>
              <a:t>Less considerable effect from null values</a:t>
            </a:r>
            <a:endParaRPr/>
          </a:p>
          <a:p>
            <a:pPr indent="-298450" lvl="0" marL="457200" rtl="0" algn="l">
              <a:lnSpc>
                <a:spcPct val="200000"/>
              </a:lnSpc>
              <a:spcBef>
                <a:spcPts val="0"/>
              </a:spcBef>
              <a:spcAft>
                <a:spcPts val="0"/>
              </a:spcAft>
              <a:buSzPts val="1100"/>
              <a:buFont typeface="Encode Sans"/>
              <a:buChar char="●"/>
            </a:pPr>
            <a:r>
              <a:rPr lang="en"/>
              <a:t>Limitations</a:t>
            </a:r>
            <a:endParaRPr/>
          </a:p>
          <a:p>
            <a:pPr indent="-298450" lvl="1" marL="914400" rtl="0" algn="l">
              <a:lnSpc>
                <a:spcPct val="200000"/>
              </a:lnSpc>
              <a:spcBef>
                <a:spcPts val="0"/>
              </a:spcBef>
              <a:spcAft>
                <a:spcPts val="0"/>
              </a:spcAft>
              <a:buSzPts val="1100"/>
              <a:buChar char="○"/>
            </a:pPr>
            <a:r>
              <a:rPr lang="en"/>
              <a:t>Likely to overfit data</a:t>
            </a:r>
            <a:endParaRPr/>
          </a:p>
          <a:p>
            <a:pPr indent="-298450" lvl="1" marL="914400" rtl="0" algn="l">
              <a:lnSpc>
                <a:spcPct val="200000"/>
              </a:lnSpc>
              <a:spcBef>
                <a:spcPts val="0"/>
              </a:spcBef>
              <a:spcAft>
                <a:spcPts val="0"/>
              </a:spcAft>
              <a:buSzPts val="1100"/>
              <a:buChar char="○"/>
            </a:pPr>
            <a:r>
              <a:rPr lang="en"/>
              <a:t>Low prediction accuracy compared to other ML algorithms</a:t>
            </a:r>
            <a:endParaRPr/>
          </a:p>
        </p:txBody>
      </p:sp>
      <p:sp>
        <p:nvSpPr>
          <p:cNvPr id="392" name="Google Shape;392;p40"/>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CART</a:t>
            </a:r>
            <a:endParaRPr/>
          </a:p>
        </p:txBody>
      </p:sp>
      <p:pic>
        <p:nvPicPr>
          <p:cNvPr id="393" name="Google Shape;393;p40"/>
          <p:cNvPicPr preferRelativeResize="0"/>
          <p:nvPr/>
        </p:nvPicPr>
        <p:blipFill>
          <a:blip r:embed="rId3">
            <a:alphaModFix/>
          </a:blip>
          <a:stretch>
            <a:fillRect/>
          </a:stretch>
        </p:blipFill>
        <p:spPr>
          <a:xfrm>
            <a:off x="5000000" y="2674525"/>
            <a:ext cx="3424000" cy="1925975"/>
          </a:xfrm>
          <a:prstGeom prst="rect">
            <a:avLst/>
          </a:prstGeom>
          <a:noFill/>
          <a:ln>
            <a:noFill/>
          </a:ln>
        </p:spPr>
      </p:pic>
      <p:sp>
        <p:nvSpPr>
          <p:cNvPr id="394" name="Google Shape;394;p40"/>
          <p:cNvSpPr txBox="1"/>
          <p:nvPr>
            <p:ph idx="1" type="body"/>
          </p:nvPr>
        </p:nvSpPr>
        <p:spPr>
          <a:xfrm>
            <a:off x="4568400" y="1040700"/>
            <a:ext cx="3844500" cy="13974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Encode Sans"/>
              <a:buChar char="●"/>
            </a:pPr>
            <a:r>
              <a:rPr lang="en" sz="1200"/>
              <a:t>Assumptions</a:t>
            </a:r>
            <a:endParaRPr sz="1200"/>
          </a:p>
          <a:p>
            <a:pPr indent="-304800" lvl="1" marL="914400" rtl="0" algn="l">
              <a:lnSpc>
                <a:spcPct val="200000"/>
              </a:lnSpc>
              <a:spcBef>
                <a:spcPts val="0"/>
              </a:spcBef>
              <a:spcAft>
                <a:spcPts val="0"/>
              </a:spcAft>
              <a:buSzPts val="1200"/>
              <a:buChar char="○"/>
            </a:pPr>
            <a:r>
              <a:rPr lang="en"/>
              <a:t>We don’t need to make any assumptions at all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1"/>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CART</a:t>
            </a:r>
            <a:endParaRPr/>
          </a:p>
        </p:txBody>
      </p:sp>
      <p:pic>
        <p:nvPicPr>
          <p:cNvPr id="400" name="Google Shape;400;p41"/>
          <p:cNvPicPr preferRelativeResize="0"/>
          <p:nvPr/>
        </p:nvPicPr>
        <p:blipFill>
          <a:blip r:embed="rId3">
            <a:alphaModFix/>
          </a:blip>
          <a:stretch>
            <a:fillRect/>
          </a:stretch>
        </p:blipFill>
        <p:spPr>
          <a:xfrm>
            <a:off x="152400" y="1193100"/>
            <a:ext cx="8839201" cy="33126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2"/>
          <p:cNvSpPr txBox="1"/>
          <p:nvPr>
            <p:ph idx="1" type="body"/>
          </p:nvPr>
        </p:nvSpPr>
        <p:spPr>
          <a:xfrm>
            <a:off x="723900" y="1028700"/>
            <a:ext cx="3844500" cy="3571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Font typeface="Encode Sans"/>
              <a:buChar char="●"/>
            </a:pPr>
            <a:r>
              <a:rPr lang="en" sz="1500"/>
              <a:t>Model score of 0.92</a:t>
            </a:r>
            <a:endParaRPr sz="1500"/>
          </a:p>
          <a:p>
            <a:pPr indent="-323850" lvl="0" marL="457200" rtl="0" algn="l">
              <a:lnSpc>
                <a:spcPct val="200000"/>
              </a:lnSpc>
              <a:spcBef>
                <a:spcPts val="0"/>
              </a:spcBef>
              <a:spcAft>
                <a:spcPts val="0"/>
              </a:spcAft>
              <a:buSzPts val="1500"/>
              <a:buFont typeface="Encode Sans"/>
              <a:buChar char="●"/>
            </a:pPr>
            <a:r>
              <a:rPr lang="en" sz="1500"/>
              <a:t>Classification report:</a:t>
            </a:r>
            <a:endParaRPr sz="1500"/>
          </a:p>
        </p:txBody>
      </p:sp>
      <p:sp>
        <p:nvSpPr>
          <p:cNvPr id="406" name="Google Shape;406;p42"/>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Performance</a:t>
            </a:r>
            <a:endParaRPr/>
          </a:p>
        </p:txBody>
      </p:sp>
      <p:pic>
        <p:nvPicPr>
          <p:cNvPr id="407" name="Google Shape;407;p42"/>
          <p:cNvPicPr preferRelativeResize="0"/>
          <p:nvPr/>
        </p:nvPicPr>
        <p:blipFill>
          <a:blip r:embed="rId3">
            <a:alphaModFix/>
          </a:blip>
          <a:stretch>
            <a:fillRect/>
          </a:stretch>
        </p:blipFill>
        <p:spPr>
          <a:xfrm>
            <a:off x="1572662" y="1882750"/>
            <a:ext cx="6002575" cy="186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3"/>
          <p:cNvSpPr txBox="1"/>
          <p:nvPr>
            <p:ph idx="2" type="title"/>
          </p:nvPr>
        </p:nvSpPr>
        <p:spPr>
          <a:xfrm>
            <a:off x="723900" y="1366550"/>
            <a:ext cx="4597200" cy="1254300"/>
          </a:xfrm>
          <a:prstGeom prst="rect">
            <a:avLst/>
          </a:prstGeom>
        </p:spPr>
        <p:txBody>
          <a:bodyPr anchorCtr="0" anchor="ctr" bIns="91425" lIns="91425" spcFirstLastPara="1" rIns="83775" wrap="square" tIns="91425">
            <a:noAutofit/>
          </a:bodyPr>
          <a:lstStyle/>
          <a:p>
            <a:pPr indent="0" lvl="0" marL="0" rtl="0" algn="l">
              <a:spcBef>
                <a:spcPts val="0"/>
              </a:spcBef>
              <a:spcAft>
                <a:spcPts val="0"/>
              </a:spcAft>
              <a:buNone/>
            </a:pPr>
            <a:r>
              <a:rPr lang="en"/>
              <a:t>Gradient Boosting Classifier</a:t>
            </a:r>
            <a:endParaRPr/>
          </a:p>
        </p:txBody>
      </p:sp>
      <p:grpSp>
        <p:nvGrpSpPr>
          <p:cNvPr id="413" name="Google Shape;413;p43"/>
          <p:cNvGrpSpPr/>
          <p:nvPr/>
        </p:nvGrpSpPr>
        <p:grpSpPr>
          <a:xfrm>
            <a:off x="5181612" y="2524901"/>
            <a:ext cx="1731015" cy="1675636"/>
            <a:chOff x="5181612" y="2524901"/>
            <a:chExt cx="1731015" cy="1675636"/>
          </a:xfrm>
        </p:grpSpPr>
        <p:sp>
          <p:nvSpPr>
            <p:cNvPr id="414" name="Google Shape;414;p43"/>
            <p:cNvSpPr/>
            <p:nvPr/>
          </p:nvSpPr>
          <p:spPr>
            <a:xfrm>
              <a:off x="5181612" y="2527164"/>
              <a:ext cx="1364979" cy="1673373"/>
            </a:xfrm>
            <a:custGeom>
              <a:rect b="b" l="l" r="r" t="t"/>
              <a:pathLst>
                <a:path extrusionOk="0" h="36230" w="29553">
                  <a:moveTo>
                    <a:pt x="5117" y="1"/>
                  </a:moveTo>
                  <a:lnTo>
                    <a:pt x="4731" y="425"/>
                  </a:lnTo>
                  <a:lnTo>
                    <a:pt x="4369" y="875"/>
                  </a:lnTo>
                  <a:lnTo>
                    <a:pt x="4019" y="1324"/>
                  </a:lnTo>
                  <a:lnTo>
                    <a:pt x="3682" y="1786"/>
                  </a:lnTo>
                  <a:lnTo>
                    <a:pt x="3370" y="2260"/>
                  </a:lnTo>
                  <a:lnTo>
                    <a:pt x="3071" y="2747"/>
                  </a:lnTo>
                  <a:lnTo>
                    <a:pt x="2784" y="3246"/>
                  </a:lnTo>
                  <a:lnTo>
                    <a:pt x="2522" y="3745"/>
                  </a:lnTo>
                  <a:lnTo>
                    <a:pt x="2260" y="4257"/>
                  </a:lnTo>
                  <a:lnTo>
                    <a:pt x="2022" y="4781"/>
                  </a:lnTo>
                  <a:lnTo>
                    <a:pt x="1798" y="5305"/>
                  </a:lnTo>
                  <a:lnTo>
                    <a:pt x="1598" y="5841"/>
                  </a:lnTo>
                  <a:lnTo>
                    <a:pt x="1398" y="6378"/>
                  </a:lnTo>
                  <a:lnTo>
                    <a:pt x="1224" y="6927"/>
                  </a:lnTo>
                  <a:lnTo>
                    <a:pt x="1049" y="7476"/>
                  </a:lnTo>
                  <a:lnTo>
                    <a:pt x="899" y="8025"/>
                  </a:lnTo>
                  <a:lnTo>
                    <a:pt x="762" y="8587"/>
                  </a:lnTo>
                  <a:lnTo>
                    <a:pt x="625" y="9161"/>
                  </a:lnTo>
                  <a:lnTo>
                    <a:pt x="512" y="9735"/>
                  </a:lnTo>
                  <a:lnTo>
                    <a:pt x="413" y="10297"/>
                  </a:lnTo>
                  <a:lnTo>
                    <a:pt x="325" y="10883"/>
                  </a:lnTo>
                  <a:lnTo>
                    <a:pt x="238" y="11457"/>
                  </a:lnTo>
                  <a:lnTo>
                    <a:pt x="175" y="12044"/>
                  </a:lnTo>
                  <a:lnTo>
                    <a:pt x="125" y="12618"/>
                  </a:lnTo>
                  <a:lnTo>
                    <a:pt x="76" y="13205"/>
                  </a:lnTo>
                  <a:lnTo>
                    <a:pt x="38" y="13791"/>
                  </a:lnTo>
                  <a:lnTo>
                    <a:pt x="13" y="14378"/>
                  </a:lnTo>
                  <a:lnTo>
                    <a:pt x="1" y="14952"/>
                  </a:lnTo>
                  <a:lnTo>
                    <a:pt x="1" y="15538"/>
                  </a:lnTo>
                  <a:lnTo>
                    <a:pt x="1" y="16125"/>
                  </a:lnTo>
                  <a:lnTo>
                    <a:pt x="26" y="16699"/>
                  </a:lnTo>
                  <a:lnTo>
                    <a:pt x="51" y="17285"/>
                  </a:lnTo>
                  <a:lnTo>
                    <a:pt x="88" y="18034"/>
                  </a:lnTo>
                  <a:lnTo>
                    <a:pt x="150" y="18795"/>
                  </a:lnTo>
                  <a:lnTo>
                    <a:pt x="238" y="19544"/>
                  </a:lnTo>
                  <a:lnTo>
                    <a:pt x="338" y="20293"/>
                  </a:lnTo>
                  <a:lnTo>
                    <a:pt x="462" y="21042"/>
                  </a:lnTo>
                  <a:lnTo>
                    <a:pt x="537" y="21404"/>
                  </a:lnTo>
                  <a:lnTo>
                    <a:pt x="612" y="21778"/>
                  </a:lnTo>
                  <a:lnTo>
                    <a:pt x="700" y="22140"/>
                  </a:lnTo>
                  <a:lnTo>
                    <a:pt x="799" y="22502"/>
                  </a:lnTo>
                  <a:lnTo>
                    <a:pt x="912" y="22876"/>
                  </a:lnTo>
                  <a:lnTo>
                    <a:pt x="1024" y="23226"/>
                  </a:lnTo>
                  <a:lnTo>
                    <a:pt x="1149" y="23600"/>
                  </a:lnTo>
                  <a:lnTo>
                    <a:pt x="1286" y="23962"/>
                  </a:lnTo>
                  <a:lnTo>
                    <a:pt x="1423" y="24311"/>
                  </a:lnTo>
                  <a:lnTo>
                    <a:pt x="1573" y="24673"/>
                  </a:lnTo>
                  <a:lnTo>
                    <a:pt x="1735" y="25023"/>
                  </a:lnTo>
                  <a:lnTo>
                    <a:pt x="1910" y="25360"/>
                  </a:lnTo>
                  <a:lnTo>
                    <a:pt x="2085" y="25709"/>
                  </a:lnTo>
                  <a:lnTo>
                    <a:pt x="2272" y="26046"/>
                  </a:lnTo>
                  <a:lnTo>
                    <a:pt x="2472" y="26371"/>
                  </a:lnTo>
                  <a:lnTo>
                    <a:pt x="2671" y="26708"/>
                  </a:lnTo>
                  <a:lnTo>
                    <a:pt x="2884" y="27020"/>
                  </a:lnTo>
                  <a:lnTo>
                    <a:pt x="3096" y="27344"/>
                  </a:lnTo>
                  <a:lnTo>
                    <a:pt x="3320" y="27656"/>
                  </a:lnTo>
                  <a:lnTo>
                    <a:pt x="3557" y="27968"/>
                  </a:lnTo>
                  <a:lnTo>
                    <a:pt x="3795" y="28268"/>
                  </a:lnTo>
                  <a:lnTo>
                    <a:pt x="4044" y="28567"/>
                  </a:lnTo>
                  <a:lnTo>
                    <a:pt x="4294" y="28854"/>
                  </a:lnTo>
                  <a:lnTo>
                    <a:pt x="4556" y="29141"/>
                  </a:lnTo>
                  <a:lnTo>
                    <a:pt x="4818" y="29428"/>
                  </a:lnTo>
                  <a:lnTo>
                    <a:pt x="5092" y="29703"/>
                  </a:lnTo>
                  <a:lnTo>
                    <a:pt x="5367" y="29977"/>
                  </a:lnTo>
                  <a:lnTo>
                    <a:pt x="5642" y="30239"/>
                  </a:lnTo>
                  <a:lnTo>
                    <a:pt x="5941" y="30501"/>
                  </a:lnTo>
                  <a:lnTo>
                    <a:pt x="6228" y="30751"/>
                  </a:lnTo>
                  <a:lnTo>
                    <a:pt x="6528" y="31001"/>
                  </a:lnTo>
                  <a:lnTo>
                    <a:pt x="6827" y="31238"/>
                  </a:lnTo>
                  <a:lnTo>
                    <a:pt x="7139" y="31475"/>
                  </a:lnTo>
                  <a:lnTo>
                    <a:pt x="7451" y="31699"/>
                  </a:lnTo>
                  <a:lnTo>
                    <a:pt x="7776" y="31924"/>
                  </a:lnTo>
                  <a:lnTo>
                    <a:pt x="8088" y="32136"/>
                  </a:lnTo>
                  <a:lnTo>
                    <a:pt x="8425" y="32348"/>
                  </a:lnTo>
                  <a:lnTo>
                    <a:pt x="8749" y="32548"/>
                  </a:lnTo>
                  <a:lnTo>
                    <a:pt x="9236" y="32835"/>
                  </a:lnTo>
                  <a:lnTo>
                    <a:pt x="9785" y="33135"/>
                  </a:lnTo>
                  <a:lnTo>
                    <a:pt x="10396" y="33459"/>
                  </a:lnTo>
                  <a:lnTo>
                    <a:pt x="11045" y="33784"/>
                  </a:lnTo>
                  <a:lnTo>
                    <a:pt x="11757" y="34121"/>
                  </a:lnTo>
                  <a:lnTo>
                    <a:pt x="12493" y="34445"/>
                  </a:lnTo>
                  <a:lnTo>
                    <a:pt x="13279" y="34757"/>
                  </a:lnTo>
                  <a:lnTo>
                    <a:pt x="14103" y="35057"/>
                  </a:lnTo>
                  <a:lnTo>
                    <a:pt x="14527" y="35206"/>
                  </a:lnTo>
                  <a:lnTo>
                    <a:pt x="14951" y="35344"/>
                  </a:lnTo>
                  <a:lnTo>
                    <a:pt x="15388" y="35468"/>
                  </a:lnTo>
                  <a:lnTo>
                    <a:pt x="15825" y="35593"/>
                  </a:lnTo>
                  <a:lnTo>
                    <a:pt x="16274" y="35705"/>
                  </a:lnTo>
                  <a:lnTo>
                    <a:pt x="16724" y="35805"/>
                  </a:lnTo>
                  <a:lnTo>
                    <a:pt x="17185" y="35905"/>
                  </a:lnTo>
                  <a:lnTo>
                    <a:pt x="17647" y="35992"/>
                  </a:lnTo>
                  <a:lnTo>
                    <a:pt x="18109" y="36055"/>
                  </a:lnTo>
                  <a:lnTo>
                    <a:pt x="18571" y="36117"/>
                  </a:lnTo>
                  <a:lnTo>
                    <a:pt x="19045" y="36167"/>
                  </a:lnTo>
                  <a:lnTo>
                    <a:pt x="19519" y="36205"/>
                  </a:lnTo>
                  <a:lnTo>
                    <a:pt x="19993" y="36230"/>
                  </a:lnTo>
                  <a:lnTo>
                    <a:pt x="20468" y="36230"/>
                  </a:lnTo>
                  <a:lnTo>
                    <a:pt x="20942" y="36217"/>
                  </a:lnTo>
                  <a:lnTo>
                    <a:pt x="21416" y="36192"/>
                  </a:lnTo>
                  <a:lnTo>
                    <a:pt x="21828" y="36155"/>
                  </a:lnTo>
                  <a:lnTo>
                    <a:pt x="22240" y="36092"/>
                  </a:lnTo>
                  <a:lnTo>
                    <a:pt x="22639" y="36017"/>
                  </a:lnTo>
                  <a:lnTo>
                    <a:pt x="23038" y="35918"/>
                  </a:lnTo>
                  <a:lnTo>
                    <a:pt x="23425" y="35793"/>
                  </a:lnTo>
                  <a:lnTo>
                    <a:pt x="23800" y="35668"/>
                  </a:lnTo>
                  <a:lnTo>
                    <a:pt x="24174" y="35518"/>
                  </a:lnTo>
                  <a:lnTo>
                    <a:pt x="24536" y="35344"/>
                  </a:lnTo>
                  <a:lnTo>
                    <a:pt x="24885" y="35169"/>
                  </a:lnTo>
                  <a:lnTo>
                    <a:pt x="25222" y="34969"/>
                  </a:lnTo>
                  <a:lnTo>
                    <a:pt x="25559" y="34757"/>
                  </a:lnTo>
                  <a:lnTo>
                    <a:pt x="25884" y="34532"/>
                  </a:lnTo>
                  <a:lnTo>
                    <a:pt x="26183" y="34283"/>
                  </a:lnTo>
                  <a:lnTo>
                    <a:pt x="26483" y="34033"/>
                  </a:lnTo>
                  <a:lnTo>
                    <a:pt x="26770" y="33759"/>
                  </a:lnTo>
                  <a:lnTo>
                    <a:pt x="27044" y="33484"/>
                  </a:lnTo>
                  <a:lnTo>
                    <a:pt x="27319" y="33185"/>
                  </a:lnTo>
                  <a:lnTo>
                    <a:pt x="27569" y="32885"/>
                  </a:lnTo>
                  <a:lnTo>
                    <a:pt x="27806" y="32573"/>
                  </a:lnTo>
                  <a:lnTo>
                    <a:pt x="28018" y="32249"/>
                  </a:lnTo>
                  <a:lnTo>
                    <a:pt x="28230" y="31912"/>
                  </a:lnTo>
                  <a:lnTo>
                    <a:pt x="28430" y="31562"/>
                  </a:lnTo>
                  <a:lnTo>
                    <a:pt x="28604" y="31213"/>
                  </a:lnTo>
                  <a:lnTo>
                    <a:pt x="28767" y="30838"/>
                  </a:lnTo>
                  <a:lnTo>
                    <a:pt x="28916" y="30476"/>
                  </a:lnTo>
                  <a:lnTo>
                    <a:pt x="29054" y="30090"/>
                  </a:lnTo>
                  <a:lnTo>
                    <a:pt x="29166" y="29703"/>
                  </a:lnTo>
                  <a:lnTo>
                    <a:pt x="29266" y="29316"/>
                  </a:lnTo>
                  <a:lnTo>
                    <a:pt x="29353" y="28916"/>
                  </a:lnTo>
                  <a:lnTo>
                    <a:pt x="29416" y="28505"/>
                  </a:lnTo>
                  <a:lnTo>
                    <a:pt x="29465" y="28093"/>
                  </a:lnTo>
                  <a:lnTo>
                    <a:pt x="29490" y="27681"/>
                  </a:lnTo>
                  <a:lnTo>
                    <a:pt x="29515" y="27219"/>
                  </a:lnTo>
                  <a:lnTo>
                    <a:pt x="29540" y="26720"/>
                  </a:lnTo>
                  <a:lnTo>
                    <a:pt x="29553" y="26208"/>
                  </a:lnTo>
                  <a:lnTo>
                    <a:pt x="29553" y="25709"/>
                  </a:lnTo>
                  <a:lnTo>
                    <a:pt x="29528" y="25210"/>
                  </a:lnTo>
                  <a:lnTo>
                    <a:pt x="29490" y="24698"/>
                  </a:lnTo>
                  <a:lnTo>
                    <a:pt x="29441" y="24199"/>
                  </a:lnTo>
                  <a:lnTo>
                    <a:pt x="29366" y="23700"/>
                  </a:lnTo>
                  <a:lnTo>
                    <a:pt x="29278" y="23201"/>
                  </a:lnTo>
                  <a:lnTo>
                    <a:pt x="29166" y="22714"/>
                  </a:lnTo>
                  <a:lnTo>
                    <a:pt x="29041" y="22227"/>
                  </a:lnTo>
                  <a:lnTo>
                    <a:pt x="28904" y="21753"/>
                  </a:lnTo>
                  <a:lnTo>
                    <a:pt x="28729" y="21279"/>
                  </a:lnTo>
                  <a:lnTo>
                    <a:pt x="28554" y="20817"/>
                  </a:lnTo>
                  <a:lnTo>
                    <a:pt x="28342" y="20355"/>
                  </a:lnTo>
                  <a:lnTo>
                    <a:pt x="28118" y="19906"/>
                  </a:lnTo>
                  <a:lnTo>
                    <a:pt x="27868" y="19469"/>
                  </a:lnTo>
                  <a:lnTo>
                    <a:pt x="27693" y="19195"/>
                  </a:lnTo>
                  <a:lnTo>
                    <a:pt x="27506" y="18908"/>
                  </a:lnTo>
                  <a:lnTo>
                    <a:pt x="27319" y="18646"/>
                  </a:lnTo>
                  <a:lnTo>
                    <a:pt x="27107" y="18371"/>
                  </a:lnTo>
                  <a:lnTo>
                    <a:pt x="26907" y="18122"/>
                  </a:lnTo>
                  <a:lnTo>
                    <a:pt x="26695" y="17859"/>
                  </a:lnTo>
                  <a:lnTo>
                    <a:pt x="26470" y="17622"/>
                  </a:lnTo>
                  <a:lnTo>
                    <a:pt x="26233" y="17373"/>
                  </a:lnTo>
                  <a:lnTo>
                    <a:pt x="26009" y="17148"/>
                  </a:lnTo>
                  <a:lnTo>
                    <a:pt x="25759" y="16911"/>
                  </a:lnTo>
                  <a:lnTo>
                    <a:pt x="25522" y="16686"/>
                  </a:lnTo>
                  <a:lnTo>
                    <a:pt x="25260" y="16474"/>
                  </a:lnTo>
                  <a:lnTo>
                    <a:pt x="24748" y="16050"/>
                  </a:lnTo>
                  <a:lnTo>
                    <a:pt x="24211" y="15651"/>
                  </a:lnTo>
                  <a:lnTo>
                    <a:pt x="23650" y="15264"/>
                  </a:lnTo>
                  <a:lnTo>
                    <a:pt x="23088" y="14902"/>
                  </a:lnTo>
                  <a:lnTo>
                    <a:pt x="22502" y="14552"/>
                  </a:lnTo>
                  <a:lnTo>
                    <a:pt x="21915" y="14215"/>
                  </a:lnTo>
                  <a:lnTo>
                    <a:pt x="21316" y="13891"/>
                  </a:lnTo>
                  <a:lnTo>
                    <a:pt x="20717" y="13579"/>
                  </a:lnTo>
                  <a:lnTo>
                    <a:pt x="20106" y="13292"/>
                  </a:lnTo>
                  <a:lnTo>
                    <a:pt x="19494" y="13005"/>
                  </a:lnTo>
                  <a:lnTo>
                    <a:pt x="18271" y="12443"/>
                  </a:lnTo>
                  <a:lnTo>
                    <a:pt x="17036" y="11894"/>
                  </a:lnTo>
                  <a:lnTo>
                    <a:pt x="15800" y="11345"/>
                  </a:lnTo>
                  <a:lnTo>
                    <a:pt x="15189" y="11058"/>
                  </a:lnTo>
                  <a:lnTo>
                    <a:pt x="14590" y="10758"/>
                  </a:lnTo>
                  <a:lnTo>
                    <a:pt x="13978" y="10459"/>
                  </a:lnTo>
                  <a:lnTo>
                    <a:pt x="13391" y="10147"/>
                  </a:lnTo>
                  <a:lnTo>
                    <a:pt x="12805" y="9823"/>
                  </a:lnTo>
                  <a:lnTo>
                    <a:pt x="12231" y="9473"/>
                  </a:lnTo>
                  <a:lnTo>
                    <a:pt x="11669" y="9124"/>
                  </a:lnTo>
                  <a:lnTo>
                    <a:pt x="11120" y="8737"/>
                  </a:lnTo>
                  <a:lnTo>
                    <a:pt x="10584" y="8337"/>
                  </a:lnTo>
                  <a:lnTo>
                    <a:pt x="10059" y="7913"/>
                  </a:lnTo>
                  <a:lnTo>
                    <a:pt x="9623" y="7526"/>
                  </a:lnTo>
                  <a:lnTo>
                    <a:pt x="9186" y="7114"/>
                  </a:lnTo>
                  <a:lnTo>
                    <a:pt x="8774" y="6690"/>
                  </a:lnTo>
                  <a:lnTo>
                    <a:pt x="8375" y="6253"/>
                  </a:lnTo>
                  <a:lnTo>
                    <a:pt x="8000" y="5792"/>
                  </a:lnTo>
                  <a:lnTo>
                    <a:pt x="7638" y="5317"/>
                  </a:lnTo>
                  <a:lnTo>
                    <a:pt x="7301" y="4843"/>
                  </a:lnTo>
                  <a:lnTo>
                    <a:pt x="6977" y="4344"/>
                  </a:lnTo>
                  <a:lnTo>
                    <a:pt x="6665" y="3832"/>
                  </a:lnTo>
                  <a:lnTo>
                    <a:pt x="6390" y="3308"/>
                  </a:lnTo>
                  <a:lnTo>
                    <a:pt x="6116" y="2784"/>
                  </a:lnTo>
                  <a:lnTo>
                    <a:pt x="5879" y="2247"/>
                  </a:lnTo>
                  <a:lnTo>
                    <a:pt x="5654" y="1698"/>
                  </a:lnTo>
                  <a:lnTo>
                    <a:pt x="5454" y="1137"/>
                  </a:lnTo>
                  <a:lnTo>
                    <a:pt x="5267" y="575"/>
                  </a:lnTo>
                  <a:lnTo>
                    <a:pt x="51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3"/>
            <p:cNvSpPr/>
            <p:nvPr/>
          </p:nvSpPr>
          <p:spPr>
            <a:xfrm>
              <a:off x="5188540" y="2524901"/>
              <a:ext cx="1724087" cy="1588619"/>
            </a:xfrm>
            <a:custGeom>
              <a:rect b="b" l="l" r="r" t="t"/>
              <a:pathLst>
                <a:path extrusionOk="0" h="34395" w="37328">
                  <a:moveTo>
                    <a:pt x="4917" y="0"/>
                  </a:moveTo>
                  <a:lnTo>
                    <a:pt x="4868" y="587"/>
                  </a:lnTo>
                  <a:lnTo>
                    <a:pt x="4793" y="1273"/>
                  </a:lnTo>
                  <a:lnTo>
                    <a:pt x="4768" y="1722"/>
                  </a:lnTo>
                  <a:lnTo>
                    <a:pt x="4755" y="2221"/>
                  </a:lnTo>
                  <a:lnTo>
                    <a:pt x="4743" y="2783"/>
                  </a:lnTo>
                  <a:lnTo>
                    <a:pt x="4755" y="3395"/>
                  </a:lnTo>
                  <a:lnTo>
                    <a:pt x="4755" y="3731"/>
                  </a:lnTo>
                  <a:lnTo>
                    <a:pt x="4768" y="4068"/>
                  </a:lnTo>
                  <a:lnTo>
                    <a:pt x="4830" y="4792"/>
                  </a:lnTo>
                  <a:lnTo>
                    <a:pt x="4855" y="5167"/>
                  </a:lnTo>
                  <a:lnTo>
                    <a:pt x="4893" y="5554"/>
                  </a:lnTo>
                  <a:lnTo>
                    <a:pt x="4992" y="6365"/>
                  </a:lnTo>
                  <a:lnTo>
                    <a:pt x="5117" y="7213"/>
                  </a:lnTo>
                  <a:lnTo>
                    <a:pt x="5279" y="8099"/>
                  </a:lnTo>
                  <a:lnTo>
                    <a:pt x="5492" y="9010"/>
                  </a:lnTo>
                  <a:lnTo>
                    <a:pt x="5604" y="9485"/>
                  </a:lnTo>
                  <a:lnTo>
                    <a:pt x="5729" y="9959"/>
                  </a:lnTo>
                  <a:lnTo>
                    <a:pt x="5866" y="10446"/>
                  </a:lnTo>
                  <a:lnTo>
                    <a:pt x="6016" y="10932"/>
                  </a:lnTo>
                  <a:lnTo>
                    <a:pt x="6178" y="11431"/>
                  </a:lnTo>
                  <a:lnTo>
                    <a:pt x="6353" y="11918"/>
                  </a:lnTo>
                  <a:lnTo>
                    <a:pt x="6540" y="12417"/>
                  </a:lnTo>
                  <a:lnTo>
                    <a:pt x="6740" y="12929"/>
                  </a:lnTo>
                  <a:lnTo>
                    <a:pt x="6952" y="13441"/>
                  </a:lnTo>
                  <a:lnTo>
                    <a:pt x="7164" y="13940"/>
                  </a:lnTo>
                  <a:lnTo>
                    <a:pt x="7401" y="14452"/>
                  </a:lnTo>
                  <a:lnTo>
                    <a:pt x="7651" y="14963"/>
                  </a:lnTo>
                  <a:lnTo>
                    <a:pt x="7913" y="15475"/>
                  </a:lnTo>
                  <a:lnTo>
                    <a:pt x="8187" y="15987"/>
                  </a:lnTo>
                  <a:lnTo>
                    <a:pt x="8412" y="16386"/>
                  </a:lnTo>
                  <a:lnTo>
                    <a:pt x="8412" y="16398"/>
                  </a:lnTo>
                  <a:lnTo>
                    <a:pt x="8399" y="16411"/>
                  </a:lnTo>
                  <a:lnTo>
                    <a:pt x="8349" y="16411"/>
                  </a:lnTo>
                  <a:lnTo>
                    <a:pt x="8100" y="16386"/>
                  </a:lnTo>
                  <a:lnTo>
                    <a:pt x="7700" y="16311"/>
                  </a:lnTo>
                  <a:lnTo>
                    <a:pt x="7189" y="16199"/>
                  </a:lnTo>
                  <a:lnTo>
                    <a:pt x="6565" y="16036"/>
                  </a:lnTo>
                  <a:lnTo>
                    <a:pt x="5866" y="15849"/>
                  </a:lnTo>
                  <a:lnTo>
                    <a:pt x="5105" y="15612"/>
                  </a:lnTo>
                  <a:lnTo>
                    <a:pt x="4331" y="15350"/>
                  </a:lnTo>
                  <a:lnTo>
                    <a:pt x="3932" y="15213"/>
                  </a:lnTo>
                  <a:lnTo>
                    <a:pt x="3545" y="15063"/>
                  </a:lnTo>
                  <a:lnTo>
                    <a:pt x="3158" y="14913"/>
                  </a:lnTo>
                  <a:lnTo>
                    <a:pt x="2783" y="14751"/>
                  </a:lnTo>
                  <a:lnTo>
                    <a:pt x="2409" y="14576"/>
                  </a:lnTo>
                  <a:lnTo>
                    <a:pt x="2060" y="14402"/>
                  </a:lnTo>
                  <a:lnTo>
                    <a:pt x="1723" y="14227"/>
                  </a:lnTo>
                  <a:lnTo>
                    <a:pt x="1411" y="14040"/>
                  </a:lnTo>
                  <a:lnTo>
                    <a:pt x="1124" y="13853"/>
                  </a:lnTo>
                  <a:lnTo>
                    <a:pt x="849" y="13653"/>
                  </a:lnTo>
                  <a:lnTo>
                    <a:pt x="624" y="13453"/>
                  </a:lnTo>
                  <a:lnTo>
                    <a:pt x="412" y="13254"/>
                  </a:lnTo>
                  <a:lnTo>
                    <a:pt x="325" y="13141"/>
                  </a:lnTo>
                  <a:lnTo>
                    <a:pt x="250" y="13041"/>
                  </a:lnTo>
                  <a:lnTo>
                    <a:pt x="188" y="12942"/>
                  </a:lnTo>
                  <a:lnTo>
                    <a:pt x="125" y="12829"/>
                  </a:lnTo>
                  <a:lnTo>
                    <a:pt x="75" y="12729"/>
                  </a:lnTo>
                  <a:lnTo>
                    <a:pt x="38" y="12617"/>
                  </a:lnTo>
                  <a:lnTo>
                    <a:pt x="13" y="12517"/>
                  </a:lnTo>
                  <a:lnTo>
                    <a:pt x="0" y="12405"/>
                  </a:lnTo>
                  <a:lnTo>
                    <a:pt x="13" y="12617"/>
                  </a:lnTo>
                  <a:lnTo>
                    <a:pt x="38" y="12829"/>
                  </a:lnTo>
                  <a:lnTo>
                    <a:pt x="75" y="13029"/>
                  </a:lnTo>
                  <a:lnTo>
                    <a:pt x="125" y="13229"/>
                  </a:lnTo>
                  <a:lnTo>
                    <a:pt x="200" y="13416"/>
                  </a:lnTo>
                  <a:lnTo>
                    <a:pt x="275" y="13615"/>
                  </a:lnTo>
                  <a:lnTo>
                    <a:pt x="362" y="13803"/>
                  </a:lnTo>
                  <a:lnTo>
                    <a:pt x="462" y="13990"/>
                  </a:lnTo>
                  <a:lnTo>
                    <a:pt x="574" y="14165"/>
                  </a:lnTo>
                  <a:lnTo>
                    <a:pt x="699" y="14339"/>
                  </a:lnTo>
                  <a:lnTo>
                    <a:pt x="824" y="14514"/>
                  </a:lnTo>
                  <a:lnTo>
                    <a:pt x="961" y="14689"/>
                  </a:lnTo>
                  <a:lnTo>
                    <a:pt x="1111" y="14851"/>
                  </a:lnTo>
                  <a:lnTo>
                    <a:pt x="1273" y="15013"/>
                  </a:lnTo>
                  <a:lnTo>
                    <a:pt x="1436" y="15175"/>
                  </a:lnTo>
                  <a:lnTo>
                    <a:pt x="1610" y="15325"/>
                  </a:lnTo>
                  <a:lnTo>
                    <a:pt x="1985" y="15625"/>
                  </a:lnTo>
                  <a:lnTo>
                    <a:pt x="2372" y="15912"/>
                  </a:lnTo>
                  <a:lnTo>
                    <a:pt x="2783" y="16186"/>
                  </a:lnTo>
                  <a:lnTo>
                    <a:pt x="3220" y="16448"/>
                  </a:lnTo>
                  <a:lnTo>
                    <a:pt x="3669" y="16685"/>
                  </a:lnTo>
                  <a:lnTo>
                    <a:pt x="4119" y="16923"/>
                  </a:lnTo>
                  <a:lnTo>
                    <a:pt x="4593" y="17147"/>
                  </a:lnTo>
                  <a:lnTo>
                    <a:pt x="5055" y="17347"/>
                  </a:lnTo>
                  <a:lnTo>
                    <a:pt x="5529" y="17547"/>
                  </a:lnTo>
                  <a:lnTo>
                    <a:pt x="5991" y="17721"/>
                  </a:lnTo>
                  <a:lnTo>
                    <a:pt x="6452" y="17896"/>
                  </a:lnTo>
                  <a:lnTo>
                    <a:pt x="6902" y="18058"/>
                  </a:lnTo>
                  <a:lnTo>
                    <a:pt x="7750" y="18333"/>
                  </a:lnTo>
                  <a:lnTo>
                    <a:pt x="8524" y="18570"/>
                  </a:lnTo>
                  <a:lnTo>
                    <a:pt x="9685" y="18919"/>
                  </a:lnTo>
                  <a:lnTo>
                    <a:pt x="10034" y="19032"/>
                  </a:lnTo>
                  <a:lnTo>
                    <a:pt x="10134" y="19069"/>
                  </a:lnTo>
                  <a:lnTo>
                    <a:pt x="10184" y="19107"/>
                  </a:lnTo>
                  <a:lnTo>
                    <a:pt x="10508" y="19531"/>
                  </a:lnTo>
                  <a:lnTo>
                    <a:pt x="10845" y="19955"/>
                  </a:lnTo>
                  <a:lnTo>
                    <a:pt x="11232" y="20429"/>
                  </a:lnTo>
                  <a:lnTo>
                    <a:pt x="11632" y="20904"/>
                  </a:lnTo>
                  <a:lnTo>
                    <a:pt x="12043" y="21365"/>
                  </a:lnTo>
                  <a:lnTo>
                    <a:pt x="12455" y="21815"/>
                  </a:lnTo>
                  <a:lnTo>
                    <a:pt x="12892" y="22251"/>
                  </a:lnTo>
                  <a:lnTo>
                    <a:pt x="13329" y="22688"/>
                  </a:lnTo>
                  <a:lnTo>
                    <a:pt x="13766" y="23125"/>
                  </a:lnTo>
                  <a:lnTo>
                    <a:pt x="14215" y="23549"/>
                  </a:lnTo>
                  <a:lnTo>
                    <a:pt x="14664" y="23949"/>
                  </a:lnTo>
                  <a:lnTo>
                    <a:pt x="15126" y="24360"/>
                  </a:lnTo>
                  <a:lnTo>
                    <a:pt x="16062" y="25147"/>
                  </a:lnTo>
                  <a:lnTo>
                    <a:pt x="17010" y="25908"/>
                  </a:lnTo>
                  <a:lnTo>
                    <a:pt x="17946" y="26657"/>
                  </a:lnTo>
                  <a:lnTo>
                    <a:pt x="18396" y="26994"/>
                  </a:lnTo>
                  <a:lnTo>
                    <a:pt x="18832" y="27318"/>
                  </a:lnTo>
                  <a:lnTo>
                    <a:pt x="19269" y="27643"/>
                  </a:lnTo>
                  <a:lnTo>
                    <a:pt x="19719" y="27955"/>
                  </a:lnTo>
                  <a:lnTo>
                    <a:pt x="19731" y="27967"/>
                  </a:lnTo>
                  <a:lnTo>
                    <a:pt x="19719" y="27980"/>
                  </a:lnTo>
                  <a:lnTo>
                    <a:pt x="19669" y="28017"/>
                  </a:lnTo>
                  <a:lnTo>
                    <a:pt x="19569" y="28054"/>
                  </a:lnTo>
                  <a:lnTo>
                    <a:pt x="19419" y="28104"/>
                  </a:lnTo>
                  <a:lnTo>
                    <a:pt x="18970" y="28217"/>
                  </a:lnTo>
                  <a:lnTo>
                    <a:pt x="18358" y="28342"/>
                  </a:lnTo>
                  <a:lnTo>
                    <a:pt x="17597" y="28479"/>
                  </a:lnTo>
                  <a:lnTo>
                    <a:pt x="16686" y="28629"/>
                  </a:lnTo>
                  <a:lnTo>
                    <a:pt x="15675" y="28778"/>
                  </a:lnTo>
                  <a:lnTo>
                    <a:pt x="14564" y="28928"/>
                  </a:lnTo>
                  <a:lnTo>
                    <a:pt x="13379" y="29053"/>
                  </a:lnTo>
                  <a:lnTo>
                    <a:pt x="12118" y="29178"/>
                  </a:lnTo>
                  <a:lnTo>
                    <a:pt x="10833" y="29265"/>
                  </a:lnTo>
                  <a:lnTo>
                    <a:pt x="10171" y="29302"/>
                  </a:lnTo>
                  <a:lnTo>
                    <a:pt x="9523" y="29327"/>
                  </a:lnTo>
                  <a:lnTo>
                    <a:pt x="8861" y="29352"/>
                  </a:lnTo>
                  <a:lnTo>
                    <a:pt x="8200" y="29365"/>
                  </a:lnTo>
                  <a:lnTo>
                    <a:pt x="7551" y="29365"/>
                  </a:lnTo>
                  <a:lnTo>
                    <a:pt x="6902" y="29352"/>
                  </a:lnTo>
                  <a:lnTo>
                    <a:pt x="6253" y="29340"/>
                  </a:lnTo>
                  <a:lnTo>
                    <a:pt x="5629" y="29302"/>
                  </a:lnTo>
                  <a:lnTo>
                    <a:pt x="5005" y="29253"/>
                  </a:lnTo>
                  <a:lnTo>
                    <a:pt x="4406" y="29203"/>
                  </a:lnTo>
                  <a:lnTo>
                    <a:pt x="4830" y="29365"/>
                  </a:lnTo>
                  <a:lnTo>
                    <a:pt x="5267" y="29515"/>
                  </a:lnTo>
                  <a:lnTo>
                    <a:pt x="5691" y="29664"/>
                  </a:lnTo>
                  <a:lnTo>
                    <a:pt x="6128" y="29802"/>
                  </a:lnTo>
                  <a:lnTo>
                    <a:pt x="6552" y="29926"/>
                  </a:lnTo>
                  <a:lnTo>
                    <a:pt x="6977" y="30051"/>
                  </a:lnTo>
                  <a:lnTo>
                    <a:pt x="7401" y="30164"/>
                  </a:lnTo>
                  <a:lnTo>
                    <a:pt x="7825" y="30263"/>
                  </a:lnTo>
                  <a:lnTo>
                    <a:pt x="8649" y="30438"/>
                  </a:lnTo>
                  <a:lnTo>
                    <a:pt x="9485" y="30588"/>
                  </a:lnTo>
                  <a:lnTo>
                    <a:pt x="10296" y="30713"/>
                  </a:lnTo>
                  <a:lnTo>
                    <a:pt x="11095" y="30812"/>
                  </a:lnTo>
                  <a:lnTo>
                    <a:pt x="11881" y="30875"/>
                  </a:lnTo>
                  <a:lnTo>
                    <a:pt x="12655" y="30925"/>
                  </a:lnTo>
                  <a:lnTo>
                    <a:pt x="13404" y="30950"/>
                  </a:lnTo>
                  <a:lnTo>
                    <a:pt x="14128" y="30950"/>
                  </a:lnTo>
                  <a:lnTo>
                    <a:pt x="14851" y="30937"/>
                  </a:lnTo>
                  <a:lnTo>
                    <a:pt x="15538" y="30912"/>
                  </a:lnTo>
                  <a:lnTo>
                    <a:pt x="16199" y="30862"/>
                  </a:lnTo>
                  <a:lnTo>
                    <a:pt x="16848" y="30812"/>
                  </a:lnTo>
                  <a:lnTo>
                    <a:pt x="17460" y="30750"/>
                  </a:lnTo>
                  <a:lnTo>
                    <a:pt x="18046" y="30675"/>
                  </a:lnTo>
                  <a:lnTo>
                    <a:pt x="18608" y="30588"/>
                  </a:lnTo>
                  <a:lnTo>
                    <a:pt x="19132" y="30513"/>
                  </a:lnTo>
                  <a:lnTo>
                    <a:pt x="19631" y="30426"/>
                  </a:lnTo>
                  <a:lnTo>
                    <a:pt x="20093" y="30326"/>
                  </a:lnTo>
                  <a:lnTo>
                    <a:pt x="20917" y="30164"/>
                  </a:lnTo>
                  <a:lnTo>
                    <a:pt x="21578" y="30001"/>
                  </a:lnTo>
                  <a:lnTo>
                    <a:pt x="22090" y="29889"/>
                  </a:lnTo>
                  <a:lnTo>
                    <a:pt x="22414" y="29814"/>
                  </a:lnTo>
                  <a:lnTo>
                    <a:pt x="22514" y="29802"/>
                  </a:lnTo>
                  <a:lnTo>
                    <a:pt x="22564" y="29802"/>
                  </a:lnTo>
                  <a:lnTo>
                    <a:pt x="23350" y="30263"/>
                  </a:lnTo>
                  <a:lnTo>
                    <a:pt x="24136" y="30700"/>
                  </a:lnTo>
                  <a:lnTo>
                    <a:pt x="24923" y="31112"/>
                  </a:lnTo>
                  <a:lnTo>
                    <a:pt x="25696" y="31486"/>
                  </a:lnTo>
                  <a:lnTo>
                    <a:pt x="26158" y="31724"/>
                  </a:lnTo>
                  <a:lnTo>
                    <a:pt x="26632" y="31936"/>
                  </a:lnTo>
                  <a:lnTo>
                    <a:pt x="27094" y="32135"/>
                  </a:lnTo>
                  <a:lnTo>
                    <a:pt x="27556" y="32335"/>
                  </a:lnTo>
                  <a:lnTo>
                    <a:pt x="28018" y="32510"/>
                  </a:lnTo>
                  <a:lnTo>
                    <a:pt x="28467" y="32684"/>
                  </a:lnTo>
                  <a:lnTo>
                    <a:pt x="29353" y="32996"/>
                  </a:lnTo>
                  <a:lnTo>
                    <a:pt x="29790" y="33146"/>
                  </a:lnTo>
                  <a:lnTo>
                    <a:pt x="30214" y="33283"/>
                  </a:lnTo>
                  <a:lnTo>
                    <a:pt x="31038" y="33521"/>
                  </a:lnTo>
                  <a:lnTo>
                    <a:pt x="31824" y="33720"/>
                  </a:lnTo>
                  <a:lnTo>
                    <a:pt x="32573" y="33895"/>
                  </a:lnTo>
                  <a:lnTo>
                    <a:pt x="32935" y="33970"/>
                  </a:lnTo>
                  <a:lnTo>
                    <a:pt x="33284" y="34032"/>
                  </a:lnTo>
                  <a:lnTo>
                    <a:pt x="33945" y="34132"/>
                  </a:lnTo>
                  <a:lnTo>
                    <a:pt x="34257" y="34182"/>
                  </a:lnTo>
                  <a:lnTo>
                    <a:pt x="34557" y="34232"/>
                  </a:lnTo>
                  <a:lnTo>
                    <a:pt x="35106" y="34282"/>
                  </a:lnTo>
                  <a:lnTo>
                    <a:pt x="35605" y="34332"/>
                  </a:lnTo>
                  <a:lnTo>
                    <a:pt x="36055" y="34357"/>
                  </a:lnTo>
                  <a:lnTo>
                    <a:pt x="36753" y="34382"/>
                  </a:lnTo>
                  <a:lnTo>
                    <a:pt x="37328" y="34394"/>
                  </a:lnTo>
                  <a:lnTo>
                    <a:pt x="36766" y="34282"/>
                  </a:lnTo>
                  <a:lnTo>
                    <a:pt x="36080" y="34132"/>
                  </a:lnTo>
                  <a:lnTo>
                    <a:pt x="35655" y="34032"/>
                  </a:lnTo>
                  <a:lnTo>
                    <a:pt x="35181" y="33907"/>
                  </a:lnTo>
                  <a:lnTo>
                    <a:pt x="34644" y="33770"/>
                  </a:lnTo>
                  <a:lnTo>
                    <a:pt x="34357" y="33695"/>
                  </a:lnTo>
                  <a:lnTo>
                    <a:pt x="34058" y="33608"/>
                  </a:lnTo>
                  <a:lnTo>
                    <a:pt x="33434" y="33408"/>
                  </a:lnTo>
                  <a:lnTo>
                    <a:pt x="33109" y="33308"/>
                  </a:lnTo>
                  <a:lnTo>
                    <a:pt x="32772" y="33196"/>
                  </a:lnTo>
                  <a:lnTo>
                    <a:pt x="32061" y="32947"/>
                  </a:lnTo>
                  <a:lnTo>
                    <a:pt x="31699" y="32809"/>
                  </a:lnTo>
                  <a:lnTo>
                    <a:pt x="31325" y="32647"/>
                  </a:lnTo>
                  <a:lnTo>
                    <a:pt x="30938" y="32497"/>
                  </a:lnTo>
                  <a:lnTo>
                    <a:pt x="30551" y="32335"/>
                  </a:lnTo>
                  <a:lnTo>
                    <a:pt x="29752" y="31986"/>
                  </a:lnTo>
                  <a:lnTo>
                    <a:pt x="28929" y="31599"/>
                  </a:lnTo>
                  <a:lnTo>
                    <a:pt x="28092" y="31187"/>
                  </a:lnTo>
                  <a:lnTo>
                    <a:pt x="27231" y="30725"/>
                  </a:lnTo>
                  <a:lnTo>
                    <a:pt x="26358" y="30238"/>
                  </a:lnTo>
                  <a:lnTo>
                    <a:pt x="25459" y="29714"/>
                  </a:lnTo>
                  <a:lnTo>
                    <a:pt x="24561" y="29165"/>
                  </a:lnTo>
                  <a:lnTo>
                    <a:pt x="23662" y="28566"/>
                  </a:lnTo>
                  <a:lnTo>
                    <a:pt x="22751" y="27955"/>
                  </a:lnTo>
                  <a:lnTo>
                    <a:pt x="22289" y="27643"/>
                  </a:lnTo>
                  <a:lnTo>
                    <a:pt x="21828" y="27306"/>
                  </a:lnTo>
                  <a:lnTo>
                    <a:pt x="20917" y="26632"/>
                  </a:lnTo>
                  <a:lnTo>
                    <a:pt x="20006" y="25933"/>
                  </a:lnTo>
                  <a:lnTo>
                    <a:pt x="19095" y="25222"/>
                  </a:lnTo>
                  <a:lnTo>
                    <a:pt x="18046" y="24373"/>
                  </a:lnTo>
                  <a:lnTo>
                    <a:pt x="17035" y="23512"/>
                  </a:lnTo>
                  <a:lnTo>
                    <a:pt x="16998" y="23462"/>
                  </a:lnTo>
                  <a:lnTo>
                    <a:pt x="16973" y="23387"/>
                  </a:lnTo>
                  <a:lnTo>
                    <a:pt x="16960" y="23275"/>
                  </a:lnTo>
                  <a:lnTo>
                    <a:pt x="16936" y="23137"/>
                  </a:lnTo>
                  <a:lnTo>
                    <a:pt x="16911" y="22776"/>
                  </a:lnTo>
                  <a:lnTo>
                    <a:pt x="16873" y="22289"/>
                  </a:lnTo>
                  <a:lnTo>
                    <a:pt x="16823" y="21702"/>
                  </a:lnTo>
                  <a:lnTo>
                    <a:pt x="16748" y="21003"/>
                  </a:lnTo>
                  <a:lnTo>
                    <a:pt x="16648" y="20217"/>
                  </a:lnTo>
                  <a:lnTo>
                    <a:pt x="16586" y="19793"/>
                  </a:lnTo>
                  <a:lnTo>
                    <a:pt x="16511" y="19344"/>
                  </a:lnTo>
                  <a:lnTo>
                    <a:pt x="16424" y="18882"/>
                  </a:lnTo>
                  <a:lnTo>
                    <a:pt x="16324" y="18395"/>
                  </a:lnTo>
                  <a:lnTo>
                    <a:pt x="16212" y="17883"/>
                  </a:lnTo>
                  <a:lnTo>
                    <a:pt x="16074" y="17359"/>
                  </a:lnTo>
                  <a:lnTo>
                    <a:pt x="15937" y="16823"/>
                  </a:lnTo>
                  <a:lnTo>
                    <a:pt x="15775" y="16261"/>
                  </a:lnTo>
                  <a:lnTo>
                    <a:pt x="15588" y="15700"/>
                  </a:lnTo>
                  <a:lnTo>
                    <a:pt x="15388" y="15113"/>
                  </a:lnTo>
                  <a:lnTo>
                    <a:pt x="15163" y="14514"/>
                  </a:lnTo>
                  <a:lnTo>
                    <a:pt x="14914" y="13902"/>
                  </a:lnTo>
                  <a:lnTo>
                    <a:pt x="14639" y="13278"/>
                  </a:lnTo>
                  <a:lnTo>
                    <a:pt x="14352" y="12642"/>
                  </a:lnTo>
                  <a:lnTo>
                    <a:pt x="14028" y="11993"/>
                  </a:lnTo>
                  <a:lnTo>
                    <a:pt x="13678" y="11344"/>
                  </a:lnTo>
                  <a:lnTo>
                    <a:pt x="13304" y="10683"/>
                  </a:lnTo>
                  <a:lnTo>
                    <a:pt x="12905" y="10009"/>
                  </a:lnTo>
                  <a:lnTo>
                    <a:pt x="13142" y="10758"/>
                  </a:lnTo>
                  <a:lnTo>
                    <a:pt x="13366" y="11481"/>
                  </a:lnTo>
                  <a:lnTo>
                    <a:pt x="13566" y="12180"/>
                  </a:lnTo>
                  <a:lnTo>
                    <a:pt x="13753" y="12842"/>
                  </a:lnTo>
                  <a:lnTo>
                    <a:pt x="13915" y="13491"/>
                  </a:lnTo>
                  <a:lnTo>
                    <a:pt x="14078" y="14102"/>
                  </a:lnTo>
                  <a:lnTo>
                    <a:pt x="14202" y="14689"/>
                  </a:lnTo>
                  <a:lnTo>
                    <a:pt x="14327" y="15263"/>
                  </a:lnTo>
                  <a:lnTo>
                    <a:pt x="14440" y="15799"/>
                  </a:lnTo>
                  <a:lnTo>
                    <a:pt x="14539" y="16299"/>
                  </a:lnTo>
                  <a:lnTo>
                    <a:pt x="14614" y="16785"/>
                  </a:lnTo>
                  <a:lnTo>
                    <a:pt x="14689" y="17247"/>
                  </a:lnTo>
                  <a:lnTo>
                    <a:pt x="14752" y="17684"/>
                  </a:lnTo>
                  <a:lnTo>
                    <a:pt x="14801" y="18096"/>
                  </a:lnTo>
                  <a:lnTo>
                    <a:pt x="14864" y="18832"/>
                  </a:lnTo>
                  <a:lnTo>
                    <a:pt x="14901" y="19481"/>
                  </a:lnTo>
                  <a:lnTo>
                    <a:pt x="14901" y="20030"/>
                  </a:lnTo>
                  <a:lnTo>
                    <a:pt x="14889" y="20479"/>
                  </a:lnTo>
                  <a:lnTo>
                    <a:pt x="14851" y="20829"/>
                  </a:lnTo>
                  <a:lnTo>
                    <a:pt x="14801" y="21091"/>
                  </a:lnTo>
                  <a:lnTo>
                    <a:pt x="14777" y="21191"/>
                  </a:lnTo>
                  <a:lnTo>
                    <a:pt x="14739" y="21266"/>
                  </a:lnTo>
                  <a:lnTo>
                    <a:pt x="14714" y="21315"/>
                  </a:lnTo>
                  <a:lnTo>
                    <a:pt x="14689" y="21353"/>
                  </a:lnTo>
                  <a:lnTo>
                    <a:pt x="14652" y="21353"/>
                  </a:lnTo>
                  <a:lnTo>
                    <a:pt x="14627" y="21340"/>
                  </a:lnTo>
                  <a:lnTo>
                    <a:pt x="14003" y="20729"/>
                  </a:lnTo>
                  <a:lnTo>
                    <a:pt x="13391" y="20105"/>
                  </a:lnTo>
                  <a:lnTo>
                    <a:pt x="12817" y="19456"/>
                  </a:lnTo>
                  <a:lnTo>
                    <a:pt x="12530" y="19131"/>
                  </a:lnTo>
                  <a:lnTo>
                    <a:pt x="12256" y="18795"/>
                  </a:lnTo>
                  <a:lnTo>
                    <a:pt x="11894" y="18358"/>
                  </a:lnTo>
                  <a:lnTo>
                    <a:pt x="11544" y="17908"/>
                  </a:lnTo>
                  <a:lnTo>
                    <a:pt x="11195" y="17459"/>
                  </a:lnTo>
                  <a:lnTo>
                    <a:pt x="10858" y="16997"/>
                  </a:lnTo>
                  <a:lnTo>
                    <a:pt x="10533" y="16548"/>
                  </a:lnTo>
                  <a:lnTo>
                    <a:pt x="10221" y="16086"/>
                  </a:lnTo>
                  <a:lnTo>
                    <a:pt x="9909" y="15625"/>
                  </a:lnTo>
                  <a:lnTo>
                    <a:pt x="9622" y="15150"/>
                  </a:lnTo>
                  <a:lnTo>
                    <a:pt x="9348" y="14676"/>
                  </a:lnTo>
                  <a:lnTo>
                    <a:pt x="9073" y="14214"/>
                  </a:lnTo>
                  <a:lnTo>
                    <a:pt x="8811" y="13740"/>
                  </a:lnTo>
                  <a:lnTo>
                    <a:pt x="8562" y="13266"/>
                  </a:lnTo>
                  <a:lnTo>
                    <a:pt x="8324" y="12804"/>
                  </a:lnTo>
                  <a:lnTo>
                    <a:pt x="8100" y="12330"/>
                  </a:lnTo>
                  <a:lnTo>
                    <a:pt x="7875" y="11868"/>
                  </a:lnTo>
                  <a:lnTo>
                    <a:pt x="7663" y="11407"/>
                  </a:lnTo>
                  <a:lnTo>
                    <a:pt x="7463" y="10945"/>
                  </a:lnTo>
                  <a:lnTo>
                    <a:pt x="7276" y="10483"/>
                  </a:lnTo>
                  <a:lnTo>
                    <a:pt x="7101" y="10021"/>
                  </a:lnTo>
                  <a:lnTo>
                    <a:pt x="6927" y="9572"/>
                  </a:lnTo>
                  <a:lnTo>
                    <a:pt x="6615" y="8686"/>
                  </a:lnTo>
                  <a:lnTo>
                    <a:pt x="6328" y="7825"/>
                  </a:lnTo>
                  <a:lnTo>
                    <a:pt x="6091" y="6989"/>
                  </a:lnTo>
                  <a:lnTo>
                    <a:pt x="5878" y="6190"/>
                  </a:lnTo>
                  <a:lnTo>
                    <a:pt x="5691" y="5416"/>
                  </a:lnTo>
                  <a:lnTo>
                    <a:pt x="5616" y="5054"/>
                  </a:lnTo>
                  <a:lnTo>
                    <a:pt x="5541" y="4692"/>
                  </a:lnTo>
                  <a:lnTo>
                    <a:pt x="5467" y="4343"/>
                  </a:lnTo>
                  <a:lnTo>
                    <a:pt x="5404" y="3994"/>
                  </a:lnTo>
                  <a:lnTo>
                    <a:pt x="5304" y="3345"/>
                  </a:lnTo>
                  <a:lnTo>
                    <a:pt x="5205" y="2758"/>
                  </a:lnTo>
                  <a:lnTo>
                    <a:pt x="5130" y="2209"/>
                  </a:lnTo>
                  <a:lnTo>
                    <a:pt x="5030" y="1273"/>
                  </a:lnTo>
                  <a:lnTo>
                    <a:pt x="4967" y="587"/>
                  </a:lnTo>
                  <a:lnTo>
                    <a:pt x="49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43"/>
          <p:cNvGrpSpPr/>
          <p:nvPr/>
        </p:nvGrpSpPr>
        <p:grpSpPr>
          <a:xfrm>
            <a:off x="6270637" y="1366544"/>
            <a:ext cx="1207599" cy="2454061"/>
            <a:chOff x="6270354" y="1656871"/>
            <a:chExt cx="1064714" cy="2163884"/>
          </a:xfrm>
        </p:grpSpPr>
        <p:sp>
          <p:nvSpPr>
            <p:cNvPr id="417" name="Google Shape;417;p43"/>
            <p:cNvSpPr/>
            <p:nvPr/>
          </p:nvSpPr>
          <p:spPr>
            <a:xfrm>
              <a:off x="6270354" y="1656871"/>
              <a:ext cx="1064714" cy="2163884"/>
            </a:xfrm>
            <a:custGeom>
              <a:rect b="b" l="l" r="r" t="t"/>
              <a:pathLst>
                <a:path extrusionOk="0" h="46850" w="23052">
                  <a:moveTo>
                    <a:pt x="11520" y="1"/>
                  </a:moveTo>
                  <a:lnTo>
                    <a:pt x="10933" y="13"/>
                  </a:lnTo>
                  <a:lnTo>
                    <a:pt x="10347" y="26"/>
                  </a:lnTo>
                  <a:lnTo>
                    <a:pt x="9760" y="63"/>
                  </a:lnTo>
                  <a:lnTo>
                    <a:pt x="9186" y="113"/>
                  </a:lnTo>
                  <a:lnTo>
                    <a:pt x="8637" y="176"/>
                  </a:lnTo>
                  <a:lnTo>
                    <a:pt x="8088" y="238"/>
                  </a:lnTo>
                  <a:lnTo>
                    <a:pt x="7551" y="325"/>
                  </a:lnTo>
                  <a:lnTo>
                    <a:pt x="7027" y="425"/>
                  </a:lnTo>
                  <a:lnTo>
                    <a:pt x="6515" y="525"/>
                  </a:lnTo>
                  <a:lnTo>
                    <a:pt x="6016" y="650"/>
                  </a:lnTo>
                  <a:lnTo>
                    <a:pt x="5529" y="775"/>
                  </a:lnTo>
                  <a:lnTo>
                    <a:pt x="5068" y="912"/>
                  </a:lnTo>
                  <a:lnTo>
                    <a:pt x="4618" y="1062"/>
                  </a:lnTo>
                  <a:lnTo>
                    <a:pt x="4182" y="1224"/>
                  </a:lnTo>
                  <a:lnTo>
                    <a:pt x="3757" y="1386"/>
                  </a:lnTo>
                  <a:lnTo>
                    <a:pt x="3358" y="1561"/>
                  </a:lnTo>
                  <a:lnTo>
                    <a:pt x="2984" y="1748"/>
                  </a:lnTo>
                  <a:lnTo>
                    <a:pt x="2622" y="1935"/>
                  </a:lnTo>
                  <a:lnTo>
                    <a:pt x="2285" y="2147"/>
                  </a:lnTo>
                  <a:lnTo>
                    <a:pt x="1960" y="2347"/>
                  </a:lnTo>
                  <a:lnTo>
                    <a:pt x="1661" y="2572"/>
                  </a:lnTo>
                  <a:lnTo>
                    <a:pt x="1386" y="2796"/>
                  </a:lnTo>
                  <a:lnTo>
                    <a:pt x="1136" y="3021"/>
                  </a:lnTo>
                  <a:lnTo>
                    <a:pt x="899" y="3258"/>
                  </a:lnTo>
                  <a:lnTo>
                    <a:pt x="700" y="3495"/>
                  </a:lnTo>
                  <a:lnTo>
                    <a:pt x="512" y="3745"/>
                  </a:lnTo>
                  <a:lnTo>
                    <a:pt x="363" y="3994"/>
                  </a:lnTo>
                  <a:lnTo>
                    <a:pt x="238" y="4256"/>
                  </a:lnTo>
                  <a:lnTo>
                    <a:pt x="138" y="4519"/>
                  </a:lnTo>
                  <a:lnTo>
                    <a:pt x="63" y="4781"/>
                  </a:lnTo>
                  <a:lnTo>
                    <a:pt x="13" y="5055"/>
                  </a:lnTo>
                  <a:lnTo>
                    <a:pt x="1" y="5330"/>
                  </a:lnTo>
                  <a:lnTo>
                    <a:pt x="1" y="41533"/>
                  </a:lnTo>
                  <a:lnTo>
                    <a:pt x="13" y="41808"/>
                  </a:lnTo>
                  <a:lnTo>
                    <a:pt x="63" y="42070"/>
                  </a:lnTo>
                  <a:lnTo>
                    <a:pt x="138" y="42345"/>
                  </a:lnTo>
                  <a:lnTo>
                    <a:pt x="238" y="42607"/>
                  </a:lnTo>
                  <a:lnTo>
                    <a:pt x="363" y="42856"/>
                  </a:lnTo>
                  <a:lnTo>
                    <a:pt x="512" y="43118"/>
                  </a:lnTo>
                  <a:lnTo>
                    <a:pt x="700" y="43355"/>
                  </a:lnTo>
                  <a:lnTo>
                    <a:pt x="899" y="43605"/>
                  </a:lnTo>
                  <a:lnTo>
                    <a:pt x="1136" y="43842"/>
                  </a:lnTo>
                  <a:lnTo>
                    <a:pt x="1386" y="44067"/>
                  </a:lnTo>
                  <a:lnTo>
                    <a:pt x="1661" y="44291"/>
                  </a:lnTo>
                  <a:lnTo>
                    <a:pt x="1960" y="44504"/>
                  </a:lnTo>
                  <a:lnTo>
                    <a:pt x="2285" y="44716"/>
                  </a:lnTo>
                  <a:lnTo>
                    <a:pt x="2622" y="44915"/>
                  </a:lnTo>
                  <a:lnTo>
                    <a:pt x="2984" y="45115"/>
                  </a:lnTo>
                  <a:lnTo>
                    <a:pt x="3358" y="45290"/>
                  </a:lnTo>
                  <a:lnTo>
                    <a:pt x="3757" y="45477"/>
                  </a:lnTo>
                  <a:lnTo>
                    <a:pt x="4182" y="45639"/>
                  </a:lnTo>
                  <a:lnTo>
                    <a:pt x="4618" y="45801"/>
                  </a:lnTo>
                  <a:lnTo>
                    <a:pt x="5068" y="45951"/>
                  </a:lnTo>
                  <a:lnTo>
                    <a:pt x="5529" y="46088"/>
                  </a:lnTo>
                  <a:lnTo>
                    <a:pt x="6016" y="46213"/>
                  </a:lnTo>
                  <a:lnTo>
                    <a:pt x="6515" y="46326"/>
                  </a:lnTo>
                  <a:lnTo>
                    <a:pt x="7027" y="46438"/>
                  </a:lnTo>
                  <a:lnTo>
                    <a:pt x="7551" y="46538"/>
                  </a:lnTo>
                  <a:lnTo>
                    <a:pt x="8088" y="46613"/>
                  </a:lnTo>
                  <a:lnTo>
                    <a:pt x="8637" y="46688"/>
                  </a:lnTo>
                  <a:lnTo>
                    <a:pt x="9186" y="46750"/>
                  </a:lnTo>
                  <a:lnTo>
                    <a:pt x="9760" y="46800"/>
                  </a:lnTo>
                  <a:lnTo>
                    <a:pt x="10347" y="46825"/>
                  </a:lnTo>
                  <a:lnTo>
                    <a:pt x="10933" y="46850"/>
                  </a:lnTo>
                  <a:lnTo>
                    <a:pt x="12119" y="46850"/>
                  </a:lnTo>
                  <a:lnTo>
                    <a:pt x="12705" y="46825"/>
                  </a:lnTo>
                  <a:lnTo>
                    <a:pt x="13292" y="46800"/>
                  </a:lnTo>
                  <a:lnTo>
                    <a:pt x="13853" y="46750"/>
                  </a:lnTo>
                  <a:lnTo>
                    <a:pt x="14415" y="46688"/>
                  </a:lnTo>
                  <a:lnTo>
                    <a:pt x="14964" y="46613"/>
                  </a:lnTo>
                  <a:lnTo>
                    <a:pt x="15501" y="46538"/>
                  </a:lnTo>
                  <a:lnTo>
                    <a:pt x="16025" y="46438"/>
                  </a:lnTo>
                  <a:lnTo>
                    <a:pt x="16537" y="46326"/>
                  </a:lnTo>
                  <a:lnTo>
                    <a:pt x="17036" y="46213"/>
                  </a:lnTo>
                  <a:lnTo>
                    <a:pt x="17522" y="46088"/>
                  </a:lnTo>
                  <a:lnTo>
                    <a:pt x="17984" y="45951"/>
                  </a:lnTo>
                  <a:lnTo>
                    <a:pt x="18433" y="45801"/>
                  </a:lnTo>
                  <a:lnTo>
                    <a:pt x="18870" y="45639"/>
                  </a:lnTo>
                  <a:lnTo>
                    <a:pt x="19282" y="45477"/>
                  </a:lnTo>
                  <a:lnTo>
                    <a:pt x="19681" y="45290"/>
                  </a:lnTo>
                  <a:lnTo>
                    <a:pt x="20068" y="45115"/>
                  </a:lnTo>
                  <a:lnTo>
                    <a:pt x="20430" y="44915"/>
                  </a:lnTo>
                  <a:lnTo>
                    <a:pt x="20767" y="44716"/>
                  </a:lnTo>
                  <a:lnTo>
                    <a:pt x="21092" y="44504"/>
                  </a:lnTo>
                  <a:lnTo>
                    <a:pt x="21391" y="44291"/>
                  </a:lnTo>
                  <a:lnTo>
                    <a:pt x="21666" y="44067"/>
                  </a:lnTo>
                  <a:lnTo>
                    <a:pt x="21915" y="43842"/>
                  </a:lnTo>
                  <a:lnTo>
                    <a:pt x="22152" y="43605"/>
                  </a:lnTo>
                  <a:lnTo>
                    <a:pt x="22352" y="43355"/>
                  </a:lnTo>
                  <a:lnTo>
                    <a:pt x="22539" y="43118"/>
                  </a:lnTo>
                  <a:lnTo>
                    <a:pt x="22689" y="42856"/>
                  </a:lnTo>
                  <a:lnTo>
                    <a:pt x="22814" y="42607"/>
                  </a:lnTo>
                  <a:lnTo>
                    <a:pt x="22914" y="42345"/>
                  </a:lnTo>
                  <a:lnTo>
                    <a:pt x="22989" y="42070"/>
                  </a:lnTo>
                  <a:lnTo>
                    <a:pt x="23039" y="41808"/>
                  </a:lnTo>
                  <a:lnTo>
                    <a:pt x="23051" y="41533"/>
                  </a:lnTo>
                  <a:lnTo>
                    <a:pt x="23051" y="5330"/>
                  </a:lnTo>
                  <a:lnTo>
                    <a:pt x="23039" y="5055"/>
                  </a:lnTo>
                  <a:lnTo>
                    <a:pt x="22989" y="4781"/>
                  </a:lnTo>
                  <a:lnTo>
                    <a:pt x="22914" y="4519"/>
                  </a:lnTo>
                  <a:lnTo>
                    <a:pt x="22814" y="4256"/>
                  </a:lnTo>
                  <a:lnTo>
                    <a:pt x="22689" y="3994"/>
                  </a:lnTo>
                  <a:lnTo>
                    <a:pt x="22539" y="3745"/>
                  </a:lnTo>
                  <a:lnTo>
                    <a:pt x="22352" y="3495"/>
                  </a:lnTo>
                  <a:lnTo>
                    <a:pt x="22152" y="3258"/>
                  </a:lnTo>
                  <a:lnTo>
                    <a:pt x="21915" y="3021"/>
                  </a:lnTo>
                  <a:lnTo>
                    <a:pt x="21666" y="2796"/>
                  </a:lnTo>
                  <a:lnTo>
                    <a:pt x="21391" y="2572"/>
                  </a:lnTo>
                  <a:lnTo>
                    <a:pt x="21092" y="2347"/>
                  </a:lnTo>
                  <a:lnTo>
                    <a:pt x="20767" y="2147"/>
                  </a:lnTo>
                  <a:lnTo>
                    <a:pt x="20430" y="1935"/>
                  </a:lnTo>
                  <a:lnTo>
                    <a:pt x="20068" y="1748"/>
                  </a:lnTo>
                  <a:lnTo>
                    <a:pt x="19681" y="1561"/>
                  </a:lnTo>
                  <a:lnTo>
                    <a:pt x="19282" y="1386"/>
                  </a:lnTo>
                  <a:lnTo>
                    <a:pt x="18870" y="1224"/>
                  </a:lnTo>
                  <a:lnTo>
                    <a:pt x="18433" y="1062"/>
                  </a:lnTo>
                  <a:lnTo>
                    <a:pt x="17984" y="912"/>
                  </a:lnTo>
                  <a:lnTo>
                    <a:pt x="17522" y="775"/>
                  </a:lnTo>
                  <a:lnTo>
                    <a:pt x="17036" y="650"/>
                  </a:lnTo>
                  <a:lnTo>
                    <a:pt x="16537" y="525"/>
                  </a:lnTo>
                  <a:lnTo>
                    <a:pt x="16025" y="425"/>
                  </a:lnTo>
                  <a:lnTo>
                    <a:pt x="15501" y="325"/>
                  </a:lnTo>
                  <a:lnTo>
                    <a:pt x="14964" y="238"/>
                  </a:lnTo>
                  <a:lnTo>
                    <a:pt x="14415" y="176"/>
                  </a:lnTo>
                  <a:lnTo>
                    <a:pt x="13853" y="113"/>
                  </a:lnTo>
                  <a:lnTo>
                    <a:pt x="13292" y="63"/>
                  </a:lnTo>
                  <a:lnTo>
                    <a:pt x="12705" y="26"/>
                  </a:lnTo>
                  <a:lnTo>
                    <a:pt x="12119" y="13"/>
                  </a:lnTo>
                  <a:lnTo>
                    <a:pt x="1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3"/>
            <p:cNvSpPr/>
            <p:nvPr/>
          </p:nvSpPr>
          <p:spPr>
            <a:xfrm>
              <a:off x="6276127" y="1656871"/>
              <a:ext cx="1047394" cy="492313"/>
            </a:xfrm>
            <a:custGeom>
              <a:rect b="b" l="l" r="r" t="t"/>
              <a:pathLst>
                <a:path extrusionOk="0" h="10659" w="22677">
                  <a:moveTo>
                    <a:pt x="11332" y="1"/>
                  </a:moveTo>
                  <a:lnTo>
                    <a:pt x="10746" y="13"/>
                  </a:lnTo>
                  <a:lnTo>
                    <a:pt x="10172" y="26"/>
                  </a:lnTo>
                  <a:lnTo>
                    <a:pt x="9610" y="63"/>
                  </a:lnTo>
                  <a:lnTo>
                    <a:pt x="9048" y="113"/>
                  </a:lnTo>
                  <a:lnTo>
                    <a:pt x="8499" y="176"/>
                  </a:lnTo>
                  <a:lnTo>
                    <a:pt x="7963" y="238"/>
                  </a:lnTo>
                  <a:lnTo>
                    <a:pt x="7439" y="325"/>
                  </a:lnTo>
                  <a:lnTo>
                    <a:pt x="6927" y="425"/>
                  </a:lnTo>
                  <a:lnTo>
                    <a:pt x="6415" y="525"/>
                  </a:lnTo>
                  <a:lnTo>
                    <a:pt x="5929" y="650"/>
                  </a:lnTo>
                  <a:lnTo>
                    <a:pt x="5454" y="775"/>
                  </a:lnTo>
                  <a:lnTo>
                    <a:pt x="4993" y="912"/>
                  </a:lnTo>
                  <a:lnTo>
                    <a:pt x="4556" y="1062"/>
                  </a:lnTo>
                  <a:lnTo>
                    <a:pt x="4119" y="1224"/>
                  </a:lnTo>
                  <a:lnTo>
                    <a:pt x="3707" y="1386"/>
                  </a:lnTo>
                  <a:lnTo>
                    <a:pt x="3320" y="1561"/>
                  </a:lnTo>
                  <a:lnTo>
                    <a:pt x="2946" y="1748"/>
                  </a:lnTo>
                  <a:lnTo>
                    <a:pt x="2584" y="1935"/>
                  </a:lnTo>
                  <a:lnTo>
                    <a:pt x="2247" y="2147"/>
                  </a:lnTo>
                  <a:lnTo>
                    <a:pt x="1935" y="2347"/>
                  </a:lnTo>
                  <a:lnTo>
                    <a:pt x="1635" y="2572"/>
                  </a:lnTo>
                  <a:lnTo>
                    <a:pt x="1361" y="2796"/>
                  </a:lnTo>
                  <a:lnTo>
                    <a:pt x="1111" y="3021"/>
                  </a:lnTo>
                  <a:lnTo>
                    <a:pt x="887" y="3258"/>
                  </a:lnTo>
                  <a:lnTo>
                    <a:pt x="687" y="3495"/>
                  </a:lnTo>
                  <a:lnTo>
                    <a:pt x="500" y="3745"/>
                  </a:lnTo>
                  <a:lnTo>
                    <a:pt x="350" y="3994"/>
                  </a:lnTo>
                  <a:lnTo>
                    <a:pt x="225" y="4256"/>
                  </a:lnTo>
                  <a:lnTo>
                    <a:pt x="125" y="4519"/>
                  </a:lnTo>
                  <a:lnTo>
                    <a:pt x="51" y="4781"/>
                  </a:lnTo>
                  <a:lnTo>
                    <a:pt x="13" y="5055"/>
                  </a:lnTo>
                  <a:lnTo>
                    <a:pt x="1" y="5330"/>
                  </a:lnTo>
                  <a:lnTo>
                    <a:pt x="13" y="5604"/>
                  </a:lnTo>
                  <a:lnTo>
                    <a:pt x="51" y="5879"/>
                  </a:lnTo>
                  <a:lnTo>
                    <a:pt x="125" y="6141"/>
                  </a:lnTo>
                  <a:lnTo>
                    <a:pt x="225" y="6403"/>
                  </a:lnTo>
                  <a:lnTo>
                    <a:pt x="350" y="6665"/>
                  </a:lnTo>
                  <a:lnTo>
                    <a:pt x="500" y="6915"/>
                  </a:lnTo>
                  <a:lnTo>
                    <a:pt x="687" y="7164"/>
                  </a:lnTo>
                  <a:lnTo>
                    <a:pt x="887" y="7401"/>
                  </a:lnTo>
                  <a:lnTo>
                    <a:pt x="1111" y="7638"/>
                  </a:lnTo>
                  <a:lnTo>
                    <a:pt x="1361" y="7863"/>
                  </a:lnTo>
                  <a:lnTo>
                    <a:pt x="1635" y="8088"/>
                  </a:lnTo>
                  <a:lnTo>
                    <a:pt x="1935" y="8312"/>
                  </a:lnTo>
                  <a:lnTo>
                    <a:pt x="2247" y="8512"/>
                  </a:lnTo>
                  <a:lnTo>
                    <a:pt x="2584" y="8712"/>
                  </a:lnTo>
                  <a:lnTo>
                    <a:pt x="2946" y="8911"/>
                  </a:lnTo>
                  <a:lnTo>
                    <a:pt x="3320" y="9099"/>
                  </a:lnTo>
                  <a:lnTo>
                    <a:pt x="3707" y="9273"/>
                  </a:lnTo>
                  <a:lnTo>
                    <a:pt x="4119" y="9436"/>
                  </a:lnTo>
                  <a:lnTo>
                    <a:pt x="4556" y="9598"/>
                  </a:lnTo>
                  <a:lnTo>
                    <a:pt x="4993" y="9748"/>
                  </a:lnTo>
                  <a:lnTo>
                    <a:pt x="5454" y="9885"/>
                  </a:lnTo>
                  <a:lnTo>
                    <a:pt x="5929" y="10010"/>
                  </a:lnTo>
                  <a:lnTo>
                    <a:pt x="6415" y="10134"/>
                  </a:lnTo>
                  <a:lnTo>
                    <a:pt x="6927" y="10234"/>
                  </a:lnTo>
                  <a:lnTo>
                    <a:pt x="7439" y="10334"/>
                  </a:lnTo>
                  <a:lnTo>
                    <a:pt x="7963" y="10421"/>
                  </a:lnTo>
                  <a:lnTo>
                    <a:pt x="8499" y="10484"/>
                  </a:lnTo>
                  <a:lnTo>
                    <a:pt x="9048" y="10546"/>
                  </a:lnTo>
                  <a:lnTo>
                    <a:pt x="9610" y="10596"/>
                  </a:lnTo>
                  <a:lnTo>
                    <a:pt x="10172" y="10634"/>
                  </a:lnTo>
                  <a:lnTo>
                    <a:pt x="10746" y="10646"/>
                  </a:lnTo>
                  <a:lnTo>
                    <a:pt x="11332" y="10659"/>
                  </a:lnTo>
                  <a:lnTo>
                    <a:pt x="11919" y="10646"/>
                  </a:lnTo>
                  <a:lnTo>
                    <a:pt x="12493" y="10634"/>
                  </a:lnTo>
                  <a:lnTo>
                    <a:pt x="13067" y="10596"/>
                  </a:lnTo>
                  <a:lnTo>
                    <a:pt x="13616" y="10546"/>
                  </a:lnTo>
                  <a:lnTo>
                    <a:pt x="14165" y="10484"/>
                  </a:lnTo>
                  <a:lnTo>
                    <a:pt x="14702" y="10421"/>
                  </a:lnTo>
                  <a:lnTo>
                    <a:pt x="15238" y="10334"/>
                  </a:lnTo>
                  <a:lnTo>
                    <a:pt x="15750" y="10234"/>
                  </a:lnTo>
                  <a:lnTo>
                    <a:pt x="16249" y="10134"/>
                  </a:lnTo>
                  <a:lnTo>
                    <a:pt x="16736" y="10010"/>
                  </a:lnTo>
                  <a:lnTo>
                    <a:pt x="17210" y="9885"/>
                  </a:lnTo>
                  <a:lnTo>
                    <a:pt x="17672" y="9748"/>
                  </a:lnTo>
                  <a:lnTo>
                    <a:pt x="18121" y="9598"/>
                  </a:lnTo>
                  <a:lnTo>
                    <a:pt x="18546" y="9436"/>
                  </a:lnTo>
                  <a:lnTo>
                    <a:pt x="18957" y="9273"/>
                  </a:lnTo>
                  <a:lnTo>
                    <a:pt x="19357" y="9099"/>
                  </a:lnTo>
                  <a:lnTo>
                    <a:pt x="19731" y="8911"/>
                  </a:lnTo>
                  <a:lnTo>
                    <a:pt x="20081" y="8712"/>
                  </a:lnTo>
                  <a:lnTo>
                    <a:pt x="20418" y="8512"/>
                  </a:lnTo>
                  <a:lnTo>
                    <a:pt x="20742" y="8312"/>
                  </a:lnTo>
                  <a:lnTo>
                    <a:pt x="21029" y="8088"/>
                  </a:lnTo>
                  <a:lnTo>
                    <a:pt x="21304" y="7863"/>
                  </a:lnTo>
                  <a:lnTo>
                    <a:pt x="21553" y="7638"/>
                  </a:lnTo>
                  <a:lnTo>
                    <a:pt x="21778" y="7401"/>
                  </a:lnTo>
                  <a:lnTo>
                    <a:pt x="21990" y="7164"/>
                  </a:lnTo>
                  <a:lnTo>
                    <a:pt x="22165" y="6915"/>
                  </a:lnTo>
                  <a:lnTo>
                    <a:pt x="22315" y="6665"/>
                  </a:lnTo>
                  <a:lnTo>
                    <a:pt x="22439" y="6403"/>
                  </a:lnTo>
                  <a:lnTo>
                    <a:pt x="22539" y="6141"/>
                  </a:lnTo>
                  <a:lnTo>
                    <a:pt x="22614" y="5879"/>
                  </a:lnTo>
                  <a:lnTo>
                    <a:pt x="22664" y="5604"/>
                  </a:lnTo>
                  <a:lnTo>
                    <a:pt x="22676" y="5330"/>
                  </a:lnTo>
                  <a:lnTo>
                    <a:pt x="22664" y="5055"/>
                  </a:lnTo>
                  <a:lnTo>
                    <a:pt x="22614" y="4781"/>
                  </a:lnTo>
                  <a:lnTo>
                    <a:pt x="22539" y="4519"/>
                  </a:lnTo>
                  <a:lnTo>
                    <a:pt x="22439" y="4256"/>
                  </a:lnTo>
                  <a:lnTo>
                    <a:pt x="22315" y="3994"/>
                  </a:lnTo>
                  <a:lnTo>
                    <a:pt x="22165" y="3745"/>
                  </a:lnTo>
                  <a:lnTo>
                    <a:pt x="21990" y="3495"/>
                  </a:lnTo>
                  <a:lnTo>
                    <a:pt x="21778" y="3258"/>
                  </a:lnTo>
                  <a:lnTo>
                    <a:pt x="21553" y="3021"/>
                  </a:lnTo>
                  <a:lnTo>
                    <a:pt x="21304" y="2796"/>
                  </a:lnTo>
                  <a:lnTo>
                    <a:pt x="21029" y="2572"/>
                  </a:lnTo>
                  <a:lnTo>
                    <a:pt x="20742" y="2347"/>
                  </a:lnTo>
                  <a:lnTo>
                    <a:pt x="20418" y="2147"/>
                  </a:lnTo>
                  <a:lnTo>
                    <a:pt x="20081" y="1935"/>
                  </a:lnTo>
                  <a:lnTo>
                    <a:pt x="19731" y="1748"/>
                  </a:lnTo>
                  <a:lnTo>
                    <a:pt x="19357" y="1561"/>
                  </a:lnTo>
                  <a:lnTo>
                    <a:pt x="18957" y="1386"/>
                  </a:lnTo>
                  <a:lnTo>
                    <a:pt x="18546" y="1224"/>
                  </a:lnTo>
                  <a:lnTo>
                    <a:pt x="18121" y="1062"/>
                  </a:lnTo>
                  <a:lnTo>
                    <a:pt x="17672" y="912"/>
                  </a:lnTo>
                  <a:lnTo>
                    <a:pt x="17210" y="775"/>
                  </a:lnTo>
                  <a:lnTo>
                    <a:pt x="16736" y="650"/>
                  </a:lnTo>
                  <a:lnTo>
                    <a:pt x="16249" y="525"/>
                  </a:lnTo>
                  <a:lnTo>
                    <a:pt x="15750" y="425"/>
                  </a:lnTo>
                  <a:lnTo>
                    <a:pt x="15238" y="325"/>
                  </a:lnTo>
                  <a:lnTo>
                    <a:pt x="14702" y="238"/>
                  </a:lnTo>
                  <a:lnTo>
                    <a:pt x="14165" y="176"/>
                  </a:lnTo>
                  <a:lnTo>
                    <a:pt x="13616" y="113"/>
                  </a:lnTo>
                  <a:lnTo>
                    <a:pt x="13067" y="63"/>
                  </a:lnTo>
                  <a:lnTo>
                    <a:pt x="12493" y="26"/>
                  </a:lnTo>
                  <a:lnTo>
                    <a:pt x="11919" y="13"/>
                  </a:lnTo>
                  <a:lnTo>
                    <a:pt x="113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p:nvPr/>
          </p:nvSpPr>
          <p:spPr>
            <a:xfrm>
              <a:off x="6348776" y="1711046"/>
              <a:ext cx="882505" cy="354535"/>
            </a:xfrm>
            <a:custGeom>
              <a:rect b="b" l="l" r="r" t="t"/>
              <a:pathLst>
                <a:path extrusionOk="0" h="7676" w="19107">
                  <a:moveTo>
                    <a:pt x="9060" y="1"/>
                  </a:moveTo>
                  <a:lnTo>
                    <a:pt x="8574" y="13"/>
                  </a:lnTo>
                  <a:lnTo>
                    <a:pt x="8099" y="38"/>
                  </a:lnTo>
                  <a:lnTo>
                    <a:pt x="7625" y="76"/>
                  </a:lnTo>
                  <a:lnTo>
                    <a:pt x="7163" y="126"/>
                  </a:lnTo>
                  <a:lnTo>
                    <a:pt x="6714" y="176"/>
                  </a:lnTo>
                  <a:lnTo>
                    <a:pt x="6265" y="238"/>
                  </a:lnTo>
                  <a:lnTo>
                    <a:pt x="5841" y="300"/>
                  </a:lnTo>
                  <a:lnTo>
                    <a:pt x="5416" y="375"/>
                  </a:lnTo>
                  <a:lnTo>
                    <a:pt x="5004" y="463"/>
                  </a:lnTo>
                  <a:lnTo>
                    <a:pt x="4605" y="550"/>
                  </a:lnTo>
                  <a:lnTo>
                    <a:pt x="4218" y="650"/>
                  </a:lnTo>
                  <a:lnTo>
                    <a:pt x="3844" y="762"/>
                  </a:lnTo>
                  <a:lnTo>
                    <a:pt x="3482" y="875"/>
                  </a:lnTo>
                  <a:lnTo>
                    <a:pt x="3133" y="999"/>
                  </a:lnTo>
                  <a:lnTo>
                    <a:pt x="2796" y="1124"/>
                  </a:lnTo>
                  <a:lnTo>
                    <a:pt x="2484" y="1261"/>
                  </a:lnTo>
                  <a:lnTo>
                    <a:pt x="2184" y="1399"/>
                  </a:lnTo>
                  <a:lnTo>
                    <a:pt x="1897" y="1536"/>
                  </a:lnTo>
                  <a:lnTo>
                    <a:pt x="1635" y="1686"/>
                  </a:lnTo>
                  <a:lnTo>
                    <a:pt x="1385" y="1848"/>
                  </a:lnTo>
                  <a:lnTo>
                    <a:pt x="1148" y="2010"/>
                  </a:lnTo>
                  <a:lnTo>
                    <a:pt x="936" y="2172"/>
                  </a:lnTo>
                  <a:lnTo>
                    <a:pt x="749" y="2347"/>
                  </a:lnTo>
                  <a:lnTo>
                    <a:pt x="574" y="2522"/>
                  </a:lnTo>
                  <a:lnTo>
                    <a:pt x="424" y="2697"/>
                  </a:lnTo>
                  <a:lnTo>
                    <a:pt x="300" y="2884"/>
                  </a:lnTo>
                  <a:lnTo>
                    <a:pt x="187" y="3058"/>
                  </a:lnTo>
                  <a:lnTo>
                    <a:pt x="112" y="3258"/>
                  </a:lnTo>
                  <a:lnTo>
                    <a:pt x="50" y="3445"/>
                  </a:lnTo>
                  <a:lnTo>
                    <a:pt x="13" y="3645"/>
                  </a:lnTo>
                  <a:lnTo>
                    <a:pt x="0" y="3832"/>
                  </a:lnTo>
                  <a:lnTo>
                    <a:pt x="13" y="4032"/>
                  </a:lnTo>
                  <a:lnTo>
                    <a:pt x="50" y="4232"/>
                  </a:lnTo>
                  <a:lnTo>
                    <a:pt x="112" y="4419"/>
                  </a:lnTo>
                  <a:lnTo>
                    <a:pt x="187" y="4606"/>
                  </a:lnTo>
                  <a:lnTo>
                    <a:pt x="300" y="4793"/>
                  </a:lnTo>
                  <a:lnTo>
                    <a:pt x="424" y="4980"/>
                  </a:lnTo>
                  <a:lnTo>
                    <a:pt x="574" y="5155"/>
                  </a:lnTo>
                  <a:lnTo>
                    <a:pt x="749" y="5330"/>
                  </a:lnTo>
                  <a:lnTo>
                    <a:pt x="936" y="5505"/>
                  </a:lnTo>
                  <a:lnTo>
                    <a:pt x="1148" y="5667"/>
                  </a:lnTo>
                  <a:lnTo>
                    <a:pt x="1385" y="5829"/>
                  </a:lnTo>
                  <a:lnTo>
                    <a:pt x="1635" y="5979"/>
                  </a:lnTo>
                  <a:lnTo>
                    <a:pt x="1897" y="6128"/>
                  </a:lnTo>
                  <a:lnTo>
                    <a:pt x="2184" y="6278"/>
                  </a:lnTo>
                  <a:lnTo>
                    <a:pt x="2484" y="6416"/>
                  </a:lnTo>
                  <a:lnTo>
                    <a:pt x="2796" y="6553"/>
                  </a:lnTo>
                  <a:lnTo>
                    <a:pt x="3133" y="6678"/>
                  </a:lnTo>
                  <a:lnTo>
                    <a:pt x="3482" y="6802"/>
                  </a:lnTo>
                  <a:lnTo>
                    <a:pt x="3844" y="6915"/>
                  </a:lnTo>
                  <a:lnTo>
                    <a:pt x="4218" y="7015"/>
                  </a:lnTo>
                  <a:lnTo>
                    <a:pt x="4605" y="7114"/>
                  </a:lnTo>
                  <a:lnTo>
                    <a:pt x="5004" y="7214"/>
                  </a:lnTo>
                  <a:lnTo>
                    <a:pt x="5416" y="7302"/>
                  </a:lnTo>
                  <a:lnTo>
                    <a:pt x="5841" y="7376"/>
                  </a:lnTo>
                  <a:lnTo>
                    <a:pt x="6265" y="7439"/>
                  </a:lnTo>
                  <a:lnTo>
                    <a:pt x="6714" y="7501"/>
                  </a:lnTo>
                  <a:lnTo>
                    <a:pt x="7163" y="7551"/>
                  </a:lnTo>
                  <a:lnTo>
                    <a:pt x="7625" y="7601"/>
                  </a:lnTo>
                  <a:lnTo>
                    <a:pt x="8099" y="7626"/>
                  </a:lnTo>
                  <a:lnTo>
                    <a:pt x="8574" y="7651"/>
                  </a:lnTo>
                  <a:lnTo>
                    <a:pt x="9060" y="7676"/>
                  </a:lnTo>
                  <a:lnTo>
                    <a:pt x="10046" y="7676"/>
                  </a:lnTo>
                  <a:lnTo>
                    <a:pt x="10533" y="7651"/>
                  </a:lnTo>
                  <a:lnTo>
                    <a:pt x="11007" y="7626"/>
                  </a:lnTo>
                  <a:lnTo>
                    <a:pt x="11481" y="7601"/>
                  </a:lnTo>
                  <a:lnTo>
                    <a:pt x="11943" y="7551"/>
                  </a:lnTo>
                  <a:lnTo>
                    <a:pt x="12393" y="7501"/>
                  </a:lnTo>
                  <a:lnTo>
                    <a:pt x="12842" y="7439"/>
                  </a:lnTo>
                  <a:lnTo>
                    <a:pt x="13279" y="7376"/>
                  </a:lnTo>
                  <a:lnTo>
                    <a:pt x="13703" y="7302"/>
                  </a:lnTo>
                  <a:lnTo>
                    <a:pt x="14115" y="7214"/>
                  </a:lnTo>
                  <a:lnTo>
                    <a:pt x="14514" y="7114"/>
                  </a:lnTo>
                  <a:lnTo>
                    <a:pt x="14901" y="7015"/>
                  </a:lnTo>
                  <a:lnTo>
                    <a:pt x="15275" y="6915"/>
                  </a:lnTo>
                  <a:lnTo>
                    <a:pt x="15637" y="6802"/>
                  </a:lnTo>
                  <a:lnTo>
                    <a:pt x="15987" y="6678"/>
                  </a:lnTo>
                  <a:lnTo>
                    <a:pt x="16311" y="6553"/>
                  </a:lnTo>
                  <a:lnTo>
                    <a:pt x="16636" y="6416"/>
                  </a:lnTo>
                  <a:lnTo>
                    <a:pt x="16935" y="6278"/>
                  </a:lnTo>
                  <a:lnTo>
                    <a:pt x="17210" y="6128"/>
                  </a:lnTo>
                  <a:lnTo>
                    <a:pt x="17484" y="5979"/>
                  </a:lnTo>
                  <a:lnTo>
                    <a:pt x="17734" y="5829"/>
                  </a:lnTo>
                  <a:lnTo>
                    <a:pt x="17959" y="5667"/>
                  </a:lnTo>
                  <a:lnTo>
                    <a:pt x="18171" y="5505"/>
                  </a:lnTo>
                  <a:lnTo>
                    <a:pt x="18358" y="5330"/>
                  </a:lnTo>
                  <a:lnTo>
                    <a:pt x="18533" y="5155"/>
                  </a:lnTo>
                  <a:lnTo>
                    <a:pt x="18682" y="4980"/>
                  </a:lnTo>
                  <a:lnTo>
                    <a:pt x="18807" y="4793"/>
                  </a:lnTo>
                  <a:lnTo>
                    <a:pt x="18919" y="4606"/>
                  </a:lnTo>
                  <a:lnTo>
                    <a:pt x="19007" y="4419"/>
                  </a:lnTo>
                  <a:lnTo>
                    <a:pt x="19069" y="4232"/>
                  </a:lnTo>
                  <a:lnTo>
                    <a:pt x="19094" y="4032"/>
                  </a:lnTo>
                  <a:lnTo>
                    <a:pt x="19107" y="3832"/>
                  </a:lnTo>
                  <a:lnTo>
                    <a:pt x="19094" y="3645"/>
                  </a:lnTo>
                  <a:lnTo>
                    <a:pt x="19069" y="3445"/>
                  </a:lnTo>
                  <a:lnTo>
                    <a:pt x="19007" y="3258"/>
                  </a:lnTo>
                  <a:lnTo>
                    <a:pt x="18919" y="3058"/>
                  </a:lnTo>
                  <a:lnTo>
                    <a:pt x="18807" y="2884"/>
                  </a:lnTo>
                  <a:lnTo>
                    <a:pt x="18682" y="2697"/>
                  </a:lnTo>
                  <a:lnTo>
                    <a:pt x="18533" y="2522"/>
                  </a:lnTo>
                  <a:lnTo>
                    <a:pt x="18358" y="2347"/>
                  </a:lnTo>
                  <a:lnTo>
                    <a:pt x="18171" y="2172"/>
                  </a:lnTo>
                  <a:lnTo>
                    <a:pt x="17959" y="2010"/>
                  </a:lnTo>
                  <a:lnTo>
                    <a:pt x="17734" y="1848"/>
                  </a:lnTo>
                  <a:lnTo>
                    <a:pt x="17484" y="1686"/>
                  </a:lnTo>
                  <a:lnTo>
                    <a:pt x="17210" y="1536"/>
                  </a:lnTo>
                  <a:lnTo>
                    <a:pt x="16935" y="1399"/>
                  </a:lnTo>
                  <a:lnTo>
                    <a:pt x="16636" y="1261"/>
                  </a:lnTo>
                  <a:lnTo>
                    <a:pt x="16311" y="1124"/>
                  </a:lnTo>
                  <a:lnTo>
                    <a:pt x="15987" y="999"/>
                  </a:lnTo>
                  <a:lnTo>
                    <a:pt x="15637" y="875"/>
                  </a:lnTo>
                  <a:lnTo>
                    <a:pt x="15275" y="762"/>
                  </a:lnTo>
                  <a:lnTo>
                    <a:pt x="14901" y="650"/>
                  </a:lnTo>
                  <a:lnTo>
                    <a:pt x="14514" y="550"/>
                  </a:lnTo>
                  <a:lnTo>
                    <a:pt x="14115" y="463"/>
                  </a:lnTo>
                  <a:lnTo>
                    <a:pt x="13703" y="375"/>
                  </a:lnTo>
                  <a:lnTo>
                    <a:pt x="13279" y="300"/>
                  </a:lnTo>
                  <a:lnTo>
                    <a:pt x="12842" y="238"/>
                  </a:lnTo>
                  <a:lnTo>
                    <a:pt x="12393" y="176"/>
                  </a:lnTo>
                  <a:lnTo>
                    <a:pt x="11943" y="126"/>
                  </a:lnTo>
                  <a:lnTo>
                    <a:pt x="11481" y="76"/>
                  </a:lnTo>
                  <a:lnTo>
                    <a:pt x="11007" y="38"/>
                  </a:lnTo>
                  <a:lnTo>
                    <a:pt x="10533" y="13"/>
                  </a:lnTo>
                  <a:lnTo>
                    <a:pt x="100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3"/>
            <p:cNvSpPr/>
            <p:nvPr/>
          </p:nvSpPr>
          <p:spPr>
            <a:xfrm>
              <a:off x="6270354" y="2904740"/>
              <a:ext cx="1064714" cy="915944"/>
            </a:xfrm>
            <a:custGeom>
              <a:rect b="b" l="l" r="r" t="t"/>
              <a:pathLst>
                <a:path extrusionOk="0" h="19831" w="23052">
                  <a:moveTo>
                    <a:pt x="1" y="0"/>
                  </a:moveTo>
                  <a:lnTo>
                    <a:pt x="1" y="14514"/>
                  </a:lnTo>
                  <a:lnTo>
                    <a:pt x="13" y="14789"/>
                  </a:lnTo>
                  <a:lnTo>
                    <a:pt x="63" y="15051"/>
                  </a:lnTo>
                  <a:lnTo>
                    <a:pt x="138" y="15326"/>
                  </a:lnTo>
                  <a:lnTo>
                    <a:pt x="238" y="15588"/>
                  </a:lnTo>
                  <a:lnTo>
                    <a:pt x="363" y="15837"/>
                  </a:lnTo>
                  <a:lnTo>
                    <a:pt x="512" y="16099"/>
                  </a:lnTo>
                  <a:lnTo>
                    <a:pt x="700" y="16336"/>
                  </a:lnTo>
                  <a:lnTo>
                    <a:pt x="899" y="16586"/>
                  </a:lnTo>
                  <a:lnTo>
                    <a:pt x="1136" y="16823"/>
                  </a:lnTo>
                  <a:lnTo>
                    <a:pt x="1386" y="17048"/>
                  </a:lnTo>
                  <a:lnTo>
                    <a:pt x="1661" y="17272"/>
                  </a:lnTo>
                  <a:lnTo>
                    <a:pt x="1960" y="17485"/>
                  </a:lnTo>
                  <a:lnTo>
                    <a:pt x="2285" y="17697"/>
                  </a:lnTo>
                  <a:lnTo>
                    <a:pt x="2622" y="17896"/>
                  </a:lnTo>
                  <a:lnTo>
                    <a:pt x="2984" y="18096"/>
                  </a:lnTo>
                  <a:lnTo>
                    <a:pt x="3358" y="18271"/>
                  </a:lnTo>
                  <a:lnTo>
                    <a:pt x="3757" y="18458"/>
                  </a:lnTo>
                  <a:lnTo>
                    <a:pt x="4182" y="18620"/>
                  </a:lnTo>
                  <a:lnTo>
                    <a:pt x="4618" y="18782"/>
                  </a:lnTo>
                  <a:lnTo>
                    <a:pt x="5068" y="18932"/>
                  </a:lnTo>
                  <a:lnTo>
                    <a:pt x="5529" y="19069"/>
                  </a:lnTo>
                  <a:lnTo>
                    <a:pt x="6016" y="19194"/>
                  </a:lnTo>
                  <a:lnTo>
                    <a:pt x="6515" y="19307"/>
                  </a:lnTo>
                  <a:lnTo>
                    <a:pt x="7027" y="19419"/>
                  </a:lnTo>
                  <a:lnTo>
                    <a:pt x="7551" y="19519"/>
                  </a:lnTo>
                  <a:lnTo>
                    <a:pt x="8088" y="19594"/>
                  </a:lnTo>
                  <a:lnTo>
                    <a:pt x="8637" y="19669"/>
                  </a:lnTo>
                  <a:lnTo>
                    <a:pt x="9186" y="19731"/>
                  </a:lnTo>
                  <a:lnTo>
                    <a:pt x="9760" y="19781"/>
                  </a:lnTo>
                  <a:lnTo>
                    <a:pt x="10347" y="19806"/>
                  </a:lnTo>
                  <a:lnTo>
                    <a:pt x="10933" y="19831"/>
                  </a:lnTo>
                  <a:lnTo>
                    <a:pt x="12119" y="19831"/>
                  </a:lnTo>
                  <a:lnTo>
                    <a:pt x="12705" y="19806"/>
                  </a:lnTo>
                  <a:lnTo>
                    <a:pt x="13292" y="19781"/>
                  </a:lnTo>
                  <a:lnTo>
                    <a:pt x="13853" y="19731"/>
                  </a:lnTo>
                  <a:lnTo>
                    <a:pt x="14415" y="19669"/>
                  </a:lnTo>
                  <a:lnTo>
                    <a:pt x="14964" y="19594"/>
                  </a:lnTo>
                  <a:lnTo>
                    <a:pt x="15501" y="19519"/>
                  </a:lnTo>
                  <a:lnTo>
                    <a:pt x="16025" y="19419"/>
                  </a:lnTo>
                  <a:lnTo>
                    <a:pt x="16537" y="19307"/>
                  </a:lnTo>
                  <a:lnTo>
                    <a:pt x="17036" y="19194"/>
                  </a:lnTo>
                  <a:lnTo>
                    <a:pt x="17522" y="19069"/>
                  </a:lnTo>
                  <a:lnTo>
                    <a:pt x="17984" y="18932"/>
                  </a:lnTo>
                  <a:lnTo>
                    <a:pt x="18433" y="18782"/>
                  </a:lnTo>
                  <a:lnTo>
                    <a:pt x="18870" y="18620"/>
                  </a:lnTo>
                  <a:lnTo>
                    <a:pt x="19282" y="18458"/>
                  </a:lnTo>
                  <a:lnTo>
                    <a:pt x="19681" y="18271"/>
                  </a:lnTo>
                  <a:lnTo>
                    <a:pt x="20068" y="18096"/>
                  </a:lnTo>
                  <a:lnTo>
                    <a:pt x="20430" y="17896"/>
                  </a:lnTo>
                  <a:lnTo>
                    <a:pt x="20767" y="17697"/>
                  </a:lnTo>
                  <a:lnTo>
                    <a:pt x="21092" y="17485"/>
                  </a:lnTo>
                  <a:lnTo>
                    <a:pt x="21391" y="17272"/>
                  </a:lnTo>
                  <a:lnTo>
                    <a:pt x="21666" y="17048"/>
                  </a:lnTo>
                  <a:lnTo>
                    <a:pt x="21915" y="16823"/>
                  </a:lnTo>
                  <a:lnTo>
                    <a:pt x="22152" y="16586"/>
                  </a:lnTo>
                  <a:lnTo>
                    <a:pt x="22352" y="16336"/>
                  </a:lnTo>
                  <a:lnTo>
                    <a:pt x="22539" y="16099"/>
                  </a:lnTo>
                  <a:lnTo>
                    <a:pt x="22689" y="15837"/>
                  </a:lnTo>
                  <a:lnTo>
                    <a:pt x="22814" y="15588"/>
                  </a:lnTo>
                  <a:lnTo>
                    <a:pt x="22914" y="15326"/>
                  </a:lnTo>
                  <a:lnTo>
                    <a:pt x="22989" y="15051"/>
                  </a:lnTo>
                  <a:lnTo>
                    <a:pt x="23039" y="14789"/>
                  </a:lnTo>
                  <a:lnTo>
                    <a:pt x="23051" y="14514"/>
                  </a:lnTo>
                  <a:lnTo>
                    <a:pt x="23051" y="0"/>
                  </a:lnTo>
                  <a:lnTo>
                    <a:pt x="22914" y="225"/>
                  </a:lnTo>
                  <a:lnTo>
                    <a:pt x="22752" y="450"/>
                  </a:lnTo>
                  <a:lnTo>
                    <a:pt x="22589" y="662"/>
                  </a:lnTo>
                  <a:lnTo>
                    <a:pt x="22390" y="874"/>
                  </a:lnTo>
                  <a:lnTo>
                    <a:pt x="22190" y="1086"/>
                  </a:lnTo>
                  <a:lnTo>
                    <a:pt x="21965" y="1286"/>
                  </a:lnTo>
                  <a:lnTo>
                    <a:pt x="21716" y="1486"/>
                  </a:lnTo>
                  <a:lnTo>
                    <a:pt x="21466" y="1685"/>
                  </a:lnTo>
                  <a:lnTo>
                    <a:pt x="21192" y="1872"/>
                  </a:lnTo>
                  <a:lnTo>
                    <a:pt x="20904" y="2047"/>
                  </a:lnTo>
                  <a:lnTo>
                    <a:pt x="20592" y="2234"/>
                  </a:lnTo>
                  <a:lnTo>
                    <a:pt x="20281" y="2397"/>
                  </a:lnTo>
                  <a:lnTo>
                    <a:pt x="19944" y="2571"/>
                  </a:lnTo>
                  <a:lnTo>
                    <a:pt x="19607" y="2721"/>
                  </a:lnTo>
                  <a:lnTo>
                    <a:pt x="19245" y="2871"/>
                  </a:lnTo>
                  <a:lnTo>
                    <a:pt x="18870" y="3021"/>
                  </a:lnTo>
                  <a:lnTo>
                    <a:pt x="18483" y="3158"/>
                  </a:lnTo>
                  <a:lnTo>
                    <a:pt x="18097" y="3295"/>
                  </a:lnTo>
                  <a:lnTo>
                    <a:pt x="17685" y="3407"/>
                  </a:lnTo>
                  <a:lnTo>
                    <a:pt x="17260" y="3532"/>
                  </a:lnTo>
                  <a:lnTo>
                    <a:pt x="16836" y="3632"/>
                  </a:lnTo>
                  <a:lnTo>
                    <a:pt x="16399" y="3732"/>
                  </a:lnTo>
                  <a:lnTo>
                    <a:pt x="15950" y="3819"/>
                  </a:lnTo>
                  <a:lnTo>
                    <a:pt x="15488" y="3907"/>
                  </a:lnTo>
                  <a:lnTo>
                    <a:pt x="15027" y="3981"/>
                  </a:lnTo>
                  <a:lnTo>
                    <a:pt x="14540" y="4044"/>
                  </a:lnTo>
                  <a:lnTo>
                    <a:pt x="14053" y="4094"/>
                  </a:lnTo>
                  <a:lnTo>
                    <a:pt x="13566" y="4144"/>
                  </a:lnTo>
                  <a:lnTo>
                    <a:pt x="13067" y="4181"/>
                  </a:lnTo>
                  <a:lnTo>
                    <a:pt x="12556" y="4206"/>
                  </a:lnTo>
                  <a:lnTo>
                    <a:pt x="12044" y="4219"/>
                  </a:lnTo>
                  <a:lnTo>
                    <a:pt x="11520" y="4231"/>
                  </a:lnTo>
                  <a:lnTo>
                    <a:pt x="11008" y="4219"/>
                  </a:lnTo>
                  <a:lnTo>
                    <a:pt x="10496" y="4206"/>
                  </a:lnTo>
                  <a:lnTo>
                    <a:pt x="9985" y="4181"/>
                  </a:lnTo>
                  <a:lnTo>
                    <a:pt x="9485" y="4144"/>
                  </a:lnTo>
                  <a:lnTo>
                    <a:pt x="8986" y="4094"/>
                  </a:lnTo>
                  <a:lnTo>
                    <a:pt x="8512" y="4044"/>
                  </a:lnTo>
                  <a:lnTo>
                    <a:pt x="8025" y="3981"/>
                  </a:lnTo>
                  <a:lnTo>
                    <a:pt x="7564" y="3907"/>
                  </a:lnTo>
                  <a:lnTo>
                    <a:pt x="7102" y="3819"/>
                  </a:lnTo>
                  <a:lnTo>
                    <a:pt x="6653" y="3732"/>
                  </a:lnTo>
                  <a:lnTo>
                    <a:pt x="6216" y="3632"/>
                  </a:lnTo>
                  <a:lnTo>
                    <a:pt x="5779" y="3532"/>
                  </a:lnTo>
                  <a:lnTo>
                    <a:pt x="5367" y="3407"/>
                  </a:lnTo>
                  <a:lnTo>
                    <a:pt x="4955" y="3295"/>
                  </a:lnTo>
                  <a:lnTo>
                    <a:pt x="4568" y="3158"/>
                  </a:lnTo>
                  <a:lnTo>
                    <a:pt x="4182" y="3021"/>
                  </a:lnTo>
                  <a:lnTo>
                    <a:pt x="3807" y="2871"/>
                  </a:lnTo>
                  <a:lnTo>
                    <a:pt x="3445" y="2721"/>
                  </a:lnTo>
                  <a:lnTo>
                    <a:pt x="3108" y="2571"/>
                  </a:lnTo>
                  <a:lnTo>
                    <a:pt x="2771" y="2397"/>
                  </a:lnTo>
                  <a:lnTo>
                    <a:pt x="2459" y="2234"/>
                  </a:lnTo>
                  <a:lnTo>
                    <a:pt x="2147" y="2047"/>
                  </a:lnTo>
                  <a:lnTo>
                    <a:pt x="1860" y="1872"/>
                  </a:lnTo>
                  <a:lnTo>
                    <a:pt x="1586" y="1685"/>
                  </a:lnTo>
                  <a:lnTo>
                    <a:pt x="1336" y="1486"/>
                  </a:lnTo>
                  <a:lnTo>
                    <a:pt x="1087" y="1286"/>
                  </a:lnTo>
                  <a:lnTo>
                    <a:pt x="862" y="1086"/>
                  </a:lnTo>
                  <a:lnTo>
                    <a:pt x="662" y="874"/>
                  </a:lnTo>
                  <a:lnTo>
                    <a:pt x="463" y="662"/>
                  </a:lnTo>
                  <a:lnTo>
                    <a:pt x="288" y="450"/>
                  </a:lnTo>
                  <a:lnTo>
                    <a:pt x="138" y="22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3"/>
            <p:cNvSpPr/>
            <p:nvPr/>
          </p:nvSpPr>
          <p:spPr>
            <a:xfrm>
              <a:off x="6646161" y="1762358"/>
              <a:ext cx="281929" cy="231769"/>
            </a:xfrm>
            <a:custGeom>
              <a:rect b="b" l="l" r="r" t="t"/>
              <a:pathLst>
                <a:path extrusionOk="0" h="5018" w="6104">
                  <a:moveTo>
                    <a:pt x="2709" y="1"/>
                  </a:moveTo>
                  <a:lnTo>
                    <a:pt x="2397" y="26"/>
                  </a:lnTo>
                  <a:lnTo>
                    <a:pt x="2085" y="51"/>
                  </a:lnTo>
                  <a:lnTo>
                    <a:pt x="1798" y="88"/>
                  </a:lnTo>
                  <a:lnTo>
                    <a:pt x="1523" y="138"/>
                  </a:lnTo>
                  <a:lnTo>
                    <a:pt x="1274" y="188"/>
                  </a:lnTo>
                  <a:lnTo>
                    <a:pt x="1049" y="263"/>
                  </a:lnTo>
                  <a:lnTo>
                    <a:pt x="837" y="338"/>
                  </a:lnTo>
                  <a:lnTo>
                    <a:pt x="650" y="412"/>
                  </a:lnTo>
                  <a:lnTo>
                    <a:pt x="475" y="500"/>
                  </a:lnTo>
                  <a:lnTo>
                    <a:pt x="338" y="600"/>
                  </a:lnTo>
                  <a:lnTo>
                    <a:pt x="213" y="700"/>
                  </a:lnTo>
                  <a:lnTo>
                    <a:pt x="125" y="799"/>
                  </a:lnTo>
                  <a:lnTo>
                    <a:pt x="51" y="912"/>
                  </a:lnTo>
                  <a:lnTo>
                    <a:pt x="13" y="1024"/>
                  </a:lnTo>
                  <a:lnTo>
                    <a:pt x="1" y="1149"/>
                  </a:lnTo>
                  <a:lnTo>
                    <a:pt x="1" y="3869"/>
                  </a:lnTo>
                  <a:lnTo>
                    <a:pt x="13" y="3994"/>
                  </a:lnTo>
                  <a:lnTo>
                    <a:pt x="51" y="4106"/>
                  </a:lnTo>
                  <a:lnTo>
                    <a:pt x="125" y="4206"/>
                  </a:lnTo>
                  <a:lnTo>
                    <a:pt x="213" y="4319"/>
                  </a:lnTo>
                  <a:lnTo>
                    <a:pt x="338" y="4418"/>
                  </a:lnTo>
                  <a:lnTo>
                    <a:pt x="475" y="4518"/>
                  </a:lnTo>
                  <a:lnTo>
                    <a:pt x="650" y="4606"/>
                  </a:lnTo>
                  <a:lnTo>
                    <a:pt x="837" y="4681"/>
                  </a:lnTo>
                  <a:lnTo>
                    <a:pt x="1049" y="4755"/>
                  </a:lnTo>
                  <a:lnTo>
                    <a:pt x="1274" y="4818"/>
                  </a:lnTo>
                  <a:lnTo>
                    <a:pt x="1523" y="4880"/>
                  </a:lnTo>
                  <a:lnTo>
                    <a:pt x="1798" y="4930"/>
                  </a:lnTo>
                  <a:lnTo>
                    <a:pt x="2085" y="4968"/>
                  </a:lnTo>
                  <a:lnTo>
                    <a:pt x="2397" y="4993"/>
                  </a:lnTo>
                  <a:lnTo>
                    <a:pt x="2709" y="5005"/>
                  </a:lnTo>
                  <a:lnTo>
                    <a:pt x="3046" y="5017"/>
                  </a:lnTo>
                  <a:lnTo>
                    <a:pt x="3383" y="5005"/>
                  </a:lnTo>
                  <a:lnTo>
                    <a:pt x="3707" y="4993"/>
                  </a:lnTo>
                  <a:lnTo>
                    <a:pt x="4019" y="4968"/>
                  </a:lnTo>
                  <a:lnTo>
                    <a:pt x="4306" y="4930"/>
                  </a:lnTo>
                  <a:lnTo>
                    <a:pt x="4568" y="4880"/>
                  </a:lnTo>
                  <a:lnTo>
                    <a:pt x="4818" y="4818"/>
                  </a:lnTo>
                  <a:lnTo>
                    <a:pt x="5055" y="4755"/>
                  </a:lnTo>
                  <a:lnTo>
                    <a:pt x="5267" y="4681"/>
                  </a:lnTo>
                  <a:lnTo>
                    <a:pt x="5454" y="4606"/>
                  </a:lnTo>
                  <a:lnTo>
                    <a:pt x="5617" y="4518"/>
                  </a:lnTo>
                  <a:lnTo>
                    <a:pt x="5766" y="4418"/>
                  </a:lnTo>
                  <a:lnTo>
                    <a:pt x="5879" y="4319"/>
                  </a:lnTo>
                  <a:lnTo>
                    <a:pt x="5978" y="4206"/>
                  </a:lnTo>
                  <a:lnTo>
                    <a:pt x="6041" y="4106"/>
                  </a:lnTo>
                  <a:lnTo>
                    <a:pt x="6091" y="3994"/>
                  </a:lnTo>
                  <a:lnTo>
                    <a:pt x="6103" y="3869"/>
                  </a:lnTo>
                  <a:lnTo>
                    <a:pt x="6103" y="1149"/>
                  </a:lnTo>
                  <a:lnTo>
                    <a:pt x="6091" y="1024"/>
                  </a:lnTo>
                  <a:lnTo>
                    <a:pt x="6041" y="912"/>
                  </a:lnTo>
                  <a:lnTo>
                    <a:pt x="5978" y="799"/>
                  </a:lnTo>
                  <a:lnTo>
                    <a:pt x="5879" y="700"/>
                  </a:lnTo>
                  <a:lnTo>
                    <a:pt x="5766" y="600"/>
                  </a:lnTo>
                  <a:lnTo>
                    <a:pt x="5617" y="500"/>
                  </a:lnTo>
                  <a:lnTo>
                    <a:pt x="5454" y="412"/>
                  </a:lnTo>
                  <a:lnTo>
                    <a:pt x="5267" y="338"/>
                  </a:lnTo>
                  <a:lnTo>
                    <a:pt x="5055" y="263"/>
                  </a:lnTo>
                  <a:lnTo>
                    <a:pt x="4818" y="188"/>
                  </a:lnTo>
                  <a:lnTo>
                    <a:pt x="4568" y="138"/>
                  </a:lnTo>
                  <a:lnTo>
                    <a:pt x="4306" y="88"/>
                  </a:lnTo>
                  <a:lnTo>
                    <a:pt x="4019" y="51"/>
                  </a:lnTo>
                  <a:lnTo>
                    <a:pt x="3707" y="26"/>
                  </a:lnTo>
                  <a:lnTo>
                    <a:pt x="33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3"/>
            <p:cNvSpPr/>
            <p:nvPr/>
          </p:nvSpPr>
          <p:spPr>
            <a:xfrm>
              <a:off x="6634661" y="1749703"/>
              <a:ext cx="289965" cy="100319"/>
            </a:xfrm>
            <a:custGeom>
              <a:rect b="b" l="l" r="r" t="t"/>
              <a:pathLst>
                <a:path extrusionOk="0" h="2172" w="6278">
                  <a:moveTo>
                    <a:pt x="2820" y="0"/>
                  </a:moveTo>
                  <a:lnTo>
                    <a:pt x="2509" y="13"/>
                  </a:lnTo>
                  <a:lnTo>
                    <a:pt x="2209" y="50"/>
                  </a:lnTo>
                  <a:lnTo>
                    <a:pt x="1909" y="75"/>
                  </a:lnTo>
                  <a:lnTo>
                    <a:pt x="1635" y="125"/>
                  </a:lnTo>
                  <a:lnTo>
                    <a:pt x="1385" y="175"/>
                  </a:lnTo>
                  <a:lnTo>
                    <a:pt x="1136" y="237"/>
                  </a:lnTo>
                  <a:lnTo>
                    <a:pt x="911" y="312"/>
                  </a:lnTo>
                  <a:lnTo>
                    <a:pt x="711" y="387"/>
                  </a:lnTo>
                  <a:lnTo>
                    <a:pt x="537" y="474"/>
                  </a:lnTo>
                  <a:lnTo>
                    <a:pt x="374" y="562"/>
                  </a:lnTo>
                  <a:lnTo>
                    <a:pt x="250" y="662"/>
                  </a:lnTo>
                  <a:lnTo>
                    <a:pt x="137" y="761"/>
                  </a:lnTo>
                  <a:lnTo>
                    <a:pt x="62" y="861"/>
                  </a:lnTo>
                  <a:lnTo>
                    <a:pt x="13" y="974"/>
                  </a:lnTo>
                  <a:lnTo>
                    <a:pt x="0" y="1023"/>
                  </a:lnTo>
                  <a:lnTo>
                    <a:pt x="0" y="1086"/>
                  </a:lnTo>
                  <a:lnTo>
                    <a:pt x="0" y="1136"/>
                  </a:lnTo>
                  <a:lnTo>
                    <a:pt x="13" y="1198"/>
                  </a:lnTo>
                  <a:lnTo>
                    <a:pt x="62" y="1298"/>
                  </a:lnTo>
                  <a:lnTo>
                    <a:pt x="137" y="1410"/>
                  </a:lnTo>
                  <a:lnTo>
                    <a:pt x="250" y="1510"/>
                  </a:lnTo>
                  <a:lnTo>
                    <a:pt x="374" y="1597"/>
                  </a:lnTo>
                  <a:lnTo>
                    <a:pt x="537" y="1685"/>
                  </a:lnTo>
                  <a:lnTo>
                    <a:pt x="711" y="1772"/>
                  </a:lnTo>
                  <a:lnTo>
                    <a:pt x="911" y="1847"/>
                  </a:lnTo>
                  <a:lnTo>
                    <a:pt x="1136" y="1922"/>
                  </a:lnTo>
                  <a:lnTo>
                    <a:pt x="1385" y="1984"/>
                  </a:lnTo>
                  <a:lnTo>
                    <a:pt x="1635" y="2034"/>
                  </a:lnTo>
                  <a:lnTo>
                    <a:pt x="1909" y="2084"/>
                  </a:lnTo>
                  <a:lnTo>
                    <a:pt x="2209" y="2122"/>
                  </a:lnTo>
                  <a:lnTo>
                    <a:pt x="2509" y="2147"/>
                  </a:lnTo>
                  <a:lnTo>
                    <a:pt x="2820" y="2159"/>
                  </a:lnTo>
                  <a:lnTo>
                    <a:pt x="3132" y="2172"/>
                  </a:lnTo>
                  <a:lnTo>
                    <a:pt x="3457" y="2159"/>
                  </a:lnTo>
                  <a:lnTo>
                    <a:pt x="3769" y="2147"/>
                  </a:lnTo>
                  <a:lnTo>
                    <a:pt x="4068" y="2122"/>
                  </a:lnTo>
                  <a:lnTo>
                    <a:pt x="4356" y="2084"/>
                  </a:lnTo>
                  <a:lnTo>
                    <a:pt x="4630" y="2034"/>
                  </a:lnTo>
                  <a:lnTo>
                    <a:pt x="4892" y="1984"/>
                  </a:lnTo>
                  <a:lnTo>
                    <a:pt x="5142" y="1922"/>
                  </a:lnTo>
                  <a:lnTo>
                    <a:pt x="5354" y="1847"/>
                  </a:lnTo>
                  <a:lnTo>
                    <a:pt x="5566" y="1772"/>
                  </a:lnTo>
                  <a:lnTo>
                    <a:pt x="5741" y="1685"/>
                  </a:lnTo>
                  <a:lnTo>
                    <a:pt x="5903" y="1597"/>
                  </a:lnTo>
                  <a:lnTo>
                    <a:pt x="6028" y="1510"/>
                  </a:lnTo>
                  <a:lnTo>
                    <a:pt x="6140" y="1410"/>
                  </a:lnTo>
                  <a:lnTo>
                    <a:pt x="6215" y="1298"/>
                  </a:lnTo>
                  <a:lnTo>
                    <a:pt x="6265" y="1198"/>
                  </a:lnTo>
                  <a:lnTo>
                    <a:pt x="6277" y="1136"/>
                  </a:lnTo>
                  <a:lnTo>
                    <a:pt x="6277" y="1086"/>
                  </a:lnTo>
                  <a:lnTo>
                    <a:pt x="6277" y="1023"/>
                  </a:lnTo>
                  <a:lnTo>
                    <a:pt x="6265" y="974"/>
                  </a:lnTo>
                  <a:lnTo>
                    <a:pt x="6215" y="861"/>
                  </a:lnTo>
                  <a:lnTo>
                    <a:pt x="6140" y="761"/>
                  </a:lnTo>
                  <a:lnTo>
                    <a:pt x="6028" y="662"/>
                  </a:lnTo>
                  <a:lnTo>
                    <a:pt x="5903" y="562"/>
                  </a:lnTo>
                  <a:lnTo>
                    <a:pt x="5741" y="474"/>
                  </a:lnTo>
                  <a:lnTo>
                    <a:pt x="5566" y="387"/>
                  </a:lnTo>
                  <a:lnTo>
                    <a:pt x="5354" y="312"/>
                  </a:lnTo>
                  <a:lnTo>
                    <a:pt x="5142" y="237"/>
                  </a:lnTo>
                  <a:lnTo>
                    <a:pt x="4892" y="175"/>
                  </a:lnTo>
                  <a:lnTo>
                    <a:pt x="4630" y="125"/>
                  </a:lnTo>
                  <a:lnTo>
                    <a:pt x="4356" y="75"/>
                  </a:lnTo>
                  <a:lnTo>
                    <a:pt x="4068" y="50"/>
                  </a:lnTo>
                  <a:lnTo>
                    <a:pt x="3769" y="13"/>
                  </a:lnTo>
                  <a:lnTo>
                    <a:pt x="34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3"/>
            <p:cNvSpPr/>
            <p:nvPr/>
          </p:nvSpPr>
          <p:spPr>
            <a:xfrm>
              <a:off x="6623115" y="2204439"/>
              <a:ext cx="324560" cy="828327"/>
            </a:xfrm>
            <a:custGeom>
              <a:rect b="b" l="l" r="r" t="t"/>
              <a:pathLst>
                <a:path extrusionOk="0" h="17934" w="7027">
                  <a:moveTo>
                    <a:pt x="3245" y="1"/>
                  </a:moveTo>
                  <a:lnTo>
                    <a:pt x="3994" y="7164"/>
                  </a:lnTo>
                  <a:lnTo>
                    <a:pt x="0" y="6740"/>
                  </a:lnTo>
                  <a:lnTo>
                    <a:pt x="0" y="6740"/>
                  </a:lnTo>
                  <a:lnTo>
                    <a:pt x="5279" y="17934"/>
                  </a:lnTo>
                  <a:lnTo>
                    <a:pt x="3557" y="9261"/>
                  </a:lnTo>
                  <a:lnTo>
                    <a:pt x="7027" y="9697"/>
                  </a:lnTo>
                  <a:lnTo>
                    <a:pt x="32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 name="Google Shape;424;p43"/>
          <p:cNvGrpSpPr/>
          <p:nvPr/>
        </p:nvGrpSpPr>
        <p:grpSpPr>
          <a:xfrm flipH="1">
            <a:off x="6735138" y="2571747"/>
            <a:ext cx="1637624" cy="2332790"/>
            <a:chOff x="7755688" y="2810697"/>
            <a:chExt cx="1637624" cy="2332790"/>
          </a:xfrm>
        </p:grpSpPr>
        <p:sp>
          <p:nvSpPr>
            <p:cNvPr id="425" name="Google Shape;425;p43"/>
            <p:cNvSpPr/>
            <p:nvPr/>
          </p:nvSpPr>
          <p:spPr>
            <a:xfrm>
              <a:off x="7755688" y="2810697"/>
              <a:ext cx="1300455" cy="1948327"/>
            </a:xfrm>
            <a:custGeom>
              <a:rect b="b" l="l" r="r" t="t"/>
              <a:pathLst>
                <a:path extrusionOk="0" h="42183" w="28156">
                  <a:moveTo>
                    <a:pt x="5367" y="1"/>
                  </a:moveTo>
                  <a:lnTo>
                    <a:pt x="5092" y="13"/>
                  </a:lnTo>
                  <a:lnTo>
                    <a:pt x="4818" y="26"/>
                  </a:lnTo>
                  <a:lnTo>
                    <a:pt x="4543" y="63"/>
                  </a:lnTo>
                  <a:lnTo>
                    <a:pt x="4269" y="101"/>
                  </a:lnTo>
                  <a:lnTo>
                    <a:pt x="4007" y="163"/>
                  </a:lnTo>
                  <a:lnTo>
                    <a:pt x="3745" y="238"/>
                  </a:lnTo>
                  <a:lnTo>
                    <a:pt x="3483" y="325"/>
                  </a:lnTo>
                  <a:lnTo>
                    <a:pt x="3220" y="438"/>
                  </a:lnTo>
                  <a:lnTo>
                    <a:pt x="2971" y="550"/>
                  </a:lnTo>
                  <a:lnTo>
                    <a:pt x="2721" y="687"/>
                  </a:lnTo>
                  <a:lnTo>
                    <a:pt x="2459" y="862"/>
                  </a:lnTo>
                  <a:lnTo>
                    <a:pt x="2210" y="1037"/>
                  </a:lnTo>
                  <a:lnTo>
                    <a:pt x="1972" y="1236"/>
                  </a:lnTo>
                  <a:lnTo>
                    <a:pt x="1760" y="1436"/>
                  </a:lnTo>
                  <a:lnTo>
                    <a:pt x="1561" y="1661"/>
                  </a:lnTo>
                  <a:lnTo>
                    <a:pt x="1373" y="1885"/>
                  </a:lnTo>
                  <a:lnTo>
                    <a:pt x="1199" y="2123"/>
                  </a:lnTo>
                  <a:lnTo>
                    <a:pt x="1036" y="2372"/>
                  </a:lnTo>
                  <a:lnTo>
                    <a:pt x="887" y="2634"/>
                  </a:lnTo>
                  <a:lnTo>
                    <a:pt x="749" y="2896"/>
                  </a:lnTo>
                  <a:lnTo>
                    <a:pt x="625" y="3171"/>
                  </a:lnTo>
                  <a:lnTo>
                    <a:pt x="512" y="3458"/>
                  </a:lnTo>
                  <a:lnTo>
                    <a:pt x="412" y="3745"/>
                  </a:lnTo>
                  <a:lnTo>
                    <a:pt x="325" y="4044"/>
                  </a:lnTo>
                  <a:lnTo>
                    <a:pt x="250" y="4344"/>
                  </a:lnTo>
                  <a:lnTo>
                    <a:pt x="188" y="4643"/>
                  </a:lnTo>
                  <a:lnTo>
                    <a:pt x="138" y="4955"/>
                  </a:lnTo>
                  <a:lnTo>
                    <a:pt x="88" y="5280"/>
                  </a:lnTo>
                  <a:lnTo>
                    <a:pt x="51" y="5592"/>
                  </a:lnTo>
                  <a:lnTo>
                    <a:pt x="26" y="5916"/>
                  </a:lnTo>
                  <a:lnTo>
                    <a:pt x="13" y="6241"/>
                  </a:lnTo>
                  <a:lnTo>
                    <a:pt x="1" y="6565"/>
                  </a:lnTo>
                  <a:lnTo>
                    <a:pt x="1" y="6890"/>
                  </a:lnTo>
                  <a:lnTo>
                    <a:pt x="13" y="7214"/>
                  </a:lnTo>
                  <a:lnTo>
                    <a:pt x="38" y="7539"/>
                  </a:lnTo>
                  <a:lnTo>
                    <a:pt x="63" y="7863"/>
                  </a:lnTo>
                  <a:lnTo>
                    <a:pt x="125" y="8512"/>
                  </a:lnTo>
                  <a:lnTo>
                    <a:pt x="225" y="9149"/>
                  </a:lnTo>
                  <a:lnTo>
                    <a:pt x="350" y="9773"/>
                  </a:lnTo>
                  <a:lnTo>
                    <a:pt x="487" y="10372"/>
                  </a:lnTo>
                  <a:lnTo>
                    <a:pt x="625" y="10958"/>
                  </a:lnTo>
                  <a:lnTo>
                    <a:pt x="787" y="11545"/>
                  </a:lnTo>
                  <a:lnTo>
                    <a:pt x="962" y="12131"/>
                  </a:lnTo>
                  <a:lnTo>
                    <a:pt x="1136" y="12705"/>
                  </a:lnTo>
                  <a:lnTo>
                    <a:pt x="1324" y="13279"/>
                  </a:lnTo>
                  <a:lnTo>
                    <a:pt x="1523" y="13853"/>
                  </a:lnTo>
                  <a:lnTo>
                    <a:pt x="1735" y="14428"/>
                  </a:lnTo>
                  <a:lnTo>
                    <a:pt x="1947" y="14989"/>
                  </a:lnTo>
                  <a:lnTo>
                    <a:pt x="2172" y="15551"/>
                  </a:lnTo>
                  <a:lnTo>
                    <a:pt x="2409" y="16112"/>
                  </a:lnTo>
                  <a:lnTo>
                    <a:pt x="2646" y="16674"/>
                  </a:lnTo>
                  <a:lnTo>
                    <a:pt x="2908" y="17223"/>
                  </a:lnTo>
                  <a:lnTo>
                    <a:pt x="3158" y="17772"/>
                  </a:lnTo>
                  <a:lnTo>
                    <a:pt x="3695" y="18870"/>
                  </a:lnTo>
                  <a:lnTo>
                    <a:pt x="4256" y="19944"/>
                  </a:lnTo>
                  <a:lnTo>
                    <a:pt x="4843" y="21017"/>
                  </a:lnTo>
                  <a:lnTo>
                    <a:pt x="5442" y="22090"/>
                  </a:lnTo>
                  <a:lnTo>
                    <a:pt x="6066" y="23138"/>
                  </a:lnTo>
                  <a:lnTo>
                    <a:pt x="6702" y="24187"/>
                  </a:lnTo>
                  <a:lnTo>
                    <a:pt x="7351" y="25235"/>
                  </a:lnTo>
                  <a:lnTo>
                    <a:pt x="8000" y="26258"/>
                  </a:lnTo>
                  <a:lnTo>
                    <a:pt x="8662" y="27294"/>
                  </a:lnTo>
                  <a:lnTo>
                    <a:pt x="9061" y="27893"/>
                  </a:lnTo>
                  <a:lnTo>
                    <a:pt x="9498" y="28530"/>
                  </a:lnTo>
                  <a:lnTo>
                    <a:pt x="9972" y="29166"/>
                  </a:lnTo>
                  <a:lnTo>
                    <a:pt x="10471" y="29827"/>
                  </a:lnTo>
                  <a:lnTo>
                    <a:pt x="10995" y="30489"/>
                  </a:lnTo>
                  <a:lnTo>
                    <a:pt x="11557" y="31163"/>
                  </a:lnTo>
                  <a:lnTo>
                    <a:pt x="12131" y="31849"/>
                  </a:lnTo>
                  <a:lnTo>
                    <a:pt x="12730" y="32523"/>
                  </a:lnTo>
                  <a:lnTo>
                    <a:pt x="13342" y="33210"/>
                  </a:lnTo>
                  <a:lnTo>
                    <a:pt x="13966" y="33883"/>
                  </a:lnTo>
                  <a:lnTo>
                    <a:pt x="14614" y="34557"/>
                  </a:lnTo>
                  <a:lnTo>
                    <a:pt x="15263" y="35206"/>
                  </a:lnTo>
                  <a:lnTo>
                    <a:pt x="15925" y="35855"/>
                  </a:lnTo>
                  <a:lnTo>
                    <a:pt x="16599" y="36492"/>
                  </a:lnTo>
                  <a:lnTo>
                    <a:pt x="17260" y="37103"/>
                  </a:lnTo>
                  <a:lnTo>
                    <a:pt x="17934" y="37690"/>
                  </a:lnTo>
                  <a:lnTo>
                    <a:pt x="18608" y="38264"/>
                  </a:lnTo>
                  <a:lnTo>
                    <a:pt x="19282" y="38800"/>
                  </a:lnTo>
                  <a:lnTo>
                    <a:pt x="19943" y="39312"/>
                  </a:lnTo>
                  <a:lnTo>
                    <a:pt x="20605" y="39786"/>
                  </a:lnTo>
                  <a:lnTo>
                    <a:pt x="21254" y="40236"/>
                  </a:lnTo>
                  <a:lnTo>
                    <a:pt x="21890" y="40647"/>
                  </a:lnTo>
                  <a:lnTo>
                    <a:pt x="22502" y="41009"/>
                  </a:lnTo>
                  <a:lnTo>
                    <a:pt x="22814" y="41172"/>
                  </a:lnTo>
                  <a:lnTo>
                    <a:pt x="23113" y="41321"/>
                  </a:lnTo>
                  <a:lnTo>
                    <a:pt x="23400" y="41471"/>
                  </a:lnTo>
                  <a:lnTo>
                    <a:pt x="23700" y="41596"/>
                  </a:lnTo>
                  <a:lnTo>
                    <a:pt x="23974" y="41721"/>
                  </a:lnTo>
                  <a:lnTo>
                    <a:pt x="24261" y="41821"/>
                  </a:lnTo>
                  <a:lnTo>
                    <a:pt x="24523" y="41920"/>
                  </a:lnTo>
                  <a:lnTo>
                    <a:pt x="24798" y="41995"/>
                  </a:lnTo>
                  <a:lnTo>
                    <a:pt x="25060" y="42058"/>
                  </a:lnTo>
                  <a:lnTo>
                    <a:pt x="25310" y="42108"/>
                  </a:lnTo>
                  <a:lnTo>
                    <a:pt x="25547" y="42145"/>
                  </a:lnTo>
                  <a:lnTo>
                    <a:pt x="25784" y="42170"/>
                  </a:lnTo>
                  <a:lnTo>
                    <a:pt x="26021" y="42182"/>
                  </a:lnTo>
                  <a:lnTo>
                    <a:pt x="26246" y="42170"/>
                  </a:lnTo>
                  <a:lnTo>
                    <a:pt x="26458" y="42145"/>
                  </a:lnTo>
                  <a:lnTo>
                    <a:pt x="26658" y="42108"/>
                  </a:lnTo>
                  <a:lnTo>
                    <a:pt x="26857" y="42045"/>
                  </a:lnTo>
                  <a:lnTo>
                    <a:pt x="27044" y="41970"/>
                  </a:lnTo>
                  <a:lnTo>
                    <a:pt x="27132" y="41920"/>
                  </a:lnTo>
                  <a:lnTo>
                    <a:pt x="27219" y="41870"/>
                  </a:lnTo>
                  <a:lnTo>
                    <a:pt x="27294" y="41808"/>
                  </a:lnTo>
                  <a:lnTo>
                    <a:pt x="27381" y="41746"/>
                  </a:lnTo>
                  <a:lnTo>
                    <a:pt x="27519" y="41596"/>
                  </a:lnTo>
                  <a:lnTo>
                    <a:pt x="27643" y="41409"/>
                  </a:lnTo>
                  <a:lnTo>
                    <a:pt x="27756" y="41209"/>
                  </a:lnTo>
                  <a:lnTo>
                    <a:pt x="27856" y="40972"/>
                  </a:lnTo>
                  <a:lnTo>
                    <a:pt x="27943" y="40722"/>
                  </a:lnTo>
                  <a:lnTo>
                    <a:pt x="28005" y="40448"/>
                  </a:lnTo>
                  <a:lnTo>
                    <a:pt x="28068" y="40148"/>
                  </a:lnTo>
                  <a:lnTo>
                    <a:pt x="28105" y="39824"/>
                  </a:lnTo>
                  <a:lnTo>
                    <a:pt x="28130" y="39474"/>
                  </a:lnTo>
                  <a:lnTo>
                    <a:pt x="28155" y="39112"/>
                  </a:lnTo>
                  <a:lnTo>
                    <a:pt x="28155" y="38726"/>
                  </a:lnTo>
                  <a:lnTo>
                    <a:pt x="28143" y="38326"/>
                  </a:lnTo>
                  <a:lnTo>
                    <a:pt x="28118" y="37902"/>
                  </a:lnTo>
                  <a:lnTo>
                    <a:pt x="28080" y="37453"/>
                  </a:lnTo>
                  <a:lnTo>
                    <a:pt x="28043" y="37003"/>
                  </a:lnTo>
                  <a:lnTo>
                    <a:pt x="27980" y="36529"/>
                  </a:lnTo>
                  <a:lnTo>
                    <a:pt x="27905" y="36030"/>
                  </a:lnTo>
                  <a:lnTo>
                    <a:pt x="27831" y="35531"/>
                  </a:lnTo>
                  <a:lnTo>
                    <a:pt x="27743" y="35007"/>
                  </a:lnTo>
                  <a:lnTo>
                    <a:pt x="27643" y="34482"/>
                  </a:lnTo>
                  <a:lnTo>
                    <a:pt x="27406" y="33372"/>
                  </a:lnTo>
                  <a:lnTo>
                    <a:pt x="27132" y="32224"/>
                  </a:lnTo>
                  <a:lnTo>
                    <a:pt x="26832" y="31038"/>
                  </a:lnTo>
                  <a:lnTo>
                    <a:pt x="26483" y="29827"/>
                  </a:lnTo>
                  <a:lnTo>
                    <a:pt x="26108" y="28580"/>
                  </a:lnTo>
                  <a:lnTo>
                    <a:pt x="25709" y="27307"/>
                  </a:lnTo>
                  <a:lnTo>
                    <a:pt x="25272" y="26021"/>
                  </a:lnTo>
                  <a:lnTo>
                    <a:pt x="24823" y="24723"/>
                  </a:lnTo>
                  <a:lnTo>
                    <a:pt x="24336" y="23425"/>
                  </a:lnTo>
                  <a:lnTo>
                    <a:pt x="23837" y="22128"/>
                  </a:lnTo>
                  <a:lnTo>
                    <a:pt x="23313" y="20830"/>
                  </a:lnTo>
                  <a:lnTo>
                    <a:pt x="22776" y="19557"/>
                  </a:lnTo>
                  <a:lnTo>
                    <a:pt x="22227" y="18296"/>
                  </a:lnTo>
                  <a:lnTo>
                    <a:pt x="21653" y="17061"/>
                  </a:lnTo>
                  <a:lnTo>
                    <a:pt x="21079" y="15850"/>
                  </a:lnTo>
                  <a:lnTo>
                    <a:pt x="20492" y="14677"/>
                  </a:lnTo>
                  <a:lnTo>
                    <a:pt x="19906" y="13554"/>
                  </a:lnTo>
                  <a:lnTo>
                    <a:pt x="19307" y="12481"/>
                  </a:lnTo>
                  <a:lnTo>
                    <a:pt x="18708" y="11445"/>
                  </a:lnTo>
                  <a:lnTo>
                    <a:pt x="18408" y="10958"/>
                  </a:lnTo>
                  <a:lnTo>
                    <a:pt x="18109" y="10484"/>
                  </a:lnTo>
                  <a:lnTo>
                    <a:pt x="17809" y="10022"/>
                  </a:lnTo>
                  <a:lnTo>
                    <a:pt x="17510" y="9585"/>
                  </a:lnTo>
                  <a:lnTo>
                    <a:pt x="16823" y="8599"/>
                  </a:lnTo>
                  <a:lnTo>
                    <a:pt x="16474" y="8113"/>
                  </a:lnTo>
                  <a:lnTo>
                    <a:pt x="16112" y="7626"/>
                  </a:lnTo>
                  <a:lnTo>
                    <a:pt x="15750" y="7152"/>
                  </a:lnTo>
                  <a:lnTo>
                    <a:pt x="15376" y="6678"/>
                  </a:lnTo>
                  <a:lnTo>
                    <a:pt x="15001" y="6216"/>
                  </a:lnTo>
                  <a:lnTo>
                    <a:pt x="14614" y="5754"/>
                  </a:lnTo>
                  <a:lnTo>
                    <a:pt x="14228" y="5292"/>
                  </a:lnTo>
                  <a:lnTo>
                    <a:pt x="13816" y="4856"/>
                  </a:lnTo>
                  <a:lnTo>
                    <a:pt x="13404" y="4419"/>
                  </a:lnTo>
                  <a:lnTo>
                    <a:pt x="12980" y="3994"/>
                  </a:lnTo>
                  <a:lnTo>
                    <a:pt x="12555" y="3583"/>
                  </a:lnTo>
                  <a:lnTo>
                    <a:pt x="12119" y="3171"/>
                  </a:lnTo>
                  <a:lnTo>
                    <a:pt x="11657" y="2784"/>
                  </a:lnTo>
                  <a:lnTo>
                    <a:pt x="11195" y="2397"/>
                  </a:lnTo>
                  <a:lnTo>
                    <a:pt x="10733" y="2048"/>
                  </a:lnTo>
                  <a:lnTo>
                    <a:pt x="10247" y="1711"/>
                  </a:lnTo>
                  <a:lnTo>
                    <a:pt x="9747" y="1399"/>
                  </a:lnTo>
                  <a:lnTo>
                    <a:pt x="9236" y="1112"/>
                  </a:lnTo>
                  <a:lnTo>
                    <a:pt x="8961" y="974"/>
                  </a:lnTo>
                  <a:lnTo>
                    <a:pt x="8699" y="837"/>
                  </a:lnTo>
                  <a:lnTo>
                    <a:pt x="8425" y="725"/>
                  </a:lnTo>
                  <a:lnTo>
                    <a:pt x="8150" y="600"/>
                  </a:lnTo>
                  <a:lnTo>
                    <a:pt x="7875" y="500"/>
                  </a:lnTo>
                  <a:lnTo>
                    <a:pt x="7601" y="400"/>
                  </a:lnTo>
                  <a:lnTo>
                    <a:pt x="7326" y="313"/>
                  </a:lnTo>
                  <a:lnTo>
                    <a:pt x="7052" y="238"/>
                  </a:lnTo>
                  <a:lnTo>
                    <a:pt x="6765" y="176"/>
                  </a:lnTo>
                  <a:lnTo>
                    <a:pt x="6490" y="113"/>
                  </a:lnTo>
                  <a:lnTo>
                    <a:pt x="6203" y="76"/>
                  </a:lnTo>
                  <a:lnTo>
                    <a:pt x="5929" y="38"/>
                  </a:lnTo>
                  <a:lnTo>
                    <a:pt x="5642" y="13"/>
                  </a:lnTo>
                  <a:lnTo>
                    <a:pt x="53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3"/>
            <p:cNvSpPr/>
            <p:nvPr/>
          </p:nvSpPr>
          <p:spPr>
            <a:xfrm>
              <a:off x="7757997" y="2842426"/>
              <a:ext cx="1635315" cy="2301061"/>
            </a:xfrm>
            <a:custGeom>
              <a:rect b="b" l="l" r="r" t="t"/>
              <a:pathLst>
                <a:path extrusionOk="0" h="49820" w="35406">
                  <a:moveTo>
                    <a:pt x="2671" y="0"/>
                  </a:moveTo>
                  <a:lnTo>
                    <a:pt x="2734" y="163"/>
                  </a:lnTo>
                  <a:lnTo>
                    <a:pt x="2921" y="624"/>
                  </a:lnTo>
                  <a:lnTo>
                    <a:pt x="3245" y="1373"/>
                  </a:lnTo>
                  <a:lnTo>
                    <a:pt x="3695" y="2371"/>
                  </a:lnTo>
                  <a:lnTo>
                    <a:pt x="4256" y="3607"/>
                  </a:lnTo>
                  <a:lnTo>
                    <a:pt x="4943" y="5055"/>
                  </a:lnTo>
                  <a:lnTo>
                    <a:pt x="5741" y="6689"/>
                  </a:lnTo>
                  <a:lnTo>
                    <a:pt x="6640" y="8499"/>
                  </a:lnTo>
                  <a:lnTo>
                    <a:pt x="7002" y="9198"/>
                  </a:lnTo>
                  <a:lnTo>
                    <a:pt x="6839" y="9185"/>
                  </a:lnTo>
                  <a:lnTo>
                    <a:pt x="6440" y="9148"/>
                  </a:lnTo>
                  <a:lnTo>
                    <a:pt x="6141" y="9111"/>
                  </a:lnTo>
                  <a:lnTo>
                    <a:pt x="5791" y="9061"/>
                  </a:lnTo>
                  <a:lnTo>
                    <a:pt x="5392" y="8998"/>
                  </a:lnTo>
                  <a:lnTo>
                    <a:pt x="4955" y="8911"/>
                  </a:lnTo>
                  <a:lnTo>
                    <a:pt x="4456" y="8786"/>
                  </a:lnTo>
                  <a:lnTo>
                    <a:pt x="3919" y="8649"/>
                  </a:lnTo>
                  <a:lnTo>
                    <a:pt x="3345" y="8474"/>
                  </a:lnTo>
                  <a:lnTo>
                    <a:pt x="2746" y="8262"/>
                  </a:lnTo>
                  <a:lnTo>
                    <a:pt x="2097" y="8025"/>
                  </a:lnTo>
                  <a:lnTo>
                    <a:pt x="1423" y="7738"/>
                  </a:lnTo>
                  <a:lnTo>
                    <a:pt x="1074" y="7576"/>
                  </a:lnTo>
                  <a:lnTo>
                    <a:pt x="724" y="7413"/>
                  </a:lnTo>
                  <a:lnTo>
                    <a:pt x="362" y="7226"/>
                  </a:lnTo>
                  <a:lnTo>
                    <a:pt x="1" y="7039"/>
                  </a:lnTo>
                  <a:lnTo>
                    <a:pt x="1" y="7039"/>
                  </a:lnTo>
                  <a:lnTo>
                    <a:pt x="300" y="7338"/>
                  </a:lnTo>
                  <a:lnTo>
                    <a:pt x="600" y="7613"/>
                  </a:lnTo>
                  <a:lnTo>
                    <a:pt x="912" y="7875"/>
                  </a:lnTo>
                  <a:lnTo>
                    <a:pt x="1224" y="8112"/>
                  </a:lnTo>
                  <a:lnTo>
                    <a:pt x="1536" y="8337"/>
                  </a:lnTo>
                  <a:lnTo>
                    <a:pt x="1860" y="8549"/>
                  </a:lnTo>
                  <a:lnTo>
                    <a:pt x="2185" y="8749"/>
                  </a:lnTo>
                  <a:lnTo>
                    <a:pt x="2509" y="8936"/>
                  </a:lnTo>
                  <a:lnTo>
                    <a:pt x="2821" y="9098"/>
                  </a:lnTo>
                  <a:lnTo>
                    <a:pt x="3145" y="9248"/>
                  </a:lnTo>
                  <a:lnTo>
                    <a:pt x="3470" y="9398"/>
                  </a:lnTo>
                  <a:lnTo>
                    <a:pt x="3782" y="9522"/>
                  </a:lnTo>
                  <a:lnTo>
                    <a:pt x="4094" y="9647"/>
                  </a:lnTo>
                  <a:lnTo>
                    <a:pt x="4393" y="9759"/>
                  </a:lnTo>
                  <a:lnTo>
                    <a:pt x="4980" y="9947"/>
                  </a:lnTo>
                  <a:lnTo>
                    <a:pt x="5529" y="10096"/>
                  </a:lnTo>
                  <a:lnTo>
                    <a:pt x="6028" y="10209"/>
                  </a:lnTo>
                  <a:lnTo>
                    <a:pt x="6490" y="10309"/>
                  </a:lnTo>
                  <a:lnTo>
                    <a:pt x="6877" y="10371"/>
                  </a:lnTo>
                  <a:lnTo>
                    <a:pt x="7451" y="10471"/>
                  </a:lnTo>
                  <a:lnTo>
                    <a:pt x="7613" y="10508"/>
                  </a:lnTo>
                  <a:lnTo>
                    <a:pt x="7651" y="10521"/>
                  </a:lnTo>
                  <a:lnTo>
                    <a:pt x="7676" y="10533"/>
                  </a:lnTo>
                  <a:lnTo>
                    <a:pt x="8724" y="12542"/>
                  </a:lnTo>
                  <a:lnTo>
                    <a:pt x="9885" y="14726"/>
                  </a:lnTo>
                  <a:lnTo>
                    <a:pt x="10496" y="15862"/>
                  </a:lnTo>
                  <a:lnTo>
                    <a:pt x="11120" y="16998"/>
                  </a:lnTo>
                  <a:lnTo>
                    <a:pt x="12430" y="19344"/>
                  </a:lnTo>
                  <a:lnTo>
                    <a:pt x="13104" y="20529"/>
                  </a:lnTo>
                  <a:lnTo>
                    <a:pt x="13791" y="21728"/>
                  </a:lnTo>
                  <a:lnTo>
                    <a:pt x="15201" y="24136"/>
                  </a:lnTo>
                  <a:lnTo>
                    <a:pt x="15925" y="25334"/>
                  </a:lnTo>
                  <a:lnTo>
                    <a:pt x="16649" y="26545"/>
                  </a:lnTo>
                  <a:lnTo>
                    <a:pt x="16649" y="26557"/>
                  </a:lnTo>
                  <a:lnTo>
                    <a:pt x="16624" y="26570"/>
                  </a:lnTo>
                  <a:lnTo>
                    <a:pt x="16499" y="26607"/>
                  </a:lnTo>
                  <a:lnTo>
                    <a:pt x="16287" y="26632"/>
                  </a:lnTo>
                  <a:lnTo>
                    <a:pt x="15987" y="26657"/>
                  </a:lnTo>
                  <a:lnTo>
                    <a:pt x="15613" y="26670"/>
                  </a:lnTo>
                  <a:lnTo>
                    <a:pt x="15164" y="26670"/>
                  </a:lnTo>
                  <a:lnTo>
                    <a:pt x="14652" y="26657"/>
                  </a:lnTo>
                  <a:lnTo>
                    <a:pt x="14065" y="26620"/>
                  </a:lnTo>
                  <a:lnTo>
                    <a:pt x="13429" y="26570"/>
                  </a:lnTo>
                  <a:lnTo>
                    <a:pt x="12742" y="26495"/>
                  </a:lnTo>
                  <a:lnTo>
                    <a:pt x="12019" y="26407"/>
                  </a:lnTo>
                  <a:lnTo>
                    <a:pt x="11245" y="26283"/>
                  </a:lnTo>
                  <a:lnTo>
                    <a:pt x="10434" y="26120"/>
                  </a:lnTo>
                  <a:lnTo>
                    <a:pt x="9610" y="25933"/>
                  </a:lnTo>
                  <a:lnTo>
                    <a:pt x="9173" y="25821"/>
                  </a:lnTo>
                  <a:lnTo>
                    <a:pt x="8749" y="25709"/>
                  </a:lnTo>
                  <a:lnTo>
                    <a:pt x="8312" y="25584"/>
                  </a:lnTo>
                  <a:lnTo>
                    <a:pt x="7863" y="25447"/>
                  </a:lnTo>
                  <a:lnTo>
                    <a:pt x="8063" y="25634"/>
                  </a:lnTo>
                  <a:lnTo>
                    <a:pt x="8287" y="25821"/>
                  </a:lnTo>
                  <a:lnTo>
                    <a:pt x="8549" y="25983"/>
                  </a:lnTo>
                  <a:lnTo>
                    <a:pt x="8836" y="26158"/>
                  </a:lnTo>
                  <a:lnTo>
                    <a:pt x="9136" y="26308"/>
                  </a:lnTo>
                  <a:lnTo>
                    <a:pt x="9473" y="26457"/>
                  </a:lnTo>
                  <a:lnTo>
                    <a:pt x="9822" y="26607"/>
                  </a:lnTo>
                  <a:lnTo>
                    <a:pt x="10197" y="26744"/>
                  </a:lnTo>
                  <a:lnTo>
                    <a:pt x="10583" y="26869"/>
                  </a:lnTo>
                  <a:lnTo>
                    <a:pt x="10983" y="26994"/>
                  </a:lnTo>
                  <a:lnTo>
                    <a:pt x="11395" y="27119"/>
                  </a:lnTo>
                  <a:lnTo>
                    <a:pt x="11806" y="27231"/>
                  </a:lnTo>
                  <a:lnTo>
                    <a:pt x="12655" y="27443"/>
                  </a:lnTo>
                  <a:lnTo>
                    <a:pt x="13504" y="27630"/>
                  </a:lnTo>
                  <a:lnTo>
                    <a:pt x="14340" y="27805"/>
                  </a:lnTo>
                  <a:lnTo>
                    <a:pt x="15126" y="27955"/>
                  </a:lnTo>
                  <a:lnTo>
                    <a:pt x="16511" y="28217"/>
                  </a:lnTo>
                  <a:lnTo>
                    <a:pt x="17060" y="28317"/>
                  </a:lnTo>
                  <a:lnTo>
                    <a:pt x="17497" y="28417"/>
                  </a:lnTo>
                  <a:lnTo>
                    <a:pt x="17659" y="28467"/>
                  </a:lnTo>
                  <a:lnTo>
                    <a:pt x="17797" y="28504"/>
                  </a:lnTo>
                  <a:lnTo>
                    <a:pt x="17884" y="28554"/>
                  </a:lnTo>
                  <a:lnTo>
                    <a:pt x="17934" y="28591"/>
                  </a:lnTo>
                  <a:lnTo>
                    <a:pt x="18783" y="29939"/>
                  </a:lnTo>
                  <a:lnTo>
                    <a:pt x="19644" y="31287"/>
                  </a:lnTo>
                  <a:lnTo>
                    <a:pt x="20393" y="32435"/>
                  </a:lnTo>
                  <a:lnTo>
                    <a:pt x="21154" y="33571"/>
                  </a:lnTo>
                  <a:lnTo>
                    <a:pt x="21915" y="34694"/>
                  </a:lnTo>
                  <a:lnTo>
                    <a:pt x="22676" y="35792"/>
                  </a:lnTo>
                  <a:lnTo>
                    <a:pt x="23425" y="36853"/>
                  </a:lnTo>
                  <a:lnTo>
                    <a:pt x="24186" y="37901"/>
                  </a:lnTo>
                  <a:lnTo>
                    <a:pt x="24935" y="38912"/>
                  </a:lnTo>
                  <a:lnTo>
                    <a:pt x="25672" y="39886"/>
                  </a:lnTo>
                  <a:lnTo>
                    <a:pt x="26408" y="40834"/>
                  </a:lnTo>
                  <a:lnTo>
                    <a:pt x="26770" y="41296"/>
                  </a:lnTo>
                  <a:lnTo>
                    <a:pt x="27132" y="41745"/>
                  </a:lnTo>
                  <a:lnTo>
                    <a:pt x="27843" y="42606"/>
                  </a:lnTo>
                  <a:lnTo>
                    <a:pt x="28542" y="43430"/>
                  </a:lnTo>
                  <a:lnTo>
                    <a:pt x="29216" y="44216"/>
                  </a:lnTo>
                  <a:lnTo>
                    <a:pt x="29877" y="44952"/>
                  </a:lnTo>
                  <a:lnTo>
                    <a:pt x="30514" y="45639"/>
                  </a:lnTo>
                  <a:lnTo>
                    <a:pt x="31150" y="46275"/>
                  </a:lnTo>
                  <a:lnTo>
                    <a:pt x="31737" y="46862"/>
                  </a:lnTo>
                  <a:lnTo>
                    <a:pt x="32024" y="47136"/>
                  </a:lnTo>
                  <a:lnTo>
                    <a:pt x="32298" y="47386"/>
                  </a:lnTo>
                  <a:lnTo>
                    <a:pt x="32822" y="47873"/>
                  </a:lnTo>
                  <a:lnTo>
                    <a:pt x="33072" y="48085"/>
                  </a:lnTo>
                  <a:lnTo>
                    <a:pt x="33322" y="48284"/>
                  </a:lnTo>
                  <a:lnTo>
                    <a:pt x="34183" y="48983"/>
                  </a:lnTo>
                  <a:lnTo>
                    <a:pt x="34545" y="49233"/>
                  </a:lnTo>
                  <a:lnTo>
                    <a:pt x="34844" y="49445"/>
                  </a:lnTo>
                  <a:lnTo>
                    <a:pt x="35406" y="49819"/>
                  </a:lnTo>
                  <a:lnTo>
                    <a:pt x="34882" y="49395"/>
                  </a:lnTo>
                  <a:lnTo>
                    <a:pt x="34607" y="49158"/>
                  </a:lnTo>
                  <a:lnTo>
                    <a:pt x="34270" y="48871"/>
                  </a:lnTo>
                  <a:lnTo>
                    <a:pt x="33484" y="48122"/>
                  </a:lnTo>
                  <a:lnTo>
                    <a:pt x="33259" y="47898"/>
                  </a:lnTo>
                  <a:lnTo>
                    <a:pt x="33022" y="47660"/>
                  </a:lnTo>
                  <a:lnTo>
                    <a:pt x="32535" y="47149"/>
                  </a:lnTo>
                  <a:lnTo>
                    <a:pt x="32286" y="46874"/>
                  </a:lnTo>
                  <a:lnTo>
                    <a:pt x="32011" y="46587"/>
                  </a:lnTo>
                  <a:lnTo>
                    <a:pt x="31475" y="45963"/>
                  </a:lnTo>
                  <a:lnTo>
                    <a:pt x="30901" y="45302"/>
                  </a:lnTo>
                  <a:lnTo>
                    <a:pt x="30314" y="44578"/>
                  </a:lnTo>
                  <a:lnTo>
                    <a:pt x="29690" y="43817"/>
                  </a:lnTo>
                  <a:lnTo>
                    <a:pt x="29066" y="43005"/>
                  </a:lnTo>
                  <a:lnTo>
                    <a:pt x="28405" y="42157"/>
                  </a:lnTo>
                  <a:lnTo>
                    <a:pt x="27756" y="41258"/>
                  </a:lnTo>
                  <a:lnTo>
                    <a:pt x="27069" y="40335"/>
                  </a:lnTo>
                  <a:lnTo>
                    <a:pt x="26383" y="39361"/>
                  </a:lnTo>
                  <a:lnTo>
                    <a:pt x="25684" y="38375"/>
                  </a:lnTo>
                  <a:lnTo>
                    <a:pt x="24973" y="37340"/>
                  </a:lnTo>
                  <a:lnTo>
                    <a:pt x="23525" y="35206"/>
                  </a:lnTo>
                  <a:lnTo>
                    <a:pt x="23525" y="35156"/>
                  </a:lnTo>
                  <a:lnTo>
                    <a:pt x="23525" y="35056"/>
                  </a:lnTo>
                  <a:lnTo>
                    <a:pt x="23562" y="34744"/>
                  </a:lnTo>
                  <a:lnTo>
                    <a:pt x="23737" y="33633"/>
                  </a:lnTo>
                  <a:lnTo>
                    <a:pt x="23849" y="32884"/>
                  </a:lnTo>
                  <a:lnTo>
                    <a:pt x="23974" y="32023"/>
                  </a:lnTo>
                  <a:lnTo>
                    <a:pt x="24087" y="31050"/>
                  </a:lnTo>
                  <a:lnTo>
                    <a:pt x="24199" y="30002"/>
                  </a:lnTo>
                  <a:lnTo>
                    <a:pt x="24236" y="29452"/>
                  </a:lnTo>
                  <a:lnTo>
                    <a:pt x="24274" y="28878"/>
                  </a:lnTo>
                  <a:lnTo>
                    <a:pt x="24311" y="28304"/>
                  </a:lnTo>
                  <a:lnTo>
                    <a:pt x="24324" y="27705"/>
                  </a:lnTo>
                  <a:lnTo>
                    <a:pt x="24336" y="27106"/>
                  </a:lnTo>
                  <a:lnTo>
                    <a:pt x="24336" y="26495"/>
                  </a:lnTo>
                  <a:lnTo>
                    <a:pt x="24324" y="25883"/>
                  </a:lnTo>
                  <a:lnTo>
                    <a:pt x="24286" y="25259"/>
                  </a:lnTo>
                  <a:lnTo>
                    <a:pt x="24236" y="24648"/>
                  </a:lnTo>
                  <a:lnTo>
                    <a:pt x="24174" y="24024"/>
                  </a:lnTo>
                  <a:lnTo>
                    <a:pt x="24099" y="23400"/>
                  </a:lnTo>
                  <a:lnTo>
                    <a:pt x="23999" y="22788"/>
                  </a:lnTo>
                  <a:lnTo>
                    <a:pt x="23874" y="22177"/>
                  </a:lnTo>
                  <a:lnTo>
                    <a:pt x="23725" y="21578"/>
                  </a:lnTo>
                  <a:lnTo>
                    <a:pt x="23562" y="20991"/>
                  </a:lnTo>
                  <a:lnTo>
                    <a:pt x="23375" y="20405"/>
                  </a:lnTo>
                  <a:lnTo>
                    <a:pt x="23438" y="20829"/>
                  </a:lnTo>
                  <a:lnTo>
                    <a:pt x="23488" y="21278"/>
                  </a:lnTo>
                  <a:lnTo>
                    <a:pt x="23513" y="21753"/>
                  </a:lnTo>
                  <a:lnTo>
                    <a:pt x="23537" y="22239"/>
                  </a:lnTo>
                  <a:lnTo>
                    <a:pt x="23550" y="22726"/>
                  </a:lnTo>
                  <a:lnTo>
                    <a:pt x="23537" y="23238"/>
                  </a:lnTo>
                  <a:lnTo>
                    <a:pt x="23525" y="23762"/>
                  </a:lnTo>
                  <a:lnTo>
                    <a:pt x="23500" y="24273"/>
                  </a:lnTo>
                  <a:lnTo>
                    <a:pt x="23475" y="24810"/>
                  </a:lnTo>
                  <a:lnTo>
                    <a:pt x="23425" y="25334"/>
                  </a:lnTo>
                  <a:lnTo>
                    <a:pt x="23325" y="26395"/>
                  </a:lnTo>
                  <a:lnTo>
                    <a:pt x="23201" y="27431"/>
                  </a:lnTo>
                  <a:lnTo>
                    <a:pt x="23051" y="28442"/>
                  </a:lnTo>
                  <a:lnTo>
                    <a:pt x="22901" y="29390"/>
                  </a:lnTo>
                  <a:lnTo>
                    <a:pt x="22739" y="30264"/>
                  </a:lnTo>
                  <a:lnTo>
                    <a:pt x="22577" y="31050"/>
                  </a:lnTo>
                  <a:lnTo>
                    <a:pt x="22439" y="31724"/>
                  </a:lnTo>
                  <a:lnTo>
                    <a:pt x="22302" y="32273"/>
                  </a:lnTo>
                  <a:lnTo>
                    <a:pt x="22190" y="32672"/>
                  </a:lnTo>
                  <a:lnTo>
                    <a:pt x="22115" y="32909"/>
                  </a:lnTo>
                  <a:lnTo>
                    <a:pt x="22090" y="32972"/>
                  </a:lnTo>
                  <a:lnTo>
                    <a:pt x="22065" y="32972"/>
                  </a:lnTo>
                  <a:lnTo>
                    <a:pt x="20592" y="30676"/>
                  </a:lnTo>
                  <a:lnTo>
                    <a:pt x="19120" y="28317"/>
                  </a:lnTo>
                  <a:lnTo>
                    <a:pt x="18383" y="27131"/>
                  </a:lnTo>
                  <a:lnTo>
                    <a:pt x="17647" y="25933"/>
                  </a:lnTo>
                  <a:lnTo>
                    <a:pt x="16923" y="24735"/>
                  </a:lnTo>
                  <a:lnTo>
                    <a:pt x="16199" y="23537"/>
                  </a:lnTo>
                  <a:lnTo>
                    <a:pt x="14764" y="21153"/>
                  </a:lnTo>
                  <a:lnTo>
                    <a:pt x="13379" y="18795"/>
                  </a:lnTo>
                  <a:lnTo>
                    <a:pt x="13366" y="18720"/>
                  </a:lnTo>
                  <a:lnTo>
                    <a:pt x="13354" y="18595"/>
                  </a:lnTo>
                  <a:lnTo>
                    <a:pt x="13366" y="18171"/>
                  </a:lnTo>
                  <a:lnTo>
                    <a:pt x="13416" y="17559"/>
                  </a:lnTo>
                  <a:lnTo>
                    <a:pt x="13479" y="16761"/>
                  </a:lnTo>
                  <a:lnTo>
                    <a:pt x="13641" y="14751"/>
                  </a:lnTo>
                  <a:lnTo>
                    <a:pt x="13716" y="13591"/>
                  </a:lnTo>
                  <a:lnTo>
                    <a:pt x="13791" y="12368"/>
                  </a:lnTo>
                  <a:lnTo>
                    <a:pt x="13841" y="11107"/>
                  </a:lnTo>
                  <a:lnTo>
                    <a:pt x="13853" y="10458"/>
                  </a:lnTo>
                  <a:lnTo>
                    <a:pt x="13853" y="9822"/>
                  </a:lnTo>
                  <a:lnTo>
                    <a:pt x="13853" y="9185"/>
                  </a:lnTo>
                  <a:lnTo>
                    <a:pt x="13841" y="8561"/>
                  </a:lnTo>
                  <a:lnTo>
                    <a:pt x="13828" y="7937"/>
                  </a:lnTo>
                  <a:lnTo>
                    <a:pt x="13791" y="7326"/>
                  </a:lnTo>
                  <a:lnTo>
                    <a:pt x="13741" y="6739"/>
                  </a:lnTo>
                  <a:lnTo>
                    <a:pt x="13691" y="6165"/>
                  </a:lnTo>
                  <a:lnTo>
                    <a:pt x="13616" y="5629"/>
                  </a:lnTo>
                  <a:lnTo>
                    <a:pt x="13516" y="5105"/>
                  </a:lnTo>
                  <a:lnTo>
                    <a:pt x="13416" y="4618"/>
                  </a:lnTo>
                  <a:lnTo>
                    <a:pt x="13292" y="4156"/>
                  </a:lnTo>
                  <a:lnTo>
                    <a:pt x="13217" y="3944"/>
                  </a:lnTo>
                  <a:lnTo>
                    <a:pt x="13154" y="3744"/>
                  </a:lnTo>
                  <a:lnTo>
                    <a:pt x="13067" y="3545"/>
                  </a:lnTo>
                  <a:lnTo>
                    <a:pt x="12992" y="3357"/>
                  </a:lnTo>
                  <a:lnTo>
                    <a:pt x="13029" y="3470"/>
                  </a:lnTo>
                  <a:lnTo>
                    <a:pt x="13067" y="3595"/>
                  </a:lnTo>
                  <a:lnTo>
                    <a:pt x="13129" y="3869"/>
                  </a:lnTo>
                  <a:lnTo>
                    <a:pt x="13179" y="4194"/>
                  </a:lnTo>
                  <a:lnTo>
                    <a:pt x="13217" y="4555"/>
                  </a:lnTo>
                  <a:lnTo>
                    <a:pt x="13242" y="4967"/>
                  </a:lnTo>
                  <a:lnTo>
                    <a:pt x="13254" y="5404"/>
                  </a:lnTo>
                  <a:lnTo>
                    <a:pt x="13254" y="5878"/>
                  </a:lnTo>
                  <a:lnTo>
                    <a:pt x="13242" y="6377"/>
                  </a:lnTo>
                  <a:lnTo>
                    <a:pt x="13229" y="6889"/>
                  </a:lnTo>
                  <a:lnTo>
                    <a:pt x="13204" y="7426"/>
                  </a:lnTo>
                  <a:lnTo>
                    <a:pt x="13129" y="8549"/>
                  </a:lnTo>
                  <a:lnTo>
                    <a:pt x="13029" y="9710"/>
                  </a:lnTo>
                  <a:lnTo>
                    <a:pt x="12917" y="10858"/>
                  </a:lnTo>
                  <a:lnTo>
                    <a:pt x="12780" y="11981"/>
                  </a:lnTo>
                  <a:lnTo>
                    <a:pt x="12643" y="13042"/>
                  </a:lnTo>
                  <a:lnTo>
                    <a:pt x="12505" y="14028"/>
                  </a:lnTo>
                  <a:lnTo>
                    <a:pt x="12381" y="14876"/>
                  </a:lnTo>
                  <a:lnTo>
                    <a:pt x="12256" y="15588"/>
                  </a:lnTo>
                  <a:lnTo>
                    <a:pt x="12156" y="16112"/>
                  </a:lnTo>
                  <a:lnTo>
                    <a:pt x="12106" y="16299"/>
                  </a:lnTo>
                  <a:lnTo>
                    <a:pt x="12069" y="16424"/>
                  </a:lnTo>
                  <a:lnTo>
                    <a:pt x="12044" y="16486"/>
                  </a:lnTo>
                  <a:lnTo>
                    <a:pt x="12031" y="16499"/>
                  </a:lnTo>
                  <a:lnTo>
                    <a:pt x="12019" y="16499"/>
                  </a:lnTo>
                  <a:lnTo>
                    <a:pt x="9485" y="12118"/>
                  </a:lnTo>
                  <a:lnTo>
                    <a:pt x="7239" y="8187"/>
                  </a:lnTo>
                  <a:lnTo>
                    <a:pt x="5342" y="4842"/>
                  </a:lnTo>
                  <a:lnTo>
                    <a:pt x="3894" y="2272"/>
                  </a:lnTo>
                  <a:lnTo>
                    <a:pt x="2983" y="599"/>
                  </a:lnTo>
                  <a:lnTo>
                    <a:pt x="2746" y="163"/>
                  </a:lnTo>
                  <a:lnTo>
                    <a:pt x="26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43"/>
          <p:cNvGrpSpPr/>
          <p:nvPr/>
        </p:nvGrpSpPr>
        <p:grpSpPr>
          <a:xfrm>
            <a:off x="6963761" y="542924"/>
            <a:ext cx="1453166" cy="986195"/>
            <a:chOff x="5249585" y="-652660"/>
            <a:chExt cx="2127622" cy="1443917"/>
          </a:xfrm>
        </p:grpSpPr>
        <p:sp>
          <p:nvSpPr>
            <p:cNvPr id="428" name="Google Shape;428;p43"/>
            <p:cNvSpPr/>
            <p:nvPr/>
          </p:nvSpPr>
          <p:spPr>
            <a:xfrm>
              <a:off x="5249585" y="-652660"/>
              <a:ext cx="1061225" cy="684050"/>
            </a:xfrm>
            <a:custGeom>
              <a:rect b="b" l="l" r="r" t="t"/>
              <a:pathLst>
                <a:path extrusionOk="0" h="27362" w="42449">
                  <a:moveTo>
                    <a:pt x="17128" y="0"/>
                  </a:moveTo>
                  <a:lnTo>
                    <a:pt x="16549" y="55"/>
                  </a:lnTo>
                  <a:lnTo>
                    <a:pt x="16025" y="111"/>
                  </a:lnTo>
                  <a:lnTo>
                    <a:pt x="15474" y="221"/>
                  </a:lnTo>
                  <a:lnTo>
                    <a:pt x="14950" y="331"/>
                  </a:lnTo>
                  <a:lnTo>
                    <a:pt x="14425" y="497"/>
                  </a:lnTo>
                  <a:lnTo>
                    <a:pt x="13901" y="662"/>
                  </a:lnTo>
                  <a:lnTo>
                    <a:pt x="13405" y="855"/>
                  </a:lnTo>
                  <a:lnTo>
                    <a:pt x="12936" y="1076"/>
                  </a:lnTo>
                  <a:lnTo>
                    <a:pt x="12467" y="1297"/>
                  </a:lnTo>
                  <a:lnTo>
                    <a:pt x="11998" y="1572"/>
                  </a:lnTo>
                  <a:lnTo>
                    <a:pt x="11557" y="1848"/>
                  </a:lnTo>
                  <a:lnTo>
                    <a:pt x="11116" y="2152"/>
                  </a:lnTo>
                  <a:lnTo>
                    <a:pt x="10702" y="2483"/>
                  </a:lnTo>
                  <a:lnTo>
                    <a:pt x="10316" y="2814"/>
                  </a:lnTo>
                  <a:lnTo>
                    <a:pt x="9930" y="3200"/>
                  </a:lnTo>
                  <a:lnTo>
                    <a:pt x="9571" y="3558"/>
                  </a:lnTo>
                  <a:lnTo>
                    <a:pt x="9212" y="3972"/>
                  </a:lnTo>
                  <a:lnTo>
                    <a:pt x="8881" y="4386"/>
                  </a:lnTo>
                  <a:lnTo>
                    <a:pt x="8578" y="4800"/>
                  </a:lnTo>
                  <a:lnTo>
                    <a:pt x="8302" y="5241"/>
                  </a:lnTo>
                  <a:lnTo>
                    <a:pt x="8026" y="5710"/>
                  </a:lnTo>
                  <a:lnTo>
                    <a:pt x="7778" y="6179"/>
                  </a:lnTo>
                  <a:lnTo>
                    <a:pt x="7558" y="6648"/>
                  </a:lnTo>
                  <a:lnTo>
                    <a:pt x="7364" y="7144"/>
                  </a:lnTo>
                  <a:lnTo>
                    <a:pt x="7171" y="7668"/>
                  </a:lnTo>
                  <a:lnTo>
                    <a:pt x="7033" y="8165"/>
                  </a:lnTo>
                  <a:lnTo>
                    <a:pt x="6896" y="8716"/>
                  </a:lnTo>
                  <a:lnTo>
                    <a:pt x="6813" y="9240"/>
                  </a:lnTo>
                  <a:lnTo>
                    <a:pt x="6730" y="9792"/>
                  </a:lnTo>
                  <a:lnTo>
                    <a:pt x="6675" y="10344"/>
                  </a:lnTo>
                  <a:lnTo>
                    <a:pt x="6675" y="10923"/>
                  </a:lnTo>
                  <a:lnTo>
                    <a:pt x="5958" y="11061"/>
                  </a:lnTo>
                  <a:lnTo>
                    <a:pt x="5296" y="11254"/>
                  </a:lnTo>
                  <a:lnTo>
                    <a:pt x="4634" y="11502"/>
                  </a:lnTo>
                  <a:lnTo>
                    <a:pt x="4027" y="11805"/>
                  </a:lnTo>
                  <a:lnTo>
                    <a:pt x="3448" y="12164"/>
                  </a:lnTo>
                  <a:lnTo>
                    <a:pt x="2896" y="12578"/>
                  </a:lnTo>
                  <a:lnTo>
                    <a:pt x="2372" y="13019"/>
                  </a:lnTo>
                  <a:lnTo>
                    <a:pt x="1903" y="13515"/>
                  </a:lnTo>
                  <a:lnTo>
                    <a:pt x="1489" y="14067"/>
                  </a:lnTo>
                  <a:lnTo>
                    <a:pt x="1103" y="14619"/>
                  </a:lnTo>
                  <a:lnTo>
                    <a:pt x="772" y="15226"/>
                  </a:lnTo>
                  <a:lnTo>
                    <a:pt x="497" y="15860"/>
                  </a:lnTo>
                  <a:lnTo>
                    <a:pt x="276" y="16522"/>
                  </a:lnTo>
                  <a:lnTo>
                    <a:pt x="110" y="17211"/>
                  </a:lnTo>
                  <a:lnTo>
                    <a:pt x="28" y="17929"/>
                  </a:lnTo>
                  <a:lnTo>
                    <a:pt x="0" y="18287"/>
                  </a:lnTo>
                  <a:lnTo>
                    <a:pt x="0" y="18673"/>
                  </a:lnTo>
                  <a:lnTo>
                    <a:pt x="0" y="19059"/>
                  </a:lnTo>
                  <a:lnTo>
                    <a:pt x="28" y="19473"/>
                  </a:lnTo>
                  <a:lnTo>
                    <a:pt x="83" y="19859"/>
                  </a:lnTo>
                  <a:lnTo>
                    <a:pt x="138" y="20246"/>
                  </a:lnTo>
                  <a:lnTo>
                    <a:pt x="248" y="20632"/>
                  </a:lnTo>
                  <a:lnTo>
                    <a:pt x="331" y="20990"/>
                  </a:lnTo>
                  <a:lnTo>
                    <a:pt x="469" y="21349"/>
                  </a:lnTo>
                  <a:lnTo>
                    <a:pt x="607" y="21707"/>
                  </a:lnTo>
                  <a:lnTo>
                    <a:pt x="772" y="22066"/>
                  </a:lnTo>
                  <a:lnTo>
                    <a:pt x="938" y="22397"/>
                  </a:lnTo>
                  <a:lnTo>
                    <a:pt x="1131" y="22728"/>
                  </a:lnTo>
                  <a:lnTo>
                    <a:pt x="1324" y="23059"/>
                  </a:lnTo>
                  <a:lnTo>
                    <a:pt x="1545" y="23362"/>
                  </a:lnTo>
                  <a:lnTo>
                    <a:pt x="1793" y="23666"/>
                  </a:lnTo>
                  <a:lnTo>
                    <a:pt x="2041" y="23942"/>
                  </a:lnTo>
                  <a:lnTo>
                    <a:pt x="2289" y="24217"/>
                  </a:lnTo>
                  <a:lnTo>
                    <a:pt x="2565" y="24466"/>
                  </a:lnTo>
                  <a:lnTo>
                    <a:pt x="2841" y="24714"/>
                  </a:lnTo>
                  <a:lnTo>
                    <a:pt x="3144" y="24962"/>
                  </a:lnTo>
                  <a:lnTo>
                    <a:pt x="3448" y="25183"/>
                  </a:lnTo>
                  <a:lnTo>
                    <a:pt x="3779" y="25376"/>
                  </a:lnTo>
                  <a:lnTo>
                    <a:pt x="4110" y="25569"/>
                  </a:lnTo>
                  <a:lnTo>
                    <a:pt x="4441" y="25734"/>
                  </a:lnTo>
                  <a:lnTo>
                    <a:pt x="4772" y="25900"/>
                  </a:lnTo>
                  <a:lnTo>
                    <a:pt x="5130" y="26038"/>
                  </a:lnTo>
                  <a:lnTo>
                    <a:pt x="5516" y="26148"/>
                  </a:lnTo>
                  <a:lnTo>
                    <a:pt x="5875" y="26258"/>
                  </a:lnTo>
                  <a:lnTo>
                    <a:pt x="6261" y="26341"/>
                  </a:lnTo>
                  <a:lnTo>
                    <a:pt x="6647" y="26424"/>
                  </a:lnTo>
                  <a:lnTo>
                    <a:pt x="7033" y="26479"/>
                  </a:lnTo>
                  <a:lnTo>
                    <a:pt x="7447" y="26507"/>
                  </a:lnTo>
                  <a:lnTo>
                    <a:pt x="7833" y="26507"/>
                  </a:lnTo>
                  <a:lnTo>
                    <a:pt x="8440" y="26479"/>
                  </a:lnTo>
                  <a:lnTo>
                    <a:pt x="8992" y="26424"/>
                  </a:lnTo>
                  <a:lnTo>
                    <a:pt x="9571" y="26314"/>
                  </a:lnTo>
                  <a:lnTo>
                    <a:pt x="10123" y="26176"/>
                  </a:lnTo>
                  <a:lnTo>
                    <a:pt x="10647" y="26010"/>
                  </a:lnTo>
                  <a:lnTo>
                    <a:pt x="11143" y="25790"/>
                  </a:lnTo>
                  <a:lnTo>
                    <a:pt x="11640" y="25514"/>
                  </a:lnTo>
                  <a:lnTo>
                    <a:pt x="12109" y="25238"/>
                  </a:lnTo>
                  <a:lnTo>
                    <a:pt x="12826" y="25707"/>
                  </a:lnTo>
                  <a:lnTo>
                    <a:pt x="13570" y="26120"/>
                  </a:lnTo>
                  <a:lnTo>
                    <a:pt x="13929" y="26314"/>
                  </a:lnTo>
                  <a:lnTo>
                    <a:pt x="14343" y="26507"/>
                  </a:lnTo>
                  <a:lnTo>
                    <a:pt x="14729" y="26645"/>
                  </a:lnTo>
                  <a:lnTo>
                    <a:pt x="15143" y="26810"/>
                  </a:lnTo>
                  <a:lnTo>
                    <a:pt x="15556" y="26920"/>
                  </a:lnTo>
                  <a:lnTo>
                    <a:pt x="15970" y="27031"/>
                  </a:lnTo>
                  <a:lnTo>
                    <a:pt x="16384" y="27141"/>
                  </a:lnTo>
                  <a:lnTo>
                    <a:pt x="16825" y="27224"/>
                  </a:lnTo>
                  <a:lnTo>
                    <a:pt x="17266" y="27279"/>
                  </a:lnTo>
                  <a:lnTo>
                    <a:pt x="17708" y="27334"/>
                  </a:lnTo>
                  <a:lnTo>
                    <a:pt x="18149" y="27362"/>
                  </a:lnTo>
                  <a:lnTo>
                    <a:pt x="19197" y="27362"/>
                  </a:lnTo>
                  <a:lnTo>
                    <a:pt x="19749" y="27307"/>
                  </a:lnTo>
                  <a:lnTo>
                    <a:pt x="20328" y="27224"/>
                  </a:lnTo>
                  <a:lnTo>
                    <a:pt x="20880" y="27141"/>
                  </a:lnTo>
                  <a:lnTo>
                    <a:pt x="21431" y="27003"/>
                  </a:lnTo>
                  <a:lnTo>
                    <a:pt x="21955" y="26838"/>
                  </a:lnTo>
                  <a:lnTo>
                    <a:pt x="22479" y="26672"/>
                  </a:lnTo>
                  <a:lnTo>
                    <a:pt x="23003" y="26451"/>
                  </a:lnTo>
                  <a:lnTo>
                    <a:pt x="23500" y="26231"/>
                  </a:lnTo>
                  <a:lnTo>
                    <a:pt x="23969" y="25955"/>
                  </a:lnTo>
                  <a:lnTo>
                    <a:pt x="24438" y="25679"/>
                  </a:lnTo>
                  <a:lnTo>
                    <a:pt x="24879" y="25376"/>
                  </a:lnTo>
                  <a:lnTo>
                    <a:pt x="25320" y="25072"/>
                  </a:lnTo>
                  <a:lnTo>
                    <a:pt x="25762" y="24714"/>
                  </a:lnTo>
                  <a:lnTo>
                    <a:pt x="26148" y="24355"/>
                  </a:lnTo>
                  <a:lnTo>
                    <a:pt x="26534" y="23969"/>
                  </a:lnTo>
                  <a:lnTo>
                    <a:pt x="27058" y="24107"/>
                  </a:lnTo>
                  <a:lnTo>
                    <a:pt x="27610" y="24217"/>
                  </a:lnTo>
                  <a:lnTo>
                    <a:pt x="28134" y="24272"/>
                  </a:lnTo>
                  <a:lnTo>
                    <a:pt x="29265" y="24272"/>
                  </a:lnTo>
                  <a:lnTo>
                    <a:pt x="29816" y="24217"/>
                  </a:lnTo>
                  <a:lnTo>
                    <a:pt x="30340" y="24107"/>
                  </a:lnTo>
                  <a:lnTo>
                    <a:pt x="30864" y="23969"/>
                  </a:lnTo>
                  <a:lnTo>
                    <a:pt x="31388" y="23831"/>
                  </a:lnTo>
                  <a:lnTo>
                    <a:pt x="31857" y="23611"/>
                  </a:lnTo>
                  <a:lnTo>
                    <a:pt x="32354" y="23390"/>
                  </a:lnTo>
                  <a:lnTo>
                    <a:pt x="32795" y="23142"/>
                  </a:lnTo>
                  <a:lnTo>
                    <a:pt x="33209" y="23445"/>
                  </a:lnTo>
                  <a:lnTo>
                    <a:pt x="33623" y="23721"/>
                  </a:lnTo>
                  <a:lnTo>
                    <a:pt x="34064" y="23969"/>
                  </a:lnTo>
                  <a:lnTo>
                    <a:pt x="34533" y="24162"/>
                  </a:lnTo>
                  <a:lnTo>
                    <a:pt x="35029" y="24328"/>
                  </a:lnTo>
                  <a:lnTo>
                    <a:pt x="35526" y="24438"/>
                  </a:lnTo>
                  <a:lnTo>
                    <a:pt x="36050" y="24493"/>
                  </a:lnTo>
                  <a:lnTo>
                    <a:pt x="36601" y="24521"/>
                  </a:lnTo>
                  <a:lnTo>
                    <a:pt x="37181" y="24493"/>
                  </a:lnTo>
                  <a:lnTo>
                    <a:pt x="37760" y="24410"/>
                  </a:lnTo>
                  <a:lnTo>
                    <a:pt x="38339" y="24272"/>
                  </a:lnTo>
                  <a:lnTo>
                    <a:pt x="38863" y="24079"/>
                  </a:lnTo>
                  <a:lnTo>
                    <a:pt x="39387" y="23831"/>
                  </a:lnTo>
                  <a:lnTo>
                    <a:pt x="39856" y="23528"/>
                  </a:lnTo>
                  <a:lnTo>
                    <a:pt x="40325" y="23197"/>
                  </a:lnTo>
                  <a:lnTo>
                    <a:pt x="40739" y="22811"/>
                  </a:lnTo>
                  <a:lnTo>
                    <a:pt x="41125" y="22397"/>
                  </a:lnTo>
                  <a:lnTo>
                    <a:pt x="41456" y="21928"/>
                  </a:lnTo>
                  <a:lnTo>
                    <a:pt x="41732" y="21459"/>
                  </a:lnTo>
                  <a:lnTo>
                    <a:pt x="41980" y="20935"/>
                  </a:lnTo>
                  <a:lnTo>
                    <a:pt x="42201" y="20411"/>
                  </a:lnTo>
                  <a:lnTo>
                    <a:pt x="42338" y="19832"/>
                  </a:lnTo>
                  <a:lnTo>
                    <a:pt x="42421" y="19253"/>
                  </a:lnTo>
                  <a:lnTo>
                    <a:pt x="42449" y="18673"/>
                  </a:lnTo>
                  <a:lnTo>
                    <a:pt x="42421" y="18067"/>
                  </a:lnTo>
                  <a:lnTo>
                    <a:pt x="42338" y="17487"/>
                  </a:lnTo>
                  <a:lnTo>
                    <a:pt x="42201" y="16908"/>
                  </a:lnTo>
                  <a:lnTo>
                    <a:pt x="41980" y="16384"/>
                  </a:lnTo>
                  <a:lnTo>
                    <a:pt x="41732" y="15860"/>
                  </a:lnTo>
                  <a:lnTo>
                    <a:pt x="41456" y="15391"/>
                  </a:lnTo>
                  <a:lnTo>
                    <a:pt x="41125" y="14922"/>
                  </a:lnTo>
                  <a:lnTo>
                    <a:pt x="40739" y="14508"/>
                  </a:lnTo>
                  <a:lnTo>
                    <a:pt x="40325" y="14150"/>
                  </a:lnTo>
                  <a:lnTo>
                    <a:pt x="39856" y="13791"/>
                  </a:lnTo>
                  <a:lnTo>
                    <a:pt x="39387" y="13515"/>
                  </a:lnTo>
                  <a:lnTo>
                    <a:pt x="38863" y="13267"/>
                  </a:lnTo>
                  <a:lnTo>
                    <a:pt x="38339" y="13074"/>
                  </a:lnTo>
                  <a:lnTo>
                    <a:pt x="37760" y="12909"/>
                  </a:lnTo>
                  <a:lnTo>
                    <a:pt x="37181" y="12826"/>
                  </a:lnTo>
                  <a:lnTo>
                    <a:pt x="36601" y="12798"/>
                  </a:lnTo>
                  <a:lnTo>
                    <a:pt x="36215" y="12826"/>
                  </a:lnTo>
                  <a:lnTo>
                    <a:pt x="35829" y="12854"/>
                  </a:lnTo>
                  <a:lnTo>
                    <a:pt x="35581" y="12357"/>
                  </a:lnTo>
                  <a:lnTo>
                    <a:pt x="35277" y="11916"/>
                  </a:lnTo>
                  <a:lnTo>
                    <a:pt x="34974" y="11474"/>
                  </a:lnTo>
                  <a:lnTo>
                    <a:pt x="34615" y="11033"/>
                  </a:lnTo>
                  <a:lnTo>
                    <a:pt x="34229" y="10647"/>
                  </a:lnTo>
                  <a:lnTo>
                    <a:pt x="33843" y="10288"/>
                  </a:lnTo>
                  <a:lnTo>
                    <a:pt x="33402" y="9957"/>
                  </a:lnTo>
                  <a:lnTo>
                    <a:pt x="32961" y="9626"/>
                  </a:lnTo>
                  <a:lnTo>
                    <a:pt x="32492" y="9351"/>
                  </a:lnTo>
                  <a:lnTo>
                    <a:pt x="31995" y="9102"/>
                  </a:lnTo>
                  <a:lnTo>
                    <a:pt x="31471" y="8909"/>
                  </a:lnTo>
                  <a:lnTo>
                    <a:pt x="30947" y="8716"/>
                  </a:lnTo>
                  <a:lnTo>
                    <a:pt x="30423" y="8578"/>
                  </a:lnTo>
                  <a:lnTo>
                    <a:pt x="29844" y="8468"/>
                  </a:lnTo>
                  <a:lnTo>
                    <a:pt x="29292" y="8413"/>
                  </a:lnTo>
                  <a:lnTo>
                    <a:pt x="28713" y="8385"/>
                  </a:lnTo>
                  <a:lnTo>
                    <a:pt x="28382" y="8413"/>
                  </a:lnTo>
                  <a:lnTo>
                    <a:pt x="28272" y="7972"/>
                  </a:lnTo>
                  <a:lnTo>
                    <a:pt x="28134" y="7530"/>
                  </a:lnTo>
                  <a:lnTo>
                    <a:pt x="27968" y="7089"/>
                  </a:lnTo>
                  <a:lnTo>
                    <a:pt x="27803" y="6675"/>
                  </a:lnTo>
                  <a:lnTo>
                    <a:pt x="27610" y="6261"/>
                  </a:lnTo>
                  <a:lnTo>
                    <a:pt x="27417" y="5848"/>
                  </a:lnTo>
                  <a:lnTo>
                    <a:pt x="27196" y="5434"/>
                  </a:lnTo>
                  <a:lnTo>
                    <a:pt x="26948" y="5048"/>
                  </a:lnTo>
                  <a:lnTo>
                    <a:pt x="26699" y="4689"/>
                  </a:lnTo>
                  <a:lnTo>
                    <a:pt x="26424" y="4331"/>
                  </a:lnTo>
                  <a:lnTo>
                    <a:pt x="26148" y="3972"/>
                  </a:lnTo>
                  <a:lnTo>
                    <a:pt x="25844" y="3641"/>
                  </a:lnTo>
                  <a:lnTo>
                    <a:pt x="25541" y="3310"/>
                  </a:lnTo>
                  <a:lnTo>
                    <a:pt x="25210" y="2979"/>
                  </a:lnTo>
                  <a:lnTo>
                    <a:pt x="24879" y="2676"/>
                  </a:lnTo>
                  <a:lnTo>
                    <a:pt x="24548" y="2400"/>
                  </a:lnTo>
                  <a:lnTo>
                    <a:pt x="24189" y="2124"/>
                  </a:lnTo>
                  <a:lnTo>
                    <a:pt x="23803" y="1848"/>
                  </a:lnTo>
                  <a:lnTo>
                    <a:pt x="23417" y="1628"/>
                  </a:lnTo>
                  <a:lnTo>
                    <a:pt x="23031" y="1379"/>
                  </a:lnTo>
                  <a:lnTo>
                    <a:pt x="22645" y="1159"/>
                  </a:lnTo>
                  <a:lnTo>
                    <a:pt x="22231" y="966"/>
                  </a:lnTo>
                  <a:lnTo>
                    <a:pt x="21817" y="800"/>
                  </a:lnTo>
                  <a:lnTo>
                    <a:pt x="21376" y="635"/>
                  </a:lnTo>
                  <a:lnTo>
                    <a:pt x="20935" y="497"/>
                  </a:lnTo>
                  <a:lnTo>
                    <a:pt x="20493" y="359"/>
                  </a:lnTo>
                  <a:lnTo>
                    <a:pt x="20052" y="249"/>
                  </a:lnTo>
                  <a:lnTo>
                    <a:pt x="19583" y="166"/>
                  </a:lnTo>
                  <a:lnTo>
                    <a:pt x="19114" y="83"/>
                  </a:lnTo>
                  <a:lnTo>
                    <a:pt x="18645" y="28"/>
                  </a:lnTo>
                  <a:lnTo>
                    <a:pt x="181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3"/>
            <p:cNvSpPr/>
            <p:nvPr/>
          </p:nvSpPr>
          <p:spPr>
            <a:xfrm>
              <a:off x="6375956" y="171331"/>
              <a:ext cx="1001250" cy="619925"/>
            </a:xfrm>
            <a:custGeom>
              <a:rect b="b" l="l" r="r" t="t"/>
              <a:pathLst>
                <a:path extrusionOk="0" h="24797" w="40050">
                  <a:moveTo>
                    <a:pt x="18232" y="0"/>
                  </a:moveTo>
                  <a:lnTo>
                    <a:pt x="17708" y="28"/>
                  </a:lnTo>
                  <a:lnTo>
                    <a:pt x="17184" y="83"/>
                  </a:lnTo>
                  <a:lnTo>
                    <a:pt x="16687" y="165"/>
                  </a:lnTo>
                  <a:lnTo>
                    <a:pt x="16191" y="276"/>
                  </a:lnTo>
                  <a:lnTo>
                    <a:pt x="15694" y="386"/>
                  </a:lnTo>
                  <a:lnTo>
                    <a:pt x="15198" y="524"/>
                  </a:lnTo>
                  <a:lnTo>
                    <a:pt x="14729" y="662"/>
                  </a:lnTo>
                  <a:lnTo>
                    <a:pt x="14233" y="855"/>
                  </a:lnTo>
                  <a:lnTo>
                    <a:pt x="13791" y="1048"/>
                  </a:lnTo>
                  <a:lnTo>
                    <a:pt x="13322" y="1241"/>
                  </a:lnTo>
                  <a:lnTo>
                    <a:pt x="12881" y="1462"/>
                  </a:lnTo>
                  <a:lnTo>
                    <a:pt x="12467" y="1710"/>
                  </a:lnTo>
                  <a:lnTo>
                    <a:pt x="12026" y="1986"/>
                  </a:lnTo>
                  <a:lnTo>
                    <a:pt x="11612" y="2262"/>
                  </a:lnTo>
                  <a:lnTo>
                    <a:pt x="11226" y="2538"/>
                  </a:lnTo>
                  <a:lnTo>
                    <a:pt x="10840" y="2869"/>
                  </a:lnTo>
                  <a:lnTo>
                    <a:pt x="10454" y="3172"/>
                  </a:lnTo>
                  <a:lnTo>
                    <a:pt x="10095" y="3531"/>
                  </a:lnTo>
                  <a:lnTo>
                    <a:pt x="9737" y="3889"/>
                  </a:lnTo>
                  <a:lnTo>
                    <a:pt x="9406" y="4248"/>
                  </a:lnTo>
                  <a:lnTo>
                    <a:pt x="9102" y="4634"/>
                  </a:lnTo>
                  <a:lnTo>
                    <a:pt x="8799" y="5020"/>
                  </a:lnTo>
                  <a:lnTo>
                    <a:pt x="8496" y="5434"/>
                  </a:lnTo>
                  <a:lnTo>
                    <a:pt x="8220" y="5847"/>
                  </a:lnTo>
                  <a:lnTo>
                    <a:pt x="7971" y="6261"/>
                  </a:lnTo>
                  <a:lnTo>
                    <a:pt x="7723" y="6702"/>
                  </a:lnTo>
                  <a:lnTo>
                    <a:pt x="7503" y="7171"/>
                  </a:lnTo>
                  <a:lnTo>
                    <a:pt x="7309" y="7613"/>
                  </a:lnTo>
                  <a:lnTo>
                    <a:pt x="7116" y="8109"/>
                  </a:lnTo>
                  <a:lnTo>
                    <a:pt x="6951" y="8578"/>
                  </a:lnTo>
                  <a:lnTo>
                    <a:pt x="6813" y="9074"/>
                  </a:lnTo>
                  <a:lnTo>
                    <a:pt x="6151" y="9130"/>
                  </a:lnTo>
                  <a:lnTo>
                    <a:pt x="5489" y="9268"/>
                  </a:lnTo>
                  <a:lnTo>
                    <a:pt x="4882" y="9433"/>
                  </a:lnTo>
                  <a:lnTo>
                    <a:pt x="4275" y="9654"/>
                  </a:lnTo>
                  <a:lnTo>
                    <a:pt x="3696" y="9957"/>
                  </a:lnTo>
                  <a:lnTo>
                    <a:pt x="3145" y="10288"/>
                  </a:lnTo>
                  <a:lnTo>
                    <a:pt x="2648" y="10674"/>
                  </a:lnTo>
                  <a:lnTo>
                    <a:pt x="2152" y="11088"/>
                  </a:lnTo>
                  <a:lnTo>
                    <a:pt x="1738" y="11557"/>
                  </a:lnTo>
                  <a:lnTo>
                    <a:pt x="1324" y="12053"/>
                  </a:lnTo>
                  <a:lnTo>
                    <a:pt x="966" y="12577"/>
                  </a:lnTo>
                  <a:lnTo>
                    <a:pt x="690" y="13157"/>
                  </a:lnTo>
                  <a:lnTo>
                    <a:pt x="414" y="13763"/>
                  </a:lnTo>
                  <a:lnTo>
                    <a:pt x="221" y="14398"/>
                  </a:lnTo>
                  <a:lnTo>
                    <a:pt x="83" y="15032"/>
                  </a:lnTo>
                  <a:lnTo>
                    <a:pt x="0" y="15722"/>
                  </a:lnTo>
                  <a:lnTo>
                    <a:pt x="0" y="16080"/>
                  </a:lnTo>
                  <a:lnTo>
                    <a:pt x="0" y="16466"/>
                  </a:lnTo>
                  <a:lnTo>
                    <a:pt x="28" y="16825"/>
                  </a:lnTo>
                  <a:lnTo>
                    <a:pt x="55" y="17156"/>
                  </a:lnTo>
                  <a:lnTo>
                    <a:pt x="111" y="17515"/>
                  </a:lnTo>
                  <a:lnTo>
                    <a:pt x="193" y="17873"/>
                  </a:lnTo>
                  <a:lnTo>
                    <a:pt x="276" y="18204"/>
                  </a:lnTo>
                  <a:lnTo>
                    <a:pt x="386" y="18535"/>
                  </a:lnTo>
                  <a:lnTo>
                    <a:pt x="497" y="18866"/>
                  </a:lnTo>
                  <a:lnTo>
                    <a:pt x="635" y="19170"/>
                  </a:lnTo>
                  <a:lnTo>
                    <a:pt x="800" y="19501"/>
                  </a:lnTo>
                  <a:lnTo>
                    <a:pt x="966" y="19804"/>
                  </a:lnTo>
                  <a:lnTo>
                    <a:pt x="1324" y="20383"/>
                  </a:lnTo>
                  <a:lnTo>
                    <a:pt x="1765" y="20907"/>
                  </a:lnTo>
                  <a:lnTo>
                    <a:pt x="2234" y="21404"/>
                  </a:lnTo>
                  <a:lnTo>
                    <a:pt x="2758" y="21845"/>
                  </a:lnTo>
                  <a:lnTo>
                    <a:pt x="3034" y="22066"/>
                  </a:lnTo>
                  <a:lnTo>
                    <a:pt x="3310" y="22259"/>
                  </a:lnTo>
                  <a:lnTo>
                    <a:pt x="3613" y="22424"/>
                  </a:lnTo>
                  <a:lnTo>
                    <a:pt x="3917" y="22590"/>
                  </a:lnTo>
                  <a:lnTo>
                    <a:pt x="4220" y="22755"/>
                  </a:lnTo>
                  <a:lnTo>
                    <a:pt x="4551" y="22866"/>
                  </a:lnTo>
                  <a:lnTo>
                    <a:pt x="4882" y="23003"/>
                  </a:lnTo>
                  <a:lnTo>
                    <a:pt x="5213" y="23114"/>
                  </a:lnTo>
                  <a:lnTo>
                    <a:pt x="5572" y="23197"/>
                  </a:lnTo>
                  <a:lnTo>
                    <a:pt x="5930" y="23252"/>
                  </a:lnTo>
                  <a:lnTo>
                    <a:pt x="6289" y="23307"/>
                  </a:lnTo>
                  <a:lnTo>
                    <a:pt x="6648" y="23334"/>
                  </a:lnTo>
                  <a:lnTo>
                    <a:pt x="7144" y="23362"/>
                  </a:lnTo>
                  <a:lnTo>
                    <a:pt x="7696" y="23334"/>
                  </a:lnTo>
                  <a:lnTo>
                    <a:pt x="8220" y="23279"/>
                  </a:lnTo>
                  <a:lnTo>
                    <a:pt x="8744" y="23169"/>
                  </a:lnTo>
                  <a:lnTo>
                    <a:pt x="9240" y="23031"/>
                  </a:lnTo>
                  <a:lnTo>
                    <a:pt x="9737" y="22866"/>
                  </a:lnTo>
                  <a:lnTo>
                    <a:pt x="10206" y="22672"/>
                  </a:lnTo>
                  <a:lnTo>
                    <a:pt x="10674" y="22424"/>
                  </a:lnTo>
                  <a:lnTo>
                    <a:pt x="11116" y="22148"/>
                  </a:lnTo>
                  <a:lnTo>
                    <a:pt x="11833" y="22700"/>
                  </a:lnTo>
                  <a:lnTo>
                    <a:pt x="12219" y="22921"/>
                  </a:lnTo>
                  <a:lnTo>
                    <a:pt x="12605" y="23169"/>
                  </a:lnTo>
                  <a:lnTo>
                    <a:pt x="12991" y="23390"/>
                  </a:lnTo>
                  <a:lnTo>
                    <a:pt x="13405" y="23583"/>
                  </a:lnTo>
                  <a:lnTo>
                    <a:pt x="13819" y="23776"/>
                  </a:lnTo>
                  <a:lnTo>
                    <a:pt x="14260" y="23941"/>
                  </a:lnTo>
                  <a:lnTo>
                    <a:pt x="14674" y="24107"/>
                  </a:lnTo>
                  <a:lnTo>
                    <a:pt x="15115" y="24245"/>
                  </a:lnTo>
                  <a:lnTo>
                    <a:pt x="15557" y="24383"/>
                  </a:lnTo>
                  <a:lnTo>
                    <a:pt x="16025" y="24493"/>
                  </a:lnTo>
                  <a:lnTo>
                    <a:pt x="16494" y="24603"/>
                  </a:lnTo>
                  <a:lnTo>
                    <a:pt x="16963" y="24658"/>
                  </a:lnTo>
                  <a:lnTo>
                    <a:pt x="17432" y="24741"/>
                  </a:lnTo>
                  <a:lnTo>
                    <a:pt x="17901" y="24769"/>
                  </a:lnTo>
                  <a:lnTo>
                    <a:pt x="18784" y="24796"/>
                  </a:lnTo>
                  <a:lnTo>
                    <a:pt x="19335" y="24796"/>
                  </a:lnTo>
                  <a:lnTo>
                    <a:pt x="19914" y="24741"/>
                  </a:lnTo>
                  <a:lnTo>
                    <a:pt x="20466" y="24686"/>
                  </a:lnTo>
                  <a:lnTo>
                    <a:pt x="21018" y="24603"/>
                  </a:lnTo>
                  <a:lnTo>
                    <a:pt x="21542" y="24493"/>
                  </a:lnTo>
                  <a:lnTo>
                    <a:pt x="22093" y="24355"/>
                  </a:lnTo>
                  <a:lnTo>
                    <a:pt x="22618" y="24189"/>
                  </a:lnTo>
                  <a:lnTo>
                    <a:pt x="23114" y="23996"/>
                  </a:lnTo>
                  <a:lnTo>
                    <a:pt x="23638" y="23803"/>
                  </a:lnTo>
                  <a:lnTo>
                    <a:pt x="24135" y="23583"/>
                  </a:lnTo>
                  <a:lnTo>
                    <a:pt x="24603" y="23334"/>
                  </a:lnTo>
                  <a:lnTo>
                    <a:pt x="25072" y="23059"/>
                  </a:lnTo>
                  <a:lnTo>
                    <a:pt x="25541" y="22783"/>
                  </a:lnTo>
                  <a:lnTo>
                    <a:pt x="25983" y="22479"/>
                  </a:lnTo>
                  <a:lnTo>
                    <a:pt x="26424" y="22148"/>
                  </a:lnTo>
                  <a:lnTo>
                    <a:pt x="26838" y="21817"/>
                  </a:lnTo>
                  <a:lnTo>
                    <a:pt x="27306" y="22176"/>
                  </a:lnTo>
                  <a:lnTo>
                    <a:pt x="27831" y="22507"/>
                  </a:lnTo>
                  <a:lnTo>
                    <a:pt x="28355" y="22810"/>
                  </a:lnTo>
                  <a:lnTo>
                    <a:pt x="28934" y="23059"/>
                  </a:lnTo>
                  <a:lnTo>
                    <a:pt x="29513" y="23252"/>
                  </a:lnTo>
                  <a:lnTo>
                    <a:pt x="30120" y="23417"/>
                  </a:lnTo>
                  <a:lnTo>
                    <a:pt x="30754" y="23555"/>
                  </a:lnTo>
                  <a:lnTo>
                    <a:pt x="31389" y="23610"/>
                  </a:lnTo>
                  <a:lnTo>
                    <a:pt x="31940" y="23638"/>
                  </a:lnTo>
                  <a:lnTo>
                    <a:pt x="32354" y="23610"/>
                  </a:lnTo>
                  <a:lnTo>
                    <a:pt x="32740" y="23583"/>
                  </a:lnTo>
                  <a:lnTo>
                    <a:pt x="33126" y="23555"/>
                  </a:lnTo>
                  <a:lnTo>
                    <a:pt x="33512" y="23472"/>
                  </a:lnTo>
                  <a:lnTo>
                    <a:pt x="33871" y="23390"/>
                  </a:lnTo>
                  <a:lnTo>
                    <a:pt x="34230" y="23307"/>
                  </a:lnTo>
                  <a:lnTo>
                    <a:pt x="34616" y="23197"/>
                  </a:lnTo>
                  <a:lnTo>
                    <a:pt x="34947" y="23059"/>
                  </a:lnTo>
                  <a:lnTo>
                    <a:pt x="35305" y="22893"/>
                  </a:lnTo>
                  <a:lnTo>
                    <a:pt x="35636" y="22728"/>
                  </a:lnTo>
                  <a:lnTo>
                    <a:pt x="35967" y="22562"/>
                  </a:lnTo>
                  <a:lnTo>
                    <a:pt x="36298" y="22369"/>
                  </a:lnTo>
                  <a:lnTo>
                    <a:pt x="36602" y="22148"/>
                  </a:lnTo>
                  <a:lnTo>
                    <a:pt x="36905" y="21928"/>
                  </a:lnTo>
                  <a:lnTo>
                    <a:pt x="37181" y="21707"/>
                  </a:lnTo>
                  <a:lnTo>
                    <a:pt x="37484" y="21459"/>
                  </a:lnTo>
                  <a:lnTo>
                    <a:pt x="37732" y="21183"/>
                  </a:lnTo>
                  <a:lnTo>
                    <a:pt x="37981" y="20935"/>
                  </a:lnTo>
                  <a:lnTo>
                    <a:pt x="38229" y="20631"/>
                  </a:lnTo>
                  <a:lnTo>
                    <a:pt x="38477" y="20356"/>
                  </a:lnTo>
                  <a:lnTo>
                    <a:pt x="38670" y="20025"/>
                  </a:lnTo>
                  <a:lnTo>
                    <a:pt x="38891" y="19721"/>
                  </a:lnTo>
                  <a:lnTo>
                    <a:pt x="39084" y="19390"/>
                  </a:lnTo>
                  <a:lnTo>
                    <a:pt x="39249" y="19059"/>
                  </a:lnTo>
                  <a:lnTo>
                    <a:pt x="39415" y="18701"/>
                  </a:lnTo>
                  <a:lnTo>
                    <a:pt x="39553" y="18370"/>
                  </a:lnTo>
                  <a:lnTo>
                    <a:pt x="39663" y="17983"/>
                  </a:lnTo>
                  <a:lnTo>
                    <a:pt x="39774" y="17625"/>
                  </a:lnTo>
                  <a:lnTo>
                    <a:pt x="39884" y="17239"/>
                  </a:lnTo>
                  <a:lnTo>
                    <a:pt x="39939" y="16853"/>
                  </a:lnTo>
                  <a:lnTo>
                    <a:pt x="39994" y="16466"/>
                  </a:lnTo>
                  <a:lnTo>
                    <a:pt x="40049" y="16080"/>
                  </a:lnTo>
                  <a:lnTo>
                    <a:pt x="40049" y="15639"/>
                  </a:lnTo>
                  <a:lnTo>
                    <a:pt x="40049" y="15225"/>
                  </a:lnTo>
                  <a:lnTo>
                    <a:pt x="40022" y="14839"/>
                  </a:lnTo>
                  <a:lnTo>
                    <a:pt x="39994" y="14425"/>
                  </a:lnTo>
                  <a:lnTo>
                    <a:pt x="39911" y="14039"/>
                  </a:lnTo>
                  <a:lnTo>
                    <a:pt x="39829" y="13626"/>
                  </a:lnTo>
                  <a:lnTo>
                    <a:pt x="39746" y="13239"/>
                  </a:lnTo>
                  <a:lnTo>
                    <a:pt x="39608" y="12881"/>
                  </a:lnTo>
                  <a:lnTo>
                    <a:pt x="39470" y="12495"/>
                  </a:lnTo>
                  <a:lnTo>
                    <a:pt x="39332" y="12136"/>
                  </a:lnTo>
                  <a:lnTo>
                    <a:pt x="39167" y="11778"/>
                  </a:lnTo>
                  <a:lnTo>
                    <a:pt x="38974" y="11447"/>
                  </a:lnTo>
                  <a:lnTo>
                    <a:pt x="38753" y="11116"/>
                  </a:lnTo>
                  <a:lnTo>
                    <a:pt x="38532" y="10785"/>
                  </a:lnTo>
                  <a:lnTo>
                    <a:pt x="38312" y="10481"/>
                  </a:lnTo>
                  <a:lnTo>
                    <a:pt x="38063" y="10178"/>
                  </a:lnTo>
                  <a:lnTo>
                    <a:pt x="37788" y="9902"/>
                  </a:lnTo>
                  <a:lnTo>
                    <a:pt x="37512" y="9626"/>
                  </a:lnTo>
                  <a:lnTo>
                    <a:pt x="37236" y="9350"/>
                  </a:lnTo>
                  <a:lnTo>
                    <a:pt x="36933" y="9102"/>
                  </a:lnTo>
                  <a:lnTo>
                    <a:pt x="36629" y="8881"/>
                  </a:lnTo>
                  <a:lnTo>
                    <a:pt x="36298" y="8661"/>
                  </a:lnTo>
                  <a:lnTo>
                    <a:pt x="35967" y="8468"/>
                  </a:lnTo>
                  <a:lnTo>
                    <a:pt x="35609" y="8275"/>
                  </a:lnTo>
                  <a:lnTo>
                    <a:pt x="35250" y="8109"/>
                  </a:lnTo>
                  <a:lnTo>
                    <a:pt x="34892" y="7944"/>
                  </a:lnTo>
                  <a:lnTo>
                    <a:pt x="34505" y="7806"/>
                  </a:lnTo>
                  <a:lnTo>
                    <a:pt x="34119" y="7695"/>
                  </a:lnTo>
                  <a:lnTo>
                    <a:pt x="33733" y="7585"/>
                  </a:lnTo>
                  <a:lnTo>
                    <a:pt x="33319" y="7502"/>
                  </a:lnTo>
                  <a:lnTo>
                    <a:pt x="32906" y="7447"/>
                  </a:lnTo>
                  <a:lnTo>
                    <a:pt x="32492" y="7420"/>
                  </a:lnTo>
                  <a:lnTo>
                    <a:pt x="31940" y="7392"/>
                  </a:lnTo>
                  <a:lnTo>
                    <a:pt x="31499" y="7420"/>
                  </a:lnTo>
                  <a:lnTo>
                    <a:pt x="31058" y="7447"/>
                  </a:lnTo>
                  <a:lnTo>
                    <a:pt x="30616" y="7502"/>
                  </a:lnTo>
                  <a:lnTo>
                    <a:pt x="30175" y="7585"/>
                  </a:lnTo>
                  <a:lnTo>
                    <a:pt x="29816" y="6813"/>
                  </a:lnTo>
                  <a:lnTo>
                    <a:pt x="29430" y="6068"/>
                  </a:lnTo>
                  <a:lnTo>
                    <a:pt x="28961" y="5378"/>
                  </a:lnTo>
                  <a:lnTo>
                    <a:pt x="28465" y="4689"/>
                  </a:lnTo>
                  <a:lnTo>
                    <a:pt x="27913" y="4055"/>
                  </a:lnTo>
                  <a:lnTo>
                    <a:pt x="27334" y="3448"/>
                  </a:lnTo>
                  <a:lnTo>
                    <a:pt x="26700" y="2896"/>
                  </a:lnTo>
                  <a:lnTo>
                    <a:pt x="26038" y="2372"/>
                  </a:lnTo>
                  <a:lnTo>
                    <a:pt x="25348" y="1903"/>
                  </a:lnTo>
                  <a:lnTo>
                    <a:pt x="24603" y="1462"/>
                  </a:lnTo>
                  <a:lnTo>
                    <a:pt x="23859" y="1076"/>
                  </a:lnTo>
                  <a:lnTo>
                    <a:pt x="23059" y="772"/>
                  </a:lnTo>
                  <a:lnTo>
                    <a:pt x="22231" y="496"/>
                  </a:lnTo>
                  <a:lnTo>
                    <a:pt x="21376" y="276"/>
                  </a:lnTo>
                  <a:lnTo>
                    <a:pt x="20494" y="110"/>
                  </a:lnTo>
                  <a:lnTo>
                    <a:pt x="19611" y="28"/>
                  </a:lnTo>
                  <a:lnTo>
                    <a:pt x="18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4"/>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Gradient Boosted Techniques</a:t>
            </a:r>
            <a:endParaRPr/>
          </a:p>
        </p:txBody>
      </p:sp>
      <p:pic>
        <p:nvPicPr>
          <p:cNvPr descr="Introduction to Gradient Boosting Machines - Akira AI" id="435" name="Google Shape;435;p44"/>
          <p:cNvPicPr preferRelativeResize="0"/>
          <p:nvPr/>
        </p:nvPicPr>
        <p:blipFill>
          <a:blip r:embed="rId3">
            <a:alphaModFix/>
          </a:blip>
          <a:stretch>
            <a:fillRect/>
          </a:stretch>
        </p:blipFill>
        <p:spPr>
          <a:xfrm>
            <a:off x="2180775" y="1226688"/>
            <a:ext cx="4782450" cy="269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27"/>
          <p:cNvSpPr txBox="1"/>
          <p:nvPr>
            <p:ph type="title"/>
          </p:nvPr>
        </p:nvSpPr>
        <p:spPr>
          <a:xfrm>
            <a:off x="4572000" y="542925"/>
            <a:ext cx="3848100" cy="669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Predictive Question</a:t>
            </a:r>
            <a:endParaRPr/>
          </a:p>
        </p:txBody>
      </p:sp>
      <p:sp>
        <p:nvSpPr>
          <p:cNvPr id="236" name="Google Shape;236;p27"/>
          <p:cNvSpPr txBox="1"/>
          <p:nvPr>
            <p:ph idx="1" type="subTitle"/>
          </p:nvPr>
        </p:nvSpPr>
        <p:spPr>
          <a:xfrm>
            <a:off x="5786100" y="1212825"/>
            <a:ext cx="2634000" cy="16095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
              <a:t>Can we predict which countries will produce the highest carbon emissions per capita?</a:t>
            </a:r>
            <a:endParaRPr/>
          </a:p>
          <a:p>
            <a:pPr indent="0" lvl="0" marL="0" rtl="0" algn="r">
              <a:lnSpc>
                <a:spcPct val="115000"/>
              </a:lnSpc>
              <a:spcBef>
                <a:spcPts val="1600"/>
              </a:spcBef>
              <a:spcAft>
                <a:spcPts val="0"/>
              </a:spcAft>
              <a:buClr>
                <a:schemeClr val="dk1"/>
              </a:buClr>
              <a:buSzPts val="1100"/>
              <a:buFont typeface="Arial"/>
              <a:buNone/>
            </a:pPr>
            <a:r>
              <a:t/>
            </a:r>
            <a:endParaRPr/>
          </a:p>
          <a:p>
            <a:pPr indent="0" lvl="0" marL="0" rtl="0" algn="r">
              <a:lnSpc>
                <a:spcPct val="115000"/>
              </a:lnSpc>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5"/>
          <p:cNvSpPr txBox="1"/>
          <p:nvPr>
            <p:ph idx="1" type="body"/>
          </p:nvPr>
        </p:nvSpPr>
        <p:spPr>
          <a:xfrm>
            <a:off x="723900" y="1028700"/>
            <a:ext cx="3844500" cy="35718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Encode Sans"/>
              <a:buChar char="●"/>
            </a:pPr>
            <a:r>
              <a:rPr lang="en" sz="1200"/>
              <a:t>Gradient Boosted Regressor </a:t>
            </a:r>
            <a:endParaRPr sz="1200"/>
          </a:p>
          <a:p>
            <a:pPr indent="-304800" lvl="1" marL="914400" rtl="0" algn="l">
              <a:lnSpc>
                <a:spcPct val="200000"/>
              </a:lnSpc>
              <a:spcBef>
                <a:spcPts val="0"/>
              </a:spcBef>
              <a:spcAft>
                <a:spcPts val="0"/>
              </a:spcAft>
              <a:buSzPts val="1200"/>
              <a:buChar char="○"/>
            </a:pPr>
            <a:r>
              <a:rPr lang="en"/>
              <a:t>Assumptions</a:t>
            </a:r>
            <a:endParaRPr/>
          </a:p>
          <a:p>
            <a:pPr indent="-304800" lvl="2" marL="1371600" rtl="0" algn="l">
              <a:lnSpc>
                <a:spcPct val="200000"/>
              </a:lnSpc>
              <a:spcBef>
                <a:spcPts val="0"/>
              </a:spcBef>
              <a:spcAft>
                <a:spcPts val="0"/>
              </a:spcAft>
              <a:buSzPts val="1200"/>
              <a:buFont typeface="Encode Sans"/>
              <a:buChar char="■"/>
            </a:pPr>
            <a:r>
              <a:rPr lang="en"/>
              <a:t>Uses Continuous Dependent Variable</a:t>
            </a:r>
            <a:br>
              <a:rPr lang="en"/>
            </a:br>
            <a:endParaRPr/>
          </a:p>
          <a:p>
            <a:pPr indent="-304800" lvl="0" marL="457200" rtl="0" algn="l">
              <a:lnSpc>
                <a:spcPct val="200000"/>
              </a:lnSpc>
              <a:spcBef>
                <a:spcPts val="0"/>
              </a:spcBef>
              <a:spcAft>
                <a:spcPts val="0"/>
              </a:spcAft>
              <a:buSzPts val="1200"/>
              <a:buFont typeface="Encode Sans"/>
              <a:buChar char="●"/>
            </a:pPr>
            <a:r>
              <a:rPr lang="en" sz="1200"/>
              <a:t>Strengths</a:t>
            </a:r>
            <a:endParaRPr sz="1200"/>
          </a:p>
          <a:p>
            <a:pPr indent="-304800" lvl="1" marL="914400" rtl="0" algn="l">
              <a:lnSpc>
                <a:spcPct val="200000"/>
              </a:lnSpc>
              <a:spcBef>
                <a:spcPts val="0"/>
              </a:spcBef>
              <a:spcAft>
                <a:spcPts val="0"/>
              </a:spcAft>
              <a:buSzPts val="1200"/>
              <a:buChar char="○"/>
            </a:pPr>
            <a:r>
              <a:rPr lang="en"/>
              <a:t>Strong Prediction Performance</a:t>
            </a:r>
            <a:endParaRPr/>
          </a:p>
          <a:p>
            <a:pPr indent="-304800" lvl="1" marL="914400" rtl="0" algn="l">
              <a:lnSpc>
                <a:spcPct val="200000"/>
              </a:lnSpc>
              <a:spcBef>
                <a:spcPts val="0"/>
              </a:spcBef>
              <a:spcAft>
                <a:spcPts val="0"/>
              </a:spcAft>
              <a:buSzPts val="1200"/>
              <a:buChar char="○"/>
            </a:pPr>
            <a:r>
              <a:rPr lang="en"/>
              <a:t>Less risk of Overfitting</a:t>
            </a:r>
            <a:endParaRPr/>
          </a:p>
          <a:p>
            <a:pPr indent="-304800" lvl="0" marL="457200" rtl="0" algn="l">
              <a:lnSpc>
                <a:spcPct val="200000"/>
              </a:lnSpc>
              <a:spcBef>
                <a:spcPts val="0"/>
              </a:spcBef>
              <a:spcAft>
                <a:spcPts val="0"/>
              </a:spcAft>
              <a:buSzPts val="1200"/>
              <a:buFont typeface="Encode Sans"/>
              <a:buChar char="●"/>
            </a:pPr>
            <a:r>
              <a:rPr lang="en" sz="1200"/>
              <a:t>Limitations</a:t>
            </a:r>
            <a:endParaRPr sz="1200"/>
          </a:p>
          <a:p>
            <a:pPr indent="-304800" lvl="1" marL="914400" rtl="0" algn="l">
              <a:lnSpc>
                <a:spcPct val="200000"/>
              </a:lnSpc>
              <a:spcBef>
                <a:spcPts val="0"/>
              </a:spcBef>
              <a:spcAft>
                <a:spcPts val="0"/>
              </a:spcAft>
              <a:buSzPts val="1200"/>
              <a:buChar char="○"/>
            </a:pPr>
            <a:r>
              <a:rPr lang="en"/>
              <a:t>Black Box &amp; Time Consuming</a:t>
            </a:r>
            <a:endParaRPr/>
          </a:p>
        </p:txBody>
      </p:sp>
      <p:sp>
        <p:nvSpPr>
          <p:cNvPr id="441" name="Google Shape;441;p45"/>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Gradient Boosted Techniques</a:t>
            </a:r>
            <a:endParaRPr/>
          </a:p>
        </p:txBody>
      </p:sp>
      <p:sp>
        <p:nvSpPr>
          <p:cNvPr id="442" name="Google Shape;442;p45"/>
          <p:cNvSpPr txBox="1"/>
          <p:nvPr>
            <p:ph idx="1" type="body"/>
          </p:nvPr>
        </p:nvSpPr>
        <p:spPr>
          <a:xfrm>
            <a:off x="4568400" y="1040700"/>
            <a:ext cx="3844500" cy="35718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Encode Sans"/>
              <a:buChar char="●"/>
            </a:pPr>
            <a:r>
              <a:rPr lang="en" sz="1200"/>
              <a:t>Gradient Boosted Classifier</a:t>
            </a:r>
            <a:endParaRPr sz="1200"/>
          </a:p>
          <a:p>
            <a:pPr indent="-304800" lvl="1" marL="914400" rtl="0" algn="l">
              <a:lnSpc>
                <a:spcPct val="200000"/>
              </a:lnSpc>
              <a:spcBef>
                <a:spcPts val="0"/>
              </a:spcBef>
              <a:spcAft>
                <a:spcPts val="0"/>
              </a:spcAft>
              <a:buSzPts val="1200"/>
              <a:buChar char="○"/>
            </a:pPr>
            <a:r>
              <a:rPr lang="en"/>
              <a:t>Assumptions</a:t>
            </a:r>
            <a:endParaRPr/>
          </a:p>
          <a:p>
            <a:pPr indent="-304800" lvl="2" marL="1371600" rtl="0" algn="l">
              <a:lnSpc>
                <a:spcPct val="200000"/>
              </a:lnSpc>
              <a:spcBef>
                <a:spcPts val="0"/>
              </a:spcBef>
              <a:spcAft>
                <a:spcPts val="0"/>
              </a:spcAft>
              <a:buSzPts val="1200"/>
              <a:buFont typeface="Encode Sans"/>
              <a:buChar char="■"/>
            </a:pPr>
            <a:r>
              <a:rPr lang="en"/>
              <a:t>Requires Categorical Dependent Variable</a:t>
            </a:r>
            <a:br>
              <a:rPr lang="en"/>
            </a:br>
            <a:endParaRPr/>
          </a:p>
          <a:p>
            <a:pPr indent="-304800" lvl="0" marL="457200" rtl="0" algn="l">
              <a:lnSpc>
                <a:spcPct val="200000"/>
              </a:lnSpc>
              <a:spcBef>
                <a:spcPts val="0"/>
              </a:spcBef>
              <a:spcAft>
                <a:spcPts val="0"/>
              </a:spcAft>
              <a:buSzPts val="1200"/>
              <a:buFont typeface="Encode Sans"/>
              <a:buChar char="●"/>
            </a:pPr>
            <a:r>
              <a:rPr lang="en" sz="1200"/>
              <a:t>Strengths</a:t>
            </a:r>
            <a:endParaRPr sz="1200"/>
          </a:p>
          <a:p>
            <a:pPr indent="-304800" lvl="1" marL="914400" rtl="0" algn="l">
              <a:lnSpc>
                <a:spcPct val="200000"/>
              </a:lnSpc>
              <a:spcBef>
                <a:spcPts val="0"/>
              </a:spcBef>
              <a:spcAft>
                <a:spcPts val="0"/>
              </a:spcAft>
              <a:buSzPts val="1200"/>
              <a:buChar char="○"/>
            </a:pPr>
            <a:r>
              <a:rPr lang="en"/>
              <a:t>Strong Prediction Performance</a:t>
            </a:r>
            <a:endParaRPr/>
          </a:p>
          <a:p>
            <a:pPr indent="-304800" lvl="1" marL="914400" rtl="0" algn="l">
              <a:lnSpc>
                <a:spcPct val="200000"/>
              </a:lnSpc>
              <a:spcBef>
                <a:spcPts val="0"/>
              </a:spcBef>
              <a:spcAft>
                <a:spcPts val="0"/>
              </a:spcAft>
              <a:buSzPts val="1200"/>
              <a:buChar char="○"/>
            </a:pPr>
            <a:r>
              <a:rPr lang="en"/>
              <a:t>Less Risk of Overfitting</a:t>
            </a:r>
            <a:endParaRPr/>
          </a:p>
          <a:p>
            <a:pPr indent="-304800" lvl="0" marL="457200" rtl="0" algn="l">
              <a:lnSpc>
                <a:spcPct val="200000"/>
              </a:lnSpc>
              <a:spcBef>
                <a:spcPts val="0"/>
              </a:spcBef>
              <a:spcAft>
                <a:spcPts val="0"/>
              </a:spcAft>
              <a:buSzPts val="1200"/>
              <a:buFont typeface="Encode Sans"/>
              <a:buChar char="●"/>
            </a:pPr>
            <a:r>
              <a:rPr lang="en" sz="1200"/>
              <a:t>Limitations</a:t>
            </a:r>
            <a:endParaRPr sz="1200"/>
          </a:p>
          <a:p>
            <a:pPr indent="-304800" lvl="1" marL="914400" rtl="0" algn="l">
              <a:lnSpc>
                <a:spcPct val="200000"/>
              </a:lnSpc>
              <a:spcBef>
                <a:spcPts val="0"/>
              </a:spcBef>
              <a:spcAft>
                <a:spcPts val="0"/>
              </a:spcAft>
              <a:buSzPts val="1200"/>
              <a:buChar char="○"/>
            </a:pPr>
            <a:r>
              <a:rPr lang="en"/>
              <a:t>Black Box &amp; Time Consuming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6"/>
          <p:cNvSpPr txBox="1"/>
          <p:nvPr>
            <p:ph idx="1" type="body"/>
          </p:nvPr>
        </p:nvSpPr>
        <p:spPr>
          <a:xfrm>
            <a:off x="723900" y="1028700"/>
            <a:ext cx="3844500" cy="35718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Encode Sans"/>
              <a:buChar char="●"/>
            </a:pPr>
            <a:r>
              <a:rPr lang="en" sz="1200"/>
              <a:t>Model Performance</a:t>
            </a:r>
            <a:endParaRPr sz="1200"/>
          </a:p>
          <a:p>
            <a:pPr indent="-304800" lvl="1" marL="914400" rtl="0" algn="l">
              <a:lnSpc>
                <a:spcPct val="200000"/>
              </a:lnSpc>
              <a:spcBef>
                <a:spcPts val="0"/>
              </a:spcBef>
              <a:spcAft>
                <a:spcPts val="0"/>
              </a:spcAft>
              <a:buSzPts val="1200"/>
              <a:buChar char="○"/>
            </a:pPr>
            <a:r>
              <a:rPr lang="en" sz="1200"/>
              <a:t>Looped through estimators</a:t>
            </a:r>
            <a:endParaRPr sz="1200"/>
          </a:p>
          <a:p>
            <a:pPr indent="-304800" lvl="1" marL="914400" rtl="0" algn="l">
              <a:lnSpc>
                <a:spcPct val="200000"/>
              </a:lnSpc>
              <a:spcBef>
                <a:spcPts val="0"/>
              </a:spcBef>
              <a:spcAft>
                <a:spcPts val="0"/>
              </a:spcAft>
              <a:buSzPts val="1200"/>
              <a:buChar char="○"/>
            </a:pPr>
            <a:r>
              <a:rPr lang="en" sz="1200"/>
              <a:t>Other Hyperparameters at Default</a:t>
            </a:r>
            <a:endParaRPr sz="1200"/>
          </a:p>
          <a:p>
            <a:pPr indent="-304800" lvl="1" marL="914400" rtl="0" algn="l">
              <a:lnSpc>
                <a:spcPct val="200000"/>
              </a:lnSpc>
              <a:spcBef>
                <a:spcPts val="0"/>
              </a:spcBef>
              <a:spcAft>
                <a:spcPts val="0"/>
              </a:spcAft>
              <a:buSzPts val="1200"/>
              <a:buChar char="○"/>
            </a:pPr>
            <a:r>
              <a:rPr lang="en" sz="1200"/>
              <a:t>R^2: Peak at 0.531</a:t>
            </a:r>
            <a:br>
              <a:rPr lang="en"/>
            </a:br>
            <a:endParaRPr sz="1200"/>
          </a:p>
          <a:p>
            <a:pPr indent="-304800" lvl="0" marL="457200" rtl="0" algn="l">
              <a:lnSpc>
                <a:spcPct val="200000"/>
              </a:lnSpc>
              <a:spcBef>
                <a:spcPts val="0"/>
              </a:spcBef>
              <a:spcAft>
                <a:spcPts val="0"/>
              </a:spcAft>
              <a:buSzPts val="1200"/>
              <a:buFont typeface="Encode Sans"/>
              <a:buChar char="●"/>
            </a:pPr>
            <a:r>
              <a:rPr lang="en" sz="1200"/>
              <a:t>Model Performance with Standard Scaler</a:t>
            </a:r>
            <a:endParaRPr sz="1200"/>
          </a:p>
          <a:p>
            <a:pPr indent="-304800" lvl="1" marL="914400" rtl="0" algn="l">
              <a:lnSpc>
                <a:spcPct val="200000"/>
              </a:lnSpc>
              <a:spcBef>
                <a:spcPts val="0"/>
              </a:spcBef>
              <a:spcAft>
                <a:spcPts val="0"/>
              </a:spcAft>
              <a:buSzPts val="1200"/>
              <a:buChar char="○"/>
            </a:pPr>
            <a:r>
              <a:rPr lang="en" sz="1200"/>
              <a:t>R^2: 0.535</a:t>
            </a:r>
            <a:endParaRPr sz="1200"/>
          </a:p>
        </p:txBody>
      </p:sp>
      <p:sp>
        <p:nvSpPr>
          <p:cNvPr id="448" name="Google Shape;448;p46"/>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Gradient Boosted Regressor</a:t>
            </a:r>
            <a:endParaRPr/>
          </a:p>
        </p:txBody>
      </p:sp>
      <p:pic>
        <p:nvPicPr>
          <p:cNvPr id="449" name="Google Shape;449;p46"/>
          <p:cNvPicPr preferRelativeResize="0"/>
          <p:nvPr/>
        </p:nvPicPr>
        <p:blipFill>
          <a:blip r:embed="rId3">
            <a:alphaModFix/>
          </a:blip>
          <a:stretch>
            <a:fillRect/>
          </a:stretch>
        </p:blipFill>
        <p:spPr>
          <a:xfrm>
            <a:off x="4097975" y="1660300"/>
            <a:ext cx="4326025" cy="2308600"/>
          </a:xfrm>
          <a:prstGeom prst="rect">
            <a:avLst/>
          </a:prstGeom>
          <a:noFill/>
          <a:ln>
            <a:noFill/>
          </a:ln>
        </p:spPr>
      </p:pic>
      <p:pic>
        <p:nvPicPr>
          <p:cNvPr id="450" name="Google Shape;450;p46"/>
          <p:cNvPicPr preferRelativeResize="0"/>
          <p:nvPr/>
        </p:nvPicPr>
        <p:blipFill>
          <a:blip r:embed="rId4">
            <a:alphaModFix/>
          </a:blip>
          <a:stretch>
            <a:fillRect/>
          </a:stretch>
        </p:blipFill>
        <p:spPr>
          <a:xfrm>
            <a:off x="4097975" y="3941250"/>
            <a:ext cx="4326025" cy="4436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7"/>
          <p:cNvSpPr txBox="1"/>
          <p:nvPr>
            <p:ph idx="1" type="body"/>
          </p:nvPr>
        </p:nvSpPr>
        <p:spPr>
          <a:xfrm>
            <a:off x="723900" y="1028700"/>
            <a:ext cx="3844500" cy="35718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Font typeface="Encode Sans"/>
              <a:buChar char="●"/>
            </a:pPr>
            <a:r>
              <a:rPr lang="en" sz="1200"/>
              <a:t>Created New Dependent Variable</a:t>
            </a:r>
            <a:endParaRPr sz="1200"/>
          </a:p>
          <a:p>
            <a:pPr indent="-304800" lvl="1" marL="914400" rtl="0" algn="l">
              <a:lnSpc>
                <a:spcPct val="200000"/>
              </a:lnSpc>
              <a:spcBef>
                <a:spcPts val="0"/>
              </a:spcBef>
              <a:spcAft>
                <a:spcPts val="0"/>
              </a:spcAft>
              <a:buSzPts val="1200"/>
              <a:buChar char="○"/>
            </a:pPr>
            <a:r>
              <a:rPr lang="en"/>
              <a:t>Class 0 if below global average, class 1 if above global average</a:t>
            </a:r>
            <a:endParaRPr/>
          </a:p>
          <a:p>
            <a:pPr indent="-304800" lvl="1" marL="914400" rtl="0" algn="l">
              <a:lnSpc>
                <a:spcPct val="200000"/>
              </a:lnSpc>
              <a:spcBef>
                <a:spcPts val="0"/>
              </a:spcBef>
              <a:spcAft>
                <a:spcPts val="0"/>
              </a:spcAft>
              <a:buSzPts val="1200"/>
              <a:buChar char="○"/>
            </a:pPr>
            <a:r>
              <a:rPr lang="en"/>
              <a:t>Looped through number of Estimators</a:t>
            </a:r>
            <a:br>
              <a:rPr lang="en"/>
            </a:br>
            <a:endParaRPr/>
          </a:p>
          <a:p>
            <a:pPr indent="-304800" lvl="0" marL="457200" rtl="0" algn="l">
              <a:lnSpc>
                <a:spcPct val="200000"/>
              </a:lnSpc>
              <a:spcBef>
                <a:spcPts val="0"/>
              </a:spcBef>
              <a:spcAft>
                <a:spcPts val="0"/>
              </a:spcAft>
              <a:buSzPts val="1200"/>
              <a:buFont typeface="Encode Sans"/>
              <a:buChar char="●"/>
            </a:pPr>
            <a:r>
              <a:rPr lang="en" sz="1200"/>
              <a:t>Model Performance:</a:t>
            </a:r>
            <a:endParaRPr sz="1200"/>
          </a:p>
          <a:p>
            <a:pPr indent="-304800" lvl="1" marL="914400" rtl="0" algn="l">
              <a:lnSpc>
                <a:spcPct val="200000"/>
              </a:lnSpc>
              <a:spcBef>
                <a:spcPts val="0"/>
              </a:spcBef>
              <a:spcAft>
                <a:spcPts val="0"/>
              </a:spcAft>
              <a:buSzPts val="1200"/>
              <a:buChar char="○"/>
            </a:pPr>
            <a:r>
              <a:rPr lang="en"/>
              <a:t>Accuracy: Peaked at 0.89</a:t>
            </a:r>
            <a:endParaRPr/>
          </a:p>
          <a:p>
            <a:pPr indent="-304800" lvl="1" marL="914400" rtl="0" algn="l">
              <a:lnSpc>
                <a:spcPct val="200000"/>
              </a:lnSpc>
              <a:spcBef>
                <a:spcPts val="0"/>
              </a:spcBef>
              <a:spcAft>
                <a:spcPts val="0"/>
              </a:spcAft>
              <a:buSzPts val="1200"/>
              <a:buChar char="○"/>
            </a:pPr>
            <a:r>
              <a:rPr lang="en"/>
              <a:t>F1-Score: 0.9 &amp; 0.75</a:t>
            </a:r>
            <a:endParaRPr/>
          </a:p>
          <a:p>
            <a:pPr indent="-304800" lvl="1" marL="914400" rtl="0" algn="l">
              <a:lnSpc>
                <a:spcPct val="200000"/>
              </a:lnSpc>
              <a:spcBef>
                <a:spcPts val="0"/>
              </a:spcBef>
              <a:spcAft>
                <a:spcPts val="0"/>
              </a:spcAft>
              <a:buSzPts val="1200"/>
              <a:buChar char="○"/>
            </a:pPr>
            <a:r>
              <a:rPr lang="en"/>
              <a:t>Recall: 0.95 &amp; 0.67</a:t>
            </a:r>
            <a:endParaRPr/>
          </a:p>
          <a:p>
            <a:pPr indent="-304800" lvl="1" marL="914400" rtl="0" algn="l">
              <a:lnSpc>
                <a:spcPct val="200000"/>
              </a:lnSpc>
              <a:spcBef>
                <a:spcPts val="0"/>
              </a:spcBef>
              <a:spcAft>
                <a:spcPts val="0"/>
              </a:spcAft>
              <a:buSzPts val="1200"/>
              <a:buChar char="○"/>
            </a:pPr>
            <a:r>
              <a:rPr lang="en"/>
              <a:t>Precision: 0.85 &amp; 0.86</a:t>
            </a:r>
            <a:endParaRPr/>
          </a:p>
        </p:txBody>
      </p:sp>
      <p:sp>
        <p:nvSpPr>
          <p:cNvPr id="456" name="Google Shape;456;p47"/>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Gradient Boosted Classifier</a:t>
            </a:r>
            <a:endParaRPr/>
          </a:p>
        </p:txBody>
      </p:sp>
      <p:pic>
        <p:nvPicPr>
          <p:cNvPr id="457" name="Google Shape;457;p47"/>
          <p:cNvPicPr preferRelativeResize="0"/>
          <p:nvPr/>
        </p:nvPicPr>
        <p:blipFill>
          <a:blip r:embed="rId3">
            <a:alphaModFix/>
          </a:blip>
          <a:stretch>
            <a:fillRect/>
          </a:stretch>
        </p:blipFill>
        <p:spPr>
          <a:xfrm>
            <a:off x="4568400" y="1566800"/>
            <a:ext cx="4065649" cy="2009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8"/>
          <p:cNvSpPr txBox="1"/>
          <p:nvPr>
            <p:ph idx="2" type="title"/>
          </p:nvPr>
        </p:nvSpPr>
        <p:spPr>
          <a:xfrm>
            <a:off x="702975" y="1366550"/>
            <a:ext cx="4597200" cy="1254300"/>
          </a:xfrm>
          <a:prstGeom prst="rect">
            <a:avLst/>
          </a:prstGeom>
        </p:spPr>
        <p:txBody>
          <a:bodyPr anchorCtr="0" anchor="ctr" bIns="91425" lIns="91425" spcFirstLastPara="1" rIns="83775" wrap="square" tIns="91425">
            <a:noAutofit/>
          </a:bodyPr>
          <a:lstStyle/>
          <a:p>
            <a:pPr indent="0" lvl="0" marL="0" rtl="0" algn="l">
              <a:spcBef>
                <a:spcPts val="0"/>
              </a:spcBef>
              <a:spcAft>
                <a:spcPts val="0"/>
              </a:spcAft>
              <a:buNone/>
            </a:pPr>
            <a:r>
              <a:rPr lang="en"/>
              <a:t>Neural</a:t>
            </a:r>
            <a:endParaRPr/>
          </a:p>
          <a:p>
            <a:pPr indent="0" lvl="0" marL="0" rtl="0" algn="l">
              <a:spcBef>
                <a:spcPts val="0"/>
              </a:spcBef>
              <a:spcAft>
                <a:spcPts val="0"/>
              </a:spcAft>
              <a:buNone/>
            </a:pPr>
            <a:r>
              <a:rPr lang="en"/>
              <a:t>Network</a:t>
            </a:r>
            <a:endParaRPr/>
          </a:p>
        </p:txBody>
      </p:sp>
      <p:grpSp>
        <p:nvGrpSpPr>
          <p:cNvPr id="463" name="Google Shape;463;p48"/>
          <p:cNvGrpSpPr/>
          <p:nvPr/>
        </p:nvGrpSpPr>
        <p:grpSpPr>
          <a:xfrm>
            <a:off x="5181612" y="2524901"/>
            <a:ext cx="1731015" cy="1675636"/>
            <a:chOff x="5181612" y="2524901"/>
            <a:chExt cx="1731015" cy="1675636"/>
          </a:xfrm>
        </p:grpSpPr>
        <p:sp>
          <p:nvSpPr>
            <p:cNvPr id="464" name="Google Shape;464;p48"/>
            <p:cNvSpPr/>
            <p:nvPr/>
          </p:nvSpPr>
          <p:spPr>
            <a:xfrm>
              <a:off x="5181612" y="2527164"/>
              <a:ext cx="1364979" cy="1673373"/>
            </a:xfrm>
            <a:custGeom>
              <a:rect b="b" l="l" r="r" t="t"/>
              <a:pathLst>
                <a:path extrusionOk="0" h="36230" w="29553">
                  <a:moveTo>
                    <a:pt x="5117" y="1"/>
                  </a:moveTo>
                  <a:lnTo>
                    <a:pt x="4731" y="425"/>
                  </a:lnTo>
                  <a:lnTo>
                    <a:pt x="4369" y="875"/>
                  </a:lnTo>
                  <a:lnTo>
                    <a:pt x="4019" y="1324"/>
                  </a:lnTo>
                  <a:lnTo>
                    <a:pt x="3682" y="1786"/>
                  </a:lnTo>
                  <a:lnTo>
                    <a:pt x="3370" y="2260"/>
                  </a:lnTo>
                  <a:lnTo>
                    <a:pt x="3071" y="2747"/>
                  </a:lnTo>
                  <a:lnTo>
                    <a:pt x="2784" y="3246"/>
                  </a:lnTo>
                  <a:lnTo>
                    <a:pt x="2522" y="3745"/>
                  </a:lnTo>
                  <a:lnTo>
                    <a:pt x="2260" y="4257"/>
                  </a:lnTo>
                  <a:lnTo>
                    <a:pt x="2022" y="4781"/>
                  </a:lnTo>
                  <a:lnTo>
                    <a:pt x="1798" y="5305"/>
                  </a:lnTo>
                  <a:lnTo>
                    <a:pt x="1598" y="5841"/>
                  </a:lnTo>
                  <a:lnTo>
                    <a:pt x="1398" y="6378"/>
                  </a:lnTo>
                  <a:lnTo>
                    <a:pt x="1224" y="6927"/>
                  </a:lnTo>
                  <a:lnTo>
                    <a:pt x="1049" y="7476"/>
                  </a:lnTo>
                  <a:lnTo>
                    <a:pt x="899" y="8025"/>
                  </a:lnTo>
                  <a:lnTo>
                    <a:pt x="762" y="8587"/>
                  </a:lnTo>
                  <a:lnTo>
                    <a:pt x="625" y="9161"/>
                  </a:lnTo>
                  <a:lnTo>
                    <a:pt x="512" y="9735"/>
                  </a:lnTo>
                  <a:lnTo>
                    <a:pt x="413" y="10297"/>
                  </a:lnTo>
                  <a:lnTo>
                    <a:pt x="325" y="10883"/>
                  </a:lnTo>
                  <a:lnTo>
                    <a:pt x="238" y="11457"/>
                  </a:lnTo>
                  <a:lnTo>
                    <a:pt x="175" y="12044"/>
                  </a:lnTo>
                  <a:lnTo>
                    <a:pt x="125" y="12618"/>
                  </a:lnTo>
                  <a:lnTo>
                    <a:pt x="76" y="13205"/>
                  </a:lnTo>
                  <a:lnTo>
                    <a:pt x="38" y="13791"/>
                  </a:lnTo>
                  <a:lnTo>
                    <a:pt x="13" y="14378"/>
                  </a:lnTo>
                  <a:lnTo>
                    <a:pt x="1" y="14952"/>
                  </a:lnTo>
                  <a:lnTo>
                    <a:pt x="1" y="15538"/>
                  </a:lnTo>
                  <a:lnTo>
                    <a:pt x="1" y="16125"/>
                  </a:lnTo>
                  <a:lnTo>
                    <a:pt x="26" y="16699"/>
                  </a:lnTo>
                  <a:lnTo>
                    <a:pt x="51" y="17285"/>
                  </a:lnTo>
                  <a:lnTo>
                    <a:pt x="88" y="18034"/>
                  </a:lnTo>
                  <a:lnTo>
                    <a:pt x="150" y="18795"/>
                  </a:lnTo>
                  <a:lnTo>
                    <a:pt x="238" y="19544"/>
                  </a:lnTo>
                  <a:lnTo>
                    <a:pt x="338" y="20293"/>
                  </a:lnTo>
                  <a:lnTo>
                    <a:pt x="462" y="21042"/>
                  </a:lnTo>
                  <a:lnTo>
                    <a:pt x="537" y="21404"/>
                  </a:lnTo>
                  <a:lnTo>
                    <a:pt x="612" y="21778"/>
                  </a:lnTo>
                  <a:lnTo>
                    <a:pt x="700" y="22140"/>
                  </a:lnTo>
                  <a:lnTo>
                    <a:pt x="799" y="22502"/>
                  </a:lnTo>
                  <a:lnTo>
                    <a:pt x="912" y="22876"/>
                  </a:lnTo>
                  <a:lnTo>
                    <a:pt x="1024" y="23226"/>
                  </a:lnTo>
                  <a:lnTo>
                    <a:pt x="1149" y="23600"/>
                  </a:lnTo>
                  <a:lnTo>
                    <a:pt x="1286" y="23962"/>
                  </a:lnTo>
                  <a:lnTo>
                    <a:pt x="1423" y="24311"/>
                  </a:lnTo>
                  <a:lnTo>
                    <a:pt x="1573" y="24673"/>
                  </a:lnTo>
                  <a:lnTo>
                    <a:pt x="1735" y="25023"/>
                  </a:lnTo>
                  <a:lnTo>
                    <a:pt x="1910" y="25360"/>
                  </a:lnTo>
                  <a:lnTo>
                    <a:pt x="2085" y="25709"/>
                  </a:lnTo>
                  <a:lnTo>
                    <a:pt x="2272" y="26046"/>
                  </a:lnTo>
                  <a:lnTo>
                    <a:pt x="2472" y="26371"/>
                  </a:lnTo>
                  <a:lnTo>
                    <a:pt x="2671" y="26708"/>
                  </a:lnTo>
                  <a:lnTo>
                    <a:pt x="2884" y="27020"/>
                  </a:lnTo>
                  <a:lnTo>
                    <a:pt x="3096" y="27344"/>
                  </a:lnTo>
                  <a:lnTo>
                    <a:pt x="3320" y="27656"/>
                  </a:lnTo>
                  <a:lnTo>
                    <a:pt x="3557" y="27968"/>
                  </a:lnTo>
                  <a:lnTo>
                    <a:pt x="3795" y="28268"/>
                  </a:lnTo>
                  <a:lnTo>
                    <a:pt x="4044" y="28567"/>
                  </a:lnTo>
                  <a:lnTo>
                    <a:pt x="4294" y="28854"/>
                  </a:lnTo>
                  <a:lnTo>
                    <a:pt x="4556" y="29141"/>
                  </a:lnTo>
                  <a:lnTo>
                    <a:pt x="4818" y="29428"/>
                  </a:lnTo>
                  <a:lnTo>
                    <a:pt x="5092" y="29703"/>
                  </a:lnTo>
                  <a:lnTo>
                    <a:pt x="5367" y="29977"/>
                  </a:lnTo>
                  <a:lnTo>
                    <a:pt x="5642" y="30239"/>
                  </a:lnTo>
                  <a:lnTo>
                    <a:pt x="5941" y="30501"/>
                  </a:lnTo>
                  <a:lnTo>
                    <a:pt x="6228" y="30751"/>
                  </a:lnTo>
                  <a:lnTo>
                    <a:pt x="6528" y="31001"/>
                  </a:lnTo>
                  <a:lnTo>
                    <a:pt x="6827" y="31238"/>
                  </a:lnTo>
                  <a:lnTo>
                    <a:pt x="7139" y="31475"/>
                  </a:lnTo>
                  <a:lnTo>
                    <a:pt x="7451" y="31699"/>
                  </a:lnTo>
                  <a:lnTo>
                    <a:pt x="7776" y="31924"/>
                  </a:lnTo>
                  <a:lnTo>
                    <a:pt x="8088" y="32136"/>
                  </a:lnTo>
                  <a:lnTo>
                    <a:pt x="8425" y="32348"/>
                  </a:lnTo>
                  <a:lnTo>
                    <a:pt x="8749" y="32548"/>
                  </a:lnTo>
                  <a:lnTo>
                    <a:pt x="9236" y="32835"/>
                  </a:lnTo>
                  <a:lnTo>
                    <a:pt x="9785" y="33135"/>
                  </a:lnTo>
                  <a:lnTo>
                    <a:pt x="10396" y="33459"/>
                  </a:lnTo>
                  <a:lnTo>
                    <a:pt x="11045" y="33784"/>
                  </a:lnTo>
                  <a:lnTo>
                    <a:pt x="11757" y="34121"/>
                  </a:lnTo>
                  <a:lnTo>
                    <a:pt x="12493" y="34445"/>
                  </a:lnTo>
                  <a:lnTo>
                    <a:pt x="13279" y="34757"/>
                  </a:lnTo>
                  <a:lnTo>
                    <a:pt x="14103" y="35057"/>
                  </a:lnTo>
                  <a:lnTo>
                    <a:pt x="14527" y="35206"/>
                  </a:lnTo>
                  <a:lnTo>
                    <a:pt x="14951" y="35344"/>
                  </a:lnTo>
                  <a:lnTo>
                    <a:pt x="15388" y="35468"/>
                  </a:lnTo>
                  <a:lnTo>
                    <a:pt x="15825" y="35593"/>
                  </a:lnTo>
                  <a:lnTo>
                    <a:pt x="16274" y="35705"/>
                  </a:lnTo>
                  <a:lnTo>
                    <a:pt x="16724" y="35805"/>
                  </a:lnTo>
                  <a:lnTo>
                    <a:pt x="17185" y="35905"/>
                  </a:lnTo>
                  <a:lnTo>
                    <a:pt x="17647" y="35992"/>
                  </a:lnTo>
                  <a:lnTo>
                    <a:pt x="18109" y="36055"/>
                  </a:lnTo>
                  <a:lnTo>
                    <a:pt x="18571" y="36117"/>
                  </a:lnTo>
                  <a:lnTo>
                    <a:pt x="19045" y="36167"/>
                  </a:lnTo>
                  <a:lnTo>
                    <a:pt x="19519" y="36205"/>
                  </a:lnTo>
                  <a:lnTo>
                    <a:pt x="19993" y="36230"/>
                  </a:lnTo>
                  <a:lnTo>
                    <a:pt x="20468" y="36230"/>
                  </a:lnTo>
                  <a:lnTo>
                    <a:pt x="20942" y="36217"/>
                  </a:lnTo>
                  <a:lnTo>
                    <a:pt x="21416" y="36192"/>
                  </a:lnTo>
                  <a:lnTo>
                    <a:pt x="21828" y="36155"/>
                  </a:lnTo>
                  <a:lnTo>
                    <a:pt x="22240" y="36092"/>
                  </a:lnTo>
                  <a:lnTo>
                    <a:pt x="22639" y="36017"/>
                  </a:lnTo>
                  <a:lnTo>
                    <a:pt x="23038" y="35918"/>
                  </a:lnTo>
                  <a:lnTo>
                    <a:pt x="23425" y="35793"/>
                  </a:lnTo>
                  <a:lnTo>
                    <a:pt x="23800" y="35668"/>
                  </a:lnTo>
                  <a:lnTo>
                    <a:pt x="24174" y="35518"/>
                  </a:lnTo>
                  <a:lnTo>
                    <a:pt x="24536" y="35344"/>
                  </a:lnTo>
                  <a:lnTo>
                    <a:pt x="24885" y="35169"/>
                  </a:lnTo>
                  <a:lnTo>
                    <a:pt x="25222" y="34969"/>
                  </a:lnTo>
                  <a:lnTo>
                    <a:pt x="25559" y="34757"/>
                  </a:lnTo>
                  <a:lnTo>
                    <a:pt x="25884" y="34532"/>
                  </a:lnTo>
                  <a:lnTo>
                    <a:pt x="26183" y="34283"/>
                  </a:lnTo>
                  <a:lnTo>
                    <a:pt x="26483" y="34033"/>
                  </a:lnTo>
                  <a:lnTo>
                    <a:pt x="26770" y="33759"/>
                  </a:lnTo>
                  <a:lnTo>
                    <a:pt x="27044" y="33484"/>
                  </a:lnTo>
                  <a:lnTo>
                    <a:pt x="27319" y="33185"/>
                  </a:lnTo>
                  <a:lnTo>
                    <a:pt x="27569" y="32885"/>
                  </a:lnTo>
                  <a:lnTo>
                    <a:pt x="27806" y="32573"/>
                  </a:lnTo>
                  <a:lnTo>
                    <a:pt x="28018" y="32249"/>
                  </a:lnTo>
                  <a:lnTo>
                    <a:pt x="28230" y="31912"/>
                  </a:lnTo>
                  <a:lnTo>
                    <a:pt x="28430" y="31562"/>
                  </a:lnTo>
                  <a:lnTo>
                    <a:pt x="28604" y="31213"/>
                  </a:lnTo>
                  <a:lnTo>
                    <a:pt x="28767" y="30838"/>
                  </a:lnTo>
                  <a:lnTo>
                    <a:pt x="28916" y="30476"/>
                  </a:lnTo>
                  <a:lnTo>
                    <a:pt x="29054" y="30090"/>
                  </a:lnTo>
                  <a:lnTo>
                    <a:pt x="29166" y="29703"/>
                  </a:lnTo>
                  <a:lnTo>
                    <a:pt x="29266" y="29316"/>
                  </a:lnTo>
                  <a:lnTo>
                    <a:pt x="29353" y="28916"/>
                  </a:lnTo>
                  <a:lnTo>
                    <a:pt x="29416" y="28505"/>
                  </a:lnTo>
                  <a:lnTo>
                    <a:pt x="29465" y="28093"/>
                  </a:lnTo>
                  <a:lnTo>
                    <a:pt x="29490" y="27681"/>
                  </a:lnTo>
                  <a:lnTo>
                    <a:pt x="29515" y="27219"/>
                  </a:lnTo>
                  <a:lnTo>
                    <a:pt x="29540" y="26720"/>
                  </a:lnTo>
                  <a:lnTo>
                    <a:pt x="29553" y="26208"/>
                  </a:lnTo>
                  <a:lnTo>
                    <a:pt x="29553" y="25709"/>
                  </a:lnTo>
                  <a:lnTo>
                    <a:pt x="29528" y="25210"/>
                  </a:lnTo>
                  <a:lnTo>
                    <a:pt x="29490" y="24698"/>
                  </a:lnTo>
                  <a:lnTo>
                    <a:pt x="29441" y="24199"/>
                  </a:lnTo>
                  <a:lnTo>
                    <a:pt x="29366" y="23700"/>
                  </a:lnTo>
                  <a:lnTo>
                    <a:pt x="29278" y="23201"/>
                  </a:lnTo>
                  <a:lnTo>
                    <a:pt x="29166" y="22714"/>
                  </a:lnTo>
                  <a:lnTo>
                    <a:pt x="29041" y="22227"/>
                  </a:lnTo>
                  <a:lnTo>
                    <a:pt x="28904" y="21753"/>
                  </a:lnTo>
                  <a:lnTo>
                    <a:pt x="28729" y="21279"/>
                  </a:lnTo>
                  <a:lnTo>
                    <a:pt x="28554" y="20817"/>
                  </a:lnTo>
                  <a:lnTo>
                    <a:pt x="28342" y="20355"/>
                  </a:lnTo>
                  <a:lnTo>
                    <a:pt x="28118" y="19906"/>
                  </a:lnTo>
                  <a:lnTo>
                    <a:pt x="27868" y="19469"/>
                  </a:lnTo>
                  <a:lnTo>
                    <a:pt x="27693" y="19195"/>
                  </a:lnTo>
                  <a:lnTo>
                    <a:pt x="27506" y="18908"/>
                  </a:lnTo>
                  <a:lnTo>
                    <a:pt x="27319" y="18646"/>
                  </a:lnTo>
                  <a:lnTo>
                    <a:pt x="27107" y="18371"/>
                  </a:lnTo>
                  <a:lnTo>
                    <a:pt x="26907" y="18122"/>
                  </a:lnTo>
                  <a:lnTo>
                    <a:pt x="26695" y="17859"/>
                  </a:lnTo>
                  <a:lnTo>
                    <a:pt x="26470" y="17622"/>
                  </a:lnTo>
                  <a:lnTo>
                    <a:pt x="26233" y="17373"/>
                  </a:lnTo>
                  <a:lnTo>
                    <a:pt x="26009" y="17148"/>
                  </a:lnTo>
                  <a:lnTo>
                    <a:pt x="25759" y="16911"/>
                  </a:lnTo>
                  <a:lnTo>
                    <a:pt x="25522" y="16686"/>
                  </a:lnTo>
                  <a:lnTo>
                    <a:pt x="25260" y="16474"/>
                  </a:lnTo>
                  <a:lnTo>
                    <a:pt x="24748" y="16050"/>
                  </a:lnTo>
                  <a:lnTo>
                    <a:pt x="24211" y="15651"/>
                  </a:lnTo>
                  <a:lnTo>
                    <a:pt x="23650" y="15264"/>
                  </a:lnTo>
                  <a:lnTo>
                    <a:pt x="23088" y="14902"/>
                  </a:lnTo>
                  <a:lnTo>
                    <a:pt x="22502" y="14552"/>
                  </a:lnTo>
                  <a:lnTo>
                    <a:pt x="21915" y="14215"/>
                  </a:lnTo>
                  <a:lnTo>
                    <a:pt x="21316" y="13891"/>
                  </a:lnTo>
                  <a:lnTo>
                    <a:pt x="20717" y="13579"/>
                  </a:lnTo>
                  <a:lnTo>
                    <a:pt x="20106" y="13292"/>
                  </a:lnTo>
                  <a:lnTo>
                    <a:pt x="19494" y="13005"/>
                  </a:lnTo>
                  <a:lnTo>
                    <a:pt x="18271" y="12443"/>
                  </a:lnTo>
                  <a:lnTo>
                    <a:pt x="17036" y="11894"/>
                  </a:lnTo>
                  <a:lnTo>
                    <a:pt x="15800" y="11345"/>
                  </a:lnTo>
                  <a:lnTo>
                    <a:pt x="15189" y="11058"/>
                  </a:lnTo>
                  <a:lnTo>
                    <a:pt x="14590" y="10758"/>
                  </a:lnTo>
                  <a:lnTo>
                    <a:pt x="13978" y="10459"/>
                  </a:lnTo>
                  <a:lnTo>
                    <a:pt x="13391" y="10147"/>
                  </a:lnTo>
                  <a:lnTo>
                    <a:pt x="12805" y="9823"/>
                  </a:lnTo>
                  <a:lnTo>
                    <a:pt x="12231" y="9473"/>
                  </a:lnTo>
                  <a:lnTo>
                    <a:pt x="11669" y="9124"/>
                  </a:lnTo>
                  <a:lnTo>
                    <a:pt x="11120" y="8737"/>
                  </a:lnTo>
                  <a:lnTo>
                    <a:pt x="10584" y="8337"/>
                  </a:lnTo>
                  <a:lnTo>
                    <a:pt x="10059" y="7913"/>
                  </a:lnTo>
                  <a:lnTo>
                    <a:pt x="9623" y="7526"/>
                  </a:lnTo>
                  <a:lnTo>
                    <a:pt x="9186" y="7114"/>
                  </a:lnTo>
                  <a:lnTo>
                    <a:pt x="8774" y="6690"/>
                  </a:lnTo>
                  <a:lnTo>
                    <a:pt x="8375" y="6253"/>
                  </a:lnTo>
                  <a:lnTo>
                    <a:pt x="8000" y="5792"/>
                  </a:lnTo>
                  <a:lnTo>
                    <a:pt x="7638" y="5317"/>
                  </a:lnTo>
                  <a:lnTo>
                    <a:pt x="7301" y="4843"/>
                  </a:lnTo>
                  <a:lnTo>
                    <a:pt x="6977" y="4344"/>
                  </a:lnTo>
                  <a:lnTo>
                    <a:pt x="6665" y="3832"/>
                  </a:lnTo>
                  <a:lnTo>
                    <a:pt x="6390" y="3308"/>
                  </a:lnTo>
                  <a:lnTo>
                    <a:pt x="6116" y="2784"/>
                  </a:lnTo>
                  <a:lnTo>
                    <a:pt x="5879" y="2247"/>
                  </a:lnTo>
                  <a:lnTo>
                    <a:pt x="5654" y="1698"/>
                  </a:lnTo>
                  <a:lnTo>
                    <a:pt x="5454" y="1137"/>
                  </a:lnTo>
                  <a:lnTo>
                    <a:pt x="5267" y="575"/>
                  </a:lnTo>
                  <a:lnTo>
                    <a:pt x="51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8"/>
            <p:cNvSpPr/>
            <p:nvPr/>
          </p:nvSpPr>
          <p:spPr>
            <a:xfrm>
              <a:off x="5188540" y="2524901"/>
              <a:ext cx="1724087" cy="1588619"/>
            </a:xfrm>
            <a:custGeom>
              <a:rect b="b" l="l" r="r" t="t"/>
              <a:pathLst>
                <a:path extrusionOk="0" h="34395" w="37328">
                  <a:moveTo>
                    <a:pt x="4917" y="0"/>
                  </a:moveTo>
                  <a:lnTo>
                    <a:pt x="4868" y="587"/>
                  </a:lnTo>
                  <a:lnTo>
                    <a:pt x="4793" y="1273"/>
                  </a:lnTo>
                  <a:lnTo>
                    <a:pt x="4768" y="1722"/>
                  </a:lnTo>
                  <a:lnTo>
                    <a:pt x="4755" y="2221"/>
                  </a:lnTo>
                  <a:lnTo>
                    <a:pt x="4743" y="2783"/>
                  </a:lnTo>
                  <a:lnTo>
                    <a:pt x="4755" y="3395"/>
                  </a:lnTo>
                  <a:lnTo>
                    <a:pt x="4755" y="3731"/>
                  </a:lnTo>
                  <a:lnTo>
                    <a:pt x="4768" y="4068"/>
                  </a:lnTo>
                  <a:lnTo>
                    <a:pt x="4830" y="4792"/>
                  </a:lnTo>
                  <a:lnTo>
                    <a:pt x="4855" y="5167"/>
                  </a:lnTo>
                  <a:lnTo>
                    <a:pt x="4893" y="5554"/>
                  </a:lnTo>
                  <a:lnTo>
                    <a:pt x="4992" y="6365"/>
                  </a:lnTo>
                  <a:lnTo>
                    <a:pt x="5117" y="7213"/>
                  </a:lnTo>
                  <a:lnTo>
                    <a:pt x="5279" y="8099"/>
                  </a:lnTo>
                  <a:lnTo>
                    <a:pt x="5492" y="9010"/>
                  </a:lnTo>
                  <a:lnTo>
                    <a:pt x="5604" y="9485"/>
                  </a:lnTo>
                  <a:lnTo>
                    <a:pt x="5729" y="9959"/>
                  </a:lnTo>
                  <a:lnTo>
                    <a:pt x="5866" y="10446"/>
                  </a:lnTo>
                  <a:lnTo>
                    <a:pt x="6016" y="10932"/>
                  </a:lnTo>
                  <a:lnTo>
                    <a:pt x="6178" y="11431"/>
                  </a:lnTo>
                  <a:lnTo>
                    <a:pt x="6353" y="11918"/>
                  </a:lnTo>
                  <a:lnTo>
                    <a:pt x="6540" y="12417"/>
                  </a:lnTo>
                  <a:lnTo>
                    <a:pt x="6740" y="12929"/>
                  </a:lnTo>
                  <a:lnTo>
                    <a:pt x="6952" y="13441"/>
                  </a:lnTo>
                  <a:lnTo>
                    <a:pt x="7164" y="13940"/>
                  </a:lnTo>
                  <a:lnTo>
                    <a:pt x="7401" y="14452"/>
                  </a:lnTo>
                  <a:lnTo>
                    <a:pt x="7651" y="14963"/>
                  </a:lnTo>
                  <a:lnTo>
                    <a:pt x="7913" y="15475"/>
                  </a:lnTo>
                  <a:lnTo>
                    <a:pt x="8187" y="15987"/>
                  </a:lnTo>
                  <a:lnTo>
                    <a:pt x="8412" y="16386"/>
                  </a:lnTo>
                  <a:lnTo>
                    <a:pt x="8412" y="16398"/>
                  </a:lnTo>
                  <a:lnTo>
                    <a:pt x="8399" y="16411"/>
                  </a:lnTo>
                  <a:lnTo>
                    <a:pt x="8349" y="16411"/>
                  </a:lnTo>
                  <a:lnTo>
                    <a:pt x="8100" y="16386"/>
                  </a:lnTo>
                  <a:lnTo>
                    <a:pt x="7700" y="16311"/>
                  </a:lnTo>
                  <a:lnTo>
                    <a:pt x="7189" y="16199"/>
                  </a:lnTo>
                  <a:lnTo>
                    <a:pt x="6565" y="16036"/>
                  </a:lnTo>
                  <a:lnTo>
                    <a:pt x="5866" y="15849"/>
                  </a:lnTo>
                  <a:lnTo>
                    <a:pt x="5105" y="15612"/>
                  </a:lnTo>
                  <a:lnTo>
                    <a:pt x="4331" y="15350"/>
                  </a:lnTo>
                  <a:lnTo>
                    <a:pt x="3932" y="15213"/>
                  </a:lnTo>
                  <a:lnTo>
                    <a:pt x="3545" y="15063"/>
                  </a:lnTo>
                  <a:lnTo>
                    <a:pt x="3158" y="14913"/>
                  </a:lnTo>
                  <a:lnTo>
                    <a:pt x="2783" y="14751"/>
                  </a:lnTo>
                  <a:lnTo>
                    <a:pt x="2409" y="14576"/>
                  </a:lnTo>
                  <a:lnTo>
                    <a:pt x="2060" y="14402"/>
                  </a:lnTo>
                  <a:lnTo>
                    <a:pt x="1723" y="14227"/>
                  </a:lnTo>
                  <a:lnTo>
                    <a:pt x="1411" y="14040"/>
                  </a:lnTo>
                  <a:lnTo>
                    <a:pt x="1124" y="13853"/>
                  </a:lnTo>
                  <a:lnTo>
                    <a:pt x="849" y="13653"/>
                  </a:lnTo>
                  <a:lnTo>
                    <a:pt x="624" y="13453"/>
                  </a:lnTo>
                  <a:lnTo>
                    <a:pt x="412" y="13254"/>
                  </a:lnTo>
                  <a:lnTo>
                    <a:pt x="325" y="13141"/>
                  </a:lnTo>
                  <a:lnTo>
                    <a:pt x="250" y="13041"/>
                  </a:lnTo>
                  <a:lnTo>
                    <a:pt x="188" y="12942"/>
                  </a:lnTo>
                  <a:lnTo>
                    <a:pt x="125" y="12829"/>
                  </a:lnTo>
                  <a:lnTo>
                    <a:pt x="75" y="12729"/>
                  </a:lnTo>
                  <a:lnTo>
                    <a:pt x="38" y="12617"/>
                  </a:lnTo>
                  <a:lnTo>
                    <a:pt x="13" y="12517"/>
                  </a:lnTo>
                  <a:lnTo>
                    <a:pt x="0" y="12405"/>
                  </a:lnTo>
                  <a:lnTo>
                    <a:pt x="13" y="12617"/>
                  </a:lnTo>
                  <a:lnTo>
                    <a:pt x="38" y="12829"/>
                  </a:lnTo>
                  <a:lnTo>
                    <a:pt x="75" y="13029"/>
                  </a:lnTo>
                  <a:lnTo>
                    <a:pt x="125" y="13229"/>
                  </a:lnTo>
                  <a:lnTo>
                    <a:pt x="200" y="13416"/>
                  </a:lnTo>
                  <a:lnTo>
                    <a:pt x="275" y="13615"/>
                  </a:lnTo>
                  <a:lnTo>
                    <a:pt x="362" y="13803"/>
                  </a:lnTo>
                  <a:lnTo>
                    <a:pt x="462" y="13990"/>
                  </a:lnTo>
                  <a:lnTo>
                    <a:pt x="574" y="14165"/>
                  </a:lnTo>
                  <a:lnTo>
                    <a:pt x="699" y="14339"/>
                  </a:lnTo>
                  <a:lnTo>
                    <a:pt x="824" y="14514"/>
                  </a:lnTo>
                  <a:lnTo>
                    <a:pt x="961" y="14689"/>
                  </a:lnTo>
                  <a:lnTo>
                    <a:pt x="1111" y="14851"/>
                  </a:lnTo>
                  <a:lnTo>
                    <a:pt x="1273" y="15013"/>
                  </a:lnTo>
                  <a:lnTo>
                    <a:pt x="1436" y="15175"/>
                  </a:lnTo>
                  <a:lnTo>
                    <a:pt x="1610" y="15325"/>
                  </a:lnTo>
                  <a:lnTo>
                    <a:pt x="1985" y="15625"/>
                  </a:lnTo>
                  <a:lnTo>
                    <a:pt x="2372" y="15912"/>
                  </a:lnTo>
                  <a:lnTo>
                    <a:pt x="2783" y="16186"/>
                  </a:lnTo>
                  <a:lnTo>
                    <a:pt x="3220" y="16448"/>
                  </a:lnTo>
                  <a:lnTo>
                    <a:pt x="3669" y="16685"/>
                  </a:lnTo>
                  <a:lnTo>
                    <a:pt x="4119" y="16923"/>
                  </a:lnTo>
                  <a:lnTo>
                    <a:pt x="4593" y="17147"/>
                  </a:lnTo>
                  <a:lnTo>
                    <a:pt x="5055" y="17347"/>
                  </a:lnTo>
                  <a:lnTo>
                    <a:pt x="5529" y="17547"/>
                  </a:lnTo>
                  <a:lnTo>
                    <a:pt x="5991" y="17721"/>
                  </a:lnTo>
                  <a:lnTo>
                    <a:pt x="6452" y="17896"/>
                  </a:lnTo>
                  <a:lnTo>
                    <a:pt x="6902" y="18058"/>
                  </a:lnTo>
                  <a:lnTo>
                    <a:pt x="7750" y="18333"/>
                  </a:lnTo>
                  <a:lnTo>
                    <a:pt x="8524" y="18570"/>
                  </a:lnTo>
                  <a:lnTo>
                    <a:pt x="9685" y="18919"/>
                  </a:lnTo>
                  <a:lnTo>
                    <a:pt x="10034" y="19032"/>
                  </a:lnTo>
                  <a:lnTo>
                    <a:pt x="10134" y="19069"/>
                  </a:lnTo>
                  <a:lnTo>
                    <a:pt x="10184" y="19107"/>
                  </a:lnTo>
                  <a:lnTo>
                    <a:pt x="10508" y="19531"/>
                  </a:lnTo>
                  <a:lnTo>
                    <a:pt x="10845" y="19955"/>
                  </a:lnTo>
                  <a:lnTo>
                    <a:pt x="11232" y="20429"/>
                  </a:lnTo>
                  <a:lnTo>
                    <a:pt x="11632" y="20904"/>
                  </a:lnTo>
                  <a:lnTo>
                    <a:pt x="12043" y="21365"/>
                  </a:lnTo>
                  <a:lnTo>
                    <a:pt x="12455" y="21815"/>
                  </a:lnTo>
                  <a:lnTo>
                    <a:pt x="12892" y="22251"/>
                  </a:lnTo>
                  <a:lnTo>
                    <a:pt x="13329" y="22688"/>
                  </a:lnTo>
                  <a:lnTo>
                    <a:pt x="13766" y="23125"/>
                  </a:lnTo>
                  <a:lnTo>
                    <a:pt x="14215" y="23549"/>
                  </a:lnTo>
                  <a:lnTo>
                    <a:pt x="14664" y="23949"/>
                  </a:lnTo>
                  <a:lnTo>
                    <a:pt x="15126" y="24360"/>
                  </a:lnTo>
                  <a:lnTo>
                    <a:pt x="16062" y="25147"/>
                  </a:lnTo>
                  <a:lnTo>
                    <a:pt x="17010" y="25908"/>
                  </a:lnTo>
                  <a:lnTo>
                    <a:pt x="17946" y="26657"/>
                  </a:lnTo>
                  <a:lnTo>
                    <a:pt x="18396" y="26994"/>
                  </a:lnTo>
                  <a:lnTo>
                    <a:pt x="18832" y="27318"/>
                  </a:lnTo>
                  <a:lnTo>
                    <a:pt x="19269" y="27643"/>
                  </a:lnTo>
                  <a:lnTo>
                    <a:pt x="19719" y="27955"/>
                  </a:lnTo>
                  <a:lnTo>
                    <a:pt x="19731" y="27967"/>
                  </a:lnTo>
                  <a:lnTo>
                    <a:pt x="19719" y="27980"/>
                  </a:lnTo>
                  <a:lnTo>
                    <a:pt x="19669" y="28017"/>
                  </a:lnTo>
                  <a:lnTo>
                    <a:pt x="19569" y="28054"/>
                  </a:lnTo>
                  <a:lnTo>
                    <a:pt x="19419" y="28104"/>
                  </a:lnTo>
                  <a:lnTo>
                    <a:pt x="18970" y="28217"/>
                  </a:lnTo>
                  <a:lnTo>
                    <a:pt x="18358" y="28342"/>
                  </a:lnTo>
                  <a:lnTo>
                    <a:pt x="17597" y="28479"/>
                  </a:lnTo>
                  <a:lnTo>
                    <a:pt x="16686" y="28629"/>
                  </a:lnTo>
                  <a:lnTo>
                    <a:pt x="15675" y="28778"/>
                  </a:lnTo>
                  <a:lnTo>
                    <a:pt x="14564" y="28928"/>
                  </a:lnTo>
                  <a:lnTo>
                    <a:pt x="13379" y="29053"/>
                  </a:lnTo>
                  <a:lnTo>
                    <a:pt x="12118" y="29178"/>
                  </a:lnTo>
                  <a:lnTo>
                    <a:pt x="10833" y="29265"/>
                  </a:lnTo>
                  <a:lnTo>
                    <a:pt x="10171" y="29302"/>
                  </a:lnTo>
                  <a:lnTo>
                    <a:pt x="9523" y="29327"/>
                  </a:lnTo>
                  <a:lnTo>
                    <a:pt x="8861" y="29352"/>
                  </a:lnTo>
                  <a:lnTo>
                    <a:pt x="8200" y="29365"/>
                  </a:lnTo>
                  <a:lnTo>
                    <a:pt x="7551" y="29365"/>
                  </a:lnTo>
                  <a:lnTo>
                    <a:pt x="6902" y="29352"/>
                  </a:lnTo>
                  <a:lnTo>
                    <a:pt x="6253" y="29340"/>
                  </a:lnTo>
                  <a:lnTo>
                    <a:pt x="5629" y="29302"/>
                  </a:lnTo>
                  <a:lnTo>
                    <a:pt x="5005" y="29253"/>
                  </a:lnTo>
                  <a:lnTo>
                    <a:pt x="4406" y="29203"/>
                  </a:lnTo>
                  <a:lnTo>
                    <a:pt x="4830" y="29365"/>
                  </a:lnTo>
                  <a:lnTo>
                    <a:pt x="5267" y="29515"/>
                  </a:lnTo>
                  <a:lnTo>
                    <a:pt x="5691" y="29664"/>
                  </a:lnTo>
                  <a:lnTo>
                    <a:pt x="6128" y="29802"/>
                  </a:lnTo>
                  <a:lnTo>
                    <a:pt x="6552" y="29926"/>
                  </a:lnTo>
                  <a:lnTo>
                    <a:pt x="6977" y="30051"/>
                  </a:lnTo>
                  <a:lnTo>
                    <a:pt x="7401" y="30164"/>
                  </a:lnTo>
                  <a:lnTo>
                    <a:pt x="7825" y="30263"/>
                  </a:lnTo>
                  <a:lnTo>
                    <a:pt x="8649" y="30438"/>
                  </a:lnTo>
                  <a:lnTo>
                    <a:pt x="9485" y="30588"/>
                  </a:lnTo>
                  <a:lnTo>
                    <a:pt x="10296" y="30713"/>
                  </a:lnTo>
                  <a:lnTo>
                    <a:pt x="11095" y="30812"/>
                  </a:lnTo>
                  <a:lnTo>
                    <a:pt x="11881" y="30875"/>
                  </a:lnTo>
                  <a:lnTo>
                    <a:pt x="12655" y="30925"/>
                  </a:lnTo>
                  <a:lnTo>
                    <a:pt x="13404" y="30950"/>
                  </a:lnTo>
                  <a:lnTo>
                    <a:pt x="14128" y="30950"/>
                  </a:lnTo>
                  <a:lnTo>
                    <a:pt x="14851" y="30937"/>
                  </a:lnTo>
                  <a:lnTo>
                    <a:pt x="15538" y="30912"/>
                  </a:lnTo>
                  <a:lnTo>
                    <a:pt x="16199" y="30862"/>
                  </a:lnTo>
                  <a:lnTo>
                    <a:pt x="16848" y="30812"/>
                  </a:lnTo>
                  <a:lnTo>
                    <a:pt x="17460" y="30750"/>
                  </a:lnTo>
                  <a:lnTo>
                    <a:pt x="18046" y="30675"/>
                  </a:lnTo>
                  <a:lnTo>
                    <a:pt x="18608" y="30588"/>
                  </a:lnTo>
                  <a:lnTo>
                    <a:pt x="19132" y="30513"/>
                  </a:lnTo>
                  <a:lnTo>
                    <a:pt x="19631" y="30426"/>
                  </a:lnTo>
                  <a:lnTo>
                    <a:pt x="20093" y="30326"/>
                  </a:lnTo>
                  <a:lnTo>
                    <a:pt x="20917" y="30164"/>
                  </a:lnTo>
                  <a:lnTo>
                    <a:pt x="21578" y="30001"/>
                  </a:lnTo>
                  <a:lnTo>
                    <a:pt x="22090" y="29889"/>
                  </a:lnTo>
                  <a:lnTo>
                    <a:pt x="22414" y="29814"/>
                  </a:lnTo>
                  <a:lnTo>
                    <a:pt x="22514" y="29802"/>
                  </a:lnTo>
                  <a:lnTo>
                    <a:pt x="22564" y="29802"/>
                  </a:lnTo>
                  <a:lnTo>
                    <a:pt x="23350" y="30263"/>
                  </a:lnTo>
                  <a:lnTo>
                    <a:pt x="24136" y="30700"/>
                  </a:lnTo>
                  <a:lnTo>
                    <a:pt x="24923" y="31112"/>
                  </a:lnTo>
                  <a:lnTo>
                    <a:pt x="25696" y="31486"/>
                  </a:lnTo>
                  <a:lnTo>
                    <a:pt x="26158" y="31724"/>
                  </a:lnTo>
                  <a:lnTo>
                    <a:pt x="26632" y="31936"/>
                  </a:lnTo>
                  <a:lnTo>
                    <a:pt x="27094" y="32135"/>
                  </a:lnTo>
                  <a:lnTo>
                    <a:pt x="27556" y="32335"/>
                  </a:lnTo>
                  <a:lnTo>
                    <a:pt x="28018" y="32510"/>
                  </a:lnTo>
                  <a:lnTo>
                    <a:pt x="28467" y="32684"/>
                  </a:lnTo>
                  <a:lnTo>
                    <a:pt x="29353" y="32996"/>
                  </a:lnTo>
                  <a:lnTo>
                    <a:pt x="29790" y="33146"/>
                  </a:lnTo>
                  <a:lnTo>
                    <a:pt x="30214" y="33283"/>
                  </a:lnTo>
                  <a:lnTo>
                    <a:pt x="31038" y="33521"/>
                  </a:lnTo>
                  <a:lnTo>
                    <a:pt x="31824" y="33720"/>
                  </a:lnTo>
                  <a:lnTo>
                    <a:pt x="32573" y="33895"/>
                  </a:lnTo>
                  <a:lnTo>
                    <a:pt x="32935" y="33970"/>
                  </a:lnTo>
                  <a:lnTo>
                    <a:pt x="33284" y="34032"/>
                  </a:lnTo>
                  <a:lnTo>
                    <a:pt x="33945" y="34132"/>
                  </a:lnTo>
                  <a:lnTo>
                    <a:pt x="34257" y="34182"/>
                  </a:lnTo>
                  <a:lnTo>
                    <a:pt x="34557" y="34232"/>
                  </a:lnTo>
                  <a:lnTo>
                    <a:pt x="35106" y="34282"/>
                  </a:lnTo>
                  <a:lnTo>
                    <a:pt x="35605" y="34332"/>
                  </a:lnTo>
                  <a:lnTo>
                    <a:pt x="36055" y="34357"/>
                  </a:lnTo>
                  <a:lnTo>
                    <a:pt x="36753" y="34382"/>
                  </a:lnTo>
                  <a:lnTo>
                    <a:pt x="37328" y="34394"/>
                  </a:lnTo>
                  <a:lnTo>
                    <a:pt x="36766" y="34282"/>
                  </a:lnTo>
                  <a:lnTo>
                    <a:pt x="36080" y="34132"/>
                  </a:lnTo>
                  <a:lnTo>
                    <a:pt x="35655" y="34032"/>
                  </a:lnTo>
                  <a:lnTo>
                    <a:pt x="35181" y="33907"/>
                  </a:lnTo>
                  <a:lnTo>
                    <a:pt x="34644" y="33770"/>
                  </a:lnTo>
                  <a:lnTo>
                    <a:pt x="34357" y="33695"/>
                  </a:lnTo>
                  <a:lnTo>
                    <a:pt x="34058" y="33608"/>
                  </a:lnTo>
                  <a:lnTo>
                    <a:pt x="33434" y="33408"/>
                  </a:lnTo>
                  <a:lnTo>
                    <a:pt x="33109" y="33308"/>
                  </a:lnTo>
                  <a:lnTo>
                    <a:pt x="32772" y="33196"/>
                  </a:lnTo>
                  <a:lnTo>
                    <a:pt x="32061" y="32947"/>
                  </a:lnTo>
                  <a:lnTo>
                    <a:pt x="31699" y="32809"/>
                  </a:lnTo>
                  <a:lnTo>
                    <a:pt x="31325" y="32647"/>
                  </a:lnTo>
                  <a:lnTo>
                    <a:pt x="30938" y="32497"/>
                  </a:lnTo>
                  <a:lnTo>
                    <a:pt x="30551" y="32335"/>
                  </a:lnTo>
                  <a:lnTo>
                    <a:pt x="29752" y="31986"/>
                  </a:lnTo>
                  <a:lnTo>
                    <a:pt x="28929" y="31599"/>
                  </a:lnTo>
                  <a:lnTo>
                    <a:pt x="28092" y="31187"/>
                  </a:lnTo>
                  <a:lnTo>
                    <a:pt x="27231" y="30725"/>
                  </a:lnTo>
                  <a:lnTo>
                    <a:pt x="26358" y="30238"/>
                  </a:lnTo>
                  <a:lnTo>
                    <a:pt x="25459" y="29714"/>
                  </a:lnTo>
                  <a:lnTo>
                    <a:pt x="24561" y="29165"/>
                  </a:lnTo>
                  <a:lnTo>
                    <a:pt x="23662" y="28566"/>
                  </a:lnTo>
                  <a:lnTo>
                    <a:pt x="22751" y="27955"/>
                  </a:lnTo>
                  <a:lnTo>
                    <a:pt x="22289" y="27643"/>
                  </a:lnTo>
                  <a:lnTo>
                    <a:pt x="21828" y="27306"/>
                  </a:lnTo>
                  <a:lnTo>
                    <a:pt x="20917" y="26632"/>
                  </a:lnTo>
                  <a:lnTo>
                    <a:pt x="20006" y="25933"/>
                  </a:lnTo>
                  <a:lnTo>
                    <a:pt x="19095" y="25222"/>
                  </a:lnTo>
                  <a:lnTo>
                    <a:pt x="18046" y="24373"/>
                  </a:lnTo>
                  <a:lnTo>
                    <a:pt x="17035" y="23512"/>
                  </a:lnTo>
                  <a:lnTo>
                    <a:pt x="16998" y="23462"/>
                  </a:lnTo>
                  <a:lnTo>
                    <a:pt x="16973" y="23387"/>
                  </a:lnTo>
                  <a:lnTo>
                    <a:pt x="16960" y="23275"/>
                  </a:lnTo>
                  <a:lnTo>
                    <a:pt x="16936" y="23137"/>
                  </a:lnTo>
                  <a:lnTo>
                    <a:pt x="16911" y="22776"/>
                  </a:lnTo>
                  <a:lnTo>
                    <a:pt x="16873" y="22289"/>
                  </a:lnTo>
                  <a:lnTo>
                    <a:pt x="16823" y="21702"/>
                  </a:lnTo>
                  <a:lnTo>
                    <a:pt x="16748" y="21003"/>
                  </a:lnTo>
                  <a:lnTo>
                    <a:pt x="16648" y="20217"/>
                  </a:lnTo>
                  <a:lnTo>
                    <a:pt x="16586" y="19793"/>
                  </a:lnTo>
                  <a:lnTo>
                    <a:pt x="16511" y="19344"/>
                  </a:lnTo>
                  <a:lnTo>
                    <a:pt x="16424" y="18882"/>
                  </a:lnTo>
                  <a:lnTo>
                    <a:pt x="16324" y="18395"/>
                  </a:lnTo>
                  <a:lnTo>
                    <a:pt x="16212" y="17883"/>
                  </a:lnTo>
                  <a:lnTo>
                    <a:pt x="16074" y="17359"/>
                  </a:lnTo>
                  <a:lnTo>
                    <a:pt x="15937" y="16823"/>
                  </a:lnTo>
                  <a:lnTo>
                    <a:pt x="15775" y="16261"/>
                  </a:lnTo>
                  <a:lnTo>
                    <a:pt x="15588" y="15700"/>
                  </a:lnTo>
                  <a:lnTo>
                    <a:pt x="15388" y="15113"/>
                  </a:lnTo>
                  <a:lnTo>
                    <a:pt x="15163" y="14514"/>
                  </a:lnTo>
                  <a:lnTo>
                    <a:pt x="14914" y="13902"/>
                  </a:lnTo>
                  <a:lnTo>
                    <a:pt x="14639" y="13278"/>
                  </a:lnTo>
                  <a:lnTo>
                    <a:pt x="14352" y="12642"/>
                  </a:lnTo>
                  <a:lnTo>
                    <a:pt x="14028" y="11993"/>
                  </a:lnTo>
                  <a:lnTo>
                    <a:pt x="13678" y="11344"/>
                  </a:lnTo>
                  <a:lnTo>
                    <a:pt x="13304" y="10683"/>
                  </a:lnTo>
                  <a:lnTo>
                    <a:pt x="12905" y="10009"/>
                  </a:lnTo>
                  <a:lnTo>
                    <a:pt x="13142" y="10758"/>
                  </a:lnTo>
                  <a:lnTo>
                    <a:pt x="13366" y="11481"/>
                  </a:lnTo>
                  <a:lnTo>
                    <a:pt x="13566" y="12180"/>
                  </a:lnTo>
                  <a:lnTo>
                    <a:pt x="13753" y="12842"/>
                  </a:lnTo>
                  <a:lnTo>
                    <a:pt x="13915" y="13491"/>
                  </a:lnTo>
                  <a:lnTo>
                    <a:pt x="14078" y="14102"/>
                  </a:lnTo>
                  <a:lnTo>
                    <a:pt x="14202" y="14689"/>
                  </a:lnTo>
                  <a:lnTo>
                    <a:pt x="14327" y="15263"/>
                  </a:lnTo>
                  <a:lnTo>
                    <a:pt x="14440" y="15799"/>
                  </a:lnTo>
                  <a:lnTo>
                    <a:pt x="14539" y="16299"/>
                  </a:lnTo>
                  <a:lnTo>
                    <a:pt x="14614" y="16785"/>
                  </a:lnTo>
                  <a:lnTo>
                    <a:pt x="14689" y="17247"/>
                  </a:lnTo>
                  <a:lnTo>
                    <a:pt x="14752" y="17684"/>
                  </a:lnTo>
                  <a:lnTo>
                    <a:pt x="14801" y="18096"/>
                  </a:lnTo>
                  <a:lnTo>
                    <a:pt x="14864" y="18832"/>
                  </a:lnTo>
                  <a:lnTo>
                    <a:pt x="14901" y="19481"/>
                  </a:lnTo>
                  <a:lnTo>
                    <a:pt x="14901" y="20030"/>
                  </a:lnTo>
                  <a:lnTo>
                    <a:pt x="14889" y="20479"/>
                  </a:lnTo>
                  <a:lnTo>
                    <a:pt x="14851" y="20829"/>
                  </a:lnTo>
                  <a:lnTo>
                    <a:pt x="14801" y="21091"/>
                  </a:lnTo>
                  <a:lnTo>
                    <a:pt x="14777" y="21191"/>
                  </a:lnTo>
                  <a:lnTo>
                    <a:pt x="14739" y="21266"/>
                  </a:lnTo>
                  <a:lnTo>
                    <a:pt x="14714" y="21315"/>
                  </a:lnTo>
                  <a:lnTo>
                    <a:pt x="14689" y="21353"/>
                  </a:lnTo>
                  <a:lnTo>
                    <a:pt x="14652" y="21353"/>
                  </a:lnTo>
                  <a:lnTo>
                    <a:pt x="14627" y="21340"/>
                  </a:lnTo>
                  <a:lnTo>
                    <a:pt x="14003" y="20729"/>
                  </a:lnTo>
                  <a:lnTo>
                    <a:pt x="13391" y="20105"/>
                  </a:lnTo>
                  <a:lnTo>
                    <a:pt x="12817" y="19456"/>
                  </a:lnTo>
                  <a:lnTo>
                    <a:pt x="12530" y="19131"/>
                  </a:lnTo>
                  <a:lnTo>
                    <a:pt x="12256" y="18795"/>
                  </a:lnTo>
                  <a:lnTo>
                    <a:pt x="11894" y="18358"/>
                  </a:lnTo>
                  <a:lnTo>
                    <a:pt x="11544" y="17908"/>
                  </a:lnTo>
                  <a:lnTo>
                    <a:pt x="11195" y="17459"/>
                  </a:lnTo>
                  <a:lnTo>
                    <a:pt x="10858" y="16997"/>
                  </a:lnTo>
                  <a:lnTo>
                    <a:pt x="10533" y="16548"/>
                  </a:lnTo>
                  <a:lnTo>
                    <a:pt x="10221" y="16086"/>
                  </a:lnTo>
                  <a:lnTo>
                    <a:pt x="9909" y="15625"/>
                  </a:lnTo>
                  <a:lnTo>
                    <a:pt x="9622" y="15150"/>
                  </a:lnTo>
                  <a:lnTo>
                    <a:pt x="9348" y="14676"/>
                  </a:lnTo>
                  <a:lnTo>
                    <a:pt x="9073" y="14214"/>
                  </a:lnTo>
                  <a:lnTo>
                    <a:pt x="8811" y="13740"/>
                  </a:lnTo>
                  <a:lnTo>
                    <a:pt x="8562" y="13266"/>
                  </a:lnTo>
                  <a:lnTo>
                    <a:pt x="8324" y="12804"/>
                  </a:lnTo>
                  <a:lnTo>
                    <a:pt x="8100" y="12330"/>
                  </a:lnTo>
                  <a:lnTo>
                    <a:pt x="7875" y="11868"/>
                  </a:lnTo>
                  <a:lnTo>
                    <a:pt x="7663" y="11407"/>
                  </a:lnTo>
                  <a:lnTo>
                    <a:pt x="7463" y="10945"/>
                  </a:lnTo>
                  <a:lnTo>
                    <a:pt x="7276" y="10483"/>
                  </a:lnTo>
                  <a:lnTo>
                    <a:pt x="7101" y="10021"/>
                  </a:lnTo>
                  <a:lnTo>
                    <a:pt x="6927" y="9572"/>
                  </a:lnTo>
                  <a:lnTo>
                    <a:pt x="6615" y="8686"/>
                  </a:lnTo>
                  <a:lnTo>
                    <a:pt x="6328" y="7825"/>
                  </a:lnTo>
                  <a:lnTo>
                    <a:pt x="6091" y="6989"/>
                  </a:lnTo>
                  <a:lnTo>
                    <a:pt x="5878" y="6190"/>
                  </a:lnTo>
                  <a:lnTo>
                    <a:pt x="5691" y="5416"/>
                  </a:lnTo>
                  <a:lnTo>
                    <a:pt x="5616" y="5054"/>
                  </a:lnTo>
                  <a:lnTo>
                    <a:pt x="5541" y="4692"/>
                  </a:lnTo>
                  <a:lnTo>
                    <a:pt x="5467" y="4343"/>
                  </a:lnTo>
                  <a:lnTo>
                    <a:pt x="5404" y="3994"/>
                  </a:lnTo>
                  <a:lnTo>
                    <a:pt x="5304" y="3345"/>
                  </a:lnTo>
                  <a:lnTo>
                    <a:pt x="5205" y="2758"/>
                  </a:lnTo>
                  <a:lnTo>
                    <a:pt x="5130" y="2209"/>
                  </a:lnTo>
                  <a:lnTo>
                    <a:pt x="5030" y="1273"/>
                  </a:lnTo>
                  <a:lnTo>
                    <a:pt x="4967" y="587"/>
                  </a:lnTo>
                  <a:lnTo>
                    <a:pt x="49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48"/>
          <p:cNvGrpSpPr/>
          <p:nvPr/>
        </p:nvGrpSpPr>
        <p:grpSpPr>
          <a:xfrm>
            <a:off x="6270637" y="1366544"/>
            <a:ext cx="1207599" cy="2454061"/>
            <a:chOff x="6270354" y="1656871"/>
            <a:chExt cx="1064714" cy="2163884"/>
          </a:xfrm>
        </p:grpSpPr>
        <p:sp>
          <p:nvSpPr>
            <p:cNvPr id="467" name="Google Shape;467;p48"/>
            <p:cNvSpPr/>
            <p:nvPr/>
          </p:nvSpPr>
          <p:spPr>
            <a:xfrm>
              <a:off x="6270354" y="1656871"/>
              <a:ext cx="1064714" cy="2163884"/>
            </a:xfrm>
            <a:custGeom>
              <a:rect b="b" l="l" r="r" t="t"/>
              <a:pathLst>
                <a:path extrusionOk="0" h="46850" w="23052">
                  <a:moveTo>
                    <a:pt x="11520" y="1"/>
                  </a:moveTo>
                  <a:lnTo>
                    <a:pt x="10933" y="13"/>
                  </a:lnTo>
                  <a:lnTo>
                    <a:pt x="10347" y="26"/>
                  </a:lnTo>
                  <a:lnTo>
                    <a:pt x="9760" y="63"/>
                  </a:lnTo>
                  <a:lnTo>
                    <a:pt x="9186" y="113"/>
                  </a:lnTo>
                  <a:lnTo>
                    <a:pt x="8637" y="176"/>
                  </a:lnTo>
                  <a:lnTo>
                    <a:pt x="8088" y="238"/>
                  </a:lnTo>
                  <a:lnTo>
                    <a:pt x="7551" y="325"/>
                  </a:lnTo>
                  <a:lnTo>
                    <a:pt x="7027" y="425"/>
                  </a:lnTo>
                  <a:lnTo>
                    <a:pt x="6515" y="525"/>
                  </a:lnTo>
                  <a:lnTo>
                    <a:pt x="6016" y="650"/>
                  </a:lnTo>
                  <a:lnTo>
                    <a:pt x="5529" y="775"/>
                  </a:lnTo>
                  <a:lnTo>
                    <a:pt x="5068" y="912"/>
                  </a:lnTo>
                  <a:lnTo>
                    <a:pt x="4618" y="1062"/>
                  </a:lnTo>
                  <a:lnTo>
                    <a:pt x="4182" y="1224"/>
                  </a:lnTo>
                  <a:lnTo>
                    <a:pt x="3757" y="1386"/>
                  </a:lnTo>
                  <a:lnTo>
                    <a:pt x="3358" y="1561"/>
                  </a:lnTo>
                  <a:lnTo>
                    <a:pt x="2984" y="1748"/>
                  </a:lnTo>
                  <a:lnTo>
                    <a:pt x="2622" y="1935"/>
                  </a:lnTo>
                  <a:lnTo>
                    <a:pt x="2285" y="2147"/>
                  </a:lnTo>
                  <a:lnTo>
                    <a:pt x="1960" y="2347"/>
                  </a:lnTo>
                  <a:lnTo>
                    <a:pt x="1661" y="2572"/>
                  </a:lnTo>
                  <a:lnTo>
                    <a:pt x="1386" y="2796"/>
                  </a:lnTo>
                  <a:lnTo>
                    <a:pt x="1136" y="3021"/>
                  </a:lnTo>
                  <a:lnTo>
                    <a:pt x="899" y="3258"/>
                  </a:lnTo>
                  <a:lnTo>
                    <a:pt x="700" y="3495"/>
                  </a:lnTo>
                  <a:lnTo>
                    <a:pt x="512" y="3745"/>
                  </a:lnTo>
                  <a:lnTo>
                    <a:pt x="363" y="3994"/>
                  </a:lnTo>
                  <a:lnTo>
                    <a:pt x="238" y="4256"/>
                  </a:lnTo>
                  <a:lnTo>
                    <a:pt x="138" y="4519"/>
                  </a:lnTo>
                  <a:lnTo>
                    <a:pt x="63" y="4781"/>
                  </a:lnTo>
                  <a:lnTo>
                    <a:pt x="13" y="5055"/>
                  </a:lnTo>
                  <a:lnTo>
                    <a:pt x="1" y="5330"/>
                  </a:lnTo>
                  <a:lnTo>
                    <a:pt x="1" y="41533"/>
                  </a:lnTo>
                  <a:lnTo>
                    <a:pt x="13" y="41808"/>
                  </a:lnTo>
                  <a:lnTo>
                    <a:pt x="63" y="42070"/>
                  </a:lnTo>
                  <a:lnTo>
                    <a:pt x="138" y="42345"/>
                  </a:lnTo>
                  <a:lnTo>
                    <a:pt x="238" y="42607"/>
                  </a:lnTo>
                  <a:lnTo>
                    <a:pt x="363" y="42856"/>
                  </a:lnTo>
                  <a:lnTo>
                    <a:pt x="512" y="43118"/>
                  </a:lnTo>
                  <a:lnTo>
                    <a:pt x="700" y="43355"/>
                  </a:lnTo>
                  <a:lnTo>
                    <a:pt x="899" y="43605"/>
                  </a:lnTo>
                  <a:lnTo>
                    <a:pt x="1136" y="43842"/>
                  </a:lnTo>
                  <a:lnTo>
                    <a:pt x="1386" y="44067"/>
                  </a:lnTo>
                  <a:lnTo>
                    <a:pt x="1661" y="44291"/>
                  </a:lnTo>
                  <a:lnTo>
                    <a:pt x="1960" y="44504"/>
                  </a:lnTo>
                  <a:lnTo>
                    <a:pt x="2285" y="44716"/>
                  </a:lnTo>
                  <a:lnTo>
                    <a:pt x="2622" y="44915"/>
                  </a:lnTo>
                  <a:lnTo>
                    <a:pt x="2984" y="45115"/>
                  </a:lnTo>
                  <a:lnTo>
                    <a:pt x="3358" y="45290"/>
                  </a:lnTo>
                  <a:lnTo>
                    <a:pt x="3757" y="45477"/>
                  </a:lnTo>
                  <a:lnTo>
                    <a:pt x="4182" y="45639"/>
                  </a:lnTo>
                  <a:lnTo>
                    <a:pt x="4618" y="45801"/>
                  </a:lnTo>
                  <a:lnTo>
                    <a:pt x="5068" y="45951"/>
                  </a:lnTo>
                  <a:lnTo>
                    <a:pt x="5529" y="46088"/>
                  </a:lnTo>
                  <a:lnTo>
                    <a:pt x="6016" y="46213"/>
                  </a:lnTo>
                  <a:lnTo>
                    <a:pt x="6515" y="46326"/>
                  </a:lnTo>
                  <a:lnTo>
                    <a:pt x="7027" y="46438"/>
                  </a:lnTo>
                  <a:lnTo>
                    <a:pt x="7551" y="46538"/>
                  </a:lnTo>
                  <a:lnTo>
                    <a:pt x="8088" y="46613"/>
                  </a:lnTo>
                  <a:lnTo>
                    <a:pt x="8637" y="46688"/>
                  </a:lnTo>
                  <a:lnTo>
                    <a:pt x="9186" y="46750"/>
                  </a:lnTo>
                  <a:lnTo>
                    <a:pt x="9760" y="46800"/>
                  </a:lnTo>
                  <a:lnTo>
                    <a:pt x="10347" y="46825"/>
                  </a:lnTo>
                  <a:lnTo>
                    <a:pt x="10933" y="46850"/>
                  </a:lnTo>
                  <a:lnTo>
                    <a:pt x="12119" y="46850"/>
                  </a:lnTo>
                  <a:lnTo>
                    <a:pt x="12705" y="46825"/>
                  </a:lnTo>
                  <a:lnTo>
                    <a:pt x="13292" y="46800"/>
                  </a:lnTo>
                  <a:lnTo>
                    <a:pt x="13853" y="46750"/>
                  </a:lnTo>
                  <a:lnTo>
                    <a:pt x="14415" y="46688"/>
                  </a:lnTo>
                  <a:lnTo>
                    <a:pt x="14964" y="46613"/>
                  </a:lnTo>
                  <a:lnTo>
                    <a:pt x="15501" y="46538"/>
                  </a:lnTo>
                  <a:lnTo>
                    <a:pt x="16025" y="46438"/>
                  </a:lnTo>
                  <a:lnTo>
                    <a:pt x="16537" y="46326"/>
                  </a:lnTo>
                  <a:lnTo>
                    <a:pt x="17036" y="46213"/>
                  </a:lnTo>
                  <a:lnTo>
                    <a:pt x="17522" y="46088"/>
                  </a:lnTo>
                  <a:lnTo>
                    <a:pt x="17984" y="45951"/>
                  </a:lnTo>
                  <a:lnTo>
                    <a:pt x="18433" y="45801"/>
                  </a:lnTo>
                  <a:lnTo>
                    <a:pt x="18870" y="45639"/>
                  </a:lnTo>
                  <a:lnTo>
                    <a:pt x="19282" y="45477"/>
                  </a:lnTo>
                  <a:lnTo>
                    <a:pt x="19681" y="45290"/>
                  </a:lnTo>
                  <a:lnTo>
                    <a:pt x="20068" y="45115"/>
                  </a:lnTo>
                  <a:lnTo>
                    <a:pt x="20430" y="44915"/>
                  </a:lnTo>
                  <a:lnTo>
                    <a:pt x="20767" y="44716"/>
                  </a:lnTo>
                  <a:lnTo>
                    <a:pt x="21092" y="44504"/>
                  </a:lnTo>
                  <a:lnTo>
                    <a:pt x="21391" y="44291"/>
                  </a:lnTo>
                  <a:lnTo>
                    <a:pt x="21666" y="44067"/>
                  </a:lnTo>
                  <a:lnTo>
                    <a:pt x="21915" y="43842"/>
                  </a:lnTo>
                  <a:lnTo>
                    <a:pt x="22152" y="43605"/>
                  </a:lnTo>
                  <a:lnTo>
                    <a:pt x="22352" y="43355"/>
                  </a:lnTo>
                  <a:lnTo>
                    <a:pt x="22539" y="43118"/>
                  </a:lnTo>
                  <a:lnTo>
                    <a:pt x="22689" y="42856"/>
                  </a:lnTo>
                  <a:lnTo>
                    <a:pt x="22814" y="42607"/>
                  </a:lnTo>
                  <a:lnTo>
                    <a:pt x="22914" y="42345"/>
                  </a:lnTo>
                  <a:lnTo>
                    <a:pt x="22989" y="42070"/>
                  </a:lnTo>
                  <a:lnTo>
                    <a:pt x="23039" y="41808"/>
                  </a:lnTo>
                  <a:lnTo>
                    <a:pt x="23051" y="41533"/>
                  </a:lnTo>
                  <a:lnTo>
                    <a:pt x="23051" y="5330"/>
                  </a:lnTo>
                  <a:lnTo>
                    <a:pt x="23039" y="5055"/>
                  </a:lnTo>
                  <a:lnTo>
                    <a:pt x="22989" y="4781"/>
                  </a:lnTo>
                  <a:lnTo>
                    <a:pt x="22914" y="4519"/>
                  </a:lnTo>
                  <a:lnTo>
                    <a:pt x="22814" y="4256"/>
                  </a:lnTo>
                  <a:lnTo>
                    <a:pt x="22689" y="3994"/>
                  </a:lnTo>
                  <a:lnTo>
                    <a:pt x="22539" y="3745"/>
                  </a:lnTo>
                  <a:lnTo>
                    <a:pt x="22352" y="3495"/>
                  </a:lnTo>
                  <a:lnTo>
                    <a:pt x="22152" y="3258"/>
                  </a:lnTo>
                  <a:lnTo>
                    <a:pt x="21915" y="3021"/>
                  </a:lnTo>
                  <a:lnTo>
                    <a:pt x="21666" y="2796"/>
                  </a:lnTo>
                  <a:lnTo>
                    <a:pt x="21391" y="2572"/>
                  </a:lnTo>
                  <a:lnTo>
                    <a:pt x="21092" y="2347"/>
                  </a:lnTo>
                  <a:lnTo>
                    <a:pt x="20767" y="2147"/>
                  </a:lnTo>
                  <a:lnTo>
                    <a:pt x="20430" y="1935"/>
                  </a:lnTo>
                  <a:lnTo>
                    <a:pt x="20068" y="1748"/>
                  </a:lnTo>
                  <a:lnTo>
                    <a:pt x="19681" y="1561"/>
                  </a:lnTo>
                  <a:lnTo>
                    <a:pt x="19282" y="1386"/>
                  </a:lnTo>
                  <a:lnTo>
                    <a:pt x="18870" y="1224"/>
                  </a:lnTo>
                  <a:lnTo>
                    <a:pt x="18433" y="1062"/>
                  </a:lnTo>
                  <a:lnTo>
                    <a:pt x="17984" y="912"/>
                  </a:lnTo>
                  <a:lnTo>
                    <a:pt x="17522" y="775"/>
                  </a:lnTo>
                  <a:lnTo>
                    <a:pt x="17036" y="650"/>
                  </a:lnTo>
                  <a:lnTo>
                    <a:pt x="16537" y="525"/>
                  </a:lnTo>
                  <a:lnTo>
                    <a:pt x="16025" y="425"/>
                  </a:lnTo>
                  <a:lnTo>
                    <a:pt x="15501" y="325"/>
                  </a:lnTo>
                  <a:lnTo>
                    <a:pt x="14964" y="238"/>
                  </a:lnTo>
                  <a:lnTo>
                    <a:pt x="14415" y="176"/>
                  </a:lnTo>
                  <a:lnTo>
                    <a:pt x="13853" y="113"/>
                  </a:lnTo>
                  <a:lnTo>
                    <a:pt x="13292" y="63"/>
                  </a:lnTo>
                  <a:lnTo>
                    <a:pt x="12705" y="26"/>
                  </a:lnTo>
                  <a:lnTo>
                    <a:pt x="12119" y="13"/>
                  </a:lnTo>
                  <a:lnTo>
                    <a:pt x="1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8"/>
            <p:cNvSpPr/>
            <p:nvPr/>
          </p:nvSpPr>
          <p:spPr>
            <a:xfrm>
              <a:off x="6276127" y="1656871"/>
              <a:ext cx="1047394" cy="492313"/>
            </a:xfrm>
            <a:custGeom>
              <a:rect b="b" l="l" r="r" t="t"/>
              <a:pathLst>
                <a:path extrusionOk="0" h="10659" w="22677">
                  <a:moveTo>
                    <a:pt x="11332" y="1"/>
                  </a:moveTo>
                  <a:lnTo>
                    <a:pt x="10746" y="13"/>
                  </a:lnTo>
                  <a:lnTo>
                    <a:pt x="10172" y="26"/>
                  </a:lnTo>
                  <a:lnTo>
                    <a:pt x="9610" y="63"/>
                  </a:lnTo>
                  <a:lnTo>
                    <a:pt x="9048" y="113"/>
                  </a:lnTo>
                  <a:lnTo>
                    <a:pt x="8499" y="176"/>
                  </a:lnTo>
                  <a:lnTo>
                    <a:pt x="7963" y="238"/>
                  </a:lnTo>
                  <a:lnTo>
                    <a:pt x="7439" y="325"/>
                  </a:lnTo>
                  <a:lnTo>
                    <a:pt x="6927" y="425"/>
                  </a:lnTo>
                  <a:lnTo>
                    <a:pt x="6415" y="525"/>
                  </a:lnTo>
                  <a:lnTo>
                    <a:pt x="5929" y="650"/>
                  </a:lnTo>
                  <a:lnTo>
                    <a:pt x="5454" y="775"/>
                  </a:lnTo>
                  <a:lnTo>
                    <a:pt x="4993" y="912"/>
                  </a:lnTo>
                  <a:lnTo>
                    <a:pt x="4556" y="1062"/>
                  </a:lnTo>
                  <a:lnTo>
                    <a:pt x="4119" y="1224"/>
                  </a:lnTo>
                  <a:lnTo>
                    <a:pt x="3707" y="1386"/>
                  </a:lnTo>
                  <a:lnTo>
                    <a:pt x="3320" y="1561"/>
                  </a:lnTo>
                  <a:lnTo>
                    <a:pt x="2946" y="1748"/>
                  </a:lnTo>
                  <a:lnTo>
                    <a:pt x="2584" y="1935"/>
                  </a:lnTo>
                  <a:lnTo>
                    <a:pt x="2247" y="2147"/>
                  </a:lnTo>
                  <a:lnTo>
                    <a:pt x="1935" y="2347"/>
                  </a:lnTo>
                  <a:lnTo>
                    <a:pt x="1635" y="2572"/>
                  </a:lnTo>
                  <a:lnTo>
                    <a:pt x="1361" y="2796"/>
                  </a:lnTo>
                  <a:lnTo>
                    <a:pt x="1111" y="3021"/>
                  </a:lnTo>
                  <a:lnTo>
                    <a:pt x="887" y="3258"/>
                  </a:lnTo>
                  <a:lnTo>
                    <a:pt x="687" y="3495"/>
                  </a:lnTo>
                  <a:lnTo>
                    <a:pt x="500" y="3745"/>
                  </a:lnTo>
                  <a:lnTo>
                    <a:pt x="350" y="3994"/>
                  </a:lnTo>
                  <a:lnTo>
                    <a:pt x="225" y="4256"/>
                  </a:lnTo>
                  <a:lnTo>
                    <a:pt x="125" y="4519"/>
                  </a:lnTo>
                  <a:lnTo>
                    <a:pt x="51" y="4781"/>
                  </a:lnTo>
                  <a:lnTo>
                    <a:pt x="13" y="5055"/>
                  </a:lnTo>
                  <a:lnTo>
                    <a:pt x="1" y="5330"/>
                  </a:lnTo>
                  <a:lnTo>
                    <a:pt x="13" y="5604"/>
                  </a:lnTo>
                  <a:lnTo>
                    <a:pt x="51" y="5879"/>
                  </a:lnTo>
                  <a:lnTo>
                    <a:pt x="125" y="6141"/>
                  </a:lnTo>
                  <a:lnTo>
                    <a:pt x="225" y="6403"/>
                  </a:lnTo>
                  <a:lnTo>
                    <a:pt x="350" y="6665"/>
                  </a:lnTo>
                  <a:lnTo>
                    <a:pt x="500" y="6915"/>
                  </a:lnTo>
                  <a:lnTo>
                    <a:pt x="687" y="7164"/>
                  </a:lnTo>
                  <a:lnTo>
                    <a:pt x="887" y="7401"/>
                  </a:lnTo>
                  <a:lnTo>
                    <a:pt x="1111" y="7638"/>
                  </a:lnTo>
                  <a:lnTo>
                    <a:pt x="1361" y="7863"/>
                  </a:lnTo>
                  <a:lnTo>
                    <a:pt x="1635" y="8088"/>
                  </a:lnTo>
                  <a:lnTo>
                    <a:pt x="1935" y="8312"/>
                  </a:lnTo>
                  <a:lnTo>
                    <a:pt x="2247" y="8512"/>
                  </a:lnTo>
                  <a:lnTo>
                    <a:pt x="2584" y="8712"/>
                  </a:lnTo>
                  <a:lnTo>
                    <a:pt x="2946" y="8911"/>
                  </a:lnTo>
                  <a:lnTo>
                    <a:pt x="3320" y="9099"/>
                  </a:lnTo>
                  <a:lnTo>
                    <a:pt x="3707" y="9273"/>
                  </a:lnTo>
                  <a:lnTo>
                    <a:pt x="4119" y="9436"/>
                  </a:lnTo>
                  <a:lnTo>
                    <a:pt x="4556" y="9598"/>
                  </a:lnTo>
                  <a:lnTo>
                    <a:pt x="4993" y="9748"/>
                  </a:lnTo>
                  <a:lnTo>
                    <a:pt x="5454" y="9885"/>
                  </a:lnTo>
                  <a:lnTo>
                    <a:pt x="5929" y="10010"/>
                  </a:lnTo>
                  <a:lnTo>
                    <a:pt x="6415" y="10134"/>
                  </a:lnTo>
                  <a:lnTo>
                    <a:pt x="6927" y="10234"/>
                  </a:lnTo>
                  <a:lnTo>
                    <a:pt x="7439" y="10334"/>
                  </a:lnTo>
                  <a:lnTo>
                    <a:pt x="7963" y="10421"/>
                  </a:lnTo>
                  <a:lnTo>
                    <a:pt x="8499" y="10484"/>
                  </a:lnTo>
                  <a:lnTo>
                    <a:pt x="9048" y="10546"/>
                  </a:lnTo>
                  <a:lnTo>
                    <a:pt x="9610" y="10596"/>
                  </a:lnTo>
                  <a:lnTo>
                    <a:pt x="10172" y="10634"/>
                  </a:lnTo>
                  <a:lnTo>
                    <a:pt x="10746" y="10646"/>
                  </a:lnTo>
                  <a:lnTo>
                    <a:pt x="11332" y="10659"/>
                  </a:lnTo>
                  <a:lnTo>
                    <a:pt x="11919" y="10646"/>
                  </a:lnTo>
                  <a:lnTo>
                    <a:pt x="12493" y="10634"/>
                  </a:lnTo>
                  <a:lnTo>
                    <a:pt x="13067" y="10596"/>
                  </a:lnTo>
                  <a:lnTo>
                    <a:pt x="13616" y="10546"/>
                  </a:lnTo>
                  <a:lnTo>
                    <a:pt x="14165" y="10484"/>
                  </a:lnTo>
                  <a:lnTo>
                    <a:pt x="14702" y="10421"/>
                  </a:lnTo>
                  <a:lnTo>
                    <a:pt x="15238" y="10334"/>
                  </a:lnTo>
                  <a:lnTo>
                    <a:pt x="15750" y="10234"/>
                  </a:lnTo>
                  <a:lnTo>
                    <a:pt x="16249" y="10134"/>
                  </a:lnTo>
                  <a:lnTo>
                    <a:pt x="16736" y="10010"/>
                  </a:lnTo>
                  <a:lnTo>
                    <a:pt x="17210" y="9885"/>
                  </a:lnTo>
                  <a:lnTo>
                    <a:pt x="17672" y="9748"/>
                  </a:lnTo>
                  <a:lnTo>
                    <a:pt x="18121" y="9598"/>
                  </a:lnTo>
                  <a:lnTo>
                    <a:pt x="18546" y="9436"/>
                  </a:lnTo>
                  <a:lnTo>
                    <a:pt x="18957" y="9273"/>
                  </a:lnTo>
                  <a:lnTo>
                    <a:pt x="19357" y="9099"/>
                  </a:lnTo>
                  <a:lnTo>
                    <a:pt x="19731" y="8911"/>
                  </a:lnTo>
                  <a:lnTo>
                    <a:pt x="20081" y="8712"/>
                  </a:lnTo>
                  <a:lnTo>
                    <a:pt x="20418" y="8512"/>
                  </a:lnTo>
                  <a:lnTo>
                    <a:pt x="20742" y="8312"/>
                  </a:lnTo>
                  <a:lnTo>
                    <a:pt x="21029" y="8088"/>
                  </a:lnTo>
                  <a:lnTo>
                    <a:pt x="21304" y="7863"/>
                  </a:lnTo>
                  <a:lnTo>
                    <a:pt x="21553" y="7638"/>
                  </a:lnTo>
                  <a:lnTo>
                    <a:pt x="21778" y="7401"/>
                  </a:lnTo>
                  <a:lnTo>
                    <a:pt x="21990" y="7164"/>
                  </a:lnTo>
                  <a:lnTo>
                    <a:pt x="22165" y="6915"/>
                  </a:lnTo>
                  <a:lnTo>
                    <a:pt x="22315" y="6665"/>
                  </a:lnTo>
                  <a:lnTo>
                    <a:pt x="22439" y="6403"/>
                  </a:lnTo>
                  <a:lnTo>
                    <a:pt x="22539" y="6141"/>
                  </a:lnTo>
                  <a:lnTo>
                    <a:pt x="22614" y="5879"/>
                  </a:lnTo>
                  <a:lnTo>
                    <a:pt x="22664" y="5604"/>
                  </a:lnTo>
                  <a:lnTo>
                    <a:pt x="22676" y="5330"/>
                  </a:lnTo>
                  <a:lnTo>
                    <a:pt x="22664" y="5055"/>
                  </a:lnTo>
                  <a:lnTo>
                    <a:pt x="22614" y="4781"/>
                  </a:lnTo>
                  <a:lnTo>
                    <a:pt x="22539" y="4519"/>
                  </a:lnTo>
                  <a:lnTo>
                    <a:pt x="22439" y="4256"/>
                  </a:lnTo>
                  <a:lnTo>
                    <a:pt x="22315" y="3994"/>
                  </a:lnTo>
                  <a:lnTo>
                    <a:pt x="22165" y="3745"/>
                  </a:lnTo>
                  <a:lnTo>
                    <a:pt x="21990" y="3495"/>
                  </a:lnTo>
                  <a:lnTo>
                    <a:pt x="21778" y="3258"/>
                  </a:lnTo>
                  <a:lnTo>
                    <a:pt x="21553" y="3021"/>
                  </a:lnTo>
                  <a:lnTo>
                    <a:pt x="21304" y="2796"/>
                  </a:lnTo>
                  <a:lnTo>
                    <a:pt x="21029" y="2572"/>
                  </a:lnTo>
                  <a:lnTo>
                    <a:pt x="20742" y="2347"/>
                  </a:lnTo>
                  <a:lnTo>
                    <a:pt x="20418" y="2147"/>
                  </a:lnTo>
                  <a:lnTo>
                    <a:pt x="20081" y="1935"/>
                  </a:lnTo>
                  <a:lnTo>
                    <a:pt x="19731" y="1748"/>
                  </a:lnTo>
                  <a:lnTo>
                    <a:pt x="19357" y="1561"/>
                  </a:lnTo>
                  <a:lnTo>
                    <a:pt x="18957" y="1386"/>
                  </a:lnTo>
                  <a:lnTo>
                    <a:pt x="18546" y="1224"/>
                  </a:lnTo>
                  <a:lnTo>
                    <a:pt x="18121" y="1062"/>
                  </a:lnTo>
                  <a:lnTo>
                    <a:pt x="17672" y="912"/>
                  </a:lnTo>
                  <a:lnTo>
                    <a:pt x="17210" y="775"/>
                  </a:lnTo>
                  <a:lnTo>
                    <a:pt x="16736" y="650"/>
                  </a:lnTo>
                  <a:lnTo>
                    <a:pt x="16249" y="525"/>
                  </a:lnTo>
                  <a:lnTo>
                    <a:pt x="15750" y="425"/>
                  </a:lnTo>
                  <a:lnTo>
                    <a:pt x="15238" y="325"/>
                  </a:lnTo>
                  <a:lnTo>
                    <a:pt x="14702" y="238"/>
                  </a:lnTo>
                  <a:lnTo>
                    <a:pt x="14165" y="176"/>
                  </a:lnTo>
                  <a:lnTo>
                    <a:pt x="13616" y="113"/>
                  </a:lnTo>
                  <a:lnTo>
                    <a:pt x="13067" y="63"/>
                  </a:lnTo>
                  <a:lnTo>
                    <a:pt x="12493" y="26"/>
                  </a:lnTo>
                  <a:lnTo>
                    <a:pt x="11919" y="13"/>
                  </a:lnTo>
                  <a:lnTo>
                    <a:pt x="113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8"/>
            <p:cNvSpPr/>
            <p:nvPr/>
          </p:nvSpPr>
          <p:spPr>
            <a:xfrm>
              <a:off x="6348776" y="1711046"/>
              <a:ext cx="882505" cy="354535"/>
            </a:xfrm>
            <a:custGeom>
              <a:rect b="b" l="l" r="r" t="t"/>
              <a:pathLst>
                <a:path extrusionOk="0" h="7676" w="19107">
                  <a:moveTo>
                    <a:pt x="9060" y="1"/>
                  </a:moveTo>
                  <a:lnTo>
                    <a:pt x="8574" y="13"/>
                  </a:lnTo>
                  <a:lnTo>
                    <a:pt x="8099" y="38"/>
                  </a:lnTo>
                  <a:lnTo>
                    <a:pt x="7625" y="76"/>
                  </a:lnTo>
                  <a:lnTo>
                    <a:pt x="7163" y="126"/>
                  </a:lnTo>
                  <a:lnTo>
                    <a:pt x="6714" y="176"/>
                  </a:lnTo>
                  <a:lnTo>
                    <a:pt x="6265" y="238"/>
                  </a:lnTo>
                  <a:lnTo>
                    <a:pt x="5841" y="300"/>
                  </a:lnTo>
                  <a:lnTo>
                    <a:pt x="5416" y="375"/>
                  </a:lnTo>
                  <a:lnTo>
                    <a:pt x="5004" y="463"/>
                  </a:lnTo>
                  <a:lnTo>
                    <a:pt x="4605" y="550"/>
                  </a:lnTo>
                  <a:lnTo>
                    <a:pt x="4218" y="650"/>
                  </a:lnTo>
                  <a:lnTo>
                    <a:pt x="3844" y="762"/>
                  </a:lnTo>
                  <a:lnTo>
                    <a:pt x="3482" y="875"/>
                  </a:lnTo>
                  <a:lnTo>
                    <a:pt x="3133" y="999"/>
                  </a:lnTo>
                  <a:lnTo>
                    <a:pt x="2796" y="1124"/>
                  </a:lnTo>
                  <a:lnTo>
                    <a:pt x="2484" y="1261"/>
                  </a:lnTo>
                  <a:lnTo>
                    <a:pt x="2184" y="1399"/>
                  </a:lnTo>
                  <a:lnTo>
                    <a:pt x="1897" y="1536"/>
                  </a:lnTo>
                  <a:lnTo>
                    <a:pt x="1635" y="1686"/>
                  </a:lnTo>
                  <a:lnTo>
                    <a:pt x="1385" y="1848"/>
                  </a:lnTo>
                  <a:lnTo>
                    <a:pt x="1148" y="2010"/>
                  </a:lnTo>
                  <a:lnTo>
                    <a:pt x="936" y="2172"/>
                  </a:lnTo>
                  <a:lnTo>
                    <a:pt x="749" y="2347"/>
                  </a:lnTo>
                  <a:lnTo>
                    <a:pt x="574" y="2522"/>
                  </a:lnTo>
                  <a:lnTo>
                    <a:pt x="424" y="2697"/>
                  </a:lnTo>
                  <a:lnTo>
                    <a:pt x="300" y="2884"/>
                  </a:lnTo>
                  <a:lnTo>
                    <a:pt x="187" y="3058"/>
                  </a:lnTo>
                  <a:lnTo>
                    <a:pt x="112" y="3258"/>
                  </a:lnTo>
                  <a:lnTo>
                    <a:pt x="50" y="3445"/>
                  </a:lnTo>
                  <a:lnTo>
                    <a:pt x="13" y="3645"/>
                  </a:lnTo>
                  <a:lnTo>
                    <a:pt x="0" y="3832"/>
                  </a:lnTo>
                  <a:lnTo>
                    <a:pt x="13" y="4032"/>
                  </a:lnTo>
                  <a:lnTo>
                    <a:pt x="50" y="4232"/>
                  </a:lnTo>
                  <a:lnTo>
                    <a:pt x="112" y="4419"/>
                  </a:lnTo>
                  <a:lnTo>
                    <a:pt x="187" y="4606"/>
                  </a:lnTo>
                  <a:lnTo>
                    <a:pt x="300" y="4793"/>
                  </a:lnTo>
                  <a:lnTo>
                    <a:pt x="424" y="4980"/>
                  </a:lnTo>
                  <a:lnTo>
                    <a:pt x="574" y="5155"/>
                  </a:lnTo>
                  <a:lnTo>
                    <a:pt x="749" y="5330"/>
                  </a:lnTo>
                  <a:lnTo>
                    <a:pt x="936" y="5505"/>
                  </a:lnTo>
                  <a:lnTo>
                    <a:pt x="1148" y="5667"/>
                  </a:lnTo>
                  <a:lnTo>
                    <a:pt x="1385" y="5829"/>
                  </a:lnTo>
                  <a:lnTo>
                    <a:pt x="1635" y="5979"/>
                  </a:lnTo>
                  <a:lnTo>
                    <a:pt x="1897" y="6128"/>
                  </a:lnTo>
                  <a:lnTo>
                    <a:pt x="2184" y="6278"/>
                  </a:lnTo>
                  <a:lnTo>
                    <a:pt x="2484" y="6416"/>
                  </a:lnTo>
                  <a:lnTo>
                    <a:pt x="2796" y="6553"/>
                  </a:lnTo>
                  <a:lnTo>
                    <a:pt x="3133" y="6678"/>
                  </a:lnTo>
                  <a:lnTo>
                    <a:pt x="3482" y="6802"/>
                  </a:lnTo>
                  <a:lnTo>
                    <a:pt x="3844" y="6915"/>
                  </a:lnTo>
                  <a:lnTo>
                    <a:pt x="4218" y="7015"/>
                  </a:lnTo>
                  <a:lnTo>
                    <a:pt x="4605" y="7114"/>
                  </a:lnTo>
                  <a:lnTo>
                    <a:pt x="5004" y="7214"/>
                  </a:lnTo>
                  <a:lnTo>
                    <a:pt x="5416" y="7302"/>
                  </a:lnTo>
                  <a:lnTo>
                    <a:pt x="5841" y="7376"/>
                  </a:lnTo>
                  <a:lnTo>
                    <a:pt x="6265" y="7439"/>
                  </a:lnTo>
                  <a:lnTo>
                    <a:pt x="6714" y="7501"/>
                  </a:lnTo>
                  <a:lnTo>
                    <a:pt x="7163" y="7551"/>
                  </a:lnTo>
                  <a:lnTo>
                    <a:pt x="7625" y="7601"/>
                  </a:lnTo>
                  <a:lnTo>
                    <a:pt x="8099" y="7626"/>
                  </a:lnTo>
                  <a:lnTo>
                    <a:pt x="8574" y="7651"/>
                  </a:lnTo>
                  <a:lnTo>
                    <a:pt x="9060" y="7676"/>
                  </a:lnTo>
                  <a:lnTo>
                    <a:pt x="10046" y="7676"/>
                  </a:lnTo>
                  <a:lnTo>
                    <a:pt x="10533" y="7651"/>
                  </a:lnTo>
                  <a:lnTo>
                    <a:pt x="11007" y="7626"/>
                  </a:lnTo>
                  <a:lnTo>
                    <a:pt x="11481" y="7601"/>
                  </a:lnTo>
                  <a:lnTo>
                    <a:pt x="11943" y="7551"/>
                  </a:lnTo>
                  <a:lnTo>
                    <a:pt x="12393" y="7501"/>
                  </a:lnTo>
                  <a:lnTo>
                    <a:pt x="12842" y="7439"/>
                  </a:lnTo>
                  <a:lnTo>
                    <a:pt x="13279" y="7376"/>
                  </a:lnTo>
                  <a:lnTo>
                    <a:pt x="13703" y="7302"/>
                  </a:lnTo>
                  <a:lnTo>
                    <a:pt x="14115" y="7214"/>
                  </a:lnTo>
                  <a:lnTo>
                    <a:pt x="14514" y="7114"/>
                  </a:lnTo>
                  <a:lnTo>
                    <a:pt x="14901" y="7015"/>
                  </a:lnTo>
                  <a:lnTo>
                    <a:pt x="15275" y="6915"/>
                  </a:lnTo>
                  <a:lnTo>
                    <a:pt x="15637" y="6802"/>
                  </a:lnTo>
                  <a:lnTo>
                    <a:pt x="15987" y="6678"/>
                  </a:lnTo>
                  <a:lnTo>
                    <a:pt x="16311" y="6553"/>
                  </a:lnTo>
                  <a:lnTo>
                    <a:pt x="16636" y="6416"/>
                  </a:lnTo>
                  <a:lnTo>
                    <a:pt x="16935" y="6278"/>
                  </a:lnTo>
                  <a:lnTo>
                    <a:pt x="17210" y="6128"/>
                  </a:lnTo>
                  <a:lnTo>
                    <a:pt x="17484" y="5979"/>
                  </a:lnTo>
                  <a:lnTo>
                    <a:pt x="17734" y="5829"/>
                  </a:lnTo>
                  <a:lnTo>
                    <a:pt x="17959" y="5667"/>
                  </a:lnTo>
                  <a:lnTo>
                    <a:pt x="18171" y="5505"/>
                  </a:lnTo>
                  <a:lnTo>
                    <a:pt x="18358" y="5330"/>
                  </a:lnTo>
                  <a:lnTo>
                    <a:pt x="18533" y="5155"/>
                  </a:lnTo>
                  <a:lnTo>
                    <a:pt x="18682" y="4980"/>
                  </a:lnTo>
                  <a:lnTo>
                    <a:pt x="18807" y="4793"/>
                  </a:lnTo>
                  <a:lnTo>
                    <a:pt x="18919" y="4606"/>
                  </a:lnTo>
                  <a:lnTo>
                    <a:pt x="19007" y="4419"/>
                  </a:lnTo>
                  <a:lnTo>
                    <a:pt x="19069" y="4232"/>
                  </a:lnTo>
                  <a:lnTo>
                    <a:pt x="19094" y="4032"/>
                  </a:lnTo>
                  <a:lnTo>
                    <a:pt x="19107" y="3832"/>
                  </a:lnTo>
                  <a:lnTo>
                    <a:pt x="19094" y="3645"/>
                  </a:lnTo>
                  <a:lnTo>
                    <a:pt x="19069" y="3445"/>
                  </a:lnTo>
                  <a:lnTo>
                    <a:pt x="19007" y="3258"/>
                  </a:lnTo>
                  <a:lnTo>
                    <a:pt x="18919" y="3058"/>
                  </a:lnTo>
                  <a:lnTo>
                    <a:pt x="18807" y="2884"/>
                  </a:lnTo>
                  <a:lnTo>
                    <a:pt x="18682" y="2697"/>
                  </a:lnTo>
                  <a:lnTo>
                    <a:pt x="18533" y="2522"/>
                  </a:lnTo>
                  <a:lnTo>
                    <a:pt x="18358" y="2347"/>
                  </a:lnTo>
                  <a:lnTo>
                    <a:pt x="18171" y="2172"/>
                  </a:lnTo>
                  <a:lnTo>
                    <a:pt x="17959" y="2010"/>
                  </a:lnTo>
                  <a:lnTo>
                    <a:pt x="17734" y="1848"/>
                  </a:lnTo>
                  <a:lnTo>
                    <a:pt x="17484" y="1686"/>
                  </a:lnTo>
                  <a:lnTo>
                    <a:pt x="17210" y="1536"/>
                  </a:lnTo>
                  <a:lnTo>
                    <a:pt x="16935" y="1399"/>
                  </a:lnTo>
                  <a:lnTo>
                    <a:pt x="16636" y="1261"/>
                  </a:lnTo>
                  <a:lnTo>
                    <a:pt x="16311" y="1124"/>
                  </a:lnTo>
                  <a:lnTo>
                    <a:pt x="15987" y="999"/>
                  </a:lnTo>
                  <a:lnTo>
                    <a:pt x="15637" y="875"/>
                  </a:lnTo>
                  <a:lnTo>
                    <a:pt x="15275" y="762"/>
                  </a:lnTo>
                  <a:lnTo>
                    <a:pt x="14901" y="650"/>
                  </a:lnTo>
                  <a:lnTo>
                    <a:pt x="14514" y="550"/>
                  </a:lnTo>
                  <a:lnTo>
                    <a:pt x="14115" y="463"/>
                  </a:lnTo>
                  <a:lnTo>
                    <a:pt x="13703" y="375"/>
                  </a:lnTo>
                  <a:lnTo>
                    <a:pt x="13279" y="300"/>
                  </a:lnTo>
                  <a:lnTo>
                    <a:pt x="12842" y="238"/>
                  </a:lnTo>
                  <a:lnTo>
                    <a:pt x="12393" y="176"/>
                  </a:lnTo>
                  <a:lnTo>
                    <a:pt x="11943" y="126"/>
                  </a:lnTo>
                  <a:lnTo>
                    <a:pt x="11481" y="76"/>
                  </a:lnTo>
                  <a:lnTo>
                    <a:pt x="11007" y="38"/>
                  </a:lnTo>
                  <a:lnTo>
                    <a:pt x="10533" y="13"/>
                  </a:lnTo>
                  <a:lnTo>
                    <a:pt x="100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8"/>
            <p:cNvSpPr/>
            <p:nvPr/>
          </p:nvSpPr>
          <p:spPr>
            <a:xfrm>
              <a:off x="6270354" y="2904740"/>
              <a:ext cx="1064714" cy="915944"/>
            </a:xfrm>
            <a:custGeom>
              <a:rect b="b" l="l" r="r" t="t"/>
              <a:pathLst>
                <a:path extrusionOk="0" h="19831" w="23052">
                  <a:moveTo>
                    <a:pt x="1" y="0"/>
                  </a:moveTo>
                  <a:lnTo>
                    <a:pt x="1" y="14514"/>
                  </a:lnTo>
                  <a:lnTo>
                    <a:pt x="13" y="14789"/>
                  </a:lnTo>
                  <a:lnTo>
                    <a:pt x="63" y="15051"/>
                  </a:lnTo>
                  <a:lnTo>
                    <a:pt x="138" y="15326"/>
                  </a:lnTo>
                  <a:lnTo>
                    <a:pt x="238" y="15588"/>
                  </a:lnTo>
                  <a:lnTo>
                    <a:pt x="363" y="15837"/>
                  </a:lnTo>
                  <a:lnTo>
                    <a:pt x="512" y="16099"/>
                  </a:lnTo>
                  <a:lnTo>
                    <a:pt x="700" y="16336"/>
                  </a:lnTo>
                  <a:lnTo>
                    <a:pt x="899" y="16586"/>
                  </a:lnTo>
                  <a:lnTo>
                    <a:pt x="1136" y="16823"/>
                  </a:lnTo>
                  <a:lnTo>
                    <a:pt x="1386" y="17048"/>
                  </a:lnTo>
                  <a:lnTo>
                    <a:pt x="1661" y="17272"/>
                  </a:lnTo>
                  <a:lnTo>
                    <a:pt x="1960" y="17485"/>
                  </a:lnTo>
                  <a:lnTo>
                    <a:pt x="2285" y="17697"/>
                  </a:lnTo>
                  <a:lnTo>
                    <a:pt x="2622" y="17896"/>
                  </a:lnTo>
                  <a:lnTo>
                    <a:pt x="2984" y="18096"/>
                  </a:lnTo>
                  <a:lnTo>
                    <a:pt x="3358" y="18271"/>
                  </a:lnTo>
                  <a:lnTo>
                    <a:pt x="3757" y="18458"/>
                  </a:lnTo>
                  <a:lnTo>
                    <a:pt x="4182" y="18620"/>
                  </a:lnTo>
                  <a:lnTo>
                    <a:pt x="4618" y="18782"/>
                  </a:lnTo>
                  <a:lnTo>
                    <a:pt x="5068" y="18932"/>
                  </a:lnTo>
                  <a:lnTo>
                    <a:pt x="5529" y="19069"/>
                  </a:lnTo>
                  <a:lnTo>
                    <a:pt x="6016" y="19194"/>
                  </a:lnTo>
                  <a:lnTo>
                    <a:pt x="6515" y="19307"/>
                  </a:lnTo>
                  <a:lnTo>
                    <a:pt x="7027" y="19419"/>
                  </a:lnTo>
                  <a:lnTo>
                    <a:pt x="7551" y="19519"/>
                  </a:lnTo>
                  <a:lnTo>
                    <a:pt x="8088" y="19594"/>
                  </a:lnTo>
                  <a:lnTo>
                    <a:pt x="8637" y="19669"/>
                  </a:lnTo>
                  <a:lnTo>
                    <a:pt x="9186" y="19731"/>
                  </a:lnTo>
                  <a:lnTo>
                    <a:pt x="9760" y="19781"/>
                  </a:lnTo>
                  <a:lnTo>
                    <a:pt x="10347" y="19806"/>
                  </a:lnTo>
                  <a:lnTo>
                    <a:pt x="10933" y="19831"/>
                  </a:lnTo>
                  <a:lnTo>
                    <a:pt x="12119" y="19831"/>
                  </a:lnTo>
                  <a:lnTo>
                    <a:pt x="12705" y="19806"/>
                  </a:lnTo>
                  <a:lnTo>
                    <a:pt x="13292" y="19781"/>
                  </a:lnTo>
                  <a:lnTo>
                    <a:pt x="13853" y="19731"/>
                  </a:lnTo>
                  <a:lnTo>
                    <a:pt x="14415" y="19669"/>
                  </a:lnTo>
                  <a:lnTo>
                    <a:pt x="14964" y="19594"/>
                  </a:lnTo>
                  <a:lnTo>
                    <a:pt x="15501" y="19519"/>
                  </a:lnTo>
                  <a:lnTo>
                    <a:pt x="16025" y="19419"/>
                  </a:lnTo>
                  <a:lnTo>
                    <a:pt x="16537" y="19307"/>
                  </a:lnTo>
                  <a:lnTo>
                    <a:pt x="17036" y="19194"/>
                  </a:lnTo>
                  <a:lnTo>
                    <a:pt x="17522" y="19069"/>
                  </a:lnTo>
                  <a:lnTo>
                    <a:pt x="17984" y="18932"/>
                  </a:lnTo>
                  <a:lnTo>
                    <a:pt x="18433" y="18782"/>
                  </a:lnTo>
                  <a:lnTo>
                    <a:pt x="18870" y="18620"/>
                  </a:lnTo>
                  <a:lnTo>
                    <a:pt x="19282" y="18458"/>
                  </a:lnTo>
                  <a:lnTo>
                    <a:pt x="19681" y="18271"/>
                  </a:lnTo>
                  <a:lnTo>
                    <a:pt x="20068" y="18096"/>
                  </a:lnTo>
                  <a:lnTo>
                    <a:pt x="20430" y="17896"/>
                  </a:lnTo>
                  <a:lnTo>
                    <a:pt x="20767" y="17697"/>
                  </a:lnTo>
                  <a:lnTo>
                    <a:pt x="21092" y="17485"/>
                  </a:lnTo>
                  <a:lnTo>
                    <a:pt x="21391" y="17272"/>
                  </a:lnTo>
                  <a:lnTo>
                    <a:pt x="21666" y="17048"/>
                  </a:lnTo>
                  <a:lnTo>
                    <a:pt x="21915" y="16823"/>
                  </a:lnTo>
                  <a:lnTo>
                    <a:pt x="22152" y="16586"/>
                  </a:lnTo>
                  <a:lnTo>
                    <a:pt x="22352" y="16336"/>
                  </a:lnTo>
                  <a:lnTo>
                    <a:pt x="22539" y="16099"/>
                  </a:lnTo>
                  <a:lnTo>
                    <a:pt x="22689" y="15837"/>
                  </a:lnTo>
                  <a:lnTo>
                    <a:pt x="22814" y="15588"/>
                  </a:lnTo>
                  <a:lnTo>
                    <a:pt x="22914" y="15326"/>
                  </a:lnTo>
                  <a:lnTo>
                    <a:pt x="22989" y="15051"/>
                  </a:lnTo>
                  <a:lnTo>
                    <a:pt x="23039" y="14789"/>
                  </a:lnTo>
                  <a:lnTo>
                    <a:pt x="23051" y="14514"/>
                  </a:lnTo>
                  <a:lnTo>
                    <a:pt x="23051" y="0"/>
                  </a:lnTo>
                  <a:lnTo>
                    <a:pt x="22914" y="225"/>
                  </a:lnTo>
                  <a:lnTo>
                    <a:pt x="22752" y="450"/>
                  </a:lnTo>
                  <a:lnTo>
                    <a:pt x="22589" y="662"/>
                  </a:lnTo>
                  <a:lnTo>
                    <a:pt x="22390" y="874"/>
                  </a:lnTo>
                  <a:lnTo>
                    <a:pt x="22190" y="1086"/>
                  </a:lnTo>
                  <a:lnTo>
                    <a:pt x="21965" y="1286"/>
                  </a:lnTo>
                  <a:lnTo>
                    <a:pt x="21716" y="1486"/>
                  </a:lnTo>
                  <a:lnTo>
                    <a:pt x="21466" y="1685"/>
                  </a:lnTo>
                  <a:lnTo>
                    <a:pt x="21192" y="1872"/>
                  </a:lnTo>
                  <a:lnTo>
                    <a:pt x="20904" y="2047"/>
                  </a:lnTo>
                  <a:lnTo>
                    <a:pt x="20592" y="2234"/>
                  </a:lnTo>
                  <a:lnTo>
                    <a:pt x="20281" y="2397"/>
                  </a:lnTo>
                  <a:lnTo>
                    <a:pt x="19944" y="2571"/>
                  </a:lnTo>
                  <a:lnTo>
                    <a:pt x="19607" y="2721"/>
                  </a:lnTo>
                  <a:lnTo>
                    <a:pt x="19245" y="2871"/>
                  </a:lnTo>
                  <a:lnTo>
                    <a:pt x="18870" y="3021"/>
                  </a:lnTo>
                  <a:lnTo>
                    <a:pt x="18483" y="3158"/>
                  </a:lnTo>
                  <a:lnTo>
                    <a:pt x="18097" y="3295"/>
                  </a:lnTo>
                  <a:lnTo>
                    <a:pt x="17685" y="3407"/>
                  </a:lnTo>
                  <a:lnTo>
                    <a:pt x="17260" y="3532"/>
                  </a:lnTo>
                  <a:lnTo>
                    <a:pt x="16836" y="3632"/>
                  </a:lnTo>
                  <a:lnTo>
                    <a:pt x="16399" y="3732"/>
                  </a:lnTo>
                  <a:lnTo>
                    <a:pt x="15950" y="3819"/>
                  </a:lnTo>
                  <a:lnTo>
                    <a:pt x="15488" y="3907"/>
                  </a:lnTo>
                  <a:lnTo>
                    <a:pt x="15027" y="3981"/>
                  </a:lnTo>
                  <a:lnTo>
                    <a:pt x="14540" y="4044"/>
                  </a:lnTo>
                  <a:lnTo>
                    <a:pt x="14053" y="4094"/>
                  </a:lnTo>
                  <a:lnTo>
                    <a:pt x="13566" y="4144"/>
                  </a:lnTo>
                  <a:lnTo>
                    <a:pt x="13067" y="4181"/>
                  </a:lnTo>
                  <a:lnTo>
                    <a:pt x="12556" y="4206"/>
                  </a:lnTo>
                  <a:lnTo>
                    <a:pt x="12044" y="4219"/>
                  </a:lnTo>
                  <a:lnTo>
                    <a:pt x="11520" y="4231"/>
                  </a:lnTo>
                  <a:lnTo>
                    <a:pt x="11008" y="4219"/>
                  </a:lnTo>
                  <a:lnTo>
                    <a:pt x="10496" y="4206"/>
                  </a:lnTo>
                  <a:lnTo>
                    <a:pt x="9985" y="4181"/>
                  </a:lnTo>
                  <a:lnTo>
                    <a:pt x="9485" y="4144"/>
                  </a:lnTo>
                  <a:lnTo>
                    <a:pt x="8986" y="4094"/>
                  </a:lnTo>
                  <a:lnTo>
                    <a:pt x="8512" y="4044"/>
                  </a:lnTo>
                  <a:lnTo>
                    <a:pt x="8025" y="3981"/>
                  </a:lnTo>
                  <a:lnTo>
                    <a:pt x="7564" y="3907"/>
                  </a:lnTo>
                  <a:lnTo>
                    <a:pt x="7102" y="3819"/>
                  </a:lnTo>
                  <a:lnTo>
                    <a:pt x="6653" y="3732"/>
                  </a:lnTo>
                  <a:lnTo>
                    <a:pt x="6216" y="3632"/>
                  </a:lnTo>
                  <a:lnTo>
                    <a:pt x="5779" y="3532"/>
                  </a:lnTo>
                  <a:lnTo>
                    <a:pt x="5367" y="3407"/>
                  </a:lnTo>
                  <a:lnTo>
                    <a:pt x="4955" y="3295"/>
                  </a:lnTo>
                  <a:lnTo>
                    <a:pt x="4568" y="3158"/>
                  </a:lnTo>
                  <a:lnTo>
                    <a:pt x="4182" y="3021"/>
                  </a:lnTo>
                  <a:lnTo>
                    <a:pt x="3807" y="2871"/>
                  </a:lnTo>
                  <a:lnTo>
                    <a:pt x="3445" y="2721"/>
                  </a:lnTo>
                  <a:lnTo>
                    <a:pt x="3108" y="2571"/>
                  </a:lnTo>
                  <a:lnTo>
                    <a:pt x="2771" y="2397"/>
                  </a:lnTo>
                  <a:lnTo>
                    <a:pt x="2459" y="2234"/>
                  </a:lnTo>
                  <a:lnTo>
                    <a:pt x="2147" y="2047"/>
                  </a:lnTo>
                  <a:lnTo>
                    <a:pt x="1860" y="1872"/>
                  </a:lnTo>
                  <a:lnTo>
                    <a:pt x="1586" y="1685"/>
                  </a:lnTo>
                  <a:lnTo>
                    <a:pt x="1336" y="1486"/>
                  </a:lnTo>
                  <a:lnTo>
                    <a:pt x="1087" y="1286"/>
                  </a:lnTo>
                  <a:lnTo>
                    <a:pt x="862" y="1086"/>
                  </a:lnTo>
                  <a:lnTo>
                    <a:pt x="662" y="874"/>
                  </a:lnTo>
                  <a:lnTo>
                    <a:pt x="463" y="662"/>
                  </a:lnTo>
                  <a:lnTo>
                    <a:pt x="288" y="450"/>
                  </a:lnTo>
                  <a:lnTo>
                    <a:pt x="138" y="22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8"/>
            <p:cNvSpPr/>
            <p:nvPr/>
          </p:nvSpPr>
          <p:spPr>
            <a:xfrm>
              <a:off x="6646161" y="1762358"/>
              <a:ext cx="281929" cy="231769"/>
            </a:xfrm>
            <a:custGeom>
              <a:rect b="b" l="l" r="r" t="t"/>
              <a:pathLst>
                <a:path extrusionOk="0" h="5018" w="6104">
                  <a:moveTo>
                    <a:pt x="2709" y="1"/>
                  </a:moveTo>
                  <a:lnTo>
                    <a:pt x="2397" y="26"/>
                  </a:lnTo>
                  <a:lnTo>
                    <a:pt x="2085" y="51"/>
                  </a:lnTo>
                  <a:lnTo>
                    <a:pt x="1798" y="88"/>
                  </a:lnTo>
                  <a:lnTo>
                    <a:pt x="1523" y="138"/>
                  </a:lnTo>
                  <a:lnTo>
                    <a:pt x="1274" y="188"/>
                  </a:lnTo>
                  <a:lnTo>
                    <a:pt x="1049" y="263"/>
                  </a:lnTo>
                  <a:lnTo>
                    <a:pt x="837" y="338"/>
                  </a:lnTo>
                  <a:lnTo>
                    <a:pt x="650" y="412"/>
                  </a:lnTo>
                  <a:lnTo>
                    <a:pt x="475" y="500"/>
                  </a:lnTo>
                  <a:lnTo>
                    <a:pt x="338" y="600"/>
                  </a:lnTo>
                  <a:lnTo>
                    <a:pt x="213" y="700"/>
                  </a:lnTo>
                  <a:lnTo>
                    <a:pt x="125" y="799"/>
                  </a:lnTo>
                  <a:lnTo>
                    <a:pt x="51" y="912"/>
                  </a:lnTo>
                  <a:lnTo>
                    <a:pt x="13" y="1024"/>
                  </a:lnTo>
                  <a:lnTo>
                    <a:pt x="1" y="1149"/>
                  </a:lnTo>
                  <a:lnTo>
                    <a:pt x="1" y="3869"/>
                  </a:lnTo>
                  <a:lnTo>
                    <a:pt x="13" y="3994"/>
                  </a:lnTo>
                  <a:lnTo>
                    <a:pt x="51" y="4106"/>
                  </a:lnTo>
                  <a:lnTo>
                    <a:pt x="125" y="4206"/>
                  </a:lnTo>
                  <a:lnTo>
                    <a:pt x="213" y="4319"/>
                  </a:lnTo>
                  <a:lnTo>
                    <a:pt x="338" y="4418"/>
                  </a:lnTo>
                  <a:lnTo>
                    <a:pt x="475" y="4518"/>
                  </a:lnTo>
                  <a:lnTo>
                    <a:pt x="650" y="4606"/>
                  </a:lnTo>
                  <a:lnTo>
                    <a:pt x="837" y="4681"/>
                  </a:lnTo>
                  <a:lnTo>
                    <a:pt x="1049" y="4755"/>
                  </a:lnTo>
                  <a:lnTo>
                    <a:pt x="1274" y="4818"/>
                  </a:lnTo>
                  <a:lnTo>
                    <a:pt x="1523" y="4880"/>
                  </a:lnTo>
                  <a:lnTo>
                    <a:pt x="1798" y="4930"/>
                  </a:lnTo>
                  <a:lnTo>
                    <a:pt x="2085" y="4968"/>
                  </a:lnTo>
                  <a:lnTo>
                    <a:pt x="2397" y="4993"/>
                  </a:lnTo>
                  <a:lnTo>
                    <a:pt x="2709" y="5005"/>
                  </a:lnTo>
                  <a:lnTo>
                    <a:pt x="3046" y="5017"/>
                  </a:lnTo>
                  <a:lnTo>
                    <a:pt x="3383" y="5005"/>
                  </a:lnTo>
                  <a:lnTo>
                    <a:pt x="3707" y="4993"/>
                  </a:lnTo>
                  <a:lnTo>
                    <a:pt x="4019" y="4968"/>
                  </a:lnTo>
                  <a:lnTo>
                    <a:pt x="4306" y="4930"/>
                  </a:lnTo>
                  <a:lnTo>
                    <a:pt x="4568" y="4880"/>
                  </a:lnTo>
                  <a:lnTo>
                    <a:pt x="4818" y="4818"/>
                  </a:lnTo>
                  <a:lnTo>
                    <a:pt x="5055" y="4755"/>
                  </a:lnTo>
                  <a:lnTo>
                    <a:pt x="5267" y="4681"/>
                  </a:lnTo>
                  <a:lnTo>
                    <a:pt x="5454" y="4606"/>
                  </a:lnTo>
                  <a:lnTo>
                    <a:pt x="5617" y="4518"/>
                  </a:lnTo>
                  <a:lnTo>
                    <a:pt x="5766" y="4418"/>
                  </a:lnTo>
                  <a:lnTo>
                    <a:pt x="5879" y="4319"/>
                  </a:lnTo>
                  <a:lnTo>
                    <a:pt x="5978" y="4206"/>
                  </a:lnTo>
                  <a:lnTo>
                    <a:pt x="6041" y="4106"/>
                  </a:lnTo>
                  <a:lnTo>
                    <a:pt x="6091" y="3994"/>
                  </a:lnTo>
                  <a:lnTo>
                    <a:pt x="6103" y="3869"/>
                  </a:lnTo>
                  <a:lnTo>
                    <a:pt x="6103" y="1149"/>
                  </a:lnTo>
                  <a:lnTo>
                    <a:pt x="6091" y="1024"/>
                  </a:lnTo>
                  <a:lnTo>
                    <a:pt x="6041" y="912"/>
                  </a:lnTo>
                  <a:lnTo>
                    <a:pt x="5978" y="799"/>
                  </a:lnTo>
                  <a:lnTo>
                    <a:pt x="5879" y="700"/>
                  </a:lnTo>
                  <a:lnTo>
                    <a:pt x="5766" y="600"/>
                  </a:lnTo>
                  <a:lnTo>
                    <a:pt x="5617" y="500"/>
                  </a:lnTo>
                  <a:lnTo>
                    <a:pt x="5454" y="412"/>
                  </a:lnTo>
                  <a:lnTo>
                    <a:pt x="5267" y="338"/>
                  </a:lnTo>
                  <a:lnTo>
                    <a:pt x="5055" y="263"/>
                  </a:lnTo>
                  <a:lnTo>
                    <a:pt x="4818" y="188"/>
                  </a:lnTo>
                  <a:lnTo>
                    <a:pt x="4568" y="138"/>
                  </a:lnTo>
                  <a:lnTo>
                    <a:pt x="4306" y="88"/>
                  </a:lnTo>
                  <a:lnTo>
                    <a:pt x="4019" y="51"/>
                  </a:lnTo>
                  <a:lnTo>
                    <a:pt x="3707" y="26"/>
                  </a:lnTo>
                  <a:lnTo>
                    <a:pt x="33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8"/>
            <p:cNvSpPr/>
            <p:nvPr/>
          </p:nvSpPr>
          <p:spPr>
            <a:xfrm>
              <a:off x="6634661" y="1749703"/>
              <a:ext cx="289965" cy="100319"/>
            </a:xfrm>
            <a:custGeom>
              <a:rect b="b" l="l" r="r" t="t"/>
              <a:pathLst>
                <a:path extrusionOk="0" h="2172" w="6278">
                  <a:moveTo>
                    <a:pt x="2820" y="0"/>
                  </a:moveTo>
                  <a:lnTo>
                    <a:pt x="2509" y="13"/>
                  </a:lnTo>
                  <a:lnTo>
                    <a:pt x="2209" y="50"/>
                  </a:lnTo>
                  <a:lnTo>
                    <a:pt x="1909" y="75"/>
                  </a:lnTo>
                  <a:lnTo>
                    <a:pt x="1635" y="125"/>
                  </a:lnTo>
                  <a:lnTo>
                    <a:pt x="1385" y="175"/>
                  </a:lnTo>
                  <a:lnTo>
                    <a:pt x="1136" y="237"/>
                  </a:lnTo>
                  <a:lnTo>
                    <a:pt x="911" y="312"/>
                  </a:lnTo>
                  <a:lnTo>
                    <a:pt x="711" y="387"/>
                  </a:lnTo>
                  <a:lnTo>
                    <a:pt x="537" y="474"/>
                  </a:lnTo>
                  <a:lnTo>
                    <a:pt x="374" y="562"/>
                  </a:lnTo>
                  <a:lnTo>
                    <a:pt x="250" y="662"/>
                  </a:lnTo>
                  <a:lnTo>
                    <a:pt x="137" y="761"/>
                  </a:lnTo>
                  <a:lnTo>
                    <a:pt x="62" y="861"/>
                  </a:lnTo>
                  <a:lnTo>
                    <a:pt x="13" y="974"/>
                  </a:lnTo>
                  <a:lnTo>
                    <a:pt x="0" y="1023"/>
                  </a:lnTo>
                  <a:lnTo>
                    <a:pt x="0" y="1086"/>
                  </a:lnTo>
                  <a:lnTo>
                    <a:pt x="0" y="1136"/>
                  </a:lnTo>
                  <a:lnTo>
                    <a:pt x="13" y="1198"/>
                  </a:lnTo>
                  <a:lnTo>
                    <a:pt x="62" y="1298"/>
                  </a:lnTo>
                  <a:lnTo>
                    <a:pt x="137" y="1410"/>
                  </a:lnTo>
                  <a:lnTo>
                    <a:pt x="250" y="1510"/>
                  </a:lnTo>
                  <a:lnTo>
                    <a:pt x="374" y="1597"/>
                  </a:lnTo>
                  <a:lnTo>
                    <a:pt x="537" y="1685"/>
                  </a:lnTo>
                  <a:lnTo>
                    <a:pt x="711" y="1772"/>
                  </a:lnTo>
                  <a:lnTo>
                    <a:pt x="911" y="1847"/>
                  </a:lnTo>
                  <a:lnTo>
                    <a:pt x="1136" y="1922"/>
                  </a:lnTo>
                  <a:lnTo>
                    <a:pt x="1385" y="1984"/>
                  </a:lnTo>
                  <a:lnTo>
                    <a:pt x="1635" y="2034"/>
                  </a:lnTo>
                  <a:lnTo>
                    <a:pt x="1909" y="2084"/>
                  </a:lnTo>
                  <a:lnTo>
                    <a:pt x="2209" y="2122"/>
                  </a:lnTo>
                  <a:lnTo>
                    <a:pt x="2509" y="2147"/>
                  </a:lnTo>
                  <a:lnTo>
                    <a:pt x="2820" y="2159"/>
                  </a:lnTo>
                  <a:lnTo>
                    <a:pt x="3132" y="2172"/>
                  </a:lnTo>
                  <a:lnTo>
                    <a:pt x="3457" y="2159"/>
                  </a:lnTo>
                  <a:lnTo>
                    <a:pt x="3769" y="2147"/>
                  </a:lnTo>
                  <a:lnTo>
                    <a:pt x="4068" y="2122"/>
                  </a:lnTo>
                  <a:lnTo>
                    <a:pt x="4356" y="2084"/>
                  </a:lnTo>
                  <a:lnTo>
                    <a:pt x="4630" y="2034"/>
                  </a:lnTo>
                  <a:lnTo>
                    <a:pt x="4892" y="1984"/>
                  </a:lnTo>
                  <a:lnTo>
                    <a:pt x="5142" y="1922"/>
                  </a:lnTo>
                  <a:lnTo>
                    <a:pt x="5354" y="1847"/>
                  </a:lnTo>
                  <a:lnTo>
                    <a:pt x="5566" y="1772"/>
                  </a:lnTo>
                  <a:lnTo>
                    <a:pt x="5741" y="1685"/>
                  </a:lnTo>
                  <a:lnTo>
                    <a:pt x="5903" y="1597"/>
                  </a:lnTo>
                  <a:lnTo>
                    <a:pt x="6028" y="1510"/>
                  </a:lnTo>
                  <a:lnTo>
                    <a:pt x="6140" y="1410"/>
                  </a:lnTo>
                  <a:lnTo>
                    <a:pt x="6215" y="1298"/>
                  </a:lnTo>
                  <a:lnTo>
                    <a:pt x="6265" y="1198"/>
                  </a:lnTo>
                  <a:lnTo>
                    <a:pt x="6277" y="1136"/>
                  </a:lnTo>
                  <a:lnTo>
                    <a:pt x="6277" y="1086"/>
                  </a:lnTo>
                  <a:lnTo>
                    <a:pt x="6277" y="1023"/>
                  </a:lnTo>
                  <a:lnTo>
                    <a:pt x="6265" y="974"/>
                  </a:lnTo>
                  <a:lnTo>
                    <a:pt x="6215" y="861"/>
                  </a:lnTo>
                  <a:lnTo>
                    <a:pt x="6140" y="761"/>
                  </a:lnTo>
                  <a:lnTo>
                    <a:pt x="6028" y="662"/>
                  </a:lnTo>
                  <a:lnTo>
                    <a:pt x="5903" y="562"/>
                  </a:lnTo>
                  <a:lnTo>
                    <a:pt x="5741" y="474"/>
                  </a:lnTo>
                  <a:lnTo>
                    <a:pt x="5566" y="387"/>
                  </a:lnTo>
                  <a:lnTo>
                    <a:pt x="5354" y="312"/>
                  </a:lnTo>
                  <a:lnTo>
                    <a:pt x="5142" y="237"/>
                  </a:lnTo>
                  <a:lnTo>
                    <a:pt x="4892" y="175"/>
                  </a:lnTo>
                  <a:lnTo>
                    <a:pt x="4630" y="125"/>
                  </a:lnTo>
                  <a:lnTo>
                    <a:pt x="4356" y="75"/>
                  </a:lnTo>
                  <a:lnTo>
                    <a:pt x="4068" y="50"/>
                  </a:lnTo>
                  <a:lnTo>
                    <a:pt x="3769" y="13"/>
                  </a:lnTo>
                  <a:lnTo>
                    <a:pt x="34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8"/>
            <p:cNvSpPr/>
            <p:nvPr/>
          </p:nvSpPr>
          <p:spPr>
            <a:xfrm>
              <a:off x="6623115" y="2204439"/>
              <a:ext cx="324560" cy="828327"/>
            </a:xfrm>
            <a:custGeom>
              <a:rect b="b" l="l" r="r" t="t"/>
              <a:pathLst>
                <a:path extrusionOk="0" h="17934" w="7027">
                  <a:moveTo>
                    <a:pt x="3245" y="1"/>
                  </a:moveTo>
                  <a:lnTo>
                    <a:pt x="3994" y="7164"/>
                  </a:lnTo>
                  <a:lnTo>
                    <a:pt x="0" y="6740"/>
                  </a:lnTo>
                  <a:lnTo>
                    <a:pt x="0" y="6740"/>
                  </a:lnTo>
                  <a:lnTo>
                    <a:pt x="5279" y="17934"/>
                  </a:lnTo>
                  <a:lnTo>
                    <a:pt x="3557" y="9261"/>
                  </a:lnTo>
                  <a:lnTo>
                    <a:pt x="7027" y="9697"/>
                  </a:lnTo>
                  <a:lnTo>
                    <a:pt x="32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48"/>
          <p:cNvGrpSpPr/>
          <p:nvPr/>
        </p:nvGrpSpPr>
        <p:grpSpPr>
          <a:xfrm flipH="1">
            <a:off x="6735138" y="2571747"/>
            <a:ext cx="1637624" cy="2332790"/>
            <a:chOff x="7755688" y="2810697"/>
            <a:chExt cx="1637624" cy="2332790"/>
          </a:xfrm>
        </p:grpSpPr>
        <p:sp>
          <p:nvSpPr>
            <p:cNvPr id="475" name="Google Shape;475;p48"/>
            <p:cNvSpPr/>
            <p:nvPr/>
          </p:nvSpPr>
          <p:spPr>
            <a:xfrm>
              <a:off x="7755688" y="2810697"/>
              <a:ext cx="1300455" cy="1948327"/>
            </a:xfrm>
            <a:custGeom>
              <a:rect b="b" l="l" r="r" t="t"/>
              <a:pathLst>
                <a:path extrusionOk="0" h="42183" w="28156">
                  <a:moveTo>
                    <a:pt x="5367" y="1"/>
                  </a:moveTo>
                  <a:lnTo>
                    <a:pt x="5092" y="13"/>
                  </a:lnTo>
                  <a:lnTo>
                    <a:pt x="4818" y="26"/>
                  </a:lnTo>
                  <a:lnTo>
                    <a:pt x="4543" y="63"/>
                  </a:lnTo>
                  <a:lnTo>
                    <a:pt x="4269" y="101"/>
                  </a:lnTo>
                  <a:lnTo>
                    <a:pt x="4007" y="163"/>
                  </a:lnTo>
                  <a:lnTo>
                    <a:pt x="3745" y="238"/>
                  </a:lnTo>
                  <a:lnTo>
                    <a:pt x="3483" y="325"/>
                  </a:lnTo>
                  <a:lnTo>
                    <a:pt x="3220" y="438"/>
                  </a:lnTo>
                  <a:lnTo>
                    <a:pt x="2971" y="550"/>
                  </a:lnTo>
                  <a:lnTo>
                    <a:pt x="2721" y="687"/>
                  </a:lnTo>
                  <a:lnTo>
                    <a:pt x="2459" y="862"/>
                  </a:lnTo>
                  <a:lnTo>
                    <a:pt x="2210" y="1037"/>
                  </a:lnTo>
                  <a:lnTo>
                    <a:pt x="1972" y="1236"/>
                  </a:lnTo>
                  <a:lnTo>
                    <a:pt x="1760" y="1436"/>
                  </a:lnTo>
                  <a:lnTo>
                    <a:pt x="1561" y="1661"/>
                  </a:lnTo>
                  <a:lnTo>
                    <a:pt x="1373" y="1885"/>
                  </a:lnTo>
                  <a:lnTo>
                    <a:pt x="1199" y="2123"/>
                  </a:lnTo>
                  <a:lnTo>
                    <a:pt x="1036" y="2372"/>
                  </a:lnTo>
                  <a:lnTo>
                    <a:pt x="887" y="2634"/>
                  </a:lnTo>
                  <a:lnTo>
                    <a:pt x="749" y="2896"/>
                  </a:lnTo>
                  <a:lnTo>
                    <a:pt x="625" y="3171"/>
                  </a:lnTo>
                  <a:lnTo>
                    <a:pt x="512" y="3458"/>
                  </a:lnTo>
                  <a:lnTo>
                    <a:pt x="412" y="3745"/>
                  </a:lnTo>
                  <a:lnTo>
                    <a:pt x="325" y="4044"/>
                  </a:lnTo>
                  <a:lnTo>
                    <a:pt x="250" y="4344"/>
                  </a:lnTo>
                  <a:lnTo>
                    <a:pt x="188" y="4643"/>
                  </a:lnTo>
                  <a:lnTo>
                    <a:pt x="138" y="4955"/>
                  </a:lnTo>
                  <a:lnTo>
                    <a:pt x="88" y="5280"/>
                  </a:lnTo>
                  <a:lnTo>
                    <a:pt x="51" y="5592"/>
                  </a:lnTo>
                  <a:lnTo>
                    <a:pt x="26" y="5916"/>
                  </a:lnTo>
                  <a:lnTo>
                    <a:pt x="13" y="6241"/>
                  </a:lnTo>
                  <a:lnTo>
                    <a:pt x="1" y="6565"/>
                  </a:lnTo>
                  <a:lnTo>
                    <a:pt x="1" y="6890"/>
                  </a:lnTo>
                  <a:lnTo>
                    <a:pt x="13" y="7214"/>
                  </a:lnTo>
                  <a:lnTo>
                    <a:pt x="38" y="7539"/>
                  </a:lnTo>
                  <a:lnTo>
                    <a:pt x="63" y="7863"/>
                  </a:lnTo>
                  <a:lnTo>
                    <a:pt x="125" y="8512"/>
                  </a:lnTo>
                  <a:lnTo>
                    <a:pt x="225" y="9149"/>
                  </a:lnTo>
                  <a:lnTo>
                    <a:pt x="350" y="9773"/>
                  </a:lnTo>
                  <a:lnTo>
                    <a:pt x="487" y="10372"/>
                  </a:lnTo>
                  <a:lnTo>
                    <a:pt x="625" y="10958"/>
                  </a:lnTo>
                  <a:lnTo>
                    <a:pt x="787" y="11545"/>
                  </a:lnTo>
                  <a:lnTo>
                    <a:pt x="962" y="12131"/>
                  </a:lnTo>
                  <a:lnTo>
                    <a:pt x="1136" y="12705"/>
                  </a:lnTo>
                  <a:lnTo>
                    <a:pt x="1324" y="13279"/>
                  </a:lnTo>
                  <a:lnTo>
                    <a:pt x="1523" y="13853"/>
                  </a:lnTo>
                  <a:lnTo>
                    <a:pt x="1735" y="14428"/>
                  </a:lnTo>
                  <a:lnTo>
                    <a:pt x="1947" y="14989"/>
                  </a:lnTo>
                  <a:lnTo>
                    <a:pt x="2172" y="15551"/>
                  </a:lnTo>
                  <a:lnTo>
                    <a:pt x="2409" y="16112"/>
                  </a:lnTo>
                  <a:lnTo>
                    <a:pt x="2646" y="16674"/>
                  </a:lnTo>
                  <a:lnTo>
                    <a:pt x="2908" y="17223"/>
                  </a:lnTo>
                  <a:lnTo>
                    <a:pt x="3158" y="17772"/>
                  </a:lnTo>
                  <a:lnTo>
                    <a:pt x="3695" y="18870"/>
                  </a:lnTo>
                  <a:lnTo>
                    <a:pt x="4256" y="19944"/>
                  </a:lnTo>
                  <a:lnTo>
                    <a:pt x="4843" y="21017"/>
                  </a:lnTo>
                  <a:lnTo>
                    <a:pt x="5442" y="22090"/>
                  </a:lnTo>
                  <a:lnTo>
                    <a:pt x="6066" y="23138"/>
                  </a:lnTo>
                  <a:lnTo>
                    <a:pt x="6702" y="24187"/>
                  </a:lnTo>
                  <a:lnTo>
                    <a:pt x="7351" y="25235"/>
                  </a:lnTo>
                  <a:lnTo>
                    <a:pt x="8000" y="26258"/>
                  </a:lnTo>
                  <a:lnTo>
                    <a:pt x="8662" y="27294"/>
                  </a:lnTo>
                  <a:lnTo>
                    <a:pt x="9061" y="27893"/>
                  </a:lnTo>
                  <a:lnTo>
                    <a:pt x="9498" y="28530"/>
                  </a:lnTo>
                  <a:lnTo>
                    <a:pt x="9972" y="29166"/>
                  </a:lnTo>
                  <a:lnTo>
                    <a:pt x="10471" y="29827"/>
                  </a:lnTo>
                  <a:lnTo>
                    <a:pt x="10995" y="30489"/>
                  </a:lnTo>
                  <a:lnTo>
                    <a:pt x="11557" y="31163"/>
                  </a:lnTo>
                  <a:lnTo>
                    <a:pt x="12131" y="31849"/>
                  </a:lnTo>
                  <a:lnTo>
                    <a:pt x="12730" y="32523"/>
                  </a:lnTo>
                  <a:lnTo>
                    <a:pt x="13342" y="33210"/>
                  </a:lnTo>
                  <a:lnTo>
                    <a:pt x="13966" y="33883"/>
                  </a:lnTo>
                  <a:lnTo>
                    <a:pt x="14614" y="34557"/>
                  </a:lnTo>
                  <a:lnTo>
                    <a:pt x="15263" y="35206"/>
                  </a:lnTo>
                  <a:lnTo>
                    <a:pt x="15925" y="35855"/>
                  </a:lnTo>
                  <a:lnTo>
                    <a:pt x="16599" y="36492"/>
                  </a:lnTo>
                  <a:lnTo>
                    <a:pt x="17260" y="37103"/>
                  </a:lnTo>
                  <a:lnTo>
                    <a:pt x="17934" y="37690"/>
                  </a:lnTo>
                  <a:lnTo>
                    <a:pt x="18608" y="38264"/>
                  </a:lnTo>
                  <a:lnTo>
                    <a:pt x="19282" y="38800"/>
                  </a:lnTo>
                  <a:lnTo>
                    <a:pt x="19943" y="39312"/>
                  </a:lnTo>
                  <a:lnTo>
                    <a:pt x="20605" y="39786"/>
                  </a:lnTo>
                  <a:lnTo>
                    <a:pt x="21254" y="40236"/>
                  </a:lnTo>
                  <a:lnTo>
                    <a:pt x="21890" y="40647"/>
                  </a:lnTo>
                  <a:lnTo>
                    <a:pt x="22502" y="41009"/>
                  </a:lnTo>
                  <a:lnTo>
                    <a:pt x="22814" y="41172"/>
                  </a:lnTo>
                  <a:lnTo>
                    <a:pt x="23113" y="41321"/>
                  </a:lnTo>
                  <a:lnTo>
                    <a:pt x="23400" y="41471"/>
                  </a:lnTo>
                  <a:lnTo>
                    <a:pt x="23700" y="41596"/>
                  </a:lnTo>
                  <a:lnTo>
                    <a:pt x="23974" y="41721"/>
                  </a:lnTo>
                  <a:lnTo>
                    <a:pt x="24261" y="41821"/>
                  </a:lnTo>
                  <a:lnTo>
                    <a:pt x="24523" y="41920"/>
                  </a:lnTo>
                  <a:lnTo>
                    <a:pt x="24798" y="41995"/>
                  </a:lnTo>
                  <a:lnTo>
                    <a:pt x="25060" y="42058"/>
                  </a:lnTo>
                  <a:lnTo>
                    <a:pt x="25310" y="42108"/>
                  </a:lnTo>
                  <a:lnTo>
                    <a:pt x="25547" y="42145"/>
                  </a:lnTo>
                  <a:lnTo>
                    <a:pt x="25784" y="42170"/>
                  </a:lnTo>
                  <a:lnTo>
                    <a:pt x="26021" y="42182"/>
                  </a:lnTo>
                  <a:lnTo>
                    <a:pt x="26246" y="42170"/>
                  </a:lnTo>
                  <a:lnTo>
                    <a:pt x="26458" y="42145"/>
                  </a:lnTo>
                  <a:lnTo>
                    <a:pt x="26658" y="42108"/>
                  </a:lnTo>
                  <a:lnTo>
                    <a:pt x="26857" y="42045"/>
                  </a:lnTo>
                  <a:lnTo>
                    <a:pt x="27044" y="41970"/>
                  </a:lnTo>
                  <a:lnTo>
                    <a:pt x="27132" y="41920"/>
                  </a:lnTo>
                  <a:lnTo>
                    <a:pt x="27219" y="41870"/>
                  </a:lnTo>
                  <a:lnTo>
                    <a:pt x="27294" y="41808"/>
                  </a:lnTo>
                  <a:lnTo>
                    <a:pt x="27381" y="41746"/>
                  </a:lnTo>
                  <a:lnTo>
                    <a:pt x="27519" y="41596"/>
                  </a:lnTo>
                  <a:lnTo>
                    <a:pt x="27643" y="41409"/>
                  </a:lnTo>
                  <a:lnTo>
                    <a:pt x="27756" y="41209"/>
                  </a:lnTo>
                  <a:lnTo>
                    <a:pt x="27856" y="40972"/>
                  </a:lnTo>
                  <a:lnTo>
                    <a:pt x="27943" y="40722"/>
                  </a:lnTo>
                  <a:lnTo>
                    <a:pt x="28005" y="40448"/>
                  </a:lnTo>
                  <a:lnTo>
                    <a:pt x="28068" y="40148"/>
                  </a:lnTo>
                  <a:lnTo>
                    <a:pt x="28105" y="39824"/>
                  </a:lnTo>
                  <a:lnTo>
                    <a:pt x="28130" y="39474"/>
                  </a:lnTo>
                  <a:lnTo>
                    <a:pt x="28155" y="39112"/>
                  </a:lnTo>
                  <a:lnTo>
                    <a:pt x="28155" y="38726"/>
                  </a:lnTo>
                  <a:lnTo>
                    <a:pt x="28143" y="38326"/>
                  </a:lnTo>
                  <a:lnTo>
                    <a:pt x="28118" y="37902"/>
                  </a:lnTo>
                  <a:lnTo>
                    <a:pt x="28080" y="37453"/>
                  </a:lnTo>
                  <a:lnTo>
                    <a:pt x="28043" y="37003"/>
                  </a:lnTo>
                  <a:lnTo>
                    <a:pt x="27980" y="36529"/>
                  </a:lnTo>
                  <a:lnTo>
                    <a:pt x="27905" y="36030"/>
                  </a:lnTo>
                  <a:lnTo>
                    <a:pt x="27831" y="35531"/>
                  </a:lnTo>
                  <a:lnTo>
                    <a:pt x="27743" y="35007"/>
                  </a:lnTo>
                  <a:lnTo>
                    <a:pt x="27643" y="34482"/>
                  </a:lnTo>
                  <a:lnTo>
                    <a:pt x="27406" y="33372"/>
                  </a:lnTo>
                  <a:lnTo>
                    <a:pt x="27132" y="32224"/>
                  </a:lnTo>
                  <a:lnTo>
                    <a:pt x="26832" y="31038"/>
                  </a:lnTo>
                  <a:lnTo>
                    <a:pt x="26483" y="29827"/>
                  </a:lnTo>
                  <a:lnTo>
                    <a:pt x="26108" y="28580"/>
                  </a:lnTo>
                  <a:lnTo>
                    <a:pt x="25709" y="27307"/>
                  </a:lnTo>
                  <a:lnTo>
                    <a:pt x="25272" y="26021"/>
                  </a:lnTo>
                  <a:lnTo>
                    <a:pt x="24823" y="24723"/>
                  </a:lnTo>
                  <a:lnTo>
                    <a:pt x="24336" y="23425"/>
                  </a:lnTo>
                  <a:lnTo>
                    <a:pt x="23837" y="22128"/>
                  </a:lnTo>
                  <a:lnTo>
                    <a:pt x="23313" y="20830"/>
                  </a:lnTo>
                  <a:lnTo>
                    <a:pt x="22776" y="19557"/>
                  </a:lnTo>
                  <a:lnTo>
                    <a:pt x="22227" y="18296"/>
                  </a:lnTo>
                  <a:lnTo>
                    <a:pt x="21653" y="17061"/>
                  </a:lnTo>
                  <a:lnTo>
                    <a:pt x="21079" y="15850"/>
                  </a:lnTo>
                  <a:lnTo>
                    <a:pt x="20492" y="14677"/>
                  </a:lnTo>
                  <a:lnTo>
                    <a:pt x="19906" y="13554"/>
                  </a:lnTo>
                  <a:lnTo>
                    <a:pt x="19307" y="12481"/>
                  </a:lnTo>
                  <a:lnTo>
                    <a:pt x="18708" y="11445"/>
                  </a:lnTo>
                  <a:lnTo>
                    <a:pt x="18408" y="10958"/>
                  </a:lnTo>
                  <a:lnTo>
                    <a:pt x="18109" y="10484"/>
                  </a:lnTo>
                  <a:lnTo>
                    <a:pt x="17809" y="10022"/>
                  </a:lnTo>
                  <a:lnTo>
                    <a:pt x="17510" y="9585"/>
                  </a:lnTo>
                  <a:lnTo>
                    <a:pt x="16823" y="8599"/>
                  </a:lnTo>
                  <a:lnTo>
                    <a:pt x="16474" y="8113"/>
                  </a:lnTo>
                  <a:lnTo>
                    <a:pt x="16112" y="7626"/>
                  </a:lnTo>
                  <a:lnTo>
                    <a:pt x="15750" y="7152"/>
                  </a:lnTo>
                  <a:lnTo>
                    <a:pt x="15376" y="6678"/>
                  </a:lnTo>
                  <a:lnTo>
                    <a:pt x="15001" y="6216"/>
                  </a:lnTo>
                  <a:lnTo>
                    <a:pt x="14614" y="5754"/>
                  </a:lnTo>
                  <a:lnTo>
                    <a:pt x="14228" y="5292"/>
                  </a:lnTo>
                  <a:lnTo>
                    <a:pt x="13816" y="4856"/>
                  </a:lnTo>
                  <a:lnTo>
                    <a:pt x="13404" y="4419"/>
                  </a:lnTo>
                  <a:lnTo>
                    <a:pt x="12980" y="3994"/>
                  </a:lnTo>
                  <a:lnTo>
                    <a:pt x="12555" y="3583"/>
                  </a:lnTo>
                  <a:lnTo>
                    <a:pt x="12119" y="3171"/>
                  </a:lnTo>
                  <a:lnTo>
                    <a:pt x="11657" y="2784"/>
                  </a:lnTo>
                  <a:lnTo>
                    <a:pt x="11195" y="2397"/>
                  </a:lnTo>
                  <a:lnTo>
                    <a:pt x="10733" y="2048"/>
                  </a:lnTo>
                  <a:lnTo>
                    <a:pt x="10247" y="1711"/>
                  </a:lnTo>
                  <a:lnTo>
                    <a:pt x="9747" y="1399"/>
                  </a:lnTo>
                  <a:lnTo>
                    <a:pt x="9236" y="1112"/>
                  </a:lnTo>
                  <a:lnTo>
                    <a:pt x="8961" y="974"/>
                  </a:lnTo>
                  <a:lnTo>
                    <a:pt x="8699" y="837"/>
                  </a:lnTo>
                  <a:lnTo>
                    <a:pt x="8425" y="725"/>
                  </a:lnTo>
                  <a:lnTo>
                    <a:pt x="8150" y="600"/>
                  </a:lnTo>
                  <a:lnTo>
                    <a:pt x="7875" y="500"/>
                  </a:lnTo>
                  <a:lnTo>
                    <a:pt x="7601" y="400"/>
                  </a:lnTo>
                  <a:lnTo>
                    <a:pt x="7326" y="313"/>
                  </a:lnTo>
                  <a:lnTo>
                    <a:pt x="7052" y="238"/>
                  </a:lnTo>
                  <a:lnTo>
                    <a:pt x="6765" y="176"/>
                  </a:lnTo>
                  <a:lnTo>
                    <a:pt x="6490" y="113"/>
                  </a:lnTo>
                  <a:lnTo>
                    <a:pt x="6203" y="76"/>
                  </a:lnTo>
                  <a:lnTo>
                    <a:pt x="5929" y="38"/>
                  </a:lnTo>
                  <a:lnTo>
                    <a:pt x="5642" y="13"/>
                  </a:lnTo>
                  <a:lnTo>
                    <a:pt x="53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8"/>
            <p:cNvSpPr/>
            <p:nvPr/>
          </p:nvSpPr>
          <p:spPr>
            <a:xfrm>
              <a:off x="7757997" y="2842426"/>
              <a:ext cx="1635315" cy="2301061"/>
            </a:xfrm>
            <a:custGeom>
              <a:rect b="b" l="l" r="r" t="t"/>
              <a:pathLst>
                <a:path extrusionOk="0" h="49820" w="35406">
                  <a:moveTo>
                    <a:pt x="2671" y="0"/>
                  </a:moveTo>
                  <a:lnTo>
                    <a:pt x="2734" y="163"/>
                  </a:lnTo>
                  <a:lnTo>
                    <a:pt x="2921" y="624"/>
                  </a:lnTo>
                  <a:lnTo>
                    <a:pt x="3245" y="1373"/>
                  </a:lnTo>
                  <a:lnTo>
                    <a:pt x="3695" y="2371"/>
                  </a:lnTo>
                  <a:lnTo>
                    <a:pt x="4256" y="3607"/>
                  </a:lnTo>
                  <a:lnTo>
                    <a:pt x="4943" y="5055"/>
                  </a:lnTo>
                  <a:lnTo>
                    <a:pt x="5741" y="6689"/>
                  </a:lnTo>
                  <a:lnTo>
                    <a:pt x="6640" y="8499"/>
                  </a:lnTo>
                  <a:lnTo>
                    <a:pt x="7002" y="9198"/>
                  </a:lnTo>
                  <a:lnTo>
                    <a:pt x="6839" y="9185"/>
                  </a:lnTo>
                  <a:lnTo>
                    <a:pt x="6440" y="9148"/>
                  </a:lnTo>
                  <a:lnTo>
                    <a:pt x="6141" y="9111"/>
                  </a:lnTo>
                  <a:lnTo>
                    <a:pt x="5791" y="9061"/>
                  </a:lnTo>
                  <a:lnTo>
                    <a:pt x="5392" y="8998"/>
                  </a:lnTo>
                  <a:lnTo>
                    <a:pt x="4955" y="8911"/>
                  </a:lnTo>
                  <a:lnTo>
                    <a:pt x="4456" y="8786"/>
                  </a:lnTo>
                  <a:lnTo>
                    <a:pt x="3919" y="8649"/>
                  </a:lnTo>
                  <a:lnTo>
                    <a:pt x="3345" y="8474"/>
                  </a:lnTo>
                  <a:lnTo>
                    <a:pt x="2746" y="8262"/>
                  </a:lnTo>
                  <a:lnTo>
                    <a:pt x="2097" y="8025"/>
                  </a:lnTo>
                  <a:lnTo>
                    <a:pt x="1423" y="7738"/>
                  </a:lnTo>
                  <a:lnTo>
                    <a:pt x="1074" y="7576"/>
                  </a:lnTo>
                  <a:lnTo>
                    <a:pt x="724" y="7413"/>
                  </a:lnTo>
                  <a:lnTo>
                    <a:pt x="362" y="7226"/>
                  </a:lnTo>
                  <a:lnTo>
                    <a:pt x="1" y="7039"/>
                  </a:lnTo>
                  <a:lnTo>
                    <a:pt x="1" y="7039"/>
                  </a:lnTo>
                  <a:lnTo>
                    <a:pt x="300" y="7338"/>
                  </a:lnTo>
                  <a:lnTo>
                    <a:pt x="600" y="7613"/>
                  </a:lnTo>
                  <a:lnTo>
                    <a:pt x="912" y="7875"/>
                  </a:lnTo>
                  <a:lnTo>
                    <a:pt x="1224" y="8112"/>
                  </a:lnTo>
                  <a:lnTo>
                    <a:pt x="1536" y="8337"/>
                  </a:lnTo>
                  <a:lnTo>
                    <a:pt x="1860" y="8549"/>
                  </a:lnTo>
                  <a:lnTo>
                    <a:pt x="2185" y="8749"/>
                  </a:lnTo>
                  <a:lnTo>
                    <a:pt x="2509" y="8936"/>
                  </a:lnTo>
                  <a:lnTo>
                    <a:pt x="2821" y="9098"/>
                  </a:lnTo>
                  <a:lnTo>
                    <a:pt x="3145" y="9248"/>
                  </a:lnTo>
                  <a:lnTo>
                    <a:pt x="3470" y="9398"/>
                  </a:lnTo>
                  <a:lnTo>
                    <a:pt x="3782" y="9522"/>
                  </a:lnTo>
                  <a:lnTo>
                    <a:pt x="4094" y="9647"/>
                  </a:lnTo>
                  <a:lnTo>
                    <a:pt x="4393" y="9759"/>
                  </a:lnTo>
                  <a:lnTo>
                    <a:pt x="4980" y="9947"/>
                  </a:lnTo>
                  <a:lnTo>
                    <a:pt x="5529" y="10096"/>
                  </a:lnTo>
                  <a:lnTo>
                    <a:pt x="6028" y="10209"/>
                  </a:lnTo>
                  <a:lnTo>
                    <a:pt x="6490" y="10309"/>
                  </a:lnTo>
                  <a:lnTo>
                    <a:pt x="6877" y="10371"/>
                  </a:lnTo>
                  <a:lnTo>
                    <a:pt x="7451" y="10471"/>
                  </a:lnTo>
                  <a:lnTo>
                    <a:pt x="7613" y="10508"/>
                  </a:lnTo>
                  <a:lnTo>
                    <a:pt x="7651" y="10521"/>
                  </a:lnTo>
                  <a:lnTo>
                    <a:pt x="7676" y="10533"/>
                  </a:lnTo>
                  <a:lnTo>
                    <a:pt x="8724" y="12542"/>
                  </a:lnTo>
                  <a:lnTo>
                    <a:pt x="9885" y="14726"/>
                  </a:lnTo>
                  <a:lnTo>
                    <a:pt x="10496" y="15862"/>
                  </a:lnTo>
                  <a:lnTo>
                    <a:pt x="11120" y="16998"/>
                  </a:lnTo>
                  <a:lnTo>
                    <a:pt x="12430" y="19344"/>
                  </a:lnTo>
                  <a:lnTo>
                    <a:pt x="13104" y="20529"/>
                  </a:lnTo>
                  <a:lnTo>
                    <a:pt x="13791" y="21728"/>
                  </a:lnTo>
                  <a:lnTo>
                    <a:pt x="15201" y="24136"/>
                  </a:lnTo>
                  <a:lnTo>
                    <a:pt x="15925" y="25334"/>
                  </a:lnTo>
                  <a:lnTo>
                    <a:pt x="16649" y="26545"/>
                  </a:lnTo>
                  <a:lnTo>
                    <a:pt x="16649" y="26557"/>
                  </a:lnTo>
                  <a:lnTo>
                    <a:pt x="16624" y="26570"/>
                  </a:lnTo>
                  <a:lnTo>
                    <a:pt x="16499" y="26607"/>
                  </a:lnTo>
                  <a:lnTo>
                    <a:pt x="16287" y="26632"/>
                  </a:lnTo>
                  <a:lnTo>
                    <a:pt x="15987" y="26657"/>
                  </a:lnTo>
                  <a:lnTo>
                    <a:pt x="15613" y="26670"/>
                  </a:lnTo>
                  <a:lnTo>
                    <a:pt x="15164" y="26670"/>
                  </a:lnTo>
                  <a:lnTo>
                    <a:pt x="14652" y="26657"/>
                  </a:lnTo>
                  <a:lnTo>
                    <a:pt x="14065" y="26620"/>
                  </a:lnTo>
                  <a:lnTo>
                    <a:pt x="13429" y="26570"/>
                  </a:lnTo>
                  <a:lnTo>
                    <a:pt x="12742" y="26495"/>
                  </a:lnTo>
                  <a:lnTo>
                    <a:pt x="12019" y="26407"/>
                  </a:lnTo>
                  <a:lnTo>
                    <a:pt x="11245" y="26283"/>
                  </a:lnTo>
                  <a:lnTo>
                    <a:pt x="10434" y="26120"/>
                  </a:lnTo>
                  <a:lnTo>
                    <a:pt x="9610" y="25933"/>
                  </a:lnTo>
                  <a:lnTo>
                    <a:pt x="9173" y="25821"/>
                  </a:lnTo>
                  <a:lnTo>
                    <a:pt x="8749" y="25709"/>
                  </a:lnTo>
                  <a:lnTo>
                    <a:pt x="8312" y="25584"/>
                  </a:lnTo>
                  <a:lnTo>
                    <a:pt x="7863" y="25447"/>
                  </a:lnTo>
                  <a:lnTo>
                    <a:pt x="8063" y="25634"/>
                  </a:lnTo>
                  <a:lnTo>
                    <a:pt x="8287" y="25821"/>
                  </a:lnTo>
                  <a:lnTo>
                    <a:pt x="8549" y="25983"/>
                  </a:lnTo>
                  <a:lnTo>
                    <a:pt x="8836" y="26158"/>
                  </a:lnTo>
                  <a:lnTo>
                    <a:pt x="9136" y="26308"/>
                  </a:lnTo>
                  <a:lnTo>
                    <a:pt x="9473" y="26457"/>
                  </a:lnTo>
                  <a:lnTo>
                    <a:pt x="9822" y="26607"/>
                  </a:lnTo>
                  <a:lnTo>
                    <a:pt x="10197" y="26744"/>
                  </a:lnTo>
                  <a:lnTo>
                    <a:pt x="10583" y="26869"/>
                  </a:lnTo>
                  <a:lnTo>
                    <a:pt x="10983" y="26994"/>
                  </a:lnTo>
                  <a:lnTo>
                    <a:pt x="11395" y="27119"/>
                  </a:lnTo>
                  <a:lnTo>
                    <a:pt x="11806" y="27231"/>
                  </a:lnTo>
                  <a:lnTo>
                    <a:pt x="12655" y="27443"/>
                  </a:lnTo>
                  <a:lnTo>
                    <a:pt x="13504" y="27630"/>
                  </a:lnTo>
                  <a:lnTo>
                    <a:pt x="14340" y="27805"/>
                  </a:lnTo>
                  <a:lnTo>
                    <a:pt x="15126" y="27955"/>
                  </a:lnTo>
                  <a:lnTo>
                    <a:pt x="16511" y="28217"/>
                  </a:lnTo>
                  <a:lnTo>
                    <a:pt x="17060" y="28317"/>
                  </a:lnTo>
                  <a:lnTo>
                    <a:pt x="17497" y="28417"/>
                  </a:lnTo>
                  <a:lnTo>
                    <a:pt x="17659" y="28467"/>
                  </a:lnTo>
                  <a:lnTo>
                    <a:pt x="17797" y="28504"/>
                  </a:lnTo>
                  <a:lnTo>
                    <a:pt x="17884" y="28554"/>
                  </a:lnTo>
                  <a:lnTo>
                    <a:pt x="17934" y="28591"/>
                  </a:lnTo>
                  <a:lnTo>
                    <a:pt x="18783" y="29939"/>
                  </a:lnTo>
                  <a:lnTo>
                    <a:pt x="19644" y="31287"/>
                  </a:lnTo>
                  <a:lnTo>
                    <a:pt x="20393" y="32435"/>
                  </a:lnTo>
                  <a:lnTo>
                    <a:pt x="21154" y="33571"/>
                  </a:lnTo>
                  <a:lnTo>
                    <a:pt x="21915" y="34694"/>
                  </a:lnTo>
                  <a:lnTo>
                    <a:pt x="22676" y="35792"/>
                  </a:lnTo>
                  <a:lnTo>
                    <a:pt x="23425" y="36853"/>
                  </a:lnTo>
                  <a:lnTo>
                    <a:pt x="24186" y="37901"/>
                  </a:lnTo>
                  <a:lnTo>
                    <a:pt x="24935" y="38912"/>
                  </a:lnTo>
                  <a:lnTo>
                    <a:pt x="25672" y="39886"/>
                  </a:lnTo>
                  <a:lnTo>
                    <a:pt x="26408" y="40834"/>
                  </a:lnTo>
                  <a:lnTo>
                    <a:pt x="26770" y="41296"/>
                  </a:lnTo>
                  <a:lnTo>
                    <a:pt x="27132" y="41745"/>
                  </a:lnTo>
                  <a:lnTo>
                    <a:pt x="27843" y="42606"/>
                  </a:lnTo>
                  <a:lnTo>
                    <a:pt x="28542" y="43430"/>
                  </a:lnTo>
                  <a:lnTo>
                    <a:pt x="29216" y="44216"/>
                  </a:lnTo>
                  <a:lnTo>
                    <a:pt x="29877" y="44952"/>
                  </a:lnTo>
                  <a:lnTo>
                    <a:pt x="30514" y="45639"/>
                  </a:lnTo>
                  <a:lnTo>
                    <a:pt x="31150" y="46275"/>
                  </a:lnTo>
                  <a:lnTo>
                    <a:pt x="31737" y="46862"/>
                  </a:lnTo>
                  <a:lnTo>
                    <a:pt x="32024" y="47136"/>
                  </a:lnTo>
                  <a:lnTo>
                    <a:pt x="32298" y="47386"/>
                  </a:lnTo>
                  <a:lnTo>
                    <a:pt x="32822" y="47873"/>
                  </a:lnTo>
                  <a:lnTo>
                    <a:pt x="33072" y="48085"/>
                  </a:lnTo>
                  <a:lnTo>
                    <a:pt x="33322" y="48284"/>
                  </a:lnTo>
                  <a:lnTo>
                    <a:pt x="34183" y="48983"/>
                  </a:lnTo>
                  <a:lnTo>
                    <a:pt x="34545" y="49233"/>
                  </a:lnTo>
                  <a:lnTo>
                    <a:pt x="34844" y="49445"/>
                  </a:lnTo>
                  <a:lnTo>
                    <a:pt x="35406" y="49819"/>
                  </a:lnTo>
                  <a:lnTo>
                    <a:pt x="34882" y="49395"/>
                  </a:lnTo>
                  <a:lnTo>
                    <a:pt x="34607" y="49158"/>
                  </a:lnTo>
                  <a:lnTo>
                    <a:pt x="34270" y="48871"/>
                  </a:lnTo>
                  <a:lnTo>
                    <a:pt x="33484" y="48122"/>
                  </a:lnTo>
                  <a:lnTo>
                    <a:pt x="33259" y="47898"/>
                  </a:lnTo>
                  <a:lnTo>
                    <a:pt x="33022" y="47660"/>
                  </a:lnTo>
                  <a:lnTo>
                    <a:pt x="32535" y="47149"/>
                  </a:lnTo>
                  <a:lnTo>
                    <a:pt x="32286" y="46874"/>
                  </a:lnTo>
                  <a:lnTo>
                    <a:pt x="32011" y="46587"/>
                  </a:lnTo>
                  <a:lnTo>
                    <a:pt x="31475" y="45963"/>
                  </a:lnTo>
                  <a:lnTo>
                    <a:pt x="30901" y="45302"/>
                  </a:lnTo>
                  <a:lnTo>
                    <a:pt x="30314" y="44578"/>
                  </a:lnTo>
                  <a:lnTo>
                    <a:pt x="29690" y="43817"/>
                  </a:lnTo>
                  <a:lnTo>
                    <a:pt x="29066" y="43005"/>
                  </a:lnTo>
                  <a:lnTo>
                    <a:pt x="28405" y="42157"/>
                  </a:lnTo>
                  <a:lnTo>
                    <a:pt x="27756" y="41258"/>
                  </a:lnTo>
                  <a:lnTo>
                    <a:pt x="27069" y="40335"/>
                  </a:lnTo>
                  <a:lnTo>
                    <a:pt x="26383" y="39361"/>
                  </a:lnTo>
                  <a:lnTo>
                    <a:pt x="25684" y="38375"/>
                  </a:lnTo>
                  <a:lnTo>
                    <a:pt x="24973" y="37340"/>
                  </a:lnTo>
                  <a:lnTo>
                    <a:pt x="23525" y="35206"/>
                  </a:lnTo>
                  <a:lnTo>
                    <a:pt x="23525" y="35156"/>
                  </a:lnTo>
                  <a:lnTo>
                    <a:pt x="23525" y="35056"/>
                  </a:lnTo>
                  <a:lnTo>
                    <a:pt x="23562" y="34744"/>
                  </a:lnTo>
                  <a:lnTo>
                    <a:pt x="23737" y="33633"/>
                  </a:lnTo>
                  <a:lnTo>
                    <a:pt x="23849" y="32884"/>
                  </a:lnTo>
                  <a:lnTo>
                    <a:pt x="23974" y="32023"/>
                  </a:lnTo>
                  <a:lnTo>
                    <a:pt x="24087" y="31050"/>
                  </a:lnTo>
                  <a:lnTo>
                    <a:pt x="24199" y="30002"/>
                  </a:lnTo>
                  <a:lnTo>
                    <a:pt x="24236" y="29452"/>
                  </a:lnTo>
                  <a:lnTo>
                    <a:pt x="24274" y="28878"/>
                  </a:lnTo>
                  <a:lnTo>
                    <a:pt x="24311" y="28304"/>
                  </a:lnTo>
                  <a:lnTo>
                    <a:pt x="24324" y="27705"/>
                  </a:lnTo>
                  <a:lnTo>
                    <a:pt x="24336" y="27106"/>
                  </a:lnTo>
                  <a:lnTo>
                    <a:pt x="24336" y="26495"/>
                  </a:lnTo>
                  <a:lnTo>
                    <a:pt x="24324" y="25883"/>
                  </a:lnTo>
                  <a:lnTo>
                    <a:pt x="24286" y="25259"/>
                  </a:lnTo>
                  <a:lnTo>
                    <a:pt x="24236" y="24648"/>
                  </a:lnTo>
                  <a:lnTo>
                    <a:pt x="24174" y="24024"/>
                  </a:lnTo>
                  <a:lnTo>
                    <a:pt x="24099" y="23400"/>
                  </a:lnTo>
                  <a:lnTo>
                    <a:pt x="23999" y="22788"/>
                  </a:lnTo>
                  <a:lnTo>
                    <a:pt x="23874" y="22177"/>
                  </a:lnTo>
                  <a:lnTo>
                    <a:pt x="23725" y="21578"/>
                  </a:lnTo>
                  <a:lnTo>
                    <a:pt x="23562" y="20991"/>
                  </a:lnTo>
                  <a:lnTo>
                    <a:pt x="23375" y="20405"/>
                  </a:lnTo>
                  <a:lnTo>
                    <a:pt x="23438" y="20829"/>
                  </a:lnTo>
                  <a:lnTo>
                    <a:pt x="23488" y="21278"/>
                  </a:lnTo>
                  <a:lnTo>
                    <a:pt x="23513" y="21753"/>
                  </a:lnTo>
                  <a:lnTo>
                    <a:pt x="23537" y="22239"/>
                  </a:lnTo>
                  <a:lnTo>
                    <a:pt x="23550" y="22726"/>
                  </a:lnTo>
                  <a:lnTo>
                    <a:pt x="23537" y="23238"/>
                  </a:lnTo>
                  <a:lnTo>
                    <a:pt x="23525" y="23762"/>
                  </a:lnTo>
                  <a:lnTo>
                    <a:pt x="23500" y="24273"/>
                  </a:lnTo>
                  <a:lnTo>
                    <a:pt x="23475" y="24810"/>
                  </a:lnTo>
                  <a:lnTo>
                    <a:pt x="23425" y="25334"/>
                  </a:lnTo>
                  <a:lnTo>
                    <a:pt x="23325" y="26395"/>
                  </a:lnTo>
                  <a:lnTo>
                    <a:pt x="23201" y="27431"/>
                  </a:lnTo>
                  <a:lnTo>
                    <a:pt x="23051" y="28442"/>
                  </a:lnTo>
                  <a:lnTo>
                    <a:pt x="22901" y="29390"/>
                  </a:lnTo>
                  <a:lnTo>
                    <a:pt x="22739" y="30264"/>
                  </a:lnTo>
                  <a:lnTo>
                    <a:pt x="22577" y="31050"/>
                  </a:lnTo>
                  <a:lnTo>
                    <a:pt x="22439" y="31724"/>
                  </a:lnTo>
                  <a:lnTo>
                    <a:pt x="22302" y="32273"/>
                  </a:lnTo>
                  <a:lnTo>
                    <a:pt x="22190" y="32672"/>
                  </a:lnTo>
                  <a:lnTo>
                    <a:pt x="22115" y="32909"/>
                  </a:lnTo>
                  <a:lnTo>
                    <a:pt x="22090" y="32972"/>
                  </a:lnTo>
                  <a:lnTo>
                    <a:pt x="22065" y="32972"/>
                  </a:lnTo>
                  <a:lnTo>
                    <a:pt x="20592" y="30676"/>
                  </a:lnTo>
                  <a:lnTo>
                    <a:pt x="19120" y="28317"/>
                  </a:lnTo>
                  <a:lnTo>
                    <a:pt x="18383" y="27131"/>
                  </a:lnTo>
                  <a:lnTo>
                    <a:pt x="17647" y="25933"/>
                  </a:lnTo>
                  <a:lnTo>
                    <a:pt x="16923" y="24735"/>
                  </a:lnTo>
                  <a:lnTo>
                    <a:pt x="16199" y="23537"/>
                  </a:lnTo>
                  <a:lnTo>
                    <a:pt x="14764" y="21153"/>
                  </a:lnTo>
                  <a:lnTo>
                    <a:pt x="13379" y="18795"/>
                  </a:lnTo>
                  <a:lnTo>
                    <a:pt x="13366" y="18720"/>
                  </a:lnTo>
                  <a:lnTo>
                    <a:pt x="13354" y="18595"/>
                  </a:lnTo>
                  <a:lnTo>
                    <a:pt x="13366" y="18171"/>
                  </a:lnTo>
                  <a:lnTo>
                    <a:pt x="13416" y="17559"/>
                  </a:lnTo>
                  <a:lnTo>
                    <a:pt x="13479" y="16761"/>
                  </a:lnTo>
                  <a:lnTo>
                    <a:pt x="13641" y="14751"/>
                  </a:lnTo>
                  <a:lnTo>
                    <a:pt x="13716" y="13591"/>
                  </a:lnTo>
                  <a:lnTo>
                    <a:pt x="13791" y="12368"/>
                  </a:lnTo>
                  <a:lnTo>
                    <a:pt x="13841" y="11107"/>
                  </a:lnTo>
                  <a:lnTo>
                    <a:pt x="13853" y="10458"/>
                  </a:lnTo>
                  <a:lnTo>
                    <a:pt x="13853" y="9822"/>
                  </a:lnTo>
                  <a:lnTo>
                    <a:pt x="13853" y="9185"/>
                  </a:lnTo>
                  <a:lnTo>
                    <a:pt x="13841" y="8561"/>
                  </a:lnTo>
                  <a:lnTo>
                    <a:pt x="13828" y="7937"/>
                  </a:lnTo>
                  <a:lnTo>
                    <a:pt x="13791" y="7326"/>
                  </a:lnTo>
                  <a:lnTo>
                    <a:pt x="13741" y="6739"/>
                  </a:lnTo>
                  <a:lnTo>
                    <a:pt x="13691" y="6165"/>
                  </a:lnTo>
                  <a:lnTo>
                    <a:pt x="13616" y="5629"/>
                  </a:lnTo>
                  <a:lnTo>
                    <a:pt x="13516" y="5105"/>
                  </a:lnTo>
                  <a:lnTo>
                    <a:pt x="13416" y="4618"/>
                  </a:lnTo>
                  <a:lnTo>
                    <a:pt x="13292" y="4156"/>
                  </a:lnTo>
                  <a:lnTo>
                    <a:pt x="13217" y="3944"/>
                  </a:lnTo>
                  <a:lnTo>
                    <a:pt x="13154" y="3744"/>
                  </a:lnTo>
                  <a:lnTo>
                    <a:pt x="13067" y="3545"/>
                  </a:lnTo>
                  <a:lnTo>
                    <a:pt x="12992" y="3357"/>
                  </a:lnTo>
                  <a:lnTo>
                    <a:pt x="13029" y="3470"/>
                  </a:lnTo>
                  <a:lnTo>
                    <a:pt x="13067" y="3595"/>
                  </a:lnTo>
                  <a:lnTo>
                    <a:pt x="13129" y="3869"/>
                  </a:lnTo>
                  <a:lnTo>
                    <a:pt x="13179" y="4194"/>
                  </a:lnTo>
                  <a:lnTo>
                    <a:pt x="13217" y="4555"/>
                  </a:lnTo>
                  <a:lnTo>
                    <a:pt x="13242" y="4967"/>
                  </a:lnTo>
                  <a:lnTo>
                    <a:pt x="13254" y="5404"/>
                  </a:lnTo>
                  <a:lnTo>
                    <a:pt x="13254" y="5878"/>
                  </a:lnTo>
                  <a:lnTo>
                    <a:pt x="13242" y="6377"/>
                  </a:lnTo>
                  <a:lnTo>
                    <a:pt x="13229" y="6889"/>
                  </a:lnTo>
                  <a:lnTo>
                    <a:pt x="13204" y="7426"/>
                  </a:lnTo>
                  <a:lnTo>
                    <a:pt x="13129" y="8549"/>
                  </a:lnTo>
                  <a:lnTo>
                    <a:pt x="13029" y="9710"/>
                  </a:lnTo>
                  <a:lnTo>
                    <a:pt x="12917" y="10858"/>
                  </a:lnTo>
                  <a:lnTo>
                    <a:pt x="12780" y="11981"/>
                  </a:lnTo>
                  <a:lnTo>
                    <a:pt x="12643" y="13042"/>
                  </a:lnTo>
                  <a:lnTo>
                    <a:pt x="12505" y="14028"/>
                  </a:lnTo>
                  <a:lnTo>
                    <a:pt x="12381" y="14876"/>
                  </a:lnTo>
                  <a:lnTo>
                    <a:pt x="12256" y="15588"/>
                  </a:lnTo>
                  <a:lnTo>
                    <a:pt x="12156" y="16112"/>
                  </a:lnTo>
                  <a:lnTo>
                    <a:pt x="12106" y="16299"/>
                  </a:lnTo>
                  <a:lnTo>
                    <a:pt x="12069" y="16424"/>
                  </a:lnTo>
                  <a:lnTo>
                    <a:pt x="12044" y="16486"/>
                  </a:lnTo>
                  <a:lnTo>
                    <a:pt x="12031" y="16499"/>
                  </a:lnTo>
                  <a:lnTo>
                    <a:pt x="12019" y="16499"/>
                  </a:lnTo>
                  <a:lnTo>
                    <a:pt x="9485" y="12118"/>
                  </a:lnTo>
                  <a:lnTo>
                    <a:pt x="7239" y="8187"/>
                  </a:lnTo>
                  <a:lnTo>
                    <a:pt x="5342" y="4842"/>
                  </a:lnTo>
                  <a:lnTo>
                    <a:pt x="3894" y="2272"/>
                  </a:lnTo>
                  <a:lnTo>
                    <a:pt x="2983" y="599"/>
                  </a:lnTo>
                  <a:lnTo>
                    <a:pt x="2746" y="163"/>
                  </a:lnTo>
                  <a:lnTo>
                    <a:pt x="26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48"/>
          <p:cNvGrpSpPr/>
          <p:nvPr/>
        </p:nvGrpSpPr>
        <p:grpSpPr>
          <a:xfrm>
            <a:off x="6963761" y="542924"/>
            <a:ext cx="1453166" cy="986195"/>
            <a:chOff x="5249585" y="-652660"/>
            <a:chExt cx="2127622" cy="1443917"/>
          </a:xfrm>
        </p:grpSpPr>
        <p:sp>
          <p:nvSpPr>
            <p:cNvPr id="478" name="Google Shape;478;p48"/>
            <p:cNvSpPr/>
            <p:nvPr/>
          </p:nvSpPr>
          <p:spPr>
            <a:xfrm>
              <a:off x="5249585" y="-652660"/>
              <a:ext cx="1061225" cy="684050"/>
            </a:xfrm>
            <a:custGeom>
              <a:rect b="b" l="l" r="r" t="t"/>
              <a:pathLst>
                <a:path extrusionOk="0" h="27362" w="42449">
                  <a:moveTo>
                    <a:pt x="17128" y="0"/>
                  </a:moveTo>
                  <a:lnTo>
                    <a:pt x="16549" y="55"/>
                  </a:lnTo>
                  <a:lnTo>
                    <a:pt x="16025" y="111"/>
                  </a:lnTo>
                  <a:lnTo>
                    <a:pt x="15474" y="221"/>
                  </a:lnTo>
                  <a:lnTo>
                    <a:pt x="14950" y="331"/>
                  </a:lnTo>
                  <a:lnTo>
                    <a:pt x="14425" y="497"/>
                  </a:lnTo>
                  <a:lnTo>
                    <a:pt x="13901" y="662"/>
                  </a:lnTo>
                  <a:lnTo>
                    <a:pt x="13405" y="855"/>
                  </a:lnTo>
                  <a:lnTo>
                    <a:pt x="12936" y="1076"/>
                  </a:lnTo>
                  <a:lnTo>
                    <a:pt x="12467" y="1297"/>
                  </a:lnTo>
                  <a:lnTo>
                    <a:pt x="11998" y="1572"/>
                  </a:lnTo>
                  <a:lnTo>
                    <a:pt x="11557" y="1848"/>
                  </a:lnTo>
                  <a:lnTo>
                    <a:pt x="11116" y="2152"/>
                  </a:lnTo>
                  <a:lnTo>
                    <a:pt x="10702" y="2483"/>
                  </a:lnTo>
                  <a:lnTo>
                    <a:pt x="10316" y="2814"/>
                  </a:lnTo>
                  <a:lnTo>
                    <a:pt x="9930" y="3200"/>
                  </a:lnTo>
                  <a:lnTo>
                    <a:pt x="9571" y="3558"/>
                  </a:lnTo>
                  <a:lnTo>
                    <a:pt x="9212" y="3972"/>
                  </a:lnTo>
                  <a:lnTo>
                    <a:pt x="8881" y="4386"/>
                  </a:lnTo>
                  <a:lnTo>
                    <a:pt x="8578" y="4800"/>
                  </a:lnTo>
                  <a:lnTo>
                    <a:pt x="8302" y="5241"/>
                  </a:lnTo>
                  <a:lnTo>
                    <a:pt x="8026" y="5710"/>
                  </a:lnTo>
                  <a:lnTo>
                    <a:pt x="7778" y="6179"/>
                  </a:lnTo>
                  <a:lnTo>
                    <a:pt x="7558" y="6648"/>
                  </a:lnTo>
                  <a:lnTo>
                    <a:pt x="7364" y="7144"/>
                  </a:lnTo>
                  <a:lnTo>
                    <a:pt x="7171" y="7668"/>
                  </a:lnTo>
                  <a:lnTo>
                    <a:pt x="7033" y="8165"/>
                  </a:lnTo>
                  <a:lnTo>
                    <a:pt x="6896" y="8716"/>
                  </a:lnTo>
                  <a:lnTo>
                    <a:pt x="6813" y="9240"/>
                  </a:lnTo>
                  <a:lnTo>
                    <a:pt x="6730" y="9792"/>
                  </a:lnTo>
                  <a:lnTo>
                    <a:pt x="6675" y="10344"/>
                  </a:lnTo>
                  <a:lnTo>
                    <a:pt x="6675" y="10923"/>
                  </a:lnTo>
                  <a:lnTo>
                    <a:pt x="5958" y="11061"/>
                  </a:lnTo>
                  <a:lnTo>
                    <a:pt x="5296" y="11254"/>
                  </a:lnTo>
                  <a:lnTo>
                    <a:pt x="4634" y="11502"/>
                  </a:lnTo>
                  <a:lnTo>
                    <a:pt x="4027" y="11805"/>
                  </a:lnTo>
                  <a:lnTo>
                    <a:pt x="3448" y="12164"/>
                  </a:lnTo>
                  <a:lnTo>
                    <a:pt x="2896" y="12578"/>
                  </a:lnTo>
                  <a:lnTo>
                    <a:pt x="2372" y="13019"/>
                  </a:lnTo>
                  <a:lnTo>
                    <a:pt x="1903" y="13515"/>
                  </a:lnTo>
                  <a:lnTo>
                    <a:pt x="1489" y="14067"/>
                  </a:lnTo>
                  <a:lnTo>
                    <a:pt x="1103" y="14619"/>
                  </a:lnTo>
                  <a:lnTo>
                    <a:pt x="772" y="15226"/>
                  </a:lnTo>
                  <a:lnTo>
                    <a:pt x="497" y="15860"/>
                  </a:lnTo>
                  <a:lnTo>
                    <a:pt x="276" y="16522"/>
                  </a:lnTo>
                  <a:lnTo>
                    <a:pt x="110" y="17211"/>
                  </a:lnTo>
                  <a:lnTo>
                    <a:pt x="28" y="17929"/>
                  </a:lnTo>
                  <a:lnTo>
                    <a:pt x="0" y="18287"/>
                  </a:lnTo>
                  <a:lnTo>
                    <a:pt x="0" y="18673"/>
                  </a:lnTo>
                  <a:lnTo>
                    <a:pt x="0" y="19059"/>
                  </a:lnTo>
                  <a:lnTo>
                    <a:pt x="28" y="19473"/>
                  </a:lnTo>
                  <a:lnTo>
                    <a:pt x="83" y="19859"/>
                  </a:lnTo>
                  <a:lnTo>
                    <a:pt x="138" y="20246"/>
                  </a:lnTo>
                  <a:lnTo>
                    <a:pt x="248" y="20632"/>
                  </a:lnTo>
                  <a:lnTo>
                    <a:pt x="331" y="20990"/>
                  </a:lnTo>
                  <a:lnTo>
                    <a:pt x="469" y="21349"/>
                  </a:lnTo>
                  <a:lnTo>
                    <a:pt x="607" y="21707"/>
                  </a:lnTo>
                  <a:lnTo>
                    <a:pt x="772" y="22066"/>
                  </a:lnTo>
                  <a:lnTo>
                    <a:pt x="938" y="22397"/>
                  </a:lnTo>
                  <a:lnTo>
                    <a:pt x="1131" y="22728"/>
                  </a:lnTo>
                  <a:lnTo>
                    <a:pt x="1324" y="23059"/>
                  </a:lnTo>
                  <a:lnTo>
                    <a:pt x="1545" y="23362"/>
                  </a:lnTo>
                  <a:lnTo>
                    <a:pt x="1793" y="23666"/>
                  </a:lnTo>
                  <a:lnTo>
                    <a:pt x="2041" y="23942"/>
                  </a:lnTo>
                  <a:lnTo>
                    <a:pt x="2289" y="24217"/>
                  </a:lnTo>
                  <a:lnTo>
                    <a:pt x="2565" y="24466"/>
                  </a:lnTo>
                  <a:lnTo>
                    <a:pt x="2841" y="24714"/>
                  </a:lnTo>
                  <a:lnTo>
                    <a:pt x="3144" y="24962"/>
                  </a:lnTo>
                  <a:lnTo>
                    <a:pt x="3448" y="25183"/>
                  </a:lnTo>
                  <a:lnTo>
                    <a:pt x="3779" y="25376"/>
                  </a:lnTo>
                  <a:lnTo>
                    <a:pt x="4110" y="25569"/>
                  </a:lnTo>
                  <a:lnTo>
                    <a:pt x="4441" y="25734"/>
                  </a:lnTo>
                  <a:lnTo>
                    <a:pt x="4772" y="25900"/>
                  </a:lnTo>
                  <a:lnTo>
                    <a:pt x="5130" y="26038"/>
                  </a:lnTo>
                  <a:lnTo>
                    <a:pt x="5516" y="26148"/>
                  </a:lnTo>
                  <a:lnTo>
                    <a:pt x="5875" y="26258"/>
                  </a:lnTo>
                  <a:lnTo>
                    <a:pt x="6261" y="26341"/>
                  </a:lnTo>
                  <a:lnTo>
                    <a:pt x="6647" y="26424"/>
                  </a:lnTo>
                  <a:lnTo>
                    <a:pt x="7033" y="26479"/>
                  </a:lnTo>
                  <a:lnTo>
                    <a:pt x="7447" y="26507"/>
                  </a:lnTo>
                  <a:lnTo>
                    <a:pt x="7833" y="26507"/>
                  </a:lnTo>
                  <a:lnTo>
                    <a:pt x="8440" y="26479"/>
                  </a:lnTo>
                  <a:lnTo>
                    <a:pt x="8992" y="26424"/>
                  </a:lnTo>
                  <a:lnTo>
                    <a:pt x="9571" y="26314"/>
                  </a:lnTo>
                  <a:lnTo>
                    <a:pt x="10123" y="26176"/>
                  </a:lnTo>
                  <a:lnTo>
                    <a:pt x="10647" y="26010"/>
                  </a:lnTo>
                  <a:lnTo>
                    <a:pt x="11143" y="25790"/>
                  </a:lnTo>
                  <a:lnTo>
                    <a:pt x="11640" y="25514"/>
                  </a:lnTo>
                  <a:lnTo>
                    <a:pt x="12109" y="25238"/>
                  </a:lnTo>
                  <a:lnTo>
                    <a:pt x="12826" y="25707"/>
                  </a:lnTo>
                  <a:lnTo>
                    <a:pt x="13570" y="26120"/>
                  </a:lnTo>
                  <a:lnTo>
                    <a:pt x="13929" y="26314"/>
                  </a:lnTo>
                  <a:lnTo>
                    <a:pt x="14343" y="26507"/>
                  </a:lnTo>
                  <a:lnTo>
                    <a:pt x="14729" y="26645"/>
                  </a:lnTo>
                  <a:lnTo>
                    <a:pt x="15143" y="26810"/>
                  </a:lnTo>
                  <a:lnTo>
                    <a:pt x="15556" y="26920"/>
                  </a:lnTo>
                  <a:lnTo>
                    <a:pt x="15970" y="27031"/>
                  </a:lnTo>
                  <a:lnTo>
                    <a:pt x="16384" y="27141"/>
                  </a:lnTo>
                  <a:lnTo>
                    <a:pt x="16825" y="27224"/>
                  </a:lnTo>
                  <a:lnTo>
                    <a:pt x="17266" y="27279"/>
                  </a:lnTo>
                  <a:lnTo>
                    <a:pt x="17708" y="27334"/>
                  </a:lnTo>
                  <a:lnTo>
                    <a:pt x="18149" y="27362"/>
                  </a:lnTo>
                  <a:lnTo>
                    <a:pt x="19197" y="27362"/>
                  </a:lnTo>
                  <a:lnTo>
                    <a:pt x="19749" y="27307"/>
                  </a:lnTo>
                  <a:lnTo>
                    <a:pt x="20328" y="27224"/>
                  </a:lnTo>
                  <a:lnTo>
                    <a:pt x="20880" y="27141"/>
                  </a:lnTo>
                  <a:lnTo>
                    <a:pt x="21431" y="27003"/>
                  </a:lnTo>
                  <a:lnTo>
                    <a:pt x="21955" y="26838"/>
                  </a:lnTo>
                  <a:lnTo>
                    <a:pt x="22479" y="26672"/>
                  </a:lnTo>
                  <a:lnTo>
                    <a:pt x="23003" y="26451"/>
                  </a:lnTo>
                  <a:lnTo>
                    <a:pt x="23500" y="26231"/>
                  </a:lnTo>
                  <a:lnTo>
                    <a:pt x="23969" y="25955"/>
                  </a:lnTo>
                  <a:lnTo>
                    <a:pt x="24438" y="25679"/>
                  </a:lnTo>
                  <a:lnTo>
                    <a:pt x="24879" y="25376"/>
                  </a:lnTo>
                  <a:lnTo>
                    <a:pt x="25320" y="25072"/>
                  </a:lnTo>
                  <a:lnTo>
                    <a:pt x="25762" y="24714"/>
                  </a:lnTo>
                  <a:lnTo>
                    <a:pt x="26148" y="24355"/>
                  </a:lnTo>
                  <a:lnTo>
                    <a:pt x="26534" y="23969"/>
                  </a:lnTo>
                  <a:lnTo>
                    <a:pt x="27058" y="24107"/>
                  </a:lnTo>
                  <a:lnTo>
                    <a:pt x="27610" y="24217"/>
                  </a:lnTo>
                  <a:lnTo>
                    <a:pt x="28134" y="24272"/>
                  </a:lnTo>
                  <a:lnTo>
                    <a:pt x="29265" y="24272"/>
                  </a:lnTo>
                  <a:lnTo>
                    <a:pt x="29816" y="24217"/>
                  </a:lnTo>
                  <a:lnTo>
                    <a:pt x="30340" y="24107"/>
                  </a:lnTo>
                  <a:lnTo>
                    <a:pt x="30864" y="23969"/>
                  </a:lnTo>
                  <a:lnTo>
                    <a:pt x="31388" y="23831"/>
                  </a:lnTo>
                  <a:lnTo>
                    <a:pt x="31857" y="23611"/>
                  </a:lnTo>
                  <a:lnTo>
                    <a:pt x="32354" y="23390"/>
                  </a:lnTo>
                  <a:lnTo>
                    <a:pt x="32795" y="23142"/>
                  </a:lnTo>
                  <a:lnTo>
                    <a:pt x="33209" y="23445"/>
                  </a:lnTo>
                  <a:lnTo>
                    <a:pt x="33623" y="23721"/>
                  </a:lnTo>
                  <a:lnTo>
                    <a:pt x="34064" y="23969"/>
                  </a:lnTo>
                  <a:lnTo>
                    <a:pt x="34533" y="24162"/>
                  </a:lnTo>
                  <a:lnTo>
                    <a:pt x="35029" y="24328"/>
                  </a:lnTo>
                  <a:lnTo>
                    <a:pt x="35526" y="24438"/>
                  </a:lnTo>
                  <a:lnTo>
                    <a:pt x="36050" y="24493"/>
                  </a:lnTo>
                  <a:lnTo>
                    <a:pt x="36601" y="24521"/>
                  </a:lnTo>
                  <a:lnTo>
                    <a:pt x="37181" y="24493"/>
                  </a:lnTo>
                  <a:lnTo>
                    <a:pt x="37760" y="24410"/>
                  </a:lnTo>
                  <a:lnTo>
                    <a:pt x="38339" y="24272"/>
                  </a:lnTo>
                  <a:lnTo>
                    <a:pt x="38863" y="24079"/>
                  </a:lnTo>
                  <a:lnTo>
                    <a:pt x="39387" y="23831"/>
                  </a:lnTo>
                  <a:lnTo>
                    <a:pt x="39856" y="23528"/>
                  </a:lnTo>
                  <a:lnTo>
                    <a:pt x="40325" y="23197"/>
                  </a:lnTo>
                  <a:lnTo>
                    <a:pt x="40739" y="22811"/>
                  </a:lnTo>
                  <a:lnTo>
                    <a:pt x="41125" y="22397"/>
                  </a:lnTo>
                  <a:lnTo>
                    <a:pt x="41456" y="21928"/>
                  </a:lnTo>
                  <a:lnTo>
                    <a:pt x="41732" y="21459"/>
                  </a:lnTo>
                  <a:lnTo>
                    <a:pt x="41980" y="20935"/>
                  </a:lnTo>
                  <a:lnTo>
                    <a:pt x="42201" y="20411"/>
                  </a:lnTo>
                  <a:lnTo>
                    <a:pt x="42338" y="19832"/>
                  </a:lnTo>
                  <a:lnTo>
                    <a:pt x="42421" y="19253"/>
                  </a:lnTo>
                  <a:lnTo>
                    <a:pt x="42449" y="18673"/>
                  </a:lnTo>
                  <a:lnTo>
                    <a:pt x="42421" y="18067"/>
                  </a:lnTo>
                  <a:lnTo>
                    <a:pt x="42338" y="17487"/>
                  </a:lnTo>
                  <a:lnTo>
                    <a:pt x="42201" y="16908"/>
                  </a:lnTo>
                  <a:lnTo>
                    <a:pt x="41980" y="16384"/>
                  </a:lnTo>
                  <a:lnTo>
                    <a:pt x="41732" y="15860"/>
                  </a:lnTo>
                  <a:lnTo>
                    <a:pt x="41456" y="15391"/>
                  </a:lnTo>
                  <a:lnTo>
                    <a:pt x="41125" y="14922"/>
                  </a:lnTo>
                  <a:lnTo>
                    <a:pt x="40739" y="14508"/>
                  </a:lnTo>
                  <a:lnTo>
                    <a:pt x="40325" y="14150"/>
                  </a:lnTo>
                  <a:lnTo>
                    <a:pt x="39856" y="13791"/>
                  </a:lnTo>
                  <a:lnTo>
                    <a:pt x="39387" y="13515"/>
                  </a:lnTo>
                  <a:lnTo>
                    <a:pt x="38863" y="13267"/>
                  </a:lnTo>
                  <a:lnTo>
                    <a:pt x="38339" y="13074"/>
                  </a:lnTo>
                  <a:lnTo>
                    <a:pt x="37760" y="12909"/>
                  </a:lnTo>
                  <a:lnTo>
                    <a:pt x="37181" y="12826"/>
                  </a:lnTo>
                  <a:lnTo>
                    <a:pt x="36601" y="12798"/>
                  </a:lnTo>
                  <a:lnTo>
                    <a:pt x="36215" y="12826"/>
                  </a:lnTo>
                  <a:lnTo>
                    <a:pt x="35829" y="12854"/>
                  </a:lnTo>
                  <a:lnTo>
                    <a:pt x="35581" y="12357"/>
                  </a:lnTo>
                  <a:lnTo>
                    <a:pt x="35277" y="11916"/>
                  </a:lnTo>
                  <a:lnTo>
                    <a:pt x="34974" y="11474"/>
                  </a:lnTo>
                  <a:lnTo>
                    <a:pt x="34615" y="11033"/>
                  </a:lnTo>
                  <a:lnTo>
                    <a:pt x="34229" y="10647"/>
                  </a:lnTo>
                  <a:lnTo>
                    <a:pt x="33843" y="10288"/>
                  </a:lnTo>
                  <a:lnTo>
                    <a:pt x="33402" y="9957"/>
                  </a:lnTo>
                  <a:lnTo>
                    <a:pt x="32961" y="9626"/>
                  </a:lnTo>
                  <a:lnTo>
                    <a:pt x="32492" y="9351"/>
                  </a:lnTo>
                  <a:lnTo>
                    <a:pt x="31995" y="9102"/>
                  </a:lnTo>
                  <a:lnTo>
                    <a:pt x="31471" y="8909"/>
                  </a:lnTo>
                  <a:lnTo>
                    <a:pt x="30947" y="8716"/>
                  </a:lnTo>
                  <a:lnTo>
                    <a:pt x="30423" y="8578"/>
                  </a:lnTo>
                  <a:lnTo>
                    <a:pt x="29844" y="8468"/>
                  </a:lnTo>
                  <a:lnTo>
                    <a:pt x="29292" y="8413"/>
                  </a:lnTo>
                  <a:lnTo>
                    <a:pt x="28713" y="8385"/>
                  </a:lnTo>
                  <a:lnTo>
                    <a:pt x="28382" y="8413"/>
                  </a:lnTo>
                  <a:lnTo>
                    <a:pt x="28272" y="7972"/>
                  </a:lnTo>
                  <a:lnTo>
                    <a:pt x="28134" y="7530"/>
                  </a:lnTo>
                  <a:lnTo>
                    <a:pt x="27968" y="7089"/>
                  </a:lnTo>
                  <a:lnTo>
                    <a:pt x="27803" y="6675"/>
                  </a:lnTo>
                  <a:lnTo>
                    <a:pt x="27610" y="6261"/>
                  </a:lnTo>
                  <a:lnTo>
                    <a:pt x="27417" y="5848"/>
                  </a:lnTo>
                  <a:lnTo>
                    <a:pt x="27196" y="5434"/>
                  </a:lnTo>
                  <a:lnTo>
                    <a:pt x="26948" y="5048"/>
                  </a:lnTo>
                  <a:lnTo>
                    <a:pt x="26699" y="4689"/>
                  </a:lnTo>
                  <a:lnTo>
                    <a:pt x="26424" y="4331"/>
                  </a:lnTo>
                  <a:lnTo>
                    <a:pt x="26148" y="3972"/>
                  </a:lnTo>
                  <a:lnTo>
                    <a:pt x="25844" y="3641"/>
                  </a:lnTo>
                  <a:lnTo>
                    <a:pt x="25541" y="3310"/>
                  </a:lnTo>
                  <a:lnTo>
                    <a:pt x="25210" y="2979"/>
                  </a:lnTo>
                  <a:lnTo>
                    <a:pt x="24879" y="2676"/>
                  </a:lnTo>
                  <a:lnTo>
                    <a:pt x="24548" y="2400"/>
                  </a:lnTo>
                  <a:lnTo>
                    <a:pt x="24189" y="2124"/>
                  </a:lnTo>
                  <a:lnTo>
                    <a:pt x="23803" y="1848"/>
                  </a:lnTo>
                  <a:lnTo>
                    <a:pt x="23417" y="1628"/>
                  </a:lnTo>
                  <a:lnTo>
                    <a:pt x="23031" y="1379"/>
                  </a:lnTo>
                  <a:lnTo>
                    <a:pt x="22645" y="1159"/>
                  </a:lnTo>
                  <a:lnTo>
                    <a:pt x="22231" y="966"/>
                  </a:lnTo>
                  <a:lnTo>
                    <a:pt x="21817" y="800"/>
                  </a:lnTo>
                  <a:lnTo>
                    <a:pt x="21376" y="635"/>
                  </a:lnTo>
                  <a:lnTo>
                    <a:pt x="20935" y="497"/>
                  </a:lnTo>
                  <a:lnTo>
                    <a:pt x="20493" y="359"/>
                  </a:lnTo>
                  <a:lnTo>
                    <a:pt x="20052" y="249"/>
                  </a:lnTo>
                  <a:lnTo>
                    <a:pt x="19583" y="166"/>
                  </a:lnTo>
                  <a:lnTo>
                    <a:pt x="19114" y="83"/>
                  </a:lnTo>
                  <a:lnTo>
                    <a:pt x="18645" y="28"/>
                  </a:lnTo>
                  <a:lnTo>
                    <a:pt x="181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8"/>
            <p:cNvSpPr/>
            <p:nvPr/>
          </p:nvSpPr>
          <p:spPr>
            <a:xfrm>
              <a:off x="6375956" y="171331"/>
              <a:ext cx="1001250" cy="619925"/>
            </a:xfrm>
            <a:custGeom>
              <a:rect b="b" l="l" r="r" t="t"/>
              <a:pathLst>
                <a:path extrusionOk="0" h="24797" w="40050">
                  <a:moveTo>
                    <a:pt x="18232" y="0"/>
                  </a:moveTo>
                  <a:lnTo>
                    <a:pt x="17708" y="28"/>
                  </a:lnTo>
                  <a:lnTo>
                    <a:pt x="17184" y="83"/>
                  </a:lnTo>
                  <a:lnTo>
                    <a:pt x="16687" y="165"/>
                  </a:lnTo>
                  <a:lnTo>
                    <a:pt x="16191" y="276"/>
                  </a:lnTo>
                  <a:lnTo>
                    <a:pt x="15694" y="386"/>
                  </a:lnTo>
                  <a:lnTo>
                    <a:pt x="15198" y="524"/>
                  </a:lnTo>
                  <a:lnTo>
                    <a:pt x="14729" y="662"/>
                  </a:lnTo>
                  <a:lnTo>
                    <a:pt x="14233" y="855"/>
                  </a:lnTo>
                  <a:lnTo>
                    <a:pt x="13791" y="1048"/>
                  </a:lnTo>
                  <a:lnTo>
                    <a:pt x="13322" y="1241"/>
                  </a:lnTo>
                  <a:lnTo>
                    <a:pt x="12881" y="1462"/>
                  </a:lnTo>
                  <a:lnTo>
                    <a:pt x="12467" y="1710"/>
                  </a:lnTo>
                  <a:lnTo>
                    <a:pt x="12026" y="1986"/>
                  </a:lnTo>
                  <a:lnTo>
                    <a:pt x="11612" y="2262"/>
                  </a:lnTo>
                  <a:lnTo>
                    <a:pt x="11226" y="2538"/>
                  </a:lnTo>
                  <a:lnTo>
                    <a:pt x="10840" y="2869"/>
                  </a:lnTo>
                  <a:lnTo>
                    <a:pt x="10454" y="3172"/>
                  </a:lnTo>
                  <a:lnTo>
                    <a:pt x="10095" y="3531"/>
                  </a:lnTo>
                  <a:lnTo>
                    <a:pt x="9737" y="3889"/>
                  </a:lnTo>
                  <a:lnTo>
                    <a:pt x="9406" y="4248"/>
                  </a:lnTo>
                  <a:lnTo>
                    <a:pt x="9102" y="4634"/>
                  </a:lnTo>
                  <a:lnTo>
                    <a:pt x="8799" y="5020"/>
                  </a:lnTo>
                  <a:lnTo>
                    <a:pt x="8496" y="5434"/>
                  </a:lnTo>
                  <a:lnTo>
                    <a:pt x="8220" y="5847"/>
                  </a:lnTo>
                  <a:lnTo>
                    <a:pt x="7971" y="6261"/>
                  </a:lnTo>
                  <a:lnTo>
                    <a:pt x="7723" y="6702"/>
                  </a:lnTo>
                  <a:lnTo>
                    <a:pt x="7503" y="7171"/>
                  </a:lnTo>
                  <a:lnTo>
                    <a:pt x="7309" y="7613"/>
                  </a:lnTo>
                  <a:lnTo>
                    <a:pt x="7116" y="8109"/>
                  </a:lnTo>
                  <a:lnTo>
                    <a:pt x="6951" y="8578"/>
                  </a:lnTo>
                  <a:lnTo>
                    <a:pt x="6813" y="9074"/>
                  </a:lnTo>
                  <a:lnTo>
                    <a:pt x="6151" y="9130"/>
                  </a:lnTo>
                  <a:lnTo>
                    <a:pt x="5489" y="9268"/>
                  </a:lnTo>
                  <a:lnTo>
                    <a:pt x="4882" y="9433"/>
                  </a:lnTo>
                  <a:lnTo>
                    <a:pt x="4275" y="9654"/>
                  </a:lnTo>
                  <a:lnTo>
                    <a:pt x="3696" y="9957"/>
                  </a:lnTo>
                  <a:lnTo>
                    <a:pt x="3145" y="10288"/>
                  </a:lnTo>
                  <a:lnTo>
                    <a:pt x="2648" y="10674"/>
                  </a:lnTo>
                  <a:lnTo>
                    <a:pt x="2152" y="11088"/>
                  </a:lnTo>
                  <a:lnTo>
                    <a:pt x="1738" y="11557"/>
                  </a:lnTo>
                  <a:lnTo>
                    <a:pt x="1324" y="12053"/>
                  </a:lnTo>
                  <a:lnTo>
                    <a:pt x="966" y="12577"/>
                  </a:lnTo>
                  <a:lnTo>
                    <a:pt x="690" y="13157"/>
                  </a:lnTo>
                  <a:lnTo>
                    <a:pt x="414" y="13763"/>
                  </a:lnTo>
                  <a:lnTo>
                    <a:pt x="221" y="14398"/>
                  </a:lnTo>
                  <a:lnTo>
                    <a:pt x="83" y="15032"/>
                  </a:lnTo>
                  <a:lnTo>
                    <a:pt x="0" y="15722"/>
                  </a:lnTo>
                  <a:lnTo>
                    <a:pt x="0" y="16080"/>
                  </a:lnTo>
                  <a:lnTo>
                    <a:pt x="0" y="16466"/>
                  </a:lnTo>
                  <a:lnTo>
                    <a:pt x="28" y="16825"/>
                  </a:lnTo>
                  <a:lnTo>
                    <a:pt x="55" y="17156"/>
                  </a:lnTo>
                  <a:lnTo>
                    <a:pt x="111" y="17515"/>
                  </a:lnTo>
                  <a:lnTo>
                    <a:pt x="193" y="17873"/>
                  </a:lnTo>
                  <a:lnTo>
                    <a:pt x="276" y="18204"/>
                  </a:lnTo>
                  <a:lnTo>
                    <a:pt x="386" y="18535"/>
                  </a:lnTo>
                  <a:lnTo>
                    <a:pt x="497" y="18866"/>
                  </a:lnTo>
                  <a:lnTo>
                    <a:pt x="635" y="19170"/>
                  </a:lnTo>
                  <a:lnTo>
                    <a:pt x="800" y="19501"/>
                  </a:lnTo>
                  <a:lnTo>
                    <a:pt x="966" y="19804"/>
                  </a:lnTo>
                  <a:lnTo>
                    <a:pt x="1324" y="20383"/>
                  </a:lnTo>
                  <a:lnTo>
                    <a:pt x="1765" y="20907"/>
                  </a:lnTo>
                  <a:lnTo>
                    <a:pt x="2234" y="21404"/>
                  </a:lnTo>
                  <a:lnTo>
                    <a:pt x="2758" y="21845"/>
                  </a:lnTo>
                  <a:lnTo>
                    <a:pt x="3034" y="22066"/>
                  </a:lnTo>
                  <a:lnTo>
                    <a:pt x="3310" y="22259"/>
                  </a:lnTo>
                  <a:lnTo>
                    <a:pt x="3613" y="22424"/>
                  </a:lnTo>
                  <a:lnTo>
                    <a:pt x="3917" y="22590"/>
                  </a:lnTo>
                  <a:lnTo>
                    <a:pt x="4220" y="22755"/>
                  </a:lnTo>
                  <a:lnTo>
                    <a:pt x="4551" y="22866"/>
                  </a:lnTo>
                  <a:lnTo>
                    <a:pt x="4882" y="23003"/>
                  </a:lnTo>
                  <a:lnTo>
                    <a:pt x="5213" y="23114"/>
                  </a:lnTo>
                  <a:lnTo>
                    <a:pt x="5572" y="23197"/>
                  </a:lnTo>
                  <a:lnTo>
                    <a:pt x="5930" y="23252"/>
                  </a:lnTo>
                  <a:lnTo>
                    <a:pt x="6289" y="23307"/>
                  </a:lnTo>
                  <a:lnTo>
                    <a:pt x="6648" y="23334"/>
                  </a:lnTo>
                  <a:lnTo>
                    <a:pt x="7144" y="23362"/>
                  </a:lnTo>
                  <a:lnTo>
                    <a:pt x="7696" y="23334"/>
                  </a:lnTo>
                  <a:lnTo>
                    <a:pt x="8220" y="23279"/>
                  </a:lnTo>
                  <a:lnTo>
                    <a:pt x="8744" y="23169"/>
                  </a:lnTo>
                  <a:lnTo>
                    <a:pt x="9240" y="23031"/>
                  </a:lnTo>
                  <a:lnTo>
                    <a:pt x="9737" y="22866"/>
                  </a:lnTo>
                  <a:lnTo>
                    <a:pt x="10206" y="22672"/>
                  </a:lnTo>
                  <a:lnTo>
                    <a:pt x="10674" y="22424"/>
                  </a:lnTo>
                  <a:lnTo>
                    <a:pt x="11116" y="22148"/>
                  </a:lnTo>
                  <a:lnTo>
                    <a:pt x="11833" y="22700"/>
                  </a:lnTo>
                  <a:lnTo>
                    <a:pt x="12219" y="22921"/>
                  </a:lnTo>
                  <a:lnTo>
                    <a:pt x="12605" y="23169"/>
                  </a:lnTo>
                  <a:lnTo>
                    <a:pt x="12991" y="23390"/>
                  </a:lnTo>
                  <a:lnTo>
                    <a:pt x="13405" y="23583"/>
                  </a:lnTo>
                  <a:lnTo>
                    <a:pt x="13819" y="23776"/>
                  </a:lnTo>
                  <a:lnTo>
                    <a:pt x="14260" y="23941"/>
                  </a:lnTo>
                  <a:lnTo>
                    <a:pt x="14674" y="24107"/>
                  </a:lnTo>
                  <a:lnTo>
                    <a:pt x="15115" y="24245"/>
                  </a:lnTo>
                  <a:lnTo>
                    <a:pt x="15557" y="24383"/>
                  </a:lnTo>
                  <a:lnTo>
                    <a:pt x="16025" y="24493"/>
                  </a:lnTo>
                  <a:lnTo>
                    <a:pt x="16494" y="24603"/>
                  </a:lnTo>
                  <a:lnTo>
                    <a:pt x="16963" y="24658"/>
                  </a:lnTo>
                  <a:lnTo>
                    <a:pt x="17432" y="24741"/>
                  </a:lnTo>
                  <a:lnTo>
                    <a:pt x="17901" y="24769"/>
                  </a:lnTo>
                  <a:lnTo>
                    <a:pt x="18784" y="24796"/>
                  </a:lnTo>
                  <a:lnTo>
                    <a:pt x="19335" y="24796"/>
                  </a:lnTo>
                  <a:lnTo>
                    <a:pt x="19914" y="24741"/>
                  </a:lnTo>
                  <a:lnTo>
                    <a:pt x="20466" y="24686"/>
                  </a:lnTo>
                  <a:lnTo>
                    <a:pt x="21018" y="24603"/>
                  </a:lnTo>
                  <a:lnTo>
                    <a:pt x="21542" y="24493"/>
                  </a:lnTo>
                  <a:lnTo>
                    <a:pt x="22093" y="24355"/>
                  </a:lnTo>
                  <a:lnTo>
                    <a:pt x="22618" y="24189"/>
                  </a:lnTo>
                  <a:lnTo>
                    <a:pt x="23114" y="23996"/>
                  </a:lnTo>
                  <a:lnTo>
                    <a:pt x="23638" y="23803"/>
                  </a:lnTo>
                  <a:lnTo>
                    <a:pt x="24135" y="23583"/>
                  </a:lnTo>
                  <a:lnTo>
                    <a:pt x="24603" y="23334"/>
                  </a:lnTo>
                  <a:lnTo>
                    <a:pt x="25072" y="23059"/>
                  </a:lnTo>
                  <a:lnTo>
                    <a:pt x="25541" y="22783"/>
                  </a:lnTo>
                  <a:lnTo>
                    <a:pt x="25983" y="22479"/>
                  </a:lnTo>
                  <a:lnTo>
                    <a:pt x="26424" y="22148"/>
                  </a:lnTo>
                  <a:lnTo>
                    <a:pt x="26838" y="21817"/>
                  </a:lnTo>
                  <a:lnTo>
                    <a:pt x="27306" y="22176"/>
                  </a:lnTo>
                  <a:lnTo>
                    <a:pt x="27831" y="22507"/>
                  </a:lnTo>
                  <a:lnTo>
                    <a:pt x="28355" y="22810"/>
                  </a:lnTo>
                  <a:lnTo>
                    <a:pt x="28934" y="23059"/>
                  </a:lnTo>
                  <a:lnTo>
                    <a:pt x="29513" y="23252"/>
                  </a:lnTo>
                  <a:lnTo>
                    <a:pt x="30120" y="23417"/>
                  </a:lnTo>
                  <a:lnTo>
                    <a:pt x="30754" y="23555"/>
                  </a:lnTo>
                  <a:lnTo>
                    <a:pt x="31389" y="23610"/>
                  </a:lnTo>
                  <a:lnTo>
                    <a:pt x="31940" y="23638"/>
                  </a:lnTo>
                  <a:lnTo>
                    <a:pt x="32354" y="23610"/>
                  </a:lnTo>
                  <a:lnTo>
                    <a:pt x="32740" y="23583"/>
                  </a:lnTo>
                  <a:lnTo>
                    <a:pt x="33126" y="23555"/>
                  </a:lnTo>
                  <a:lnTo>
                    <a:pt x="33512" y="23472"/>
                  </a:lnTo>
                  <a:lnTo>
                    <a:pt x="33871" y="23390"/>
                  </a:lnTo>
                  <a:lnTo>
                    <a:pt x="34230" y="23307"/>
                  </a:lnTo>
                  <a:lnTo>
                    <a:pt x="34616" y="23197"/>
                  </a:lnTo>
                  <a:lnTo>
                    <a:pt x="34947" y="23059"/>
                  </a:lnTo>
                  <a:lnTo>
                    <a:pt x="35305" y="22893"/>
                  </a:lnTo>
                  <a:lnTo>
                    <a:pt x="35636" y="22728"/>
                  </a:lnTo>
                  <a:lnTo>
                    <a:pt x="35967" y="22562"/>
                  </a:lnTo>
                  <a:lnTo>
                    <a:pt x="36298" y="22369"/>
                  </a:lnTo>
                  <a:lnTo>
                    <a:pt x="36602" y="22148"/>
                  </a:lnTo>
                  <a:lnTo>
                    <a:pt x="36905" y="21928"/>
                  </a:lnTo>
                  <a:lnTo>
                    <a:pt x="37181" y="21707"/>
                  </a:lnTo>
                  <a:lnTo>
                    <a:pt x="37484" y="21459"/>
                  </a:lnTo>
                  <a:lnTo>
                    <a:pt x="37732" y="21183"/>
                  </a:lnTo>
                  <a:lnTo>
                    <a:pt x="37981" y="20935"/>
                  </a:lnTo>
                  <a:lnTo>
                    <a:pt x="38229" y="20631"/>
                  </a:lnTo>
                  <a:lnTo>
                    <a:pt x="38477" y="20356"/>
                  </a:lnTo>
                  <a:lnTo>
                    <a:pt x="38670" y="20025"/>
                  </a:lnTo>
                  <a:lnTo>
                    <a:pt x="38891" y="19721"/>
                  </a:lnTo>
                  <a:lnTo>
                    <a:pt x="39084" y="19390"/>
                  </a:lnTo>
                  <a:lnTo>
                    <a:pt x="39249" y="19059"/>
                  </a:lnTo>
                  <a:lnTo>
                    <a:pt x="39415" y="18701"/>
                  </a:lnTo>
                  <a:lnTo>
                    <a:pt x="39553" y="18370"/>
                  </a:lnTo>
                  <a:lnTo>
                    <a:pt x="39663" y="17983"/>
                  </a:lnTo>
                  <a:lnTo>
                    <a:pt x="39774" y="17625"/>
                  </a:lnTo>
                  <a:lnTo>
                    <a:pt x="39884" y="17239"/>
                  </a:lnTo>
                  <a:lnTo>
                    <a:pt x="39939" y="16853"/>
                  </a:lnTo>
                  <a:lnTo>
                    <a:pt x="39994" y="16466"/>
                  </a:lnTo>
                  <a:lnTo>
                    <a:pt x="40049" y="16080"/>
                  </a:lnTo>
                  <a:lnTo>
                    <a:pt x="40049" y="15639"/>
                  </a:lnTo>
                  <a:lnTo>
                    <a:pt x="40049" y="15225"/>
                  </a:lnTo>
                  <a:lnTo>
                    <a:pt x="40022" y="14839"/>
                  </a:lnTo>
                  <a:lnTo>
                    <a:pt x="39994" y="14425"/>
                  </a:lnTo>
                  <a:lnTo>
                    <a:pt x="39911" y="14039"/>
                  </a:lnTo>
                  <a:lnTo>
                    <a:pt x="39829" y="13626"/>
                  </a:lnTo>
                  <a:lnTo>
                    <a:pt x="39746" y="13239"/>
                  </a:lnTo>
                  <a:lnTo>
                    <a:pt x="39608" y="12881"/>
                  </a:lnTo>
                  <a:lnTo>
                    <a:pt x="39470" y="12495"/>
                  </a:lnTo>
                  <a:lnTo>
                    <a:pt x="39332" y="12136"/>
                  </a:lnTo>
                  <a:lnTo>
                    <a:pt x="39167" y="11778"/>
                  </a:lnTo>
                  <a:lnTo>
                    <a:pt x="38974" y="11447"/>
                  </a:lnTo>
                  <a:lnTo>
                    <a:pt x="38753" y="11116"/>
                  </a:lnTo>
                  <a:lnTo>
                    <a:pt x="38532" y="10785"/>
                  </a:lnTo>
                  <a:lnTo>
                    <a:pt x="38312" y="10481"/>
                  </a:lnTo>
                  <a:lnTo>
                    <a:pt x="38063" y="10178"/>
                  </a:lnTo>
                  <a:lnTo>
                    <a:pt x="37788" y="9902"/>
                  </a:lnTo>
                  <a:lnTo>
                    <a:pt x="37512" y="9626"/>
                  </a:lnTo>
                  <a:lnTo>
                    <a:pt x="37236" y="9350"/>
                  </a:lnTo>
                  <a:lnTo>
                    <a:pt x="36933" y="9102"/>
                  </a:lnTo>
                  <a:lnTo>
                    <a:pt x="36629" y="8881"/>
                  </a:lnTo>
                  <a:lnTo>
                    <a:pt x="36298" y="8661"/>
                  </a:lnTo>
                  <a:lnTo>
                    <a:pt x="35967" y="8468"/>
                  </a:lnTo>
                  <a:lnTo>
                    <a:pt x="35609" y="8275"/>
                  </a:lnTo>
                  <a:lnTo>
                    <a:pt x="35250" y="8109"/>
                  </a:lnTo>
                  <a:lnTo>
                    <a:pt x="34892" y="7944"/>
                  </a:lnTo>
                  <a:lnTo>
                    <a:pt x="34505" y="7806"/>
                  </a:lnTo>
                  <a:lnTo>
                    <a:pt x="34119" y="7695"/>
                  </a:lnTo>
                  <a:lnTo>
                    <a:pt x="33733" y="7585"/>
                  </a:lnTo>
                  <a:lnTo>
                    <a:pt x="33319" y="7502"/>
                  </a:lnTo>
                  <a:lnTo>
                    <a:pt x="32906" y="7447"/>
                  </a:lnTo>
                  <a:lnTo>
                    <a:pt x="32492" y="7420"/>
                  </a:lnTo>
                  <a:lnTo>
                    <a:pt x="31940" y="7392"/>
                  </a:lnTo>
                  <a:lnTo>
                    <a:pt x="31499" y="7420"/>
                  </a:lnTo>
                  <a:lnTo>
                    <a:pt x="31058" y="7447"/>
                  </a:lnTo>
                  <a:lnTo>
                    <a:pt x="30616" y="7502"/>
                  </a:lnTo>
                  <a:lnTo>
                    <a:pt x="30175" y="7585"/>
                  </a:lnTo>
                  <a:lnTo>
                    <a:pt x="29816" y="6813"/>
                  </a:lnTo>
                  <a:lnTo>
                    <a:pt x="29430" y="6068"/>
                  </a:lnTo>
                  <a:lnTo>
                    <a:pt x="28961" y="5378"/>
                  </a:lnTo>
                  <a:lnTo>
                    <a:pt x="28465" y="4689"/>
                  </a:lnTo>
                  <a:lnTo>
                    <a:pt x="27913" y="4055"/>
                  </a:lnTo>
                  <a:lnTo>
                    <a:pt x="27334" y="3448"/>
                  </a:lnTo>
                  <a:lnTo>
                    <a:pt x="26700" y="2896"/>
                  </a:lnTo>
                  <a:lnTo>
                    <a:pt x="26038" y="2372"/>
                  </a:lnTo>
                  <a:lnTo>
                    <a:pt x="25348" y="1903"/>
                  </a:lnTo>
                  <a:lnTo>
                    <a:pt x="24603" y="1462"/>
                  </a:lnTo>
                  <a:lnTo>
                    <a:pt x="23859" y="1076"/>
                  </a:lnTo>
                  <a:lnTo>
                    <a:pt x="23059" y="772"/>
                  </a:lnTo>
                  <a:lnTo>
                    <a:pt x="22231" y="496"/>
                  </a:lnTo>
                  <a:lnTo>
                    <a:pt x="21376" y="276"/>
                  </a:lnTo>
                  <a:lnTo>
                    <a:pt x="20494" y="110"/>
                  </a:lnTo>
                  <a:lnTo>
                    <a:pt x="19611" y="28"/>
                  </a:lnTo>
                  <a:lnTo>
                    <a:pt x="18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9"/>
          <p:cNvSpPr txBox="1"/>
          <p:nvPr>
            <p:ph type="title"/>
          </p:nvPr>
        </p:nvSpPr>
        <p:spPr>
          <a:xfrm>
            <a:off x="721950" y="528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Neural Network: Model Choice</a:t>
            </a:r>
            <a:endParaRPr/>
          </a:p>
        </p:txBody>
      </p:sp>
      <p:pic>
        <p:nvPicPr>
          <p:cNvPr id="485" name="Google Shape;485;p49"/>
          <p:cNvPicPr preferRelativeResize="0"/>
          <p:nvPr/>
        </p:nvPicPr>
        <p:blipFill>
          <a:blip r:embed="rId3">
            <a:alphaModFix/>
          </a:blip>
          <a:stretch>
            <a:fillRect/>
          </a:stretch>
        </p:blipFill>
        <p:spPr>
          <a:xfrm>
            <a:off x="5355050" y="988750"/>
            <a:ext cx="3068950" cy="3651700"/>
          </a:xfrm>
          <a:prstGeom prst="rect">
            <a:avLst/>
          </a:prstGeom>
          <a:noFill/>
          <a:ln>
            <a:noFill/>
          </a:ln>
        </p:spPr>
      </p:pic>
      <p:sp>
        <p:nvSpPr>
          <p:cNvPr id="486" name="Google Shape;486;p49"/>
          <p:cNvSpPr txBox="1"/>
          <p:nvPr>
            <p:ph idx="1" type="body"/>
          </p:nvPr>
        </p:nvSpPr>
        <p:spPr>
          <a:xfrm>
            <a:off x="721950" y="1430375"/>
            <a:ext cx="3844500" cy="3571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Font typeface="Encode Sans"/>
              <a:buChar char="●"/>
            </a:pPr>
            <a:r>
              <a:rPr lang="en" sz="1500"/>
              <a:t>Classifier and regressor</a:t>
            </a:r>
            <a:endParaRPr sz="1500"/>
          </a:p>
          <a:p>
            <a:pPr indent="-323850" lvl="0" marL="457200" rtl="0" algn="l">
              <a:lnSpc>
                <a:spcPct val="200000"/>
              </a:lnSpc>
              <a:spcBef>
                <a:spcPts val="0"/>
              </a:spcBef>
              <a:spcAft>
                <a:spcPts val="0"/>
              </a:spcAft>
              <a:buSzPts val="1500"/>
              <a:buFont typeface="Encode Sans"/>
              <a:buChar char="●"/>
            </a:pPr>
            <a:r>
              <a:rPr lang="en" sz="1500"/>
              <a:t>Captures complex relationship between X and Y</a:t>
            </a:r>
            <a:endParaRPr sz="1500"/>
          </a:p>
          <a:p>
            <a:pPr indent="-323850" lvl="0" marL="457200" rtl="0" algn="l">
              <a:lnSpc>
                <a:spcPct val="200000"/>
              </a:lnSpc>
              <a:spcBef>
                <a:spcPts val="0"/>
              </a:spcBef>
              <a:spcAft>
                <a:spcPts val="0"/>
              </a:spcAft>
              <a:buSzPts val="1500"/>
              <a:buFont typeface="Encode Sans"/>
              <a:buChar char="●"/>
            </a:pPr>
            <a:r>
              <a:rPr lang="en" sz="1500"/>
              <a:t>Backpropagation can adapt to mistakes</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0"/>
          <p:cNvSpPr txBox="1"/>
          <p:nvPr>
            <p:ph idx="1" type="body"/>
          </p:nvPr>
        </p:nvSpPr>
        <p:spPr>
          <a:xfrm>
            <a:off x="721950" y="1430375"/>
            <a:ext cx="3844500" cy="3571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Font typeface="Encode Sans"/>
              <a:buChar char="●"/>
            </a:pPr>
            <a:r>
              <a:rPr lang="en" sz="1500"/>
              <a:t>4 layers</a:t>
            </a:r>
            <a:endParaRPr sz="1500"/>
          </a:p>
          <a:p>
            <a:pPr indent="-323850" lvl="0" marL="457200" rtl="0" algn="l">
              <a:lnSpc>
                <a:spcPct val="200000"/>
              </a:lnSpc>
              <a:spcBef>
                <a:spcPts val="0"/>
              </a:spcBef>
              <a:spcAft>
                <a:spcPts val="0"/>
              </a:spcAft>
              <a:buSzPts val="1500"/>
              <a:buFont typeface="Encode Sans"/>
              <a:buChar char="●"/>
            </a:pPr>
            <a:r>
              <a:rPr lang="en" sz="1500"/>
              <a:t>18 input nodes</a:t>
            </a:r>
            <a:endParaRPr sz="1500"/>
          </a:p>
          <a:p>
            <a:pPr indent="-323850" lvl="0" marL="457200" rtl="0" algn="l">
              <a:lnSpc>
                <a:spcPct val="200000"/>
              </a:lnSpc>
              <a:spcBef>
                <a:spcPts val="0"/>
              </a:spcBef>
              <a:spcAft>
                <a:spcPts val="0"/>
              </a:spcAft>
              <a:buSzPts val="1500"/>
              <a:buFont typeface="Encode Sans"/>
              <a:buChar char="●"/>
            </a:pPr>
            <a:r>
              <a:rPr lang="en" sz="1500"/>
              <a:t>1 output node</a:t>
            </a:r>
            <a:endParaRPr sz="1500"/>
          </a:p>
        </p:txBody>
      </p:sp>
      <p:sp>
        <p:nvSpPr>
          <p:cNvPr id="492" name="Google Shape;492;p50"/>
          <p:cNvSpPr txBox="1"/>
          <p:nvPr>
            <p:ph type="title"/>
          </p:nvPr>
        </p:nvSpPr>
        <p:spPr>
          <a:xfrm>
            <a:off x="721950" y="528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Neural Network Architecture</a:t>
            </a:r>
            <a:endParaRPr/>
          </a:p>
        </p:txBody>
      </p:sp>
      <p:pic>
        <p:nvPicPr>
          <p:cNvPr id="493" name="Google Shape;493;p50"/>
          <p:cNvPicPr preferRelativeResize="0"/>
          <p:nvPr/>
        </p:nvPicPr>
        <p:blipFill>
          <a:blip r:embed="rId3">
            <a:alphaModFix/>
          </a:blip>
          <a:stretch>
            <a:fillRect/>
          </a:stretch>
        </p:blipFill>
        <p:spPr>
          <a:xfrm>
            <a:off x="5355050" y="988750"/>
            <a:ext cx="3068950" cy="3651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1"/>
          <p:cNvSpPr txBox="1"/>
          <p:nvPr>
            <p:ph idx="1" type="body"/>
          </p:nvPr>
        </p:nvSpPr>
        <p:spPr>
          <a:xfrm>
            <a:off x="721950" y="785850"/>
            <a:ext cx="3844500" cy="3571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b="1" lang="en" sz="1500"/>
              <a:t>Regressor</a:t>
            </a:r>
            <a:endParaRPr b="1" sz="1500"/>
          </a:p>
          <a:p>
            <a:pPr indent="-323850" lvl="1" marL="914400" rtl="0" algn="l">
              <a:lnSpc>
                <a:spcPct val="200000"/>
              </a:lnSpc>
              <a:spcBef>
                <a:spcPts val="0"/>
              </a:spcBef>
              <a:spcAft>
                <a:spcPts val="0"/>
              </a:spcAft>
              <a:buSzPts val="1500"/>
              <a:buChar char="○"/>
            </a:pPr>
            <a:r>
              <a:rPr lang="en" sz="1500"/>
              <a:t>MSE - Fell from 60,000,000 to ~30 over 50 epochs</a:t>
            </a:r>
            <a:endParaRPr sz="1500"/>
          </a:p>
          <a:p>
            <a:pPr indent="-323850" lvl="1" marL="914400" rtl="0" algn="l">
              <a:lnSpc>
                <a:spcPct val="200000"/>
              </a:lnSpc>
              <a:spcBef>
                <a:spcPts val="0"/>
              </a:spcBef>
              <a:spcAft>
                <a:spcPts val="0"/>
              </a:spcAft>
              <a:buSzPts val="1500"/>
              <a:buChar char="○"/>
            </a:pPr>
            <a:r>
              <a:rPr lang="en" sz="1500"/>
              <a:t>Value range is 37</a:t>
            </a:r>
            <a:endParaRPr sz="1500"/>
          </a:p>
          <a:p>
            <a:pPr indent="-323850" lvl="1" marL="914400" rtl="0" algn="l">
              <a:lnSpc>
                <a:spcPct val="200000"/>
              </a:lnSpc>
              <a:spcBef>
                <a:spcPts val="0"/>
              </a:spcBef>
              <a:spcAft>
                <a:spcPts val="0"/>
              </a:spcAft>
              <a:buSzPts val="1500"/>
              <a:buChar char="○"/>
            </a:pPr>
            <a:r>
              <a:rPr lang="en" sz="1500"/>
              <a:t>.00005% of initial MSE</a:t>
            </a:r>
            <a:endParaRPr sz="1500"/>
          </a:p>
          <a:p>
            <a:pPr indent="-323850" lvl="0" marL="457200" rtl="0" algn="l">
              <a:lnSpc>
                <a:spcPct val="200000"/>
              </a:lnSpc>
              <a:spcBef>
                <a:spcPts val="0"/>
              </a:spcBef>
              <a:spcAft>
                <a:spcPts val="0"/>
              </a:spcAft>
              <a:buSzPts val="1500"/>
              <a:buChar char="●"/>
            </a:pPr>
            <a:r>
              <a:rPr b="1" lang="en" sz="1500"/>
              <a:t>Classifier</a:t>
            </a:r>
            <a:endParaRPr b="1" sz="1500"/>
          </a:p>
          <a:p>
            <a:pPr indent="-323850" lvl="1" marL="914400" rtl="0" algn="l">
              <a:lnSpc>
                <a:spcPct val="200000"/>
              </a:lnSpc>
              <a:spcBef>
                <a:spcPts val="0"/>
              </a:spcBef>
              <a:spcAft>
                <a:spcPts val="0"/>
              </a:spcAft>
              <a:buSzPts val="1500"/>
              <a:buChar char="○"/>
            </a:pPr>
            <a:r>
              <a:rPr lang="en" sz="1500"/>
              <a:t>Accuracy - 65%</a:t>
            </a:r>
            <a:endParaRPr sz="1500"/>
          </a:p>
          <a:p>
            <a:pPr indent="-323850" lvl="1" marL="914400" rtl="0" algn="l">
              <a:lnSpc>
                <a:spcPct val="200000"/>
              </a:lnSpc>
              <a:spcBef>
                <a:spcPts val="0"/>
              </a:spcBef>
              <a:spcAft>
                <a:spcPts val="0"/>
              </a:spcAft>
              <a:buSzPts val="1500"/>
              <a:buChar char="○"/>
            </a:pPr>
            <a:r>
              <a:rPr lang="en" sz="1500"/>
              <a:t>Average Loss - .63</a:t>
            </a:r>
            <a:endParaRPr sz="1500"/>
          </a:p>
          <a:p>
            <a:pPr indent="-323850" lvl="1" marL="914400" rtl="0" algn="l">
              <a:lnSpc>
                <a:spcPct val="200000"/>
              </a:lnSpc>
              <a:spcBef>
                <a:spcPts val="0"/>
              </a:spcBef>
              <a:spcAft>
                <a:spcPts val="0"/>
              </a:spcAft>
              <a:buSzPts val="1500"/>
              <a:buChar char="○"/>
            </a:pPr>
            <a:r>
              <a:rPr lang="en" sz="1500"/>
              <a:t>SMOTE 57%</a:t>
            </a:r>
            <a:endParaRPr sz="1500"/>
          </a:p>
          <a:p>
            <a:pPr indent="0" lvl="0" marL="0" rtl="0" algn="l">
              <a:lnSpc>
                <a:spcPct val="200000"/>
              </a:lnSpc>
              <a:spcBef>
                <a:spcPts val="1600"/>
              </a:spcBef>
              <a:spcAft>
                <a:spcPts val="0"/>
              </a:spcAft>
              <a:buClr>
                <a:schemeClr val="dk1"/>
              </a:buClr>
              <a:buSzPts val="1100"/>
              <a:buFont typeface="Arial"/>
              <a:buNone/>
            </a:pPr>
            <a:r>
              <a:t/>
            </a:r>
            <a:endParaRPr sz="1300"/>
          </a:p>
          <a:p>
            <a:pPr indent="0" lvl="0" marL="0" rtl="0" algn="l">
              <a:lnSpc>
                <a:spcPct val="200000"/>
              </a:lnSpc>
              <a:spcBef>
                <a:spcPts val="1600"/>
              </a:spcBef>
              <a:spcAft>
                <a:spcPts val="1600"/>
              </a:spcAft>
              <a:buNone/>
            </a:pPr>
            <a:r>
              <a:t/>
            </a:r>
            <a:endParaRPr sz="1300"/>
          </a:p>
        </p:txBody>
      </p:sp>
      <p:sp>
        <p:nvSpPr>
          <p:cNvPr id="499" name="Google Shape;499;p51"/>
          <p:cNvSpPr txBox="1"/>
          <p:nvPr>
            <p:ph type="title"/>
          </p:nvPr>
        </p:nvSpPr>
        <p:spPr>
          <a:xfrm>
            <a:off x="721950" y="24195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Performance</a:t>
            </a:r>
            <a:endParaRPr/>
          </a:p>
        </p:txBody>
      </p:sp>
      <p:pic>
        <p:nvPicPr>
          <p:cNvPr id="500" name="Google Shape;500;p51"/>
          <p:cNvPicPr preferRelativeResize="0"/>
          <p:nvPr/>
        </p:nvPicPr>
        <p:blipFill>
          <a:blip r:embed="rId3">
            <a:alphaModFix/>
          </a:blip>
          <a:stretch>
            <a:fillRect/>
          </a:stretch>
        </p:blipFill>
        <p:spPr>
          <a:xfrm>
            <a:off x="6063004" y="1933100"/>
            <a:ext cx="2076900" cy="2522850"/>
          </a:xfrm>
          <a:prstGeom prst="rect">
            <a:avLst/>
          </a:prstGeom>
          <a:noFill/>
          <a:ln>
            <a:noFill/>
          </a:ln>
        </p:spPr>
      </p:pic>
      <p:pic>
        <p:nvPicPr>
          <p:cNvPr id="501" name="Google Shape;501;p51"/>
          <p:cNvPicPr preferRelativeResize="0"/>
          <p:nvPr/>
        </p:nvPicPr>
        <p:blipFill>
          <a:blip r:embed="rId4">
            <a:alphaModFix/>
          </a:blip>
          <a:stretch>
            <a:fillRect/>
          </a:stretch>
        </p:blipFill>
        <p:spPr>
          <a:xfrm>
            <a:off x="5682925" y="1410838"/>
            <a:ext cx="2837050" cy="213850"/>
          </a:xfrm>
          <a:prstGeom prst="rect">
            <a:avLst/>
          </a:prstGeom>
          <a:noFill/>
          <a:ln>
            <a:noFill/>
          </a:ln>
        </p:spPr>
      </p:pic>
      <p:sp>
        <p:nvSpPr>
          <p:cNvPr id="502" name="Google Shape;502;p51"/>
          <p:cNvSpPr txBox="1"/>
          <p:nvPr/>
        </p:nvSpPr>
        <p:spPr>
          <a:xfrm>
            <a:off x="6063000" y="884150"/>
            <a:ext cx="1981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Encode Sans"/>
                <a:ea typeface="Encode Sans"/>
                <a:cs typeface="Encode Sans"/>
                <a:sym typeface="Encode Sans"/>
              </a:rPr>
              <a:t>Epoch 1 vs. Epoch 43-50</a:t>
            </a:r>
            <a:endParaRPr sz="1200">
              <a:latin typeface="Encode Sans"/>
              <a:ea typeface="Encode Sans"/>
              <a:cs typeface="Encode Sans"/>
              <a:sym typeface="Encode Sans"/>
            </a:endParaRPr>
          </a:p>
        </p:txBody>
      </p:sp>
      <p:cxnSp>
        <p:nvCxnSpPr>
          <p:cNvPr id="503" name="Google Shape;503;p51"/>
          <p:cNvCxnSpPr/>
          <p:nvPr/>
        </p:nvCxnSpPr>
        <p:spPr>
          <a:xfrm flipH="1" rot="10800000">
            <a:off x="5920950" y="1769150"/>
            <a:ext cx="2361000" cy="19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52"/>
          <p:cNvPicPr preferRelativeResize="0"/>
          <p:nvPr/>
        </p:nvPicPr>
        <p:blipFill>
          <a:blip r:embed="rId3">
            <a:alphaModFix/>
          </a:blip>
          <a:stretch>
            <a:fillRect/>
          </a:stretch>
        </p:blipFill>
        <p:spPr>
          <a:xfrm>
            <a:off x="99325" y="578700"/>
            <a:ext cx="8945349" cy="402850"/>
          </a:xfrm>
          <a:prstGeom prst="rect">
            <a:avLst/>
          </a:prstGeom>
          <a:noFill/>
          <a:ln>
            <a:noFill/>
          </a:ln>
        </p:spPr>
      </p:pic>
      <p:pic>
        <p:nvPicPr>
          <p:cNvPr id="509" name="Google Shape;509;p52"/>
          <p:cNvPicPr preferRelativeResize="0"/>
          <p:nvPr/>
        </p:nvPicPr>
        <p:blipFill>
          <a:blip r:embed="rId4">
            <a:alphaModFix/>
          </a:blip>
          <a:stretch>
            <a:fillRect/>
          </a:stretch>
        </p:blipFill>
        <p:spPr>
          <a:xfrm rot="5400000">
            <a:off x="2446977" y="952046"/>
            <a:ext cx="3639938" cy="413947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53"/>
          <p:cNvPicPr preferRelativeResize="0"/>
          <p:nvPr/>
        </p:nvPicPr>
        <p:blipFill>
          <a:blip r:embed="rId3">
            <a:alphaModFix/>
          </a:blip>
          <a:stretch>
            <a:fillRect/>
          </a:stretch>
        </p:blipFill>
        <p:spPr>
          <a:xfrm>
            <a:off x="613612" y="584894"/>
            <a:ext cx="3762326" cy="4345031"/>
          </a:xfrm>
          <a:prstGeom prst="rect">
            <a:avLst/>
          </a:prstGeom>
          <a:noFill/>
          <a:ln>
            <a:noFill/>
          </a:ln>
        </p:spPr>
      </p:pic>
      <p:sp>
        <p:nvSpPr>
          <p:cNvPr id="515" name="Google Shape;515;p53"/>
          <p:cNvSpPr/>
          <p:nvPr/>
        </p:nvSpPr>
        <p:spPr>
          <a:xfrm>
            <a:off x="1605125" y="947263"/>
            <a:ext cx="1779300" cy="3341700"/>
          </a:xfrm>
          <a:prstGeom prst="bracePai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pic>
        <p:nvPicPr>
          <p:cNvPr descr="How does Gradient Descent and Backpropagation work together? - Data Science  Stack Exchange" id="516" name="Google Shape;516;p53"/>
          <p:cNvPicPr preferRelativeResize="0"/>
          <p:nvPr/>
        </p:nvPicPr>
        <p:blipFill>
          <a:blip r:embed="rId4">
            <a:alphaModFix/>
          </a:blip>
          <a:stretch>
            <a:fillRect/>
          </a:stretch>
        </p:blipFill>
        <p:spPr>
          <a:xfrm>
            <a:off x="5253687" y="1026830"/>
            <a:ext cx="3054526" cy="1636742"/>
          </a:xfrm>
          <a:prstGeom prst="rect">
            <a:avLst/>
          </a:prstGeom>
          <a:noFill/>
          <a:ln>
            <a:noFill/>
          </a:ln>
        </p:spPr>
      </p:pic>
      <p:pic>
        <p:nvPicPr>
          <p:cNvPr descr="Graph for Sigmoid Function | Download Scientific Diagram" id="517" name="Google Shape;517;p53"/>
          <p:cNvPicPr preferRelativeResize="0"/>
          <p:nvPr/>
        </p:nvPicPr>
        <p:blipFill>
          <a:blip r:embed="rId5">
            <a:alphaModFix/>
          </a:blip>
          <a:stretch>
            <a:fillRect/>
          </a:stretch>
        </p:blipFill>
        <p:spPr>
          <a:xfrm>
            <a:off x="5227300" y="2663575"/>
            <a:ext cx="3054550" cy="2013751"/>
          </a:xfrm>
          <a:prstGeom prst="rect">
            <a:avLst/>
          </a:prstGeom>
          <a:noFill/>
          <a:ln>
            <a:noFill/>
          </a:ln>
        </p:spPr>
      </p:pic>
      <p:sp>
        <p:nvSpPr>
          <p:cNvPr id="518" name="Google Shape;518;p53"/>
          <p:cNvSpPr txBox="1"/>
          <p:nvPr/>
        </p:nvSpPr>
        <p:spPr>
          <a:xfrm>
            <a:off x="613600" y="213575"/>
            <a:ext cx="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Encode Sans"/>
                <a:ea typeface="Encode Sans"/>
                <a:cs typeface="Encode Sans"/>
                <a:sym typeface="Encode Sans"/>
              </a:rPr>
              <a:t>Input Nodes</a:t>
            </a:r>
            <a:endParaRPr sz="1200">
              <a:latin typeface="Encode Sans"/>
              <a:ea typeface="Encode Sans"/>
              <a:cs typeface="Encode Sans"/>
              <a:sym typeface="Encode Sans"/>
            </a:endParaRPr>
          </a:p>
        </p:txBody>
      </p:sp>
      <p:sp>
        <p:nvSpPr>
          <p:cNvPr id="519" name="Google Shape;519;p53"/>
          <p:cNvSpPr txBox="1"/>
          <p:nvPr/>
        </p:nvSpPr>
        <p:spPr>
          <a:xfrm>
            <a:off x="2167975" y="947284"/>
            <a:ext cx="93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Encode Sans"/>
                <a:ea typeface="Encode Sans"/>
                <a:cs typeface="Encode Sans"/>
                <a:sym typeface="Encode Sans"/>
              </a:rPr>
              <a:t>Hidden Layers</a:t>
            </a:r>
            <a:endParaRPr sz="1200">
              <a:latin typeface="Encode Sans"/>
              <a:ea typeface="Encode Sans"/>
              <a:cs typeface="Encode Sans"/>
              <a:sym typeface="Encode Sans"/>
            </a:endParaRPr>
          </a:p>
        </p:txBody>
      </p:sp>
      <p:sp>
        <p:nvSpPr>
          <p:cNvPr id="520" name="Google Shape;520;p53"/>
          <p:cNvSpPr txBox="1"/>
          <p:nvPr/>
        </p:nvSpPr>
        <p:spPr>
          <a:xfrm>
            <a:off x="3641250" y="1914281"/>
            <a:ext cx="73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Encode Sans"/>
                <a:ea typeface="Encode Sans"/>
                <a:cs typeface="Encode Sans"/>
                <a:sym typeface="Encode Sans"/>
              </a:rPr>
              <a:t>Output Nodes</a:t>
            </a:r>
            <a:endParaRPr sz="1200">
              <a:latin typeface="Encode Sans"/>
              <a:ea typeface="Encode Sans"/>
              <a:cs typeface="Encode Sans"/>
              <a:sym typeface="Encode Sans"/>
            </a:endParaRPr>
          </a:p>
        </p:txBody>
      </p:sp>
      <p:sp>
        <p:nvSpPr>
          <p:cNvPr id="521" name="Google Shape;521;p53"/>
          <p:cNvSpPr txBox="1"/>
          <p:nvPr/>
        </p:nvSpPr>
        <p:spPr>
          <a:xfrm>
            <a:off x="6066075" y="657525"/>
            <a:ext cx="137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Encode Sans"/>
                <a:ea typeface="Encode Sans"/>
                <a:cs typeface="Encode Sans"/>
                <a:sym typeface="Encode Sans"/>
              </a:rPr>
              <a:t>Back Propagation</a:t>
            </a:r>
            <a:endParaRPr sz="1200">
              <a:latin typeface="Encode Sans"/>
              <a:ea typeface="Encode Sans"/>
              <a:cs typeface="Encode Sans"/>
              <a:sym typeface="Encode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4"/>
          <p:cNvSpPr txBox="1"/>
          <p:nvPr>
            <p:ph idx="1" type="body"/>
          </p:nvPr>
        </p:nvSpPr>
        <p:spPr>
          <a:xfrm>
            <a:off x="793125" y="1040700"/>
            <a:ext cx="3785700" cy="3571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Font typeface="Encode Sans"/>
              <a:buChar char="●"/>
            </a:pPr>
            <a:r>
              <a:rPr lang="en" sz="1500"/>
              <a:t>Inconsistent accuracy scores, random weight initialization</a:t>
            </a:r>
            <a:endParaRPr sz="1500"/>
          </a:p>
          <a:p>
            <a:pPr indent="-323850" lvl="0" marL="457200" rtl="0" algn="l">
              <a:lnSpc>
                <a:spcPct val="200000"/>
              </a:lnSpc>
              <a:spcBef>
                <a:spcPts val="0"/>
              </a:spcBef>
              <a:spcAft>
                <a:spcPts val="0"/>
              </a:spcAft>
              <a:buSzPts val="1500"/>
              <a:buFont typeface="Encode Sans"/>
              <a:buChar char="●"/>
            </a:pPr>
            <a:r>
              <a:rPr lang="en" sz="1500"/>
              <a:t>Small dataset</a:t>
            </a:r>
            <a:endParaRPr sz="1500"/>
          </a:p>
          <a:p>
            <a:pPr indent="-323850" lvl="0" marL="457200" rtl="0" algn="l">
              <a:lnSpc>
                <a:spcPct val="200000"/>
              </a:lnSpc>
              <a:spcBef>
                <a:spcPts val="0"/>
              </a:spcBef>
              <a:spcAft>
                <a:spcPts val="0"/>
              </a:spcAft>
              <a:buSzPts val="1500"/>
              <a:buFont typeface="Encode Sans"/>
              <a:buChar char="●"/>
            </a:pPr>
            <a:r>
              <a:rPr lang="en" sz="1500"/>
              <a:t>Not enough iterations to tune weights</a:t>
            </a:r>
            <a:endParaRPr sz="1500"/>
          </a:p>
          <a:p>
            <a:pPr indent="-323850" lvl="0" marL="457200" rtl="0" algn="l">
              <a:lnSpc>
                <a:spcPct val="200000"/>
              </a:lnSpc>
              <a:spcBef>
                <a:spcPts val="0"/>
              </a:spcBef>
              <a:spcAft>
                <a:spcPts val="0"/>
              </a:spcAft>
              <a:buSzPts val="1500"/>
              <a:buFont typeface="Encode Sans"/>
              <a:buChar char="●"/>
            </a:pPr>
            <a:r>
              <a:rPr lang="en" sz="1500"/>
              <a:t>Feature importance obscured</a:t>
            </a:r>
            <a:endParaRPr sz="1500"/>
          </a:p>
        </p:txBody>
      </p:sp>
      <p:sp>
        <p:nvSpPr>
          <p:cNvPr id="527" name="Google Shape;527;p54"/>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Objectives</a:t>
            </a:r>
            <a:endParaRPr/>
          </a:p>
        </p:txBody>
      </p:sp>
      <p:sp>
        <p:nvSpPr>
          <p:cNvPr id="242" name="Google Shape;242;p28"/>
          <p:cNvSpPr txBox="1"/>
          <p:nvPr>
            <p:ph idx="2" type="subTitle"/>
          </p:nvPr>
        </p:nvSpPr>
        <p:spPr>
          <a:xfrm>
            <a:off x="723900" y="2098821"/>
            <a:ext cx="2285700" cy="61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Determine</a:t>
            </a:r>
            <a:r>
              <a:rPr lang="en"/>
              <a:t> which countries produce the highest carbon emission</a:t>
            </a:r>
            <a:endParaRPr/>
          </a:p>
        </p:txBody>
      </p:sp>
      <p:sp>
        <p:nvSpPr>
          <p:cNvPr id="243" name="Google Shape;243;p28"/>
          <p:cNvSpPr txBox="1"/>
          <p:nvPr>
            <p:ph idx="4" type="subTitle"/>
          </p:nvPr>
        </p:nvSpPr>
        <p:spPr>
          <a:xfrm>
            <a:off x="3429150" y="2098821"/>
            <a:ext cx="2285700" cy="61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Determine which variables have the greatest factor on carbon emission</a:t>
            </a:r>
            <a:endParaRPr/>
          </a:p>
        </p:txBody>
      </p:sp>
      <p:sp>
        <p:nvSpPr>
          <p:cNvPr id="244" name="Google Shape;244;p28"/>
          <p:cNvSpPr txBox="1"/>
          <p:nvPr>
            <p:ph idx="6" type="subTitle"/>
          </p:nvPr>
        </p:nvSpPr>
        <p:spPr>
          <a:xfrm>
            <a:off x="6134400" y="2098821"/>
            <a:ext cx="2285700" cy="61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Determine how to reduce carbon emission</a:t>
            </a:r>
            <a:endParaRPr/>
          </a:p>
        </p:txBody>
      </p:sp>
      <p:grpSp>
        <p:nvGrpSpPr>
          <p:cNvPr id="245" name="Google Shape;245;p28"/>
          <p:cNvGrpSpPr/>
          <p:nvPr/>
        </p:nvGrpSpPr>
        <p:grpSpPr>
          <a:xfrm>
            <a:off x="3595454" y="1595895"/>
            <a:ext cx="514217" cy="502940"/>
            <a:chOff x="3149182" y="2211375"/>
            <a:chExt cx="439614" cy="427125"/>
          </a:xfrm>
        </p:grpSpPr>
        <p:sp>
          <p:nvSpPr>
            <p:cNvPr id="246" name="Google Shape;246;p28"/>
            <p:cNvSpPr/>
            <p:nvPr/>
          </p:nvSpPr>
          <p:spPr>
            <a:xfrm flipH="1">
              <a:off x="3149182" y="2330600"/>
              <a:ext cx="67304" cy="16975"/>
            </a:xfrm>
            <a:custGeom>
              <a:rect b="b" l="l" r="r" t="t"/>
              <a:pathLst>
                <a:path extrusionOk="0" h="679" w="4145">
                  <a:moveTo>
                    <a:pt x="526" y="0"/>
                  </a:moveTo>
                  <a:lnTo>
                    <a:pt x="414" y="8"/>
                  </a:lnTo>
                  <a:lnTo>
                    <a:pt x="314" y="29"/>
                  </a:lnTo>
                  <a:lnTo>
                    <a:pt x="224" y="57"/>
                  </a:lnTo>
                  <a:lnTo>
                    <a:pt x="146" y="100"/>
                  </a:lnTo>
                  <a:lnTo>
                    <a:pt x="90" y="150"/>
                  </a:lnTo>
                  <a:lnTo>
                    <a:pt x="34" y="207"/>
                  </a:lnTo>
                  <a:lnTo>
                    <a:pt x="11" y="272"/>
                  </a:lnTo>
                  <a:lnTo>
                    <a:pt x="0" y="336"/>
                  </a:lnTo>
                  <a:lnTo>
                    <a:pt x="11" y="407"/>
                  </a:lnTo>
                  <a:lnTo>
                    <a:pt x="34" y="472"/>
                  </a:lnTo>
                  <a:lnTo>
                    <a:pt x="90" y="529"/>
                  </a:lnTo>
                  <a:lnTo>
                    <a:pt x="146" y="579"/>
                  </a:lnTo>
                  <a:lnTo>
                    <a:pt x="224" y="614"/>
                  </a:lnTo>
                  <a:lnTo>
                    <a:pt x="314" y="650"/>
                  </a:lnTo>
                  <a:lnTo>
                    <a:pt x="414" y="671"/>
                  </a:lnTo>
                  <a:lnTo>
                    <a:pt x="526" y="679"/>
                  </a:lnTo>
                  <a:lnTo>
                    <a:pt x="3618" y="679"/>
                  </a:lnTo>
                  <a:lnTo>
                    <a:pt x="3719" y="671"/>
                  </a:lnTo>
                  <a:lnTo>
                    <a:pt x="3820" y="650"/>
                  </a:lnTo>
                  <a:lnTo>
                    <a:pt x="3909" y="614"/>
                  </a:lnTo>
                  <a:lnTo>
                    <a:pt x="3988" y="579"/>
                  </a:lnTo>
                  <a:lnTo>
                    <a:pt x="4055" y="529"/>
                  </a:lnTo>
                  <a:lnTo>
                    <a:pt x="4100" y="472"/>
                  </a:lnTo>
                  <a:lnTo>
                    <a:pt x="4133" y="407"/>
                  </a:lnTo>
                  <a:lnTo>
                    <a:pt x="4144" y="336"/>
                  </a:lnTo>
                  <a:lnTo>
                    <a:pt x="4133" y="272"/>
                  </a:lnTo>
                  <a:lnTo>
                    <a:pt x="4100" y="207"/>
                  </a:lnTo>
                  <a:lnTo>
                    <a:pt x="4055" y="150"/>
                  </a:lnTo>
                  <a:lnTo>
                    <a:pt x="3988" y="100"/>
                  </a:lnTo>
                  <a:lnTo>
                    <a:pt x="3909" y="57"/>
                  </a:lnTo>
                  <a:lnTo>
                    <a:pt x="3820" y="29"/>
                  </a:lnTo>
                  <a:lnTo>
                    <a:pt x="3719" y="8"/>
                  </a:lnTo>
                  <a:lnTo>
                    <a:pt x="36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flipH="1">
              <a:off x="3149182" y="2393775"/>
              <a:ext cx="67304" cy="42150"/>
            </a:xfrm>
            <a:custGeom>
              <a:rect b="b" l="l" r="r" t="t"/>
              <a:pathLst>
                <a:path extrusionOk="0" h="1686" w="4145">
                  <a:moveTo>
                    <a:pt x="459" y="1"/>
                  </a:moveTo>
                  <a:lnTo>
                    <a:pt x="358" y="15"/>
                  </a:lnTo>
                  <a:lnTo>
                    <a:pt x="269" y="44"/>
                  </a:lnTo>
                  <a:lnTo>
                    <a:pt x="179" y="79"/>
                  </a:lnTo>
                  <a:lnTo>
                    <a:pt x="112" y="129"/>
                  </a:lnTo>
                  <a:lnTo>
                    <a:pt x="56" y="186"/>
                  </a:lnTo>
                  <a:lnTo>
                    <a:pt x="11" y="243"/>
                  </a:lnTo>
                  <a:lnTo>
                    <a:pt x="0" y="315"/>
                  </a:lnTo>
                  <a:lnTo>
                    <a:pt x="0" y="379"/>
                  </a:lnTo>
                  <a:lnTo>
                    <a:pt x="22" y="443"/>
                  </a:lnTo>
                  <a:lnTo>
                    <a:pt x="56" y="500"/>
                  </a:lnTo>
                  <a:lnTo>
                    <a:pt x="123" y="550"/>
                  </a:lnTo>
                  <a:lnTo>
                    <a:pt x="190" y="600"/>
                  </a:lnTo>
                  <a:lnTo>
                    <a:pt x="280" y="636"/>
                  </a:lnTo>
                  <a:lnTo>
                    <a:pt x="3372" y="1650"/>
                  </a:lnTo>
                  <a:lnTo>
                    <a:pt x="3428" y="1664"/>
                  </a:lnTo>
                  <a:lnTo>
                    <a:pt x="3495" y="1678"/>
                  </a:lnTo>
                  <a:lnTo>
                    <a:pt x="3551" y="1686"/>
                  </a:lnTo>
                  <a:lnTo>
                    <a:pt x="3618" y="1686"/>
                  </a:lnTo>
                  <a:lnTo>
                    <a:pt x="3685" y="1678"/>
                  </a:lnTo>
                  <a:lnTo>
                    <a:pt x="3752" y="1671"/>
                  </a:lnTo>
                  <a:lnTo>
                    <a:pt x="3820" y="1657"/>
                  </a:lnTo>
                  <a:lnTo>
                    <a:pt x="3887" y="1636"/>
                  </a:lnTo>
                  <a:lnTo>
                    <a:pt x="3943" y="1607"/>
                  </a:lnTo>
                  <a:lnTo>
                    <a:pt x="3999" y="1578"/>
                  </a:lnTo>
                  <a:lnTo>
                    <a:pt x="4044" y="1543"/>
                  </a:lnTo>
                  <a:lnTo>
                    <a:pt x="4088" y="1500"/>
                  </a:lnTo>
                  <a:lnTo>
                    <a:pt x="4122" y="1436"/>
                  </a:lnTo>
                  <a:lnTo>
                    <a:pt x="4144" y="1371"/>
                  </a:lnTo>
                  <a:lnTo>
                    <a:pt x="4144" y="1307"/>
                  </a:lnTo>
                  <a:lnTo>
                    <a:pt x="4122" y="1243"/>
                  </a:lnTo>
                  <a:lnTo>
                    <a:pt x="4077" y="1186"/>
                  </a:lnTo>
                  <a:lnTo>
                    <a:pt x="4021" y="1129"/>
                  </a:lnTo>
                  <a:lnTo>
                    <a:pt x="3943" y="1086"/>
                  </a:lnTo>
                  <a:lnTo>
                    <a:pt x="3853" y="1050"/>
                  </a:lnTo>
                  <a:lnTo>
                    <a:pt x="762" y="36"/>
                  </a:lnTo>
                  <a:lnTo>
                    <a:pt x="661" y="15"/>
                  </a:lnTo>
                  <a:lnTo>
                    <a:pt x="5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flipH="1">
              <a:off x="3149182" y="2242250"/>
              <a:ext cx="67304" cy="42150"/>
            </a:xfrm>
            <a:custGeom>
              <a:rect b="b" l="l" r="r" t="t"/>
              <a:pathLst>
                <a:path extrusionOk="0" h="1686" w="4145">
                  <a:moveTo>
                    <a:pt x="3573" y="0"/>
                  </a:moveTo>
                  <a:lnTo>
                    <a:pt x="3472" y="15"/>
                  </a:lnTo>
                  <a:lnTo>
                    <a:pt x="3372" y="36"/>
                  </a:lnTo>
                  <a:lnTo>
                    <a:pt x="280" y="1050"/>
                  </a:lnTo>
                  <a:lnTo>
                    <a:pt x="190" y="1086"/>
                  </a:lnTo>
                  <a:lnTo>
                    <a:pt x="123" y="1128"/>
                  </a:lnTo>
                  <a:lnTo>
                    <a:pt x="56" y="1186"/>
                  </a:lnTo>
                  <a:lnTo>
                    <a:pt x="22" y="1243"/>
                  </a:lnTo>
                  <a:lnTo>
                    <a:pt x="0" y="1307"/>
                  </a:lnTo>
                  <a:lnTo>
                    <a:pt x="0" y="1371"/>
                  </a:lnTo>
                  <a:lnTo>
                    <a:pt x="11" y="1435"/>
                  </a:lnTo>
                  <a:lnTo>
                    <a:pt x="56" y="1500"/>
                  </a:lnTo>
                  <a:lnTo>
                    <a:pt x="90" y="1543"/>
                  </a:lnTo>
                  <a:lnTo>
                    <a:pt x="134" y="1578"/>
                  </a:lnTo>
                  <a:lnTo>
                    <a:pt x="190" y="1614"/>
                  </a:lnTo>
                  <a:lnTo>
                    <a:pt x="258" y="1635"/>
                  </a:lnTo>
                  <a:lnTo>
                    <a:pt x="314" y="1657"/>
                  </a:lnTo>
                  <a:lnTo>
                    <a:pt x="381" y="1671"/>
                  </a:lnTo>
                  <a:lnTo>
                    <a:pt x="448" y="1685"/>
                  </a:lnTo>
                  <a:lnTo>
                    <a:pt x="582" y="1685"/>
                  </a:lnTo>
                  <a:lnTo>
                    <a:pt x="650" y="1678"/>
                  </a:lnTo>
                  <a:lnTo>
                    <a:pt x="706" y="1664"/>
                  </a:lnTo>
                  <a:lnTo>
                    <a:pt x="762" y="1650"/>
                  </a:lnTo>
                  <a:lnTo>
                    <a:pt x="3853" y="636"/>
                  </a:lnTo>
                  <a:lnTo>
                    <a:pt x="3943" y="600"/>
                  </a:lnTo>
                  <a:lnTo>
                    <a:pt x="4021" y="550"/>
                  </a:lnTo>
                  <a:lnTo>
                    <a:pt x="4077" y="500"/>
                  </a:lnTo>
                  <a:lnTo>
                    <a:pt x="4122" y="443"/>
                  </a:lnTo>
                  <a:lnTo>
                    <a:pt x="4144" y="379"/>
                  </a:lnTo>
                  <a:lnTo>
                    <a:pt x="4144" y="315"/>
                  </a:lnTo>
                  <a:lnTo>
                    <a:pt x="4122" y="250"/>
                  </a:lnTo>
                  <a:lnTo>
                    <a:pt x="4088" y="186"/>
                  </a:lnTo>
                  <a:lnTo>
                    <a:pt x="4032" y="129"/>
                  </a:lnTo>
                  <a:lnTo>
                    <a:pt x="3954" y="79"/>
                  </a:lnTo>
                  <a:lnTo>
                    <a:pt x="3876" y="43"/>
                  </a:lnTo>
                  <a:lnTo>
                    <a:pt x="3775" y="15"/>
                  </a:lnTo>
                  <a:lnTo>
                    <a:pt x="36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flipH="1">
              <a:off x="3521297" y="2330600"/>
              <a:ext cx="67499" cy="16975"/>
            </a:xfrm>
            <a:custGeom>
              <a:rect b="b" l="l" r="r" t="t"/>
              <a:pathLst>
                <a:path extrusionOk="0" h="679" w="4157">
                  <a:moveTo>
                    <a:pt x="538" y="0"/>
                  </a:moveTo>
                  <a:lnTo>
                    <a:pt x="426" y="8"/>
                  </a:lnTo>
                  <a:lnTo>
                    <a:pt x="325" y="29"/>
                  </a:lnTo>
                  <a:lnTo>
                    <a:pt x="236" y="57"/>
                  </a:lnTo>
                  <a:lnTo>
                    <a:pt x="157" y="100"/>
                  </a:lnTo>
                  <a:lnTo>
                    <a:pt x="101" y="150"/>
                  </a:lnTo>
                  <a:lnTo>
                    <a:pt x="45" y="207"/>
                  </a:lnTo>
                  <a:lnTo>
                    <a:pt x="12" y="272"/>
                  </a:lnTo>
                  <a:lnTo>
                    <a:pt x="0" y="336"/>
                  </a:lnTo>
                  <a:lnTo>
                    <a:pt x="12" y="407"/>
                  </a:lnTo>
                  <a:lnTo>
                    <a:pt x="45" y="472"/>
                  </a:lnTo>
                  <a:lnTo>
                    <a:pt x="101" y="529"/>
                  </a:lnTo>
                  <a:lnTo>
                    <a:pt x="157" y="579"/>
                  </a:lnTo>
                  <a:lnTo>
                    <a:pt x="236" y="614"/>
                  </a:lnTo>
                  <a:lnTo>
                    <a:pt x="325" y="650"/>
                  </a:lnTo>
                  <a:lnTo>
                    <a:pt x="426" y="671"/>
                  </a:lnTo>
                  <a:lnTo>
                    <a:pt x="538" y="679"/>
                  </a:lnTo>
                  <a:lnTo>
                    <a:pt x="3630" y="679"/>
                  </a:lnTo>
                  <a:lnTo>
                    <a:pt x="3730" y="671"/>
                  </a:lnTo>
                  <a:lnTo>
                    <a:pt x="3831" y="650"/>
                  </a:lnTo>
                  <a:lnTo>
                    <a:pt x="3921" y="614"/>
                  </a:lnTo>
                  <a:lnTo>
                    <a:pt x="3999" y="579"/>
                  </a:lnTo>
                  <a:lnTo>
                    <a:pt x="4066" y="529"/>
                  </a:lnTo>
                  <a:lnTo>
                    <a:pt x="4111" y="472"/>
                  </a:lnTo>
                  <a:lnTo>
                    <a:pt x="4145" y="407"/>
                  </a:lnTo>
                  <a:lnTo>
                    <a:pt x="4156" y="336"/>
                  </a:lnTo>
                  <a:lnTo>
                    <a:pt x="4145" y="272"/>
                  </a:lnTo>
                  <a:lnTo>
                    <a:pt x="4111" y="207"/>
                  </a:lnTo>
                  <a:lnTo>
                    <a:pt x="4066" y="150"/>
                  </a:lnTo>
                  <a:lnTo>
                    <a:pt x="3999" y="100"/>
                  </a:lnTo>
                  <a:lnTo>
                    <a:pt x="3921" y="57"/>
                  </a:lnTo>
                  <a:lnTo>
                    <a:pt x="3831" y="29"/>
                  </a:lnTo>
                  <a:lnTo>
                    <a:pt x="3730" y="8"/>
                  </a:lnTo>
                  <a:lnTo>
                    <a:pt x="36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flipH="1">
              <a:off x="3521297" y="2393775"/>
              <a:ext cx="67321" cy="42150"/>
            </a:xfrm>
            <a:custGeom>
              <a:rect b="b" l="l" r="r" t="t"/>
              <a:pathLst>
                <a:path extrusionOk="0" h="1686" w="4146">
                  <a:moveTo>
                    <a:pt x="3574" y="1"/>
                  </a:moveTo>
                  <a:lnTo>
                    <a:pt x="3473" y="15"/>
                  </a:lnTo>
                  <a:lnTo>
                    <a:pt x="3372" y="36"/>
                  </a:lnTo>
                  <a:lnTo>
                    <a:pt x="281" y="1050"/>
                  </a:lnTo>
                  <a:lnTo>
                    <a:pt x="191" y="1086"/>
                  </a:lnTo>
                  <a:lnTo>
                    <a:pt x="113" y="1129"/>
                  </a:lnTo>
                  <a:lnTo>
                    <a:pt x="57" y="1186"/>
                  </a:lnTo>
                  <a:lnTo>
                    <a:pt x="23" y="1243"/>
                  </a:lnTo>
                  <a:lnTo>
                    <a:pt x="1" y="1307"/>
                  </a:lnTo>
                  <a:lnTo>
                    <a:pt x="1" y="1371"/>
                  </a:lnTo>
                  <a:lnTo>
                    <a:pt x="12" y="1436"/>
                  </a:lnTo>
                  <a:lnTo>
                    <a:pt x="57" y="1500"/>
                  </a:lnTo>
                  <a:lnTo>
                    <a:pt x="90" y="1543"/>
                  </a:lnTo>
                  <a:lnTo>
                    <a:pt x="135" y="1578"/>
                  </a:lnTo>
                  <a:lnTo>
                    <a:pt x="191" y="1607"/>
                  </a:lnTo>
                  <a:lnTo>
                    <a:pt x="247" y="1636"/>
                  </a:lnTo>
                  <a:lnTo>
                    <a:pt x="314" y="1657"/>
                  </a:lnTo>
                  <a:lnTo>
                    <a:pt x="382" y="1671"/>
                  </a:lnTo>
                  <a:lnTo>
                    <a:pt x="449" y="1678"/>
                  </a:lnTo>
                  <a:lnTo>
                    <a:pt x="527" y="1686"/>
                  </a:lnTo>
                  <a:lnTo>
                    <a:pt x="583" y="1686"/>
                  </a:lnTo>
                  <a:lnTo>
                    <a:pt x="650" y="1678"/>
                  </a:lnTo>
                  <a:lnTo>
                    <a:pt x="706" y="1664"/>
                  </a:lnTo>
                  <a:lnTo>
                    <a:pt x="762" y="1650"/>
                  </a:lnTo>
                  <a:lnTo>
                    <a:pt x="3854" y="636"/>
                  </a:lnTo>
                  <a:lnTo>
                    <a:pt x="3943" y="600"/>
                  </a:lnTo>
                  <a:lnTo>
                    <a:pt x="4022" y="550"/>
                  </a:lnTo>
                  <a:lnTo>
                    <a:pt x="4078" y="500"/>
                  </a:lnTo>
                  <a:lnTo>
                    <a:pt x="4123" y="443"/>
                  </a:lnTo>
                  <a:lnTo>
                    <a:pt x="4145" y="379"/>
                  </a:lnTo>
                  <a:lnTo>
                    <a:pt x="4145" y="315"/>
                  </a:lnTo>
                  <a:lnTo>
                    <a:pt x="4123" y="243"/>
                  </a:lnTo>
                  <a:lnTo>
                    <a:pt x="4089" y="186"/>
                  </a:lnTo>
                  <a:lnTo>
                    <a:pt x="4033" y="129"/>
                  </a:lnTo>
                  <a:lnTo>
                    <a:pt x="3955" y="79"/>
                  </a:lnTo>
                  <a:lnTo>
                    <a:pt x="3876" y="44"/>
                  </a:lnTo>
                  <a:lnTo>
                    <a:pt x="3775" y="15"/>
                  </a:lnTo>
                  <a:lnTo>
                    <a:pt x="367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flipH="1">
              <a:off x="3521297" y="2242250"/>
              <a:ext cx="67321" cy="42150"/>
            </a:xfrm>
            <a:custGeom>
              <a:rect b="b" l="l" r="r" t="t"/>
              <a:pathLst>
                <a:path extrusionOk="0" h="1686" w="4146">
                  <a:moveTo>
                    <a:pt x="460" y="0"/>
                  </a:moveTo>
                  <a:lnTo>
                    <a:pt x="359" y="15"/>
                  </a:lnTo>
                  <a:lnTo>
                    <a:pt x="269" y="43"/>
                  </a:lnTo>
                  <a:lnTo>
                    <a:pt x="180" y="79"/>
                  </a:lnTo>
                  <a:lnTo>
                    <a:pt x="113" y="129"/>
                  </a:lnTo>
                  <a:lnTo>
                    <a:pt x="57" y="186"/>
                  </a:lnTo>
                  <a:lnTo>
                    <a:pt x="12" y="250"/>
                  </a:lnTo>
                  <a:lnTo>
                    <a:pt x="1" y="315"/>
                  </a:lnTo>
                  <a:lnTo>
                    <a:pt x="1" y="379"/>
                  </a:lnTo>
                  <a:lnTo>
                    <a:pt x="23" y="443"/>
                  </a:lnTo>
                  <a:lnTo>
                    <a:pt x="57" y="500"/>
                  </a:lnTo>
                  <a:lnTo>
                    <a:pt x="113" y="550"/>
                  </a:lnTo>
                  <a:lnTo>
                    <a:pt x="191" y="600"/>
                  </a:lnTo>
                  <a:lnTo>
                    <a:pt x="281" y="636"/>
                  </a:lnTo>
                  <a:lnTo>
                    <a:pt x="3372" y="1650"/>
                  </a:lnTo>
                  <a:lnTo>
                    <a:pt x="3439" y="1664"/>
                  </a:lnTo>
                  <a:lnTo>
                    <a:pt x="3495" y="1678"/>
                  </a:lnTo>
                  <a:lnTo>
                    <a:pt x="3551" y="1685"/>
                  </a:lnTo>
                  <a:lnTo>
                    <a:pt x="3686" y="1685"/>
                  </a:lnTo>
                  <a:lnTo>
                    <a:pt x="3753" y="1671"/>
                  </a:lnTo>
                  <a:lnTo>
                    <a:pt x="3820" y="1657"/>
                  </a:lnTo>
                  <a:lnTo>
                    <a:pt x="3887" y="1635"/>
                  </a:lnTo>
                  <a:lnTo>
                    <a:pt x="3943" y="1614"/>
                  </a:lnTo>
                  <a:lnTo>
                    <a:pt x="3999" y="1578"/>
                  </a:lnTo>
                  <a:lnTo>
                    <a:pt x="4044" y="1543"/>
                  </a:lnTo>
                  <a:lnTo>
                    <a:pt x="4089" y="1500"/>
                  </a:lnTo>
                  <a:lnTo>
                    <a:pt x="4123" y="1435"/>
                  </a:lnTo>
                  <a:lnTo>
                    <a:pt x="4145" y="1371"/>
                  </a:lnTo>
                  <a:lnTo>
                    <a:pt x="4145" y="1307"/>
                  </a:lnTo>
                  <a:lnTo>
                    <a:pt x="4123" y="1243"/>
                  </a:lnTo>
                  <a:lnTo>
                    <a:pt x="4078" y="1186"/>
                  </a:lnTo>
                  <a:lnTo>
                    <a:pt x="4022" y="1128"/>
                  </a:lnTo>
                  <a:lnTo>
                    <a:pt x="3943" y="1086"/>
                  </a:lnTo>
                  <a:lnTo>
                    <a:pt x="3854" y="1050"/>
                  </a:lnTo>
                  <a:lnTo>
                    <a:pt x="762" y="36"/>
                  </a:lnTo>
                  <a:lnTo>
                    <a:pt x="662" y="15"/>
                  </a:lnTo>
                  <a:lnTo>
                    <a:pt x="5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flipH="1">
              <a:off x="3305955" y="2251700"/>
              <a:ext cx="126068" cy="174775"/>
            </a:xfrm>
            <a:custGeom>
              <a:rect b="b" l="l" r="r" t="t"/>
              <a:pathLst>
                <a:path extrusionOk="0" h="6991" w="7764">
                  <a:moveTo>
                    <a:pt x="3439" y="1571"/>
                  </a:moveTo>
                  <a:lnTo>
                    <a:pt x="6150" y="3777"/>
                  </a:lnTo>
                  <a:lnTo>
                    <a:pt x="4548" y="3777"/>
                  </a:lnTo>
                  <a:lnTo>
                    <a:pt x="4425" y="3792"/>
                  </a:lnTo>
                  <a:lnTo>
                    <a:pt x="4324" y="3813"/>
                  </a:lnTo>
                  <a:lnTo>
                    <a:pt x="4224" y="3849"/>
                  </a:lnTo>
                  <a:lnTo>
                    <a:pt x="4145" y="3899"/>
                  </a:lnTo>
                  <a:lnTo>
                    <a:pt x="4078" y="3956"/>
                  </a:lnTo>
                  <a:lnTo>
                    <a:pt x="4033" y="4027"/>
                  </a:lnTo>
                  <a:lnTo>
                    <a:pt x="4011" y="4099"/>
                  </a:lnTo>
                  <a:lnTo>
                    <a:pt x="4022" y="4170"/>
                  </a:lnTo>
                  <a:lnTo>
                    <a:pt x="4336" y="5420"/>
                  </a:lnTo>
                  <a:lnTo>
                    <a:pt x="1614" y="3206"/>
                  </a:lnTo>
                  <a:lnTo>
                    <a:pt x="3227" y="3206"/>
                  </a:lnTo>
                  <a:lnTo>
                    <a:pt x="3339" y="3199"/>
                  </a:lnTo>
                  <a:lnTo>
                    <a:pt x="3451" y="3178"/>
                  </a:lnTo>
                  <a:lnTo>
                    <a:pt x="3540" y="3142"/>
                  </a:lnTo>
                  <a:lnTo>
                    <a:pt x="3630" y="3092"/>
                  </a:lnTo>
                  <a:lnTo>
                    <a:pt x="3697" y="3028"/>
                  </a:lnTo>
                  <a:lnTo>
                    <a:pt x="3731" y="2964"/>
                  </a:lnTo>
                  <a:lnTo>
                    <a:pt x="3753" y="2892"/>
                  </a:lnTo>
                  <a:lnTo>
                    <a:pt x="3753" y="2821"/>
                  </a:lnTo>
                  <a:lnTo>
                    <a:pt x="3439" y="1571"/>
                  </a:lnTo>
                  <a:close/>
                  <a:moveTo>
                    <a:pt x="2555" y="1"/>
                  </a:moveTo>
                  <a:lnTo>
                    <a:pt x="2476" y="15"/>
                  </a:lnTo>
                  <a:lnTo>
                    <a:pt x="2387" y="29"/>
                  </a:lnTo>
                  <a:lnTo>
                    <a:pt x="2308" y="58"/>
                  </a:lnTo>
                  <a:lnTo>
                    <a:pt x="2241" y="94"/>
                  </a:lnTo>
                  <a:lnTo>
                    <a:pt x="2185" y="129"/>
                  </a:lnTo>
                  <a:lnTo>
                    <a:pt x="2129" y="179"/>
                  </a:lnTo>
                  <a:lnTo>
                    <a:pt x="2095" y="229"/>
                  </a:lnTo>
                  <a:lnTo>
                    <a:pt x="2073" y="279"/>
                  </a:lnTo>
                  <a:lnTo>
                    <a:pt x="2073" y="336"/>
                  </a:lnTo>
                  <a:lnTo>
                    <a:pt x="2073" y="393"/>
                  </a:lnTo>
                  <a:lnTo>
                    <a:pt x="2611" y="2535"/>
                  </a:lnTo>
                  <a:lnTo>
                    <a:pt x="460" y="2535"/>
                  </a:lnTo>
                  <a:lnTo>
                    <a:pt x="382" y="2550"/>
                  </a:lnTo>
                  <a:lnTo>
                    <a:pt x="314" y="2564"/>
                  </a:lnTo>
                  <a:lnTo>
                    <a:pt x="247" y="2585"/>
                  </a:lnTo>
                  <a:lnTo>
                    <a:pt x="191" y="2614"/>
                  </a:lnTo>
                  <a:lnTo>
                    <a:pt x="146" y="2649"/>
                  </a:lnTo>
                  <a:lnTo>
                    <a:pt x="90" y="2685"/>
                  </a:lnTo>
                  <a:lnTo>
                    <a:pt x="57" y="2728"/>
                  </a:lnTo>
                  <a:lnTo>
                    <a:pt x="34" y="2771"/>
                  </a:lnTo>
                  <a:lnTo>
                    <a:pt x="12" y="2814"/>
                  </a:lnTo>
                  <a:lnTo>
                    <a:pt x="1" y="2864"/>
                  </a:lnTo>
                  <a:lnTo>
                    <a:pt x="12" y="2906"/>
                  </a:lnTo>
                  <a:lnTo>
                    <a:pt x="23" y="2956"/>
                  </a:lnTo>
                  <a:lnTo>
                    <a:pt x="46" y="2999"/>
                  </a:lnTo>
                  <a:lnTo>
                    <a:pt x="79" y="3042"/>
                  </a:lnTo>
                  <a:lnTo>
                    <a:pt x="113" y="3078"/>
                  </a:lnTo>
                  <a:lnTo>
                    <a:pt x="4750" y="6862"/>
                  </a:lnTo>
                  <a:lnTo>
                    <a:pt x="4795" y="6890"/>
                  </a:lnTo>
                  <a:lnTo>
                    <a:pt x="4840" y="6912"/>
                  </a:lnTo>
                  <a:lnTo>
                    <a:pt x="4884" y="6933"/>
                  </a:lnTo>
                  <a:lnTo>
                    <a:pt x="4940" y="6954"/>
                  </a:lnTo>
                  <a:lnTo>
                    <a:pt x="5052" y="6976"/>
                  </a:lnTo>
                  <a:lnTo>
                    <a:pt x="5176" y="6990"/>
                  </a:lnTo>
                  <a:lnTo>
                    <a:pt x="5276" y="6983"/>
                  </a:lnTo>
                  <a:lnTo>
                    <a:pt x="5377" y="6962"/>
                  </a:lnTo>
                  <a:lnTo>
                    <a:pt x="5456" y="6933"/>
                  </a:lnTo>
                  <a:lnTo>
                    <a:pt x="5534" y="6897"/>
                  </a:lnTo>
                  <a:lnTo>
                    <a:pt x="5590" y="6862"/>
                  </a:lnTo>
                  <a:lnTo>
                    <a:pt x="5635" y="6812"/>
                  </a:lnTo>
                  <a:lnTo>
                    <a:pt x="5669" y="6762"/>
                  </a:lnTo>
                  <a:lnTo>
                    <a:pt x="5691" y="6712"/>
                  </a:lnTo>
                  <a:lnTo>
                    <a:pt x="5702" y="6655"/>
                  </a:lnTo>
                  <a:lnTo>
                    <a:pt x="5691" y="6597"/>
                  </a:lnTo>
                  <a:lnTo>
                    <a:pt x="5164" y="4456"/>
                  </a:lnTo>
                  <a:lnTo>
                    <a:pt x="7237" y="4456"/>
                  </a:lnTo>
                  <a:lnTo>
                    <a:pt x="7315" y="4449"/>
                  </a:lnTo>
                  <a:lnTo>
                    <a:pt x="7382" y="4441"/>
                  </a:lnTo>
                  <a:lnTo>
                    <a:pt x="7449" y="4427"/>
                  </a:lnTo>
                  <a:lnTo>
                    <a:pt x="7517" y="4406"/>
                  </a:lnTo>
                  <a:lnTo>
                    <a:pt x="7573" y="4377"/>
                  </a:lnTo>
                  <a:lnTo>
                    <a:pt x="7629" y="4341"/>
                  </a:lnTo>
                  <a:lnTo>
                    <a:pt x="7673" y="4306"/>
                  </a:lnTo>
                  <a:lnTo>
                    <a:pt x="7718" y="4263"/>
                  </a:lnTo>
                  <a:lnTo>
                    <a:pt x="7741" y="4220"/>
                  </a:lnTo>
                  <a:lnTo>
                    <a:pt x="7763" y="4177"/>
                  </a:lnTo>
                  <a:lnTo>
                    <a:pt x="7763" y="4127"/>
                  </a:lnTo>
                  <a:lnTo>
                    <a:pt x="7763" y="4084"/>
                  </a:lnTo>
                  <a:lnTo>
                    <a:pt x="7752" y="4034"/>
                  </a:lnTo>
                  <a:lnTo>
                    <a:pt x="7729" y="3992"/>
                  </a:lnTo>
                  <a:lnTo>
                    <a:pt x="7696" y="3949"/>
                  </a:lnTo>
                  <a:lnTo>
                    <a:pt x="7651" y="3913"/>
                  </a:lnTo>
                  <a:lnTo>
                    <a:pt x="3014" y="129"/>
                  </a:lnTo>
                  <a:lnTo>
                    <a:pt x="2958" y="86"/>
                  </a:lnTo>
                  <a:lnTo>
                    <a:pt x="2879" y="58"/>
                  </a:lnTo>
                  <a:lnTo>
                    <a:pt x="2812" y="29"/>
                  </a:lnTo>
                  <a:lnTo>
                    <a:pt x="2723" y="15"/>
                  </a:lnTo>
                  <a:lnTo>
                    <a:pt x="264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flipH="1">
              <a:off x="3202473" y="2211375"/>
              <a:ext cx="333031" cy="427125"/>
            </a:xfrm>
            <a:custGeom>
              <a:rect b="b" l="l" r="r" t="t"/>
              <a:pathLst>
                <a:path extrusionOk="0" h="17085" w="20510">
                  <a:moveTo>
                    <a:pt x="3316" y="10595"/>
                  </a:moveTo>
                  <a:lnTo>
                    <a:pt x="3674" y="10602"/>
                  </a:lnTo>
                  <a:lnTo>
                    <a:pt x="4010" y="10609"/>
                  </a:lnTo>
                  <a:lnTo>
                    <a:pt x="4358" y="10638"/>
                  </a:lnTo>
                  <a:lnTo>
                    <a:pt x="4694" y="10674"/>
                  </a:lnTo>
                  <a:lnTo>
                    <a:pt x="5018" y="10716"/>
                  </a:lnTo>
                  <a:lnTo>
                    <a:pt x="5343" y="10773"/>
                  </a:lnTo>
                  <a:lnTo>
                    <a:pt x="5657" y="10838"/>
                  </a:lnTo>
                  <a:lnTo>
                    <a:pt x="5959" y="10916"/>
                  </a:lnTo>
                  <a:lnTo>
                    <a:pt x="6262" y="11009"/>
                  </a:lnTo>
                  <a:lnTo>
                    <a:pt x="6553" y="11109"/>
                  </a:lnTo>
                  <a:lnTo>
                    <a:pt x="6799" y="11202"/>
                  </a:lnTo>
                  <a:lnTo>
                    <a:pt x="7035" y="11309"/>
                  </a:lnTo>
                  <a:lnTo>
                    <a:pt x="7270" y="11416"/>
                  </a:lnTo>
                  <a:lnTo>
                    <a:pt x="7494" y="11537"/>
                  </a:lnTo>
                  <a:lnTo>
                    <a:pt x="7707" y="11666"/>
                  </a:lnTo>
                  <a:lnTo>
                    <a:pt x="7908" y="11794"/>
                  </a:lnTo>
                  <a:lnTo>
                    <a:pt x="8099" y="11937"/>
                  </a:lnTo>
                  <a:lnTo>
                    <a:pt x="8289" y="12080"/>
                  </a:lnTo>
                  <a:lnTo>
                    <a:pt x="8468" y="12237"/>
                  </a:lnTo>
                  <a:lnTo>
                    <a:pt x="8636" y="12394"/>
                  </a:lnTo>
                  <a:lnTo>
                    <a:pt x="8793" y="12558"/>
                  </a:lnTo>
                  <a:lnTo>
                    <a:pt x="8939" y="12730"/>
                  </a:lnTo>
                  <a:lnTo>
                    <a:pt x="9084" y="12908"/>
                  </a:lnTo>
                  <a:lnTo>
                    <a:pt x="9208" y="13094"/>
                  </a:lnTo>
                  <a:lnTo>
                    <a:pt x="9331" y="13279"/>
                  </a:lnTo>
                  <a:lnTo>
                    <a:pt x="9432" y="13479"/>
                  </a:lnTo>
                  <a:lnTo>
                    <a:pt x="5388" y="11987"/>
                  </a:lnTo>
                  <a:lnTo>
                    <a:pt x="5298" y="11959"/>
                  </a:lnTo>
                  <a:lnTo>
                    <a:pt x="5198" y="11944"/>
                  </a:lnTo>
                  <a:lnTo>
                    <a:pt x="5086" y="11944"/>
                  </a:lnTo>
                  <a:lnTo>
                    <a:pt x="4985" y="11959"/>
                  </a:lnTo>
                  <a:lnTo>
                    <a:pt x="4895" y="11980"/>
                  </a:lnTo>
                  <a:lnTo>
                    <a:pt x="4806" y="12016"/>
                  </a:lnTo>
                  <a:lnTo>
                    <a:pt x="4727" y="12059"/>
                  </a:lnTo>
                  <a:lnTo>
                    <a:pt x="4671" y="12116"/>
                  </a:lnTo>
                  <a:lnTo>
                    <a:pt x="4626" y="12173"/>
                  </a:lnTo>
                  <a:lnTo>
                    <a:pt x="4604" y="12237"/>
                  </a:lnTo>
                  <a:lnTo>
                    <a:pt x="4604" y="12308"/>
                  </a:lnTo>
                  <a:lnTo>
                    <a:pt x="4615" y="12373"/>
                  </a:lnTo>
                  <a:lnTo>
                    <a:pt x="4649" y="12430"/>
                  </a:lnTo>
                  <a:lnTo>
                    <a:pt x="4705" y="12487"/>
                  </a:lnTo>
                  <a:lnTo>
                    <a:pt x="4772" y="12537"/>
                  </a:lnTo>
                  <a:lnTo>
                    <a:pt x="4862" y="12573"/>
                  </a:lnTo>
                  <a:lnTo>
                    <a:pt x="8905" y="14058"/>
                  </a:lnTo>
                  <a:lnTo>
                    <a:pt x="8592" y="14100"/>
                  </a:lnTo>
                  <a:lnTo>
                    <a:pt x="8267" y="14129"/>
                  </a:lnTo>
                  <a:lnTo>
                    <a:pt x="7953" y="14150"/>
                  </a:lnTo>
                  <a:lnTo>
                    <a:pt x="7651" y="14158"/>
                  </a:lnTo>
                  <a:lnTo>
                    <a:pt x="7337" y="14165"/>
                  </a:lnTo>
                  <a:lnTo>
                    <a:pt x="7035" y="14158"/>
                  </a:lnTo>
                  <a:lnTo>
                    <a:pt x="6732" y="14150"/>
                  </a:lnTo>
                  <a:lnTo>
                    <a:pt x="6430" y="14129"/>
                  </a:lnTo>
                  <a:lnTo>
                    <a:pt x="6139" y="14093"/>
                  </a:lnTo>
                  <a:lnTo>
                    <a:pt x="5859" y="14058"/>
                  </a:lnTo>
                  <a:lnTo>
                    <a:pt x="5567" y="14015"/>
                  </a:lnTo>
                  <a:lnTo>
                    <a:pt x="5287" y="13958"/>
                  </a:lnTo>
                  <a:lnTo>
                    <a:pt x="5018" y="13893"/>
                  </a:lnTo>
                  <a:lnTo>
                    <a:pt x="4750" y="13822"/>
                  </a:lnTo>
                  <a:lnTo>
                    <a:pt x="4492" y="13743"/>
                  </a:lnTo>
                  <a:lnTo>
                    <a:pt x="4234" y="13658"/>
                  </a:lnTo>
                  <a:lnTo>
                    <a:pt x="3954" y="13544"/>
                  </a:lnTo>
                  <a:lnTo>
                    <a:pt x="3686" y="13422"/>
                  </a:lnTo>
                  <a:lnTo>
                    <a:pt x="3428" y="13294"/>
                  </a:lnTo>
                  <a:lnTo>
                    <a:pt x="3181" y="13151"/>
                  </a:lnTo>
                  <a:lnTo>
                    <a:pt x="2946" y="13001"/>
                  </a:lnTo>
                  <a:lnTo>
                    <a:pt x="2711" y="12844"/>
                  </a:lnTo>
                  <a:lnTo>
                    <a:pt x="2498" y="12680"/>
                  </a:lnTo>
                  <a:lnTo>
                    <a:pt x="2297" y="12501"/>
                  </a:lnTo>
                  <a:lnTo>
                    <a:pt x="2106" y="12323"/>
                  </a:lnTo>
                  <a:lnTo>
                    <a:pt x="1938" y="12130"/>
                  </a:lnTo>
                  <a:lnTo>
                    <a:pt x="1770" y="11930"/>
                  </a:lnTo>
                  <a:lnTo>
                    <a:pt x="1613" y="11723"/>
                  </a:lnTo>
                  <a:lnTo>
                    <a:pt x="1479" y="11509"/>
                  </a:lnTo>
                  <a:lnTo>
                    <a:pt x="1356" y="11280"/>
                  </a:lnTo>
                  <a:lnTo>
                    <a:pt x="1244" y="11052"/>
                  </a:lnTo>
                  <a:lnTo>
                    <a:pt x="1154" y="10816"/>
                  </a:lnTo>
                  <a:lnTo>
                    <a:pt x="1513" y="10752"/>
                  </a:lnTo>
                  <a:lnTo>
                    <a:pt x="1882" y="10702"/>
                  </a:lnTo>
                  <a:lnTo>
                    <a:pt x="2252" y="10659"/>
                  </a:lnTo>
                  <a:lnTo>
                    <a:pt x="2610" y="10631"/>
                  </a:lnTo>
                  <a:lnTo>
                    <a:pt x="2969" y="10609"/>
                  </a:lnTo>
                  <a:lnTo>
                    <a:pt x="3316" y="10595"/>
                  </a:lnTo>
                  <a:close/>
                  <a:moveTo>
                    <a:pt x="17194" y="10595"/>
                  </a:moveTo>
                  <a:lnTo>
                    <a:pt x="17552" y="10609"/>
                  </a:lnTo>
                  <a:lnTo>
                    <a:pt x="17911" y="10631"/>
                  </a:lnTo>
                  <a:lnTo>
                    <a:pt x="18269" y="10659"/>
                  </a:lnTo>
                  <a:lnTo>
                    <a:pt x="18628" y="10702"/>
                  </a:lnTo>
                  <a:lnTo>
                    <a:pt x="18997" y="10752"/>
                  </a:lnTo>
                  <a:lnTo>
                    <a:pt x="19367" y="10816"/>
                  </a:lnTo>
                  <a:lnTo>
                    <a:pt x="19266" y="11052"/>
                  </a:lnTo>
                  <a:lnTo>
                    <a:pt x="19154" y="11280"/>
                  </a:lnTo>
                  <a:lnTo>
                    <a:pt x="19031" y="11509"/>
                  </a:lnTo>
                  <a:lnTo>
                    <a:pt x="18897" y="11723"/>
                  </a:lnTo>
                  <a:lnTo>
                    <a:pt x="18751" y="11930"/>
                  </a:lnTo>
                  <a:lnTo>
                    <a:pt x="18583" y="12130"/>
                  </a:lnTo>
                  <a:lnTo>
                    <a:pt x="18404" y="12323"/>
                  </a:lnTo>
                  <a:lnTo>
                    <a:pt x="18213" y="12501"/>
                  </a:lnTo>
                  <a:lnTo>
                    <a:pt x="18012" y="12680"/>
                  </a:lnTo>
                  <a:lnTo>
                    <a:pt x="17799" y="12844"/>
                  </a:lnTo>
                  <a:lnTo>
                    <a:pt x="17575" y="13001"/>
                  </a:lnTo>
                  <a:lnTo>
                    <a:pt x="17340" y="13151"/>
                  </a:lnTo>
                  <a:lnTo>
                    <a:pt x="17093" y="13294"/>
                  </a:lnTo>
                  <a:lnTo>
                    <a:pt x="16824" y="13422"/>
                  </a:lnTo>
                  <a:lnTo>
                    <a:pt x="16556" y="13544"/>
                  </a:lnTo>
                  <a:lnTo>
                    <a:pt x="16275" y="13651"/>
                  </a:lnTo>
                  <a:lnTo>
                    <a:pt x="16018" y="13743"/>
                  </a:lnTo>
                  <a:lnTo>
                    <a:pt x="15760" y="13822"/>
                  </a:lnTo>
                  <a:lnTo>
                    <a:pt x="15491" y="13893"/>
                  </a:lnTo>
                  <a:lnTo>
                    <a:pt x="15223" y="13958"/>
                  </a:lnTo>
                  <a:lnTo>
                    <a:pt x="14943" y="14015"/>
                  </a:lnTo>
                  <a:lnTo>
                    <a:pt x="14663" y="14058"/>
                  </a:lnTo>
                  <a:lnTo>
                    <a:pt x="14371" y="14093"/>
                  </a:lnTo>
                  <a:lnTo>
                    <a:pt x="14080" y="14129"/>
                  </a:lnTo>
                  <a:lnTo>
                    <a:pt x="13789" y="14150"/>
                  </a:lnTo>
                  <a:lnTo>
                    <a:pt x="13486" y="14158"/>
                  </a:lnTo>
                  <a:lnTo>
                    <a:pt x="13184" y="14165"/>
                  </a:lnTo>
                  <a:lnTo>
                    <a:pt x="12870" y="14158"/>
                  </a:lnTo>
                  <a:lnTo>
                    <a:pt x="12557" y="14150"/>
                  </a:lnTo>
                  <a:lnTo>
                    <a:pt x="12243" y="14129"/>
                  </a:lnTo>
                  <a:lnTo>
                    <a:pt x="11929" y="14100"/>
                  </a:lnTo>
                  <a:lnTo>
                    <a:pt x="11616" y="14058"/>
                  </a:lnTo>
                  <a:lnTo>
                    <a:pt x="15648" y="12573"/>
                  </a:lnTo>
                  <a:lnTo>
                    <a:pt x="15738" y="12537"/>
                  </a:lnTo>
                  <a:lnTo>
                    <a:pt x="15816" y="12487"/>
                  </a:lnTo>
                  <a:lnTo>
                    <a:pt x="15861" y="12430"/>
                  </a:lnTo>
                  <a:lnTo>
                    <a:pt x="15895" y="12373"/>
                  </a:lnTo>
                  <a:lnTo>
                    <a:pt x="15917" y="12308"/>
                  </a:lnTo>
                  <a:lnTo>
                    <a:pt x="15917" y="12237"/>
                  </a:lnTo>
                  <a:lnTo>
                    <a:pt x="15895" y="12173"/>
                  </a:lnTo>
                  <a:lnTo>
                    <a:pt x="15850" y="12116"/>
                  </a:lnTo>
                  <a:lnTo>
                    <a:pt x="15783" y="12059"/>
                  </a:lnTo>
                  <a:lnTo>
                    <a:pt x="15704" y="12016"/>
                  </a:lnTo>
                  <a:lnTo>
                    <a:pt x="15626" y="11980"/>
                  </a:lnTo>
                  <a:lnTo>
                    <a:pt x="15525" y="11959"/>
                  </a:lnTo>
                  <a:lnTo>
                    <a:pt x="15424" y="11944"/>
                  </a:lnTo>
                  <a:lnTo>
                    <a:pt x="15323" y="11944"/>
                  </a:lnTo>
                  <a:lnTo>
                    <a:pt x="15223" y="11959"/>
                  </a:lnTo>
                  <a:lnTo>
                    <a:pt x="15122" y="11987"/>
                  </a:lnTo>
                  <a:lnTo>
                    <a:pt x="11078" y="13479"/>
                  </a:lnTo>
                  <a:lnTo>
                    <a:pt x="11190" y="13279"/>
                  </a:lnTo>
                  <a:lnTo>
                    <a:pt x="11302" y="13094"/>
                  </a:lnTo>
                  <a:lnTo>
                    <a:pt x="11437" y="12908"/>
                  </a:lnTo>
                  <a:lnTo>
                    <a:pt x="11571" y="12730"/>
                  </a:lnTo>
                  <a:lnTo>
                    <a:pt x="11728" y="12558"/>
                  </a:lnTo>
                  <a:lnTo>
                    <a:pt x="11885" y="12394"/>
                  </a:lnTo>
                  <a:lnTo>
                    <a:pt x="12053" y="12237"/>
                  </a:lnTo>
                  <a:lnTo>
                    <a:pt x="12232" y="12080"/>
                  </a:lnTo>
                  <a:lnTo>
                    <a:pt x="12411" y="11937"/>
                  </a:lnTo>
                  <a:lnTo>
                    <a:pt x="12613" y="11794"/>
                  </a:lnTo>
                  <a:lnTo>
                    <a:pt x="12814" y="11666"/>
                  </a:lnTo>
                  <a:lnTo>
                    <a:pt x="13027" y="11537"/>
                  </a:lnTo>
                  <a:lnTo>
                    <a:pt x="13251" y="11416"/>
                  </a:lnTo>
                  <a:lnTo>
                    <a:pt x="13475" y="11309"/>
                  </a:lnTo>
                  <a:lnTo>
                    <a:pt x="13722" y="11202"/>
                  </a:lnTo>
                  <a:lnTo>
                    <a:pt x="13968" y="11109"/>
                  </a:lnTo>
                  <a:lnTo>
                    <a:pt x="14259" y="11009"/>
                  </a:lnTo>
                  <a:lnTo>
                    <a:pt x="14551" y="10916"/>
                  </a:lnTo>
                  <a:lnTo>
                    <a:pt x="14864" y="10838"/>
                  </a:lnTo>
                  <a:lnTo>
                    <a:pt x="15178" y="10773"/>
                  </a:lnTo>
                  <a:lnTo>
                    <a:pt x="15503" y="10716"/>
                  </a:lnTo>
                  <a:lnTo>
                    <a:pt x="15827" y="10674"/>
                  </a:lnTo>
                  <a:lnTo>
                    <a:pt x="16163" y="10638"/>
                  </a:lnTo>
                  <a:lnTo>
                    <a:pt x="16500" y="10609"/>
                  </a:lnTo>
                  <a:lnTo>
                    <a:pt x="16847" y="10602"/>
                  </a:lnTo>
                  <a:lnTo>
                    <a:pt x="17194" y="10595"/>
                  </a:lnTo>
                  <a:close/>
                  <a:moveTo>
                    <a:pt x="10261" y="0"/>
                  </a:moveTo>
                  <a:lnTo>
                    <a:pt x="9846" y="7"/>
                  </a:lnTo>
                  <a:lnTo>
                    <a:pt x="9443" y="29"/>
                  </a:lnTo>
                  <a:lnTo>
                    <a:pt x="9040" y="57"/>
                  </a:lnTo>
                  <a:lnTo>
                    <a:pt x="8648" y="107"/>
                  </a:lnTo>
                  <a:lnTo>
                    <a:pt x="8256" y="165"/>
                  </a:lnTo>
                  <a:lnTo>
                    <a:pt x="7875" y="229"/>
                  </a:lnTo>
                  <a:lnTo>
                    <a:pt x="7505" y="314"/>
                  </a:lnTo>
                  <a:lnTo>
                    <a:pt x="7135" y="400"/>
                  </a:lnTo>
                  <a:lnTo>
                    <a:pt x="6788" y="507"/>
                  </a:lnTo>
                  <a:lnTo>
                    <a:pt x="6441" y="621"/>
                  </a:lnTo>
                  <a:lnTo>
                    <a:pt x="6105" y="743"/>
                  </a:lnTo>
                  <a:lnTo>
                    <a:pt x="5780" y="871"/>
                  </a:lnTo>
                  <a:lnTo>
                    <a:pt x="5466" y="1014"/>
                  </a:lnTo>
                  <a:lnTo>
                    <a:pt x="5164" y="1171"/>
                  </a:lnTo>
                  <a:lnTo>
                    <a:pt x="4873" y="1328"/>
                  </a:lnTo>
                  <a:lnTo>
                    <a:pt x="4593" y="1500"/>
                  </a:lnTo>
                  <a:lnTo>
                    <a:pt x="4324" y="1678"/>
                  </a:lnTo>
                  <a:lnTo>
                    <a:pt x="4078" y="1864"/>
                  </a:lnTo>
                  <a:lnTo>
                    <a:pt x="3831" y="2056"/>
                  </a:lnTo>
                  <a:lnTo>
                    <a:pt x="3607" y="2256"/>
                  </a:lnTo>
                  <a:lnTo>
                    <a:pt x="3405" y="2463"/>
                  </a:lnTo>
                  <a:lnTo>
                    <a:pt x="3204" y="2678"/>
                  </a:lnTo>
                  <a:lnTo>
                    <a:pt x="3036" y="2899"/>
                  </a:lnTo>
                  <a:lnTo>
                    <a:pt x="2868" y="3120"/>
                  </a:lnTo>
                  <a:lnTo>
                    <a:pt x="2722" y="3356"/>
                  </a:lnTo>
                  <a:lnTo>
                    <a:pt x="2599" y="3591"/>
                  </a:lnTo>
                  <a:lnTo>
                    <a:pt x="2498" y="3834"/>
                  </a:lnTo>
                  <a:lnTo>
                    <a:pt x="2397" y="4077"/>
                  </a:lnTo>
                  <a:lnTo>
                    <a:pt x="2330" y="4334"/>
                  </a:lnTo>
                  <a:lnTo>
                    <a:pt x="2285" y="4584"/>
                  </a:lnTo>
                  <a:lnTo>
                    <a:pt x="2252" y="4848"/>
                  </a:lnTo>
                  <a:lnTo>
                    <a:pt x="2241" y="5105"/>
                  </a:lnTo>
                  <a:lnTo>
                    <a:pt x="2252" y="5362"/>
                  </a:lnTo>
                  <a:lnTo>
                    <a:pt x="2274" y="5605"/>
                  </a:lnTo>
                  <a:lnTo>
                    <a:pt x="2330" y="5855"/>
                  </a:lnTo>
                  <a:lnTo>
                    <a:pt x="2386" y="6097"/>
                  </a:lnTo>
                  <a:lnTo>
                    <a:pt x="2476" y="6333"/>
                  </a:lnTo>
                  <a:lnTo>
                    <a:pt x="2577" y="6568"/>
                  </a:lnTo>
                  <a:lnTo>
                    <a:pt x="2689" y="6797"/>
                  </a:lnTo>
                  <a:lnTo>
                    <a:pt x="2823" y="7018"/>
                  </a:lnTo>
                  <a:lnTo>
                    <a:pt x="2969" y="7240"/>
                  </a:lnTo>
                  <a:lnTo>
                    <a:pt x="3137" y="7454"/>
                  </a:lnTo>
                  <a:lnTo>
                    <a:pt x="3316" y="7661"/>
                  </a:lnTo>
                  <a:lnTo>
                    <a:pt x="3506" y="7861"/>
                  </a:lnTo>
                  <a:lnTo>
                    <a:pt x="3719" y="8061"/>
                  </a:lnTo>
                  <a:lnTo>
                    <a:pt x="3932" y="8246"/>
                  </a:lnTo>
                  <a:lnTo>
                    <a:pt x="4167" y="8432"/>
                  </a:lnTo>
                  <a:lnTo>
                    <a:pt x="4414" y="8603"/>
                  </a:lnTo>
                  <a:lnTo>
                    <a:pt x="4682" y="8774"/>
                  </a:lnTo>
                  <a:lnTo>
                    <a:pt x="4951" y="8932"/>
                  </a:lnTo>
                  <a:lnTo>
                    <a:pt x="5231" y="9081"/>
                  </a:lnTo>
                  <a:lnTo>
                    <a:pt x="5522" y="9224"/>
                  </a:lnTo>
                  <a:lnTo>
                    <a:pt x="5825" y="9360"/>
                  </a:lnTo>
                  <a:lnTo>
                    <a:pt x="6139" y="9488"/>
                  </a:lnTo>
                  <a:lnTo>
                    <a:pt x="6463" y="9603"/>
                  </a:lnTo>
                  <a:lnTo>
                    <a:pt x="6799" y="9717"/>
                  </a:lnTo>
                  <a:lnTo>
                    <a:pt x="7135" y="9810"/>
                  </a:lnTo>
                  <a:lnTo>
                    <a:pt x="7483" y="9903"/>
                  </a:lnTo>
                  <a:lnTo>
                    <a:pt x="7841" y="9981"/>
                  </a:lnTo>
                  <a:lnTo>
                    <a:pt x="8211" y="10045"/>
                  </a:lnTo>
                  <a:lnTo>
                    <a:pt x="8580" y="10102"/>
                  </a:lnTo>
                  <a:lnTo>
                    <a:pt x="8961" y="10145"/>
                  </a:lnTo>
                  <a:lnTo>
                    <a:pt x="9342" y="10181"/>
                  </a:lnTo>
                  <a:lnTo>
                    <a:pt x="9734" y="10202"/>
                  </a:lnTo>
                  <a:lnTo>
                    <a:pt x="9734" y="12244"/>
                  </a:lnTo>
                  <a:lnTo>
                    <a:pt x="9600" y="12109"/>
                  </a:lnTo>
                  <a:lnTo>
                    <a:pt x="9476" y="11980"/>
                  </a:lnTo>
                  <a:lnTo>
                    <a:pt x="9331" y="11852"/>
                  </a:lnTo>
                  <a:lnTo>
                    <a:pt x="9196" y="11723"/>
                  </a:lnTo>
                  <a:lnTo>
                    <a:pt x="9040" y="11602"/>
                  </a:lnTo>
                  <a:lnTo>
                    <a:pt x="8894" y="11487"/>
                  </a:lnTo>
                  <a:lnTo>
                    <a:pt x="8737" y="11373"/>
                  </a:lnTo>
                  <a:lnTo>
                    <a:pt x="8569" y="11259"/>
                  </a:lnTo>
                  <a:lnTo>
                    <a:pt x="8401" y="11159"/>
                  </a:lnTo>
                  <a:lnTo>
                    <a:pt x="8222" y="11052"/>
                  </a:lnTo>
                  <a:lnTo>
                    <a:pt x="8043" y="10952"/>
                  </a:lnTo>
                  <a:lnTo>
                    <a:pt x="7864" y="10859"/>
                  </a:lnTo>
                  <a:lnTo>
                    <a:pt x="7673" y="10766"/>
                  </a:lnTo>
                  <a:lnTo>
                    <a:pt x="7483" y="10681"/>
                  </a:lnTo>
                  <a:lnTo>
                    <a:pt x="7281" y="10602"/>
                  </a:lnTo>
                  <a:lnTo>
                    <a:pt x="7079" y="10524"/>
                  </a:lnTo>
                  <a:lnTo>
                    <a:pt x="6721" y="10395"/>
                  </a:lnTo>
                  <a:lnTo>
                    <a:pt x="6340" y="10288"/>
                  </a:lnTo>
                  <a:lnTo>
                    <a:pt x="5959" y="10195"/>
                  </a:lnTo>
                  <a:lnTo>
                    <a:pt x="5567" y="10110"/>
                  </a:lnTo>
                  <a:lnTo>
                    <a:pt x="5164" y="10045"/>
                  </a:lnTo>
                  <a:lnTo>
                    <a:pt x="4750" y="9995"/>
                  </a:lnTo>
                  <a:lnTo>
                    <a:pt x="4335" y="9952"/>
                  </a:lnTo>
                  <a:lnTo>
                    <a:pt x="3910" y="9931"/>
                  </a:lnTo>
                  <a:lnTo>
                    <a:pt x="3484" y="9924"/>
                  </a:lnTo>
                  <a:lnTo>
                    <a:pt x="3047" y="9931"/>
                  </a:lnTo>
                  <a:lnTo>
                    <a:pt x="2599" y="9952"/>
                  </a:lnTo>
                  <a:lnTo>
                    <a:pt x="2162" y="9988"/>
                  </a:lnTo>
                  <a:lnTo>
                    <a:pt x="1714" y="10038"/>
                  </a:lnTo>
                  <a:lnTo>
                    <a:pt x="1266" y="10102"/>
                  </a:lnTo>
                  <a:lnTo>
                    <a:pt x="807" y="10181"/>
                  </a:lnTo>
                  <a:lnTo>
                    <a:pt x="359" y="10274"/>
                  </a:lnTo>
                  <a:lnTo>
                    <a:pt x="269" y="10302"/>
                  </a:lnTo>
                  <a:lnTo>
                    <a:pt x="191" y="10338"/>
                  </a:lnTo>
                  <a:lnTo>
                    <a:pt x="124" y="10374"/>
                  </a:lnTo>
                  <a:lnTo>
                    <a:pt x="79" y="10424"/>
                  </a:lnTo>
                  <a:lnTo>
                    <a:pt x="34" y="10474"/>
                  </a:lnTo>
                  <a:lnTo>
                    <a:pt x="12" y="10531"/>
                  </a:lnTo>
                  <a:lnTo>
                    <a:pt x="0" y="10595"/>
                  </a:lnTo>
                  <a:lnTo>
                    <a:pt x="12" y="10652"/>
                  </a:lnTo>
                  <a:lnTo>
                    <a:pt x="112" y="10952"/>
                  </a:lnTo>
                  <a:lnTo>
                    <a:pt x="224" y="11238"/>
                  </a:lnTo>
                  <a:lnTo>
                    <a:pt x="370" y="11523"/>
                  </a:lnTo>
                  <a:lnTo>
                    <a:pt x="516" y="11794"/>
                  </a:lnTo>
                  <a:lnTo>
                    <a:pt x="695" y="12059"/>
                  </a:lnTo>
                  <a:lnTo>
                    <a:pt x="885" y="12308"/>
                  </a:lnTo>
                  <a:lnTo>
                    <a:pt x="1098" y="12551"/>
                  </a:lnTo>
                  <a:lnTo>
                    <a:pt x="1322" y="12787"/>
                  </a:lnTo>
                  <a:lnTo>
                    <a:pt x="1569" y="13008"/>
                  </a:lnTo>
                  <a:lnTo>
                    <a:pt x="1826" y="13215"/>
                  </a:lnTo>
                  <a:lnTo>
                    <a:pt x="2095" y="13415"/>
                  </a:lnTo>
                  <a:lnTo>
                    <a:pt x="2397" y="13608"/>
                  </a:lnTo>
                  <a:lnTo>
                    <a:pt x="2700" y="13786"/>
                  </a:lnTo>
                  <a:lnTo>
                    <a:pt x="3025" y="13950"/>
                  </a:lnTo>
                  <a:lnTo>
                    <a:pt x="3361" y="14100"/>
                  </a:lnTo>
                  <a:lnTo>
                    <a:pt x="3708" y="14236"/>
                  </a:lnTo>
                  <a:lnTo>
                    <a:pt x="3921" y="14307"/>
                  </a:lnTo>
                  <a:lnTo>
                    <a:pt x="4122" y="14379"/>
                  </a:lnTo>
                  <a:lnTo>
                    <a:pt x="4335" y="14443"/>
                  </a:lnTo>
                  <a:lnTo>
                    <a:pt x="4548" y="14500"/>
                  </a:lnTo>
                  <a:lnTo>
                    <a:pt x="4772" y="14557"/>
                  </a:lnTo>
                  <a:lnTo>
                    <a:pt x="4996" y="14600"/>
                  </a:lnTo>
                  <a:lnTo>
                    <a:pt x="5220" y="14650"/>
                  </a:lnTo>
                  <a:lnTo>
                    <a:pt x="5444" y="14686"/>
                  </a:lnTo>
                  <a:lnTo>
                    <a:pt x="5668" y="14722"/>
                  </a:lnTo>
                  <a:lnTo>
                    <a:pt x="5903" y="14757"/>
                  </a:lnTo>
                  <a:lnTo>
                    <a:pt x="6139" y="14779"/>
                  </a:lnTo>
                  <a:lnTo>
                    <a:pt x="6374" y="14800"/>
                  </a:lnTo>
                  <a:lnTo>
                    <a:pt x="6620" y="14814"/>
                  </a:lnTo>
                  <a:lnTo>
                    <a:pt x="6855" y="14829"/>
                  </a:lnTo>
                  <a:lnTo>
                    <a:pt x="7102" y="14836"/>
                  </a:lnTo>
                  <a:lnTo>
                    <a:pt x="7639" y="14836"/>
                  </a:lnTo>
                  <a:lnTo>
                    <a:pt x="7931" y="14829"/>
                  </a:lnTo>
                  <a:lnTo>
                    <a:pt x="8222" y="14807"/>
                  </a:lnTo>
                  <a:lnTo>
                    <a:pt x="8524" y="14786"/>
                  </a:lnTo>
                  <a:lnTo>
                    <a:pt x="8827" y="14757"/>
                  </a:lnTo>
                  <a:lnTo>
                    <a:pt x="9129" y="14722"/>
                  </a:lnTo>
                  <a:lnTo>
                    <a:pt x="9432" y="14679"/>
                  </a:lnTo>
                  <a:lnTo>
                    <a:pt x="9734" y="14629"/>
                  </a:lnTo>
                  <a:lnTo>
                    <a:pt x="9734" y="16749"/>
                  </a:lnTo>
                  <a:lnTo>
                    <a:pt x="9745" y="16813"/>
                  </a:lnTo>
                  <a:lnTo>
                    <a:pt x="9768" y="16878"/>
                  </a:lnTo>
                  <a:lnTo>
                    <a:pt x="9824" y="16935"/>
                  </a:lnTo>
                  <a:lnTo>
                    <a:pt x="9880" y="16985"/>
                  </a:lnTo>
                  <a:lnTo>
                    <a:pt x="9958" y="17028"/>
                  </a:lnTo>
                  <a:lnTo>
                    <a:pt x="10048" y="17056"/>
                  </a:lnTo>
                  <a:lnTo>
                    <a:pt x="10149" y="17077"/>
                  </a:lnTo>
                  <a:lnTo>
                    <a:pt x="10261" y="17085"/>
                  </a:lnTo>
                  <a:lnTo>
                    <a:pt x="10361" y="17077"/>
                  </a:lnTo>
                  <a:lnTo>
                    <a:pt x="10462" y="17056"/>
                  </a:lnTo>
                  <a:lnTo>
                    <a:pt x="10552" y="17028"/>
                  </a:lnTo>
                  <a:lnTo>
                    <a:pt x="10630" y="16985"/>
                  </a:lnTo>
                  <a:lnTo>
                    <a:pt x="10697" y="16935"/>
                  </a:lnTo>
                  <a:lnTo>
                    <a:pt x="10742" y="16878"/>
                  </a:lnTo>
                  <a:lnTo>
                    <a:pt x="10776" y="16813"/>
                  </a:lnTo>
                  <a:lnTo>
                    <a:pt x="10787" y="16749"/>
                  </a:lnTo>
                  <a:lnTo>
                    <a:pt x="10787" y="14629"/>
                  </a:lnTo>
                  <a:lnTo>
                    <a:pt x="11089" y="14679"/>
                  </a:lnTo>
                  <a:lnTo>
                    <a:pt x="11392" y="14722"/>
                  </a:lnTo>
                  <a:lnTo>
                    <a:pt x="11694" y="14757"/>
                  </a:lnTo>
                  <a:lnTo>
                    <a:pt x="11985" y="14786"/>
                  </a:lnTo>
                  <a:lnTo>
                    <a:pt x="12288" y="14807"/>
                  </a:lnTo>
                  <a:lnTo>
                    <a:pt x="12579" y="14829"/>
                  </a:lnTo>
                  <a:lnTo>
                    <a:pt x="12882" y="14836"/>
                  </a:lnTo>
                  <a:lnTo>
                    <a:pt x="13419" y="14836"/>
                  </a:lnTo>
                  <a:lnTo>
                    <a:pt x="13654" y="14829"/>
                  </a:lnTo>
                  <a:lnTo>
                    <a:pt x="13901" y="14814"/>
                  </a:lnTo>
                  <a:lnTo>
                    <a:pt x="14136" y="14800"/>
                  </a:lnTo>
                  <a:lnTo>
                    <a:pt x="14371" y="14779"/>
                  </a:lnTo>
                  <a:lnTo>
                    <a:pt x="14607" y="14757"/>
                  </a:lnTo>
                  <a:lnTo>
                    <a:pt x="14842" y="14722"/>
                  </a:lnTo>
                  <a:lnTo>
                    <a:pt x="15077" y="14686"/>
                  </a:lnTo>
                  <a:lnTo>
                    <a:pt x="15301" y="14650"/>
                  </a:lnTo>
                  <a:lnTo>
                    <a:pt x="15525" y="14600"/>
                  </a:lnTo>
                  <a:lnTo>
                    <a:pt x="15749" y="14557"/>
                  </a:lnTo>
                  <a:lnTo>
                    <a:pt x="15962" y="14500"/>
                  </a:lnTo>
                  <a:lnTo>
                    <a:pt x="16175" y="14443"/>
                  </a:lnTo>
                  <a:lnTo>
                    <a:pt x="16388" y="14379"/>
                  </a:lnTo>
                  <a:lnTo>
                    <a:pt x="16600" y="14307"/>
                  </a:lnTo>
                  <a:lnTo>
                    <a:pt x="16802" y="14236"/>
                  </a:lnTo>
                  <a:lnTo>
                    <a:pt x="17160" y="14100"/>
                  </a:lnTo>
                  <a:lnTo>
                    <a:pt x="17496" y="13950"/>
                  </a:lnTo>
                  <a:lnTo>
                    <a:pt x="17821" y="13786"/>
                  </a:lnTo>
                  <a:lnTo>
                    <a:pt x="18124" y="13608"/>
                  </a:lnTo>
                  <a:lnTo>
                    <a:pt x="18415" y="13415"/>
                  </a:lnTo>
                  <a:lnTo>
                    <a:pt x="18695" y="13215"/>
                  </a:lnTo>
                  <a:lnTo>
                    <a:pt x="18953" y="13008"/>
                  </a:lnTo>
                  <a:lnTo>
                    <a:pt x="19199" y="12787"/>
                  </a:lnTo>
                  <a:lnTo>
                    <a:pt x="19423" y="12551"/>
                  </a:lnTo>
                  <a:lnTo>
                    <a:pt x="19625" y="12308"/>
                  </a:lnTo>
                  <a:lnTo>
                    <a:pt x="19826" y="12059"/>
                  </a:lnTo>
                  <a:lnTo>
                    <a:pt x="19994" y="11794"/>
                  </a:lnTo>
                  <a:lnTo>
                    <a:pt x="20151" y="11523"/>
                  </a:lnTo>
                  <a:lnTo>
                    <a:pt x="20285" y="11238"/>
                  </a:lnTo>
                  <a:lnTo>
                    <a:pt x="20409" y="10952"/>
                  </a:lnTo>
                  <a:lnTo>
                    <a:pt x="20498" y="10652"/>
                  </a:lnTo>
                  <a:lnTo>
                    <a:pt x="20509" y="10595"/>
                  </a:lnTo>
                  <a:lnTo>
                    <a:pt x="20498" y="10531"/>
                  </a:lnTo>
                  <a:lnTo>
                    <a:pt x="20476" y="10474"/>
                  </a:lnTo>
                  <a:lnTo>
                    <a:pt x="20442" y="10424"/>
                  </a:lnTo>
                  <a:lnTo>
                    <a:pt x="20386" y="10374"/>
                  </a:lnTo>
                  <a:lnTo>
                    <a:pt x="20319" y="10331"/>
                  </a:lnTo>
                  <a:lnTo>
                    <a:pt x="20241" y="10302"/>
                  </a:lnTo>
                  <a:lnTo>
                    <a:pt x="20162" y="10274"/>
                  </a:lnTo>
                  <a:lnTo>
                    <a:pt x="19703" y="10181"/>
                  </a:lnTo>
                  <a:lnTo>
                    <a:pt x="19255" y="10102"/>
                  </a:lnTo>
                  <a:lnTo>
                    <a:pt x="18807" y="10038"/>
                  </a:lnTo>
                  <a:lnTo>
                    <a:pt x="18359" y="9988"/>
                  </a:lnTo>
                  <a:lnTo>
                    <a:pt x="17911" y="9952"/>
                  </a:lnTo>
                  <a:lnTo>
                    <a:pt x="17474" y="9931"/>
                  </a:lnTo>
                  <a:lnTo>
                    <a:pt x="17037" y="9924"/>
                  </a:lnTo>
                  <a:lnTo>
                    <a:pt x="16600" y="9931"/>
                  </a:lnTo>
                  <a:lnTo>
                    <a:pt x="16186" y="9952"/>
                  </a:lnTo>
                  <a:lnTo>
                    <a:pt x="15760" y="9995"/>
                  </a:lnTo>
                  <a:lnTo>
                    <a:pt x="15357" y="10045"/>
                  </a:lnTo>
                  <a:lnTo>
                    <a:pt x="14954" y="10110"/>
                  </a:lnTo>
                  <a:lnTo>
                    <a:pt x="14562" y="10195"/>
                  </a:lnTo>
                  <a:lnTo>
                    <a:pt x="14170" y="10288"/>
                  </a:lnTo>
                  <a:lnTo>
                    <a:pt x="13800" y="10402"/>
                  </a:lnTo>
                  <a:lnTo>
                    <a:pt x="13430" y="10524"/>
                  </a:lnTo>
                  <a:lnTo>
                    <a:pt x="13229" y="10602"/>
                  </a:lnTo>
                  <a:lnTo>
                    <a:pt x="13038" y="10681"/>
                  </a:lnTo>
                  <a:lnTo>
                    <a:pt x="12837" y="10766"/>
                  </a:lnTo>
                  <a:lnTo>
                    <a:pt x="12646" y="10859"/>
                  </a:lnTo>
                  <a:lnTo>
                    <a:pt x="12467" y="10952"/>
                  </a:lnTo>
                  <a:lnTo>
                    <a:pt x="12288" y="11052"/>
                  </a:lnTo>
                  <a:lnTo>
                    <a:pt x="12120" y="11159"/>
                  </a:lnTo>
                  <a:lnTo>
                    <a:pt x="11952" y="11259"/>
                  </a:lnTo>
                  <a:lnTo>
                    <a:pt x="11784" y="11373"/>
                  </a:lnTo>
                  <a:lnTo>
                    <a:pt x="11627" y="11487"/>
                  </a:lnTo>
                  <a:lnTo>
                    <a:pt x="11470" y="11602"/>
                  </a:lnTo>
                  <a:lnTo>
                    <a:pt x="11325" y="11723"/>
                  </a:lnTo>
                  <a:lnTo>
                    <a:pt x="11179" y="11852"/>
                  </a:lnTo>
                  <a:lnTo>
                    <a:pt x="11045" y="11980"/>
                  </a:lnTo>
                  <a:lnTo>
                    <a:pt x="10910" y="12109"/>
                  </a:lnTo>
                  <a:lnTo>
                    <a:pt x="10787" y="12244"/>
                  </a:lnTo>
                  <a:lnTo>
                    <a:pt x="10787" y="10202"/>
                  </a:lnTo>
                  <a:lnTo>
                    <a:pt x="11089" y="10188"/>
                  </a:lnTo>
                  <a:lnTo>
                    <a:pt x="11392" y="10167"/>
                  </a:lnTo>
                  <a:lnTo>
                    <a:pt x="11683" y="10131"/>
                  </a:lnTo>
                  <a:lnTo>
                    <a:pt x="11974" y="10095"/>
                  </a:lnTo>
                  <a:lnTo>
                    <a:pt x="12266" y="10052"/>
                  </a:lnTo>
                  <a:lnTo>
                    <a:pt x="12557" y="10002"/>
                  </a:lnTo>
                  <a:lnTo>
                    <a:pt x="12837" y="9945"/>
                  </a:lnTo>
                  <a:lnTo>
                    <a:pt x="13117" y="9881"/>
                  </a:lnTo>
                  <a:lnTo>
                    <a:pt x="13386" y="9810"/>
                  </a:lnTo>
                  <a:lnTo>
                    <a:pt x="13654" y="9738"/>
                  </a:lnTo>
                  <a:lnTo>
                    <a:pt x="13923" y="9653"/>
                  </a:lnTo>
                  <a:lnTo>
                    <a:pt x="14181" y="9567"/>
                  </a:lnTo>
                  <a:lnTo>
                    <a:pt x="14427" y="9467"/>
                  </a:lnTo>
                  <a:lnTo>
                    <a:pt x="14685" y="9374"/>
                  </a:lnTo>
                  <a:lnTo>
                    <a:pt x="14920" y="9267"/>
                  </a:lnTo>
                  <a:lnTo>
                    <a:pt x="15155" y="9153"/>
                  </a:lnTo>
                  <a:lnTo>
                    <a:pt x="15379" y="9039"/>
                  </a:lnTo>
                  <a:lnTo>
                    <a:pt x="15603" y="8917"/>
                  </a:lnTo>
                  <a:lnTo>
                    <a:pt x="15816" y="8789"/>
                  </a:lnTo>
                  <a:lnTo>
                    <a:pt x="16029" y="8660"/>
                  </a:lnTo>
                  <a:lnTo>
                    <a:pt x="16231" y="8517"/>
                  </a:lnTo>
                  <a:lnTo>
                    <a:pt x="16421" y="8382"/>
                  </a:lnTo>
                  <a:lnTo>
                    <a:pt x="16600" y="8232"/>
                  </a:lnTo>
                  <a:lnTo>
                    <a:pt x="16780" y="8082"/>
                  </a:lnTo>
                  <a:lnTo>
                    <a:pt x="16948" y="7925"/>
                  </a:lnTo>
                  <a:lnTo>
                    <a:pt x="17104" y="7768"/>
                  </a:lnTo>
                  <a:lnTo>
                    <a:pt x="17261" y="7604"/>
                  </a:lnTo>
                  <a:lnTo>
                    <a:pt x="17396" y="7432"/>
                  </a:lnTo>
                  <a:lnTo>
                    <a:pt x="17530" y="7261"/>
                  </a:lnTo>
                  <a:lnTo>
                    <a:pt x="17653" y="7082"/>
                  </a:lnTo>
                  <a:lnTo>
                    <a:pt x="17765" y="6904"/>
                  </a:lnTo>
                  <a:lnTo>
                    <a:pt x="17866" y="6718"/>
                  </a:lnTo>
                  <a:lnTo>
                    <a:pt x="17888" y="6654"/>
                  </a:lnTo>
                  <a:lnTo>
                    <a:pt x="17900" y="6583"/>
                  </a:lnTo>
                  <a:lnTo>
                    <a:pt x="17877" y="6518"/>
                  </a:lnTo>
                  <a:lnTo>
                    <a:pt x="17844" y="6461"/>
                  </a:lnTo>
                  <a:lnTo>
                    <a:pt x="17788" y="6404"/>
                  </a:lnTo>
                  <a:lnTo>
                    <a:pt x="17720" y="6361"/>
                  </a:lnTo>
                  <a:lnTo>
                    <a:pt x="17631" y="6319"/>
                  </a:lnTo>
                  <a:lnTo>
                    <a:pt x="17530" y="6290"/>
                  </a:lnTo>
                  <a:lnTo>
                    <a:pt x="17429" y="6276"/>
                  </a:lnTo>
                  <a:lnTo>
                    <a:pt x="17328" y="6276"/>
                  </a:lnTo>
                  <a:lnTo>
                    <a:pt x="17228" y="6290"/>
                  </a:lnTo>
                  <a:lnTo>
                    <a:pt x="17127" y="6311"/>
                  </a:lnTo>
                  <a:lnTo>
                    <a:pt x="17048" y="6347"/>
                  </a:lnTo>
                  <a:lnTo>
                    <a:pt x="16970" y="6390"/>
                  </a:lnTo>
                  <a:lnTo>
                    <a:pt x="16914" y="6440"/>
                  </a:lnTo>
                  <a:lnTo>
                    <a:pt x="16869" y="6504"/>
                  </a:lnTo>
                  <a:lnTo>
                    <a:pt x="16768" y="6676"/>
                  </a:lnTo>
                  <a:lnTo>
                    <a:pt x="16668" y="6840"/>
                  </a:lnTo>
                  <a:lnTo>
                    <a:pt x="16556" y="6997"/>
                  </a:lnTo>
                  <a:lnTo>
                    <a:pt x="16432" y="7154"/>
                  </a:lnTo>
                  <a:lnTo>
                    <a:pt x="16298" y="7311"/>
                  </a:lnTo>
                  <a:lnTo>
                    <a:pt x="16163" y="7461"/>
                  </a:lnTo>
                  <a:lnTo>
                    <a:pt x="16018" y="7604"/>
                  </a:lnTo>
                  <a:lnTo>
                    <a:pt x="15861" y="7746"/>
                  </a:lnTo>
                  <a:lnTo>
                    <a:pt x="15693" y="7882"/>
                  </a:lnTo>
                  <a:lnTo>
                    <a:pt x="15514" y="8011"/>
                  </a:lnTo>
                  <a:lnTo>
                    <a:pt x="15335" y="8139"/>
                  </a:lnTo>
                  <a:lnTo>
                    <a:pt x="15155" y="8260"/>
                  </a:lnTo>
                  <a:lnTo>
                    <a:pt x="14954" y="8382"/>
                  </a:lnTo>
                  <a:lnTo>
                    <a:pt x="14752" y="8496"/>
                  </a:lnTo>
                  <a:lnTo>
                    <a:pt x="14551" y="8603"/>
                  </a:lnTo>
                  <a:lnTo>
                    <a:pt x="14338" y="8703"/>
                  </a:lnTo>
                  <a:lnTo>
                    <a:pt x="14114" y="8803"/>
                  </a:lnTo>
                  <a:lnTo>
                    <a:pt x="13890" y="8896"/>
                  </a:lnTo>
                  <a:lnTo>
                    <a:pt x="13654" y="8982"/>
                  </a:lnTo>
                  <a:lnTo>
                    <a:pt x="13419" y="9060"/>
                  </a:lnTo>
                  <a:lnTo>
                    <a:pt x="13184" y="9131"/>
                  </a:lnTo>
                  <a:lnTo>
                    <a:pt x="12926" y="9203"/>
                  </a:lnTo>
                  <a:lnTo>
                    <a:pt x="12680" y="9267"/>
                  </a:lnTo>
                  <a:lnTo>
                    <a:pt x="12422" y="9324"/>
                  </a:lnTo>
                  <a:lnTo>
                    <a:pt x="12165" y="9374"/>
                  </a:lnTo>
                  <a:lnTo>
                    <a:pt x="11907" y="9417"/>
                  </a:lnTo>
                  <a:lnTo>
                    <a:pt x="11638" y="9453"/>
                  </a:lnTo>
                  <a:lnTo>
                    <a:pt x="11369" y="9481"/>
                  </a:lnTo>
                  <a:lnTo>
                    <a:pt x="11089" y="9510"/>
                  </a:lnTo>
                  <a:lnTo>
                    <a:pt x="10821" y="9524"/>
                  </a:lnTo>
                  <a:lnTo>
                    <a:pt x="10541" y="9538"/>
                  </a:lnTo>
                  <a:lnTo>
                    <a:pt x="9902" y="9538"/>
                  </a:lnTo>
                  <a:lnTo>
                    <a:pt x="9544" y="9517"/>
                  </a:lnTo>
                  <a:lnTo>
                    <a:pt x="9196" y="9488"/>
                  </a:lnTo>
                  <a:lnTo>
                    <a:pt x="8860" y="9453"/>
                  </a:lnTo>
                  <a:lnTo>
                    <a:pt x="8524" y="9403"/>
                  </a:lnTo>
                  <a:lnTo>
                    <a:pt x="8188" y="9339"/>
                  </a:lnTo>
                  <a:lnTo>
                    <a:pt x="7864" y="9274"/>
                  </a:lnTo>
                  <a:lnTo>
                    <a:pt x="7550" y="9189"/>
                  </a:lnTo>
                  <a:lnTo>
                    <a:pt x="7247" y="9103"/>
                  </a:lnTo>
                  <a:lnTo>
                    <a:pt x="6945" y="9003"/>
                  </a:lnTo>
                  <a:lnTo>
                    <a:pt x="6654" y="8896"/>
                  </a:lnTo>
                  <a:lnTo>
                    <a:pt x="6374" y="8782"/>
                  </a:lnTo>
                  <a:lnTo>
                    <a:pt x="6094" y="8660"/>
                  </a:lnTo>
                  <a:lnTo>
                    <a:pt x="5836" y="8525"/>
                  </a:lnTo>
                  <a:lnTo>
                    <a:pt x="5578" y="8389"/>
                  </a:lnTo>
                  <a:lnTo>
                    <a:pt x="5343" y="8239"/>
                  </a:lnTo>
                  <a:lnTo>
                    <a:pt x="5108" y="8089"/>
                  </a:lnTo>
                  <a:lnTo>
                    <a:pt x="4884" y="7925"/>
                  </a:lnTo>
                  <a:lnTo>
                    <a:pt x="4682" y="7761"/>
                  </a:lnTo>
                  <a:lnTo>
                    <a:pt x="4492" y="7582"/>
                  </a:lnTo>
                  <a:lnTo>
                    <a:pt x="4302" y="7404"/>
                  </a:lnTo>
                  <a:lnTo>
                    <a:pt x="4134" y="7218"/>
                  </a:lnTo>
                  <a:lnTo>
                    <a:pt x="3988" y="7025"/>
                  </a:lnTo>
                  <a:lnTo>
                    <a:pt x="3842" y="6833"/>
                  </a:lnTo>
                  <a:lnTo>
                    <a:pt x="3719" y="6633"/>
                  </a:lnTo>
                  <a:lnTo>
                    <a:pt x="3607" y="6426"/>
                  </a:lnTo>
                  <a:lnTo>
                    <a:pt x="3518" y="6212"/>
                  </a:lnTo>
                  <a:lnTo>
                    <a:pt x="3439" y="5997"/>
                  </a:lnTo>
                  <a:lnTo>
                    <a:pt x="3372" y="5783"/>
                  </a:lnTo>
                  <a:lnTo>
                    <a:pt x="3338" y="5562"/>
                  </a:lnTo>
                  <a:lnTo>
                    <a:pt x="3305" y="5333"/>
                  </a:lnTo>
                  <a:lnTo>
                    <a:pt x="3293" y="5105"/>
                  </a:lnTo>
                  <a:lnTo>
                    <a:pt x="3305" y="4876"/>
                  </a:lnTo>
                  <a:lnTo>
                    <a:pt x="3338" y="4655"/>
                  </a:lnTo>
                  <a:lnTo>
                    <a:pt x="3372" y="4434"/>
                  </a:lnTo>
                  <a:lnTo>
                    <a:pt x="3439" y="4213"/>
                  </a:lnTo>
                  <a:lnTo>
                    <a:pt x="3518" y="3998"/>
                  </a:lnTo>
                  <a:lnTo>
                    <a:pt x="3607" y="3791"/>
                  </a:lnTo>
                  <a:lnTo>
                    <a:pt x="3719" y="3584"/>
                  </a:lnTo>
                  <a:lnTo>
                    <a:pt x="3842" y="3384"/>
                  </a:lnTo>
                  <a:lnTo>
                    <a:pt x="3988" y="3184"/>
                  </a:lnTo>
                  <a:lnTo>
                    <a:pt x="4134" y="2999"/>
                  </a:lnTo>
                  <a:lnTo>
                    <a:pt x="4302" y="2813"/>
                  </a:lnTo>
                  <a:lnTo>
                    <a:pt x="4492" y="2628"/>
                  </a:lnTo>
                  <a:lnTo>
                    <a:pt x="4682" y="2456"/>
                  </a:lnTo>
                  <a:lnTo>
                    <a:pt x="4884" y="2292"/>
                  </a:lnTo>
                  <a:lnTo>
                    <a:pt x="5108" y="2128"/>
                  </a:lnTo>
                  <a:lnTo>
                    <a:pt x="5343" y="1978"/>
                  </a:lnTo>
                  <a:lnTo>
                    <a:pt x="5578" y="1828"/>
                  </a:lnTo>
                  <a:lnTo>
                    <a:pt x="5836" y="1685"/>
                  </a:lnTo>
                  <a:lnTo>
                    <a:pt x="6094" y="1557"/>
                  </a:lnTo>
                  <a:lnTo>
                    <a:pt x="6374" y="1435"/>
                  </a:lnTo>
                  <a:lnTo>
                    <a:pt x="6654" y="1321"/>
                  </a:lnTo>
                  <a:lnTo>
                    <a:pt x="6945" y="1214"/>
                  </a:lnTo>
                  <a:lnTo>
                    <a:pt x="7247" y="1114"/>
                  </a:lnTo>
                  <a:lnTo>
                    <a:pt x="7550" y="1021"/>
                  </a:lnTo>
                  <a:lnTo>
                    <a:pt x="7864" y="943"/>
                  </a:lnTo>
                  <a:lnTo>
                    <a:pt x="8188" y="871"/>
                  </a:lnTo>
                  <a:lnTo>
                    <a:pt x="8524" y="814"/>
                  </a:lnTo>
                  <a:lnTo>
                    <a:pt x="8860" y="764"/>
                  </a:lnTo>
                  <a:lnTo>
                    <a:pt x="9196" y="729"/>
                  </a:lnTo>
                  <a:lnTo>
                    <a:pt x="9544" y="700"/>
                  </a:lnTo>
                  <a:lnTo>
                    <a:pt x="9902" y="679"/>
                  </a:lnTo>
                  <a:lnTo>
                    <a:pt x="10261" y="671"/>
                  </a:lnTo>
                  <a:lnTo>
                    <a:pt x="10541" y="679"/>
                  </a:lnTo>
                  <a:lnTo>
                    <a:pt x="10821" y="686"/>
                  </a:lnTo>
                  <a:lnTo>
                    <a:pt x="11101" y="707"/>
                  </a:lnTo>
                  <a:lnTo>
                    <a:pt x="11369" y="729"/>
                  </a:lnTo>
                  <a:lnTo>
                    <a:pt x="11638" y="764"/>
                  </a:lnTo>
                  <a:lnTo>
                    <a:pt x="11907" y="800"/>
                  </a:lnTo>
                  <a:lnTo>
                    <a:pt x="12176" y="843"/>
                  </a:lnTo>
                  <a:lnTo>
                    <a:pt x="12434" y="893"/>
                  </a:lnTo>
                  <a:lnTo>
                    <a:pt x="12691" y="950"/>
                  </a:lnTo>
                  <a:lnTo>
                    <a:pt x="12949" y="1014"/>
                  </a:lnTo>
                  <a:lnTo>
                    <a:pt x="13195" y="1086"/>
                  </a:lnTo>
                  <a:lnTo>
                    <a:pt x="13430" y="1157"/>
                  </a:lnTo>
                  <a:lnTo>
                    <a:pt x="13677" y="1243"/>
                  </a:lnTo>
                  <a:lnTo>
                    <a:pt x="13901" y="1328"/>
                  </a:lnTo>
                  <a:lnTo>
                    <a:pt x="14136" y="1421"/>
                  </a:lnTo>
                  <a:lnTo>
                    <a:pt x="14349" y="1521"/>
                  </a:lnTo>
                  <a:lnTo>
                    <a:pt x="14562" y="1621"/>
                  </a:lnTo>
                  <a:lnTo>
                    <a:pt x="14775" y="1728"/>
                  </a:lnTo>
                  <a:lnTo>
                    <a:pt x="14976" y="1842"/>
                  </a:lnTo>
                  <a:lnTo>
                    <a:pt x="15167" y="1964"/>
                  </a:lnTo>
                  <a:lnTo>
                    <a:pt x="15357" y="2085"/>
                  </a:lnTo>
                  <a:lnTo>
                    <a:pt x="15536" y="2214"/>
                  </a:lnTo>
                  <a:lnTo>
                    <a:pt x="15704" y="2349"/>
                  </a:lnTo>
                  <a:lnTo>
                    <a:pt x="15872" y="2485"/>
                  </a:lnTo>
                  <a:lnTo>
                    <a:pt x="16029" y="2628"/>
                  </a:lnTo>
                  <a:lnTo>
                    <a:pt x="16175" y="2770"/>
                  </a:lnTo>
                  <a:lnTo>
                    <a:pt x="16320" y="2920"/>
                  </a:lnTo>
                  <a:lnTo>
                    <a:pt x="16444" y="3077"/>
                  </a:lnTo>
                  <a:lnTo>
                    <a:pt x="16567" y="3234"/>
                  </a:lnTo>
                  <a:lnTo>
                    <a:pt x="16679" y="3399"/>
                  </a:lnTo>
                  <a:lnTo>
                    <a:pt x="16791" y="3563"/>
                  </a:lnTo>
                  <a:lnTo>
                    <a:pt x="16880" y="3734"/>
                  </a:lnTo>
                  <a:lnTo>
                    <a:pt x="16925" y="3798"/>
                  </a:lnTo>
                  <a:lnTo>
                    <a:pt x="16981" y="3848"/>
                  </a:lnTo>
                  <a:lnTo>
                    <a:pt x="17060" y="3891"/>
                  </a:lnTo>
                  <a:lnTo>
                    <a:pt x="17138" y="3927"/>
                  </a:lnTo>
                  <a:lnTo>
                    <a:pt x="17239" y="3955"/>
                  </a:lnTo>
                  <a:lnTo>
                    <a:pt x="17340" y="3963"/>
                  </a:lnTo>
                  <a:lnTo>
                    <a:pt x="17440" y="3963"/>
                  </a:lnTo>
                  <a:lnTo>
                    <a:pt x="17541" y="3948"/>
                  </a:lnTo>
                  <a:lnTo>
                    <a:pt x="17642" y="3920"/>
                  </a:lnTo>
                  <a:lnTo>
                    <a:pt x="17732" y="3884"/>
                  </a:lnTo>
                  <a:lnTo>
                    <a:pt x="17799" y="3834"/>
                  </a:lnTo>
                  <a:lnTo>
                    <a:pt x="17855" y="3784"/>
                  </a:lnTo>
                  <a:lnTo>
                    <a:pt x="17888" y="3720"/>
                  </a:lnTo>
                  <a:lnTo>
                    <a:pt x="17911" y="3656"/>
                  </a:lnTo>
                  <a:lnTo>
                    <a:pt x="17911" y="3591"/>
                  </a:lnTo>
                  <a:lnTo>
                    <a:pt x="17888" y="3527"/>
                  </a:lnTo>
                  <a:lnTo>
                    <a:pt x="17776" y="3334"/>
                  </a:lnTo>
                  <a:lnTo>
                    <a:pt x="17664" y="3149"/>
                  </a:lnTo>
                  <a:lnTo>
                    <a:pt x="17541" y="2970"/>
                  </a:lnTo>
                  <a:lnTo>
                    <a:pt x="17407" y="2792"/>
                  </a:lnTo>
                  <a:lnTo>
                    <a:pt x="17261" y="2613"/>
                  </a:lnTo>
                  <a:lnTo>
                    <a:pt x="17104" y="2449"/>
                  </a:lnTo>
                  <a:lnTo>
                    <a:pt x="16936" y="2278"/>
                  </a:lnTo>
                  <a:lnTo>
                    <a:pt x="16757" y="2121"/>
                  </a:lnTo>
                  <a:lnTo>
                    <a:pt x="16578" y="1964"/>
                  </a:lnTo>
                  <a:lnTo>
                    <a:pt x="16376" y="1807"/>
                  </a:lnTo>
                  <a:lnTo>
                    <a:pt x="16175" y="1664"/>
                  </a:lnTo>
                  <a:lnTo>
                    <a:pt x="15962" y="1514"/>
                  </a:lnTo>
                  <a:lnTo>
                    <a:pt x="15738" y="1378"/>
                  </a:lnTo>
                  <a:lnTo>
                    <a:pt x="15503" y="1243"/>
                  </a:lnTo>
                  <a:lnTo>
                    <a:pt x="15267" y="1121"/>
                  </a:lnTo>
                  <a:lnTo>
                    <a:pt x="15010" y="993"/>
                  </a:lnTo>
                  <a:lnTo>
                    <a:pt x="14752" y="878"/>
                  </a:lnTo>
                  <a:lnTo>
                    <a:pt x="14483" y="764"/>
                  </a:lnTo>
                  <a:lnTo>
                    <a:pt x="14203" y="664"/>
                  </a:lnTo>
                  <a:lnTo>
                    <a:pt x="13934" y="564"/>
                  </a:lnTo>
                  <a:lnTo>
                    <a:pt x="13643" y="479"/>
                  </a:lnTo>
                  <a:lnTo>
                    <a:pt x="13352" y="393"/>
                  </a:lnTo>
                  <a:lnTo>
                    <a:pt x="13061" y="322"/>
                  </a:lnTo>
                  <a:lnTo>
                    <a:pt x="12758" y="257"/>
                  </a:lnTo>
                  <a:lnTo>
                    <a:pt x="12467" y="193"/>
                  </a:lnTo>
                  <a:lnTo>
                    <a:pt x="12154" y="143"/>
                  </a:lnTo>
                  <a:lnTo>
                    <a:pt x="11851" y="100"/>
                  </a:lnTo>
                  <a:lnTo>
                    <a:pt x="11537" y="65"/>
                  </a:lnTo>
                  <a:lnTo>
                    <a:pt x="11224" y="36"/>
                  </a:lnTo>
                  <a:lnTo>
                    <a:pt x="10899" y="15"/>
                  </a:lnTo>
                  <a:lnTo>
                    <a:pt x="10585" y="7"/>
                  </a:lnTo>
                  <a:lnTo>
                    <a:pt x="102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flipH="1">
              <a:off x="3238667" y="2330600"/>
              <a:ext cx="17293" cy="16975"/>
            </a:xfrm>
            <a:custGeom>
              <a:rect b="b" l="l" r="r" t="t"/>
              <a:pathLst>
                <a:path extrusionOk="0" h="679" w="1065">
                  <a:moveTo>
                    <a:pt x="527" y="0"/>
                  </a:moveTo>
                  <a:lnTo>
                    <a:pt x="426" y="8"/>
                  </a:lnTo>
                  <a:lnTo>
                    <a:pt x="325" y="29"/>
                  </a:lnTo>
                  <a:lnTo>
                    <a:pt x="236" y="57"/>
                  </a:lnTo>
                  <a:lnTo>
                    <a:pt x="157" y="100"/>
                  </a:lnTo>
                  <a:lnTo>
                    <a:pt x="90" y="150"/>
                  </a:lnTo>
                  <a:lnTo>
                    <a:pt x="45" y="207"/>
                  </a:lnTo>
                  <a:lnTo>
                    <a:pt x="12" y="272"/>
                  </a:lnTo>
                  <a:lnTo>
                    <a:pt x="0" y="336"/>
                  </a:lnTo>
                  <a:lnTo>
                    <a:pt x="12" y="407"/>
                  </a:lnTo>
                  <a:lnTo>
                    <a:pt x="45" y="472"/>
                  </a:lnTo>
                  <a:lnTo>
                    <a:pt x="90" y="529"/>
                  </a:lnTo>
                  <a:lnTo>
                    <a:pt x="157" y="579"/>
                  </a:lnTo>
                  <a:lnTo>
                    <a:pt x="236" y="621"/>
                  </a:lnTo>
                  <a:lnTo>
                    <a:pt x="325" y="650"/>
                  </a:lnTo>
                  <a:lnTo>
                    <a:pt x="426" y="671"/>
                  </a:lnTo>
                  <a:lnTo>
                    <a:pt x="527" y="679"/>
                  </a:lnTo>
                  <a:lnTo>
                    <a:pt x="639" y="671"/>
                  </a:lnTo>
                  <a:lnTo>
                    <a:pt x="740" y="650"/>
                  </a:lnTo>
                  <a:lnTo>
                    <a:pt x="829" y="621"/>
                  </a:lnTo>
                  <a:lnTo>
                    <a:pt x="908" y="579"/>
                  </a:lnTo>
                  <a:lnTo>
                    <a:pt x="964" y="529"/>
                  </a:lnTo>
                  <a:lnTo>
                    <a:pt x="1020" y="472"/>
                  </a:lnTo>
                  <a:lnTo>
                    <a:pt x="1053" y="407"/>
                  </a:lnTo>
                  <a:lnTo>
                    <a:pt x="1064" y="343"/>
                  </a:lnTo>
                  <a:lnTo>
                    <a:pt x="1064" y="336"/>
                  </a:lnTo>
                  <a:lnTo>
                    <a:pt x="1053" y="272"/>
                  </a:lnTo>
                  <a:lnTo>
                    <a:pt x="1020" y="207"/>
                  </a:lnTo>
                  <a:lnTo>
                    <a:pt x="964" y="150"/>
                  </a:lnTo>
                  <a:lnTo>
                    <a:pt x="908" y="100"/>
                  </a:lnTo>
                  <a:lnTo>
                    <a:pt x="829" y="57"/>
                  </a:lnTo>
                  <a:lnTo>
                    <a:pt x="740" y="29"/>
                  </a:lnTo>
                  <a:lnTo>
                    <a:pt x="639" y="8"/>
                  </a:lnTo>
                  <a:lnTo>
                    <a:pt x="5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8"/>
          <p:cNvGrpSpPr/>
          <p:nvPr/>
        </p:nvGrpSpPr>
        <p:grpSpPr>
          <a:xfrm>
            <a:off x="895506" y="1606183"/>
            <a:ext cx="421683" cy="482363"/>
            <a:chOff x="1677431" y="3054700"/>
            <a:chExt cx="360505" cy="409650"/>
          </a:xfrm>
        </p:grpSpPr>
        <p:sp>
          <p:nvSpPr>
            <p:cNvPr id="256" name="Google Shape;256;p28"/>
            <p:cNvSpPr/>
            <p:nvPr/>
          </p:nvSpPr>
          <p:spPr>
            <a:xfrm flipH="1">
              <a:off x="1677431" y="3054700"/>
              <a:ext cx="360505" cy="409650"/>
            </a:xfrm>
            <a:custGeom>
              <a:rect b="b" l="l" r="r" t="t"/>
              <a:pathLst>
                <a:path extrusionOk="0" h="16386" w="22202">
                  <a:moveTo>
                    <a:pt x="9197" y="643"/>
                  </a:moveTo>
                  <a:lnTo>
                    <a:pt x="9488" y="650"/>
                  </a:lnTo>
                  <a:lnTo>
                    <a:pt x="9779" y="679"/>
                  </a:lnTo>
                  <a:lnTo>
                    <a:pt x="9914" y="700"/>
                  </a:lnTo>
                  <a:lnTo>
                    <a:pt x="10059" y="729"/>
                  </a:lnTo>
                  <a:lnTo>
                    <a:pt x="10183" y="757"/>
                  </a:lnTo>
                  <a:lnTo>
                    <a:pt x="10317" y="786"/>
                  </a:lnTo>
                  <a:lnTo>
                    <a:pt x="10440" y="821"/>
                  </a:lnTo>
                  <a:lnTo>
                    <a:pt x="10575" y="864"/>
                  </a:lnTo>
                  <a:lnTo>
                    <a:pt x="10687" y="907"/>
                  </a:lnTo>
                  <a:lnTo>
                    <a:pt x="10810" y="957"/>
                  </a:lnTo>
                  <a:lnTo>
                    <a:pt x="10922" y="1007"/>
                  </a:lnTo>
                  <a:lnTo>
                    <a:pt x="11023" y="1064"/>
                  </a:lnTo>
                  <a:lnTo>
                    <a:pt x="11123" y="1128"/>
                  </a:lnTo>
                  <a:lnTo>
                    <a:pt x="11224" y="1186"/>
                  </a:lnTo>
                  <a:lnTo>
                    <a:pt x="11325" y="1257"/>
                  </a:lnTo>
                  <a:lnTo>
                    <a:pt x="11415" y="1321"/>
                  </a:lnTo>
                  <a:lnTo>
                    <a:pt x="11493" y="1393"/>
                  </a:lnTo>
                  <a:lnTo>
                    <a:pt x="11572" y="1471"/>
                  </a:lnTo>
                  <a:lnTo>
                    <a:pt x="11717" y="1628"/>
                  </a:lnTo>
                  <a:lnTo>
                    <a:pt x="11840" y="1807"/>
                  </a:lnTo>
                  <a:lnTo>
                    <a:pt x="11952" y="1985"/>
                  </a:lnTo>
                  <a:lnTo>
                    <a:pt x="11639" y="2021"/>
                  </a:lnTo>
                  <a:lnTo>
                    <a:pt x="11325" y="2042"/>
                  </a:lnTo>
                  <a:lnTo>
                    <a:pt x="11023" y="2049"/>
                  </a:lnTo>
                  <a:lnTo>
                    <a:pt x="10731" y="2035"/>
                  </a:lnTo>
                  <a:lnTo>
                    <a:pt x="10440" y="2007"/>
                  </a:lnTo>
                  <a:lnTo>
                    <a:pt x="10306" y="1985"/>
                  </a:lnTo>
                  <a:lnTo>
                    <a:pt x="10171" y="1964"/>
                  </a:lnTo>
                  <a:lnTo>
                    <a:pt x="10037" y="1935"/>
                  </a:lnTo>
                  <a:lnTo>
                    <a:pt x="9903" y="1899"/>
                  </a:lnTo>
                  <a:lnTo>
                    <a:pt x="9779" y="1864"/>
                  </a:lnTo>
                  <a:lnTo>
                    <a:pt x="9656" y="1821"/>
                  </a:lnTo>
                  <a:lnTo>
                    <a:pt x="9533" y="1778"/>
                  </a:lnTo>
                  <a:lnTo>
                    <a:pt x="9421" y="1728"/>
                  </a:lnTo>
                  <a:lnTo>
                    <a:pt x="9309" y="1678"/>
                  </a:lnTo>
                  <a:lnTo>
                    <a:pt x="9197" y="1621"/>
                  </a:lnTo>
                  <a:lnTo>
                    <a:pt x="9096" y="1564"/>
                  </a:lnTo>
                  <a:lnTo>
                    <a:pt x="8995" y="1500"/>
                  </a:lnTo>
                  <a:lnTo>
                    <a:pt x="8906" y="1435"/>
                  </a:lnTo>
                  <a:lnTo>
                    <a:pt x="8816" y="1364"/>
                  </a:lnTo>
                  <a:lnTo>
                    <a:pt x="8726" y="1293"/>
                  </a:lnTo>
                  <a:lnTo>
                    <a:pt x="8648" y="1214"/>
                  </a:lnTo>
                  <a:lnTo>
                    <a:pt x="8502" y="1057"/>
                  </a:lnTo>
                  <a:lnTo>
                    <a:pt x="8379" y="886"/>
                  </a:lnTo>
                  <a:lnTo>
                    <a:pt x="8278" y="700"/>
                  </a:lnTo>
                  <a:lnTo>
                    <a:pt x="8592" y="664"/>
                  </a:lnTo>
                  <a:lnTo>
                    <a:pt x="8894" y="643"/>
                  </a:lnTo>
                  <a:close/>
                  <a:moveTo>
                    <a:pt x="16265" y="643"/>
                  </a:moveTo>
                  <a:lnTo>
                    <a:pt x="16578" y="664"/>
                  </a:lnTo>
                  <a:lnTo>
                    <a:pt x="16892" y="700"/>
                  </a:lnTo>
                  <a:lnTo>
                    <a:pt x="16791" y="886"/>
                  </a:lnTo>
                  <a:lnTo>
                    <a:pt x="16657" y="1057"/>
                  </a:lnTo>
                  <a:lnTo>
                    <a:pt x="16511" y="1214"/>
                  </a:lnTo>
                  <a:lnTo>
                    <a:pt x="16433" y="1293"/>
                  </a:lnTo>
                  <a:lnTo>
                    <a:pt x="16354" y="1364"/>
                  </a:lnTo>
                  <a:lnTo>
                    <a:pt x="16265" y="1435"/>
                  </a:lnTo>
                  <a:lnTo>
                    <a:pt x="16164" y="1500"/>
                  </a:lnTo>
                  <a:lnTo>
                    <a:pt x="16063" y="1564"/>
                  </a:lnTo>
                  <a:lnTo>
                    <a:pt x="15962" y="1621"/>
                  </a:lnTo>
                  <a:lnTo>
                    <a:pt x="15862" y="1678"/>
                  </a:lnTo>
                  <a:lnTo>
                    <a:pt x="15749" y="1728"/>
                  </a:lnTo>
                  <a:lnTo>
                    <a:pt x="15626" y="1778"/>
                  </a:lnTo>
                  <a:lnTo>
                    <a:pt x="15514" y="1821"/>
                  </a:lnTo>
                  <a:lnTo>
                    <a:pt x="15391" y="1864"/>
                  </a:lnTo>
                  <a:lnTo>
                    <a:pt x="15257" y="1899"/>
                  </a:lnTo>
                  <a:lnTo>
                    <a:pt x="15133" y="1935"/>
                  </a:lnTo>
                  <a:lnTo>
                    <a:pt x="14999" y="1964"/>
                  </a:lnTo>
                  <a:lnTo>
                    <a:pt x="14853" y="1985"/>
                  </a:lnTo>
                  <a:lnTo>
                    <a:pt x="14719" y="2007"/>
                  </a:lnTo>
                  <a:lnTo>
                    <a:pt x="14439" y="2035"/>
                  </a:lnTo>
                  <a:lnTo>
                    <a:pt x="14137" y="2049"/>
                  </a:lnTo>
                  <a:lnTo>
                    <a:pt x="13834" y="2042"/>
                  </a:lnTo>
                  <a:lnTo>
                    <a:pt x="13532" y="2021"/>
                  </a:lnTo>
                  <a:lnTo>
                    <a:pt x="13218" y="1985"/>
                  </a:lnTo>
                  <a:lnTo>
                    <a:pt x="13319" y="1807"/>
                  </a:lnTo>
                  <a:lnTo>
                    <a:pt x="13442" y="1635"/>
                  </a:lnTo>
                  <a:lnTo>
                    <a:pt x="13588" y="1471"/>
                  </a:lnTo>
                  <a:lnTo>
                    <a:pt x="13666" y="1393"/>
                  </a:lnTo>
                  <a:lnTo>
                    <a:pt x="13756" y="1321"/>
                  </a:lnTo>
                  <a:lnTo>
                    <a:pt x="13845" y="1257"/>
                  </a:lnTo>
                  <a:lnTo>
                    <a:pt x="13935" y="1186"/>
                  </a:lnTo>
                  <a:lnTo>
                    <a:pt x="14036" y="1128"/>
                  </a:lnTo>
                  <a:lnTo>
                    <a:pt x="14137" y="1064"/>
                  </a:lnTo>
                  <a:lnTo>
                    <a:pt x="14249" y="1007"/>
                  </a:lnTo>
                  <a:lnTo>
                    <a:pt x="14361" y="957"/>
                  </a:lnTo>
                  <a:lnTo>
                    <a:pt x="14473" y="907"/>
                  </a:lnTo>
                  <a:lnTo>
                    <a:pt x="14596" y="864"/>
                  </a:lnTo>
                  <a:lnTo>
                    <a:pt x="14719" y="821"/>
                  </a:lnTo>
                  <a:lnTo>
                    <a:pt x="14842" y="786"/>
                  </a:lnTo>
                  <a:lnTo>
                    <a:pt x="14977" y="757"/>
                  </a:lnTo>
                  <a:lnTo>
                    <a:pt x="15111" y="729"/>
                  </a:lnTo>
                  <a:lnTo>
                    <a:pt x="15245" y="700"/>
                  </a:lnTo>
                  <a:lnTo>
                    <a:pt x="15391" y="679"/>
                  </a:lnTo>
                  <a:lnTo>
                    <a:pt x="15671" y="650"/>
                  </a:lnTo>
                  <a:lnTo>
                    <a:pt x="15962" y="643"/>
                  </a:lnTo>
                  <a:close/>
                  <a:moveTo>
                    <a:pt x="16668" y="5348"/>
                  </a:moveTo>
                  <a:lnTo>
                    <a:pt x="16914" y="5426"/>
                  </a:lnTo>
                  <a:lnTo>
                    <a:pt x="17150" y="5512"/>
                  </a:lnTo>
                  <a:lnTo>
                    <a:pt x="17385" y="5605"/>
                  </a:lnTo>
                  <a:lnTo>
                    <a:pt x="17609" y="5705"/>
                  </a:lnTo>
                  <a:lnTo>
                    <a:pt x="17833" y="5805"/>
                  </a:lnTo>
                  <a:lnTo>
                    <a:pt x="18046" y="5905"/>
                  </a:lnTo>
                  <a:lnTo>
                    <a:pt x="18259" y="6019"/>
                  </a:lnTo>
                  <a:lnTo>
                    <a:pt x="18460" y="6126"/>
                  </a:lnTo>
                  <a:lnTo>
                    <a:pt x="18651" y="6247"/>
                  </a:lnTo>
                  <a:lnTo>
                    <a:pt x="18841" y="6369"/>
                  </a:lnTo>
                  <a:lnTo>
                    <a:pt x="19031" y="6490"/>
                  </a:lnTo>
                  <a:lnTo>
                    <a:pt x="19211" y="6619"/>
                  </a:lnTo>
                  <a:lnTo>
                    <a:pt x="19379" y="6747"/>
                  </a:lnTo>
                  <a:lnTo>
                    <a:pt x="19547" y="6883"/>
                  </a:lnTo>
                  <a:lnTo>
                    <a:pt x="19703" y="7018"/>
                  </a:lnTo>
                  <a:lnTo>
                    <a:pt x="19849" y="7161"/>
                  </a:lnTo>
                  <a:lnTo>
                    <a:pt x="19995" y="7304"/>
                  </a:lnTo>
                  <a:lnTo>
                    <a:pt x="20129" y="7447"/>
                  </a:lnTo>
                  <a:lnTo>
                    <a:pt x="20264" y="7597"/>
                  </a:lnTo>
                  <a:lnTo>
                    <a:pt x="20376" y="7754"/>
                  </a:lnTo>
                  <a:lnTo>
                    <a:pt x="20488" y="7904"/>
                  </a:lnTo>
                  <a:lnTo>
                    <a:pt x="20600" y="8061"/>
                  </a:lnTo>
                  <a:lnTo>
                    <a:pt x="20689" y="8225"/>
                  </a:lnTo>
                  <a:lnTo>
                    <a:pt x="20779" y="8382"/>
                  </a:lnTo>
                  <a:lnTo>
                    <a:pt x="20857" y="8546"/>
                  </a:lnTo>
                  <a:lnTo>
                    <a:pt x="20924" y="8717"/>
                  </a:lnTo>
                  <a:lnTo>
                    <a:pt x="20980" y="8882"/>
                  </a:lnTo>
                  <a:lnTo>
                    <a:pt x="21036" y="9053"/>
                  </a:lnTo>
                  <a:lnTo>
                    <a:pt x="21081" y="9224"/>
                  </a:lnTo>
                  <a:lnTo>
                    <a:pt x="21115" y="9403"/>
                  </a:lnTo>
                  <a:lnTo>
                    <a:pt x="21137" y="9581"/>
                  </a:lnTo>
                  <a:lnTo>
                    <a:pt x="21148" y="9753"/>
                  </a:lnTo>
                  <a:lnTo>
                    <a:pt x="20958" y="9767"/>
                  </a:lnTo>
                  <a:lnTo>
                    <a:pt x="20768" y="9774"/>
                  </a:lnTo>
                  <a:lnTo>
                    <a:pt x="20577" y="9774"/>
                  </a:lnTo>
                  <a:lnTo>
                    <a:pt x="20376" y="9767"/>
                  </a:lnTo>
                  <a:lnTo>
                    <a:pt x="20174" y="9760"/>
                  </a:lnTo>
                  <a:lnTo>
                    <a:pt x="19972" y="9746"/>
                  </a:lnTo>
                  <a:lnTo>
                    <a:pt x="19759" y="9724"/>
                  </a:lnTo>
                  <a:lnTo>
                    <a:pt x="19535" y="9696"/>
                  </a:lnTo>
                  <a:lnTo>
                    <a:pt x="19289" y="9667"/>
                  </a:lnTo>
                  <a:lnTo>
                    <a:pt x="19065" y="9624"/>
                  </a:lnTo>
                  <a:lnTo>
                    <a:pt x="18863" y="9588"/>
                  </a:lnTo>
                  <a:lnTo>
                    <a:pt x="18695" y="9538"/>
                  </a:lnTo>
                  <a:lnTo>
                    <a:pt x="18539" y="9496"/>
                  </a:lnTo>
                  <a:lnTo>
                    <a:pt x="18404" y="9446"/>
                  </a:lnTo>
                  <a:lnTo>
                    <a:pt x="18292" y="9396"/>
                  </a:lnTo>
                  <a:lnTo>
                    <a:pt x="18203" y="9339"/>
                  </a:lnTo>
                  <a:lnTo>
                    <a:pt x="18113" y="9281"/>
                  </a:lnTo>
                  <a:lnTo>
                    <a:pt x="18046" y="9224"/>
                  </a:lnTo>
                  <a:lnTo>
                    <a:pt x="17990" y="9160"/>
                  </a:lnTo>
                  <a:lnTo>
                    <a:pt x="17945" y="9096"/>
                  </a:lnTo>
                  <a:lnTo>
                    <a:pt x="17866" y="8967"/>
                  </a:lnTo>
                  <a:lnTo>
                    <a:pt x="17799" y="8832"/>
                  </a:lnTo>
                  <a:lnTo>
                    <a:pt x="17721" y="8667"/>
                  </a:lnTo>
                  <a:lnTo>
                    <a:pt x="17665" y="8582"/>
                  </a:lnTo>
                  <a:lnTo>
                    <a:pt x="17609" y="8503"/>
                  </a:lnTo>
                  <a:lnTo>
                    <a:pt x="17542" y="8418"/>
                  </a:lnTo>
                  <a:lnTo>
                    <a:pt x="17463" y="8339"/>
                  </a:lnTo>
                  <a:lnTo>
                    <a:pt x="17362" y="8268"/>
                  </a:lnTo>
                  <a:lnTo>
                    <a:pt x="17250" y="8196"/>
                  </a:lnTo>
                  <a:lnTo>
                    <a:pt x="17105" y="8132"/>
                  </a:lnTo>
                  <a:lnTo>
                    <a:pt x="16948" y="8075"/>
                  </a:lnTo>
                  <a:lnTo>
                    <a:pt x="16769" y="8025"/>
                  </a:lnTo>
                  <a:lnTo>
                    <a:pt x="16578" y="7989"/>
                  </a:lnTo>
                  <a:lnTo>
                    <a:pt x="16366" y="7968"/>
                  </a:lnTo>
                  <a:lnTo>
                    <a:pt x="16142" y="7954"/>
                  </a:lnTo>
                  <a:lnTo>
                    <a:pt x="15884" y="7946"/>
                  </a:lnTo>
                  <a:lnTo>
                    <a:pt x="15615" y="7954"/>
                  </a:lnTo>
                  <a:lnTo>
                    <a:pt x="15335" y="7954"/>
                  </a:lnTo>
                  <a:lnTo>
                    <a:pt x="15089" y="7939"/>
                  </a:lnTo>
                  <a:lnTo>
                    <a:pt x="14965" y="7932"/>
                  </a:lnTo>
                  <a:lnTo>
                    <a:pt x="14853" y="7911"/>
                  </a:lnTo>
                  <a:lnTo>
                    <a:pt x="14741" y="7896"/>
                  </a:lnTo>
                  <a:lnTo>
                    <a:pt x="14629" y="7868"/>
                  </a:lnTo>
                  <a:lnTo>
                    <a:pt x="14405" y="7811"/>
                  </a:lnTo>
                  <a:lnTo>
                    <a:pt x="14170" y="7725"/>
                  </a:lnTo>
                  <a:lnTo>
                    <a:pt x="13924" y="7625"/>
                  </a:lnTo>
                  <a:lnTo>
                    <a:pt x="13655" y="7511"/>
                  </a:lnTo>
                  <a:lnTo>
                    <a:pt x="13532" y="7447"/>
                  </a:lnTo>
                  <a:lnTo>
                    <a:pt x="13408" y="7382"/>
                  </a:lnTo>
                  <a:lnTo>
                    <a:pt x="13308" y="7318"/>
                  </a:lnTo>
                  <a:lnTo>
                    <a:pt x="13207" y="7240"/>
                  </a:lnTo>
                  <a:lnTo>
                    <a:pt x="13173" y="7197"/>
                  </a:lnTo>
                  <a:lnTo>
                    <a:pt x="13140" y="7154"/>
                  </a:lnTo>
                  <a:lnTo>
                    <a:pt x="13117" y="7111"/>
                  </a:lnTo>
                  <a:lnTo>
                    <a:pt x="13117" y="7061"/>
                  </a:lnTo>
                  <a:lnTo>
                    <a:pt x="13128" y="7033"/>
                  </a:lnTo>
                  <a:lnTo>
                    <a:pt x="13162" y="6997"/>
                  </a:lnTo>
                  <a:lnTo>
                    <a:pt x="13196" y="6968"/>
                  </a:lnTo>
                  <a:lnTo>
                    <a:pt x="13240" y="6947"/>
                  </a:lnTo>
                  <a:lnTo>
                    <a:pt x="13330" y="6904"/>
                  </a:lnTo>
                  <a:lnTo>
                    <a:pt x="13420" y="6868"/>
                  </a:lnTo>
                  <a:lnTo>
                    <a:pt x="13509" y="6840"/>
                  </a:lnTo>
                  <a:lnTo>
                    <a:pt x="13610" y="6811"/>
                  </a:lnTo>
                  <a:lnTo>
                    <a:pt x="13823" y="6768"/>
                  </a:lnTo>
                  <a:lnTo>
                    <a:pt x="14025" y="6733"/>
                  </a:lnTo>
                  <a:lnTo>
                    <a:pt x="14338" y="6676"/>
                  </a:lnTo>
                  <a:lnTo>
                    <a:pt x="14697" y="6604"/>
                  </a:lnTo>
                  <a:lnTo>
                    <a:pt x="14887" y="6554"/>
                  </a:lnTo>
                  <a:lnTo>
                    <a:pt x="15077" y="6497"/>
                  </a:lnTo>
                  <a:lnTo>
                    <a:pt x="15268" y="6440"/>
                  </a:lnTo>
                  <a:lnTo>
                    <a:pt x="15458" y="6369"/>
                  </a:lnTo>
                  <a:lnTo>
                    <a:pt x="15649" y="6283"/>
                  </a:lnTo>
                  <a:lnTo>
                    <a:pt x="15828" y="6190"/>
                  </a:lnTo>
                  <a:lnTo>
                    <a:pt x="15996" y="6090"/>
                  </a:lnTo>
                  <a:lnTo>
                    <a:pt x="16164" y="5969"/>
                  </a:lnTo>
                  <a:lnTo>
                    <a:pt x="16321" y="5840"/>
                  </a:lnTo>
                  <a:lnTo>
                    <a:pt x="16455" y="5690"/>
                  </a:lnTo>
                  <a:lnTo>
                    <a:pt x="16511" y="5612"/>
                  </a:lnTo>
                  <a:lnTo>
                    <a:pt x="16567" y="5526"/>
                  </a:lnTo>
                  <a:lnTo>
                    <a:pt x="16623" y="5441"/>
                  </a:lnTo>
                  <a:lnTo>
                    <a:pt x="16668" y="5348"/>
                  </a:lnTo>
                  <a:close/>
                  <a:moveTo>
                    <a:pt x="16276" y="11887"/>
                  </a:moveTo>
                  <a:lnTo>
                    <a:pt x="16478" y="11894"/>
                  </a:lnTo>
                  <a:lnTo>
                    <a:pt x="16668" y="11909"/>
                  </a:lnTo>
                  <a:lnTo>
                    <a:pt x="16870" y="11930"/>
                  </a:lnTo>
                  <a:lnTo>
                    <a:pt x="17060" y="11966"/>
                  </a:lnTo>
                  <a:lnTo>
                    <a:pt x="17262" y="12016"/>
                  </a:lnTo>
                  <a:lnTo>
                    <a:pt x="17463" y="12066"/>
                  </a:lnTo>
                  <a:lnTo>
                    <a:pt x="17665" y="12130"/>
                  </a:lnTo>
                  <a:lnTo>
                    <a:pt x="17855" y="12194"/>
                  </a:lnTo>
                  <a:lnTo>
                    <a:pt x="18046" y="12273"/>
                  </a:lnTo>
                  <a:lnTo>
                    <a:pt x="18236" y="12351"/>
                  </a:lnTo>
                  <a:lnTo>
                    <a:pt x="18427" y="12437"/>
                  </a:lnTo>
                  <a:lnTo>
                    <a:pt x="18606" y="12530"/>
                  </a:lnTo>
                  <a:lnTo>
                    <a:pt x="18785" y="12630"/>
                  </a:lnTo>
                  <a:lnTo>
                    <a:pt x="18942" y="12723"/>
                  </a:lnTo>
                  <a:lnTo>
                    <a:pt x="19110" y="12830"/>
                  </a:lnTo>
                  <a:lnTo>
                    <a:pt x="19255" y="12930"/>
                  </a:lnTo>
                  <a:lnTo>
                    <a:pt x="19401" y="13037"/>
                  </a:lnTo>
                  <a:lnTo>
                    <a:pt x="19199" y="13187"/>
                  </a:lnTo>
                  <a:lnTo>
                    <a:pt x="18987" y="13337"/>
                  </a:lnTo>
                  <a:lnTo>
                    <a:pt x="18774" y="13479"/>
                  </a:lnTo>
                  <a:lnTo>
                    <a:pt x="18550" y="13615"/>
                  </a:lnTo>
                  <a:lnTo>
                    <a:pt x="18315" y="13751"/>
                  </a:lnTo>
                  <a:lnTo>
                    <a:pt x="18068" y="13879"/>
                  </a:lnTo>
                  <a:lnTo>
                    <a:pt x="17822" y="14001"/>
                  </a:lnTo>
                  <a:lnTo>
                    <a:pt x="17553" y="14115"/>
                  </a:lnTo>
                  <a:lnTo>
                    <a:pt x="17295" y="14229"/>
                  </a:lnTo>
                  <a:lnTo>
                    <a:pt x="17015" y="14329"/>
                  </a:lnTo>
                  <a:lnTo>
                    <a:pt x="16735" y="14429"/>
                  </a:lnTo>
                  <a:lnTo>
                    <a:pt x="16455" y="14522"/>
                  </a:lnTo>
                  <a:lnTo>
                    <a:pt x="16164" y="14607"/>
                  </a:lnTo>
                  <a:lnTo>
                    <a:pt x="15862" y="14686"/>
                  </a:lnTo>
                  <a:lnTo>
                    <a:pt x="15559" y="14757"/>
                  </a:lnTo>
                  <a:lnTo>
                    <a:pt x="15245" y="14829"/>
                  </a:lnTo>
                  <a:lnTo>
                    <a:pt x="15212" y="14757"/>
                  </a:lnTo>
                  <a:lnTo>
                    <a:pt x="15189" y="14700"/>
                  </a:lnTo>
                  <a:lnTo>
                    <a:pt x="15189" y="14636"/>
                  </a:lnTo>
                  <a:lnTo>
                    <a:pt x="15201" y="14579"/>
                  </a:lnTo>
                  <a:lnTo>
                    <a:pt x="15223" y="14515"/>
                  </a:lnTo>
                  <a:lnTo>
                    <a:pt x="15257" y="14450"/>
                  </a:lnTo>
                  <a:lnTo>
                    <a:pt x="15346" y="14293"/>
                  </a:lnTo>
                  <a:lnTo>
                    <a:pt x="15481" y="14079"/>
                  </a:lnTo>
                  <a:lnTo>
                    <a:pt x="15537" y="13965"/>
                  </a:lnTo>
                  <a:lnTo>
                    <a:pt x="15593" y="13829"/>
                  </a:lnTo>
                  <a:lnTo>
                    <a:pt x="15615" y="13744"/>
                  </a:lnTo>
                  <a:lnTo>
                    <a:pt x="15626" y="13658"/>
                  </a:lnTo>
                  <a:lnTo>
                    <a:pt x="15626" y="13579"/>
                  </a:lnTo>
                  <a:lnTo>
                    <a:pt x="15615" y="13501"/>
                  </a:lnTo>
                  <a:lnTo>
                    <a:pt x="15604" y="13422"/>
                  </a:lnTo>
                  <a:lnTo>
                    <a:pt x="15581" y="13351"/>
                  </a:lnTo>
                  <a:lnTo>
                    <a:pt x="15548" y="13287"/>
                  </a:lnTo>
                  <a:lnTo>
                    <a:pt x="15503" y="13222"/>
                  </a:lnTo>
                  <a:lnTo>
                    <a:pt x="15413" y="13094"/>
                  </a:lnTo>
                  <a:lnTo>
                    <a:pt x="15313" y="12987"/>
                  </a:lnTo>
                  <a:lnTo>
                    <a:pt x="15212" y="12887"/>
                  </a:lnTo>
                  <a:lnTo>
                    <a:pt x="15100" y="12794"/>
                  </a:lnTo>
                  <a:lnTo>
                    <a:pt x="15010" y="12715"/>
                  </a:lnTo>
                  <a:lnTo>
                    <a:pt x="14932" y="12637"/>
                  </a:lnTo>
                  <a:lnTo>
                    <a:pt x="14876" y="12573"/>
                  </a:lnTo>
                  <a:lnTo>
                    <a:pt x="14865" y="12537"/>
                  </a:lnTo>
                  <a:lnTo>
                    <a:pt x="14853" y="12508"/>
                  </a:lnTo>
                  <a:lnTo>
                    <a:pt x="14853" y="12480"/>
                  </a:lnTo>
                  <a:lnTo>
                    <a:pt x="14865" y="12444"/>
                  </a:lnTo>
                  <a:lnTo>
                    <a:pt x="14887" y="12408"/>
                  </a:lnTo>
                  <a:lnTo>
                    <a:pt x="14921" y="12373"/>
                  </a:lnTo>
                  <a:lnTo>
                    <a:pt x="15010" y="12294"/>
                  </a:lnTo>
                  <a:lnTo>
                    <a:pt x="15111" y="12230"/>
                  </a:lnTo>
                  <a:lnTo>
                    <a:pt x="15257" y="12144"/>
                  </a:lnTo>
                  <a:lnTo>
                    <a:pt x="15413" y="12066"/>
                  </a:lnTo>
                  <a:lnTo>
                    <a:pt x="15570" y="12009"/>
                  </a:lnTo>
                  <a:lnTo>
                    <a:pt x="15738" y="11959"/>
                  </a:lnTo>
                  <a:lnTo>
                    <a:pt x="15906" y="11923"/>
                  </a:lnTo>
                  <a:lnTo>
                    <a:pt x="16086" y="11902"/>
                  </a:lnTo>
                  <a:lnTo>
                    <a:pt x="16276" y="11887"/>
                  </a:lnTo>
                  <a:close/>
                  <a:moveTo>
                    <a:pt x="12580" y="4712"/>
                  </a:moveTo>
                  <a:lnTo>
                    <a:pt x="12994" y="4719"/>
                  </a:lnTo>
                  <a:lnTo>
                    <a:pt x="13397" y="4741"/>
                  </a:lnTo>
                  <a:lnTo>
                    <a:pt x="13801" y="4769"/>
                  </a:lnTo>
                  <a:lnTo>
                    <a:pt x="14193" y="4805"/>
                  </a:lnTo>
                  <a:lnTo>
                    <a:pt x="14573" y="4855"/>
                  </a:lnTo>
                  <a:lnTo>
                    <a:pt x="14954" y="4919"/>
                  </a:lnTo>
                  <a:lnTo>
                    <a:pt x="15335" y="4991"/>
                  </a:lnTo>
                  <a:lnTo>
                    <a:pt x="15705" y="5069"/>
                  </a:lnTo>
                  <a:lnTo>
                    <a:pt x="15637" y="5205"/>
                  </a:lnTo>
                  <a:lnTo>
                    <a:pt x="15570" y="5326"/>
                  </a:lnTo>
                  <a:lnTo>
                    <a:pt x="15481" y="5433"/>
                  </a:lnTo>
                  <a:lnTo>
                    <a:pt x="15380" y="5533"/>
                  </a:lnTo>
                  <a:lnTo>
                    <a:pt x="15279" y="5619"/>
                  </a:lnTo>
                  <a:lnTo>
                    <a:pt x="15156" y="5698"/>
                  </a:lnTo>
                  <a:lnTo>
                    <a:pt x="15033" y="5762"/>
                  </a:lnTo>
                  <a:lnTo>
                    <a:pt x="14909" y="5826"/>
                  </a:lnTo>
                  <a:lnTo>
                    <a:pt x="14775" y="5876"/>
                  </a:lnTo>
                  <a:lnTo>
                    <a:pt x="14629" y="5926"/>
                  </a:lnTo>
                  <a:lnTo>
                    <a:pt x="14484" y="5969"/>
                  </a:lnTo>
                  <a:lnTo>
                    <a:pt x="14338" y="6005"/>
                  </a:lnTo>
                  <a:lnTo>
                    <a:pt x="14036" y="6062"/>
                  </a:lnTo>
                  <a:lnTo>
                    <a:pt x="13733" y="6119"/>
                  </a:lnTo>
                  <a:lnTo>
                    <a:pt x="13610" y="6140"/>
                  </a:lnTo>
                  <a:lnTo>
                    <a:pt x="13408" y="6176"/>
                  </a:lnTo>
                  <a:lnTo>
                    <a:pt x="13229" y="6219"/>
                  </a:lnTo>
                  <a:lnTo>
                    <a:pt x="13061" y="6269"/>
                  </a:lnTo>
                  <a:lnTo>
                    <a:pt x="12904" y="6312"/>
                  </a:lnTo>
                  <a:lnTo>
                    <a:pt x="12770" y="6361"/>
                  </a:lnTo>
                  <a:lnTo>
                    <a:pt x="12647" y="6411"/>
                  </a:lnTo>
                  <a:lnTo>
                    <a:pt x="12546" y="6469"/>
                  </a:lnTo>
                  <a:lnTo>
                    <a:pt x="12445" y="6519"/>
                  </a:lnTo>
                  <a:lnTo>
                    <a:pt x="12367" y="6576"/>
                  </a:lnTo>
                  <a:lnTo>
                    <a:pt x="12300" y="6633"/>
                  </a:lnTo>
                  <a:lnTo>
                    <a:pt x="12232" y="6683"/>
                  </a:lnTo>
                  <a:lnTo>
                    <a:pt x="12188" y="6740"/>
                  </a:lnTo>
                  <a:lnTo>
                    <a:pt x="12143" y="6797"/>
                  </a:lnTo>
                  <a:lnTo>
                    <a:pt x="12120" y="6847"/>
                  </a:lnTo>
                  <a:lnTo>
                    <a:pt x="12076" y="6947"/>
                  </a:lnTo>
                  <a:lnTo>
                    <a:pt x="12064" y="7018"/>
                  </a:lnTo>
                  <a:lnTo>
                    <a:pt x="12053" y="7083"/>
                  </a:lnTo>
                  <a:lnTo>
                    <a:pt x="12064" y="7154"/>
                  </a:lnTo>
                  <a:lnTo>
                    <a:pt x="12076" y="7225"/>
                  </a:lnTo>
                  <a:lnTo>
                    <a:pt x="12098" y="7297"/>
                  </a:lnTo>
                  <a:lnTo>
                    <a:pt x="12132" y="7361"/>
                  </a:lnTo>
                  <a:lnTo>
                    <a:pt x="12176" y="7432"/>
                  </a:lnTo>
                  <a:lnTo>
                    <a:pt x="12232" y="7497"/>
                  </a:lnTo>
                  <a:lnTo>
                    <a:pt x="12300" y="7568"/>
                  </a:lnTo>
                  <a:lnTo>
                    <a:pt x="12378" y="7632"/>
                  </a:lnTo>
                  <a:lnTo>
                    <a:pt x="12456" y="7704"/>
                  </a:lnTo>
                  <a:lnTo>
                    <a:pt x="12546" y="7768"/>
                  </a:lnTo>
                  <a:lnTo>
                    <a:pt x="12658" y="7832"/>
                  </a:lnTo>
                  <a:lnTo>
                    <a:pt x="12770" y="7896"/>
                  </a:lnTo>
                  <a:lnTo>
                    <a:pt x="12882" y="7961"/>
                  </a:lnTo>
                  <a:lnTo>
                    <a:pt x="13016" y="8018"/>
                  </a:lnTo>
                  <a:lnTo>
                    <a:pt x="13296" y="8146"/>
                  </a:lnTo>
                  <a:lnTo>
                    <a:pt x="13588" y="8261"/>
                  </a:lnTo>
                  <a:lnTo>
                    <a:pt x="13868" y="8360"/>
                  </a:lnTo>
                  <a:lnTo>
                    <a:pt x="14025" y="8410"/>
                  </a:lnTo>
                  <a:lnTo>
                    <a:pt x="14181" y="8446"/>
                  </a:lnTo>
                  <a:lnTo>
                    <a:pt x="14338" y="8489"/>
                  </a:lnTo>
                  <a:lnTo>
                    <a:pt x="14495" y="8518"/>
                  </a:lnTo>
                  <a:lnTo>
                    <a:pt x="14674" y="8546"/>
                  </a:lnTo>
                  <a:lnTo>
                    <a:pt x="14853" y="8568"/>
                  </a:lnTo>
                  <a:lnTo>
                    <a:pt x="15044" y="8582"/>
                  </a:lnTo>
                  <a:lnTo>
                    <a:pt x="15234" y="8589"/>
                  </a:lnTo>
                  <a:lnTo>
                    <a:pt x="15447" y="8596"/>
                  </a:lnTo>
                  <a:lnTo>
                    <a:pt x="15671" y="8589"/>
                  </a:lnTo>
                  <a:lnTo>
                    <a:pt x="16108" y="8589"/>
                  </a:lnTo>
                  <a:lnTo>
                    <a:pt x="16220" y="8603"/>
                  </a:lnTo>
                  <a:lnTo>
                    <a:pt x="16332" y="8618"/>
                  </a:lnTo>
                  <a:lnTo>
                    <a:pt x="16422" y="8632"/>
                  </a:lnTo>
                  <a:lnTo>
                    <a:pt x="16489" y="8653"/>
                  </a:lnTo>
                  <a:lnTo>
                    <a:pt x="16545" y="8675"/>
                  </a:lnTo>
                  <a:lnTo>
                    <a:pt x="16578" y="8696"/>
                  </a:lnTo>
                  <a:lnTo>
                    <a:pt x="16612" y="8725"/>
                  </a:lnTo>
                  <a:lnTo>
                    <a:pt x="16668" y="8796"/>
                  </a:lnTo>
                  <a:lnTo>
                    <a:pt x="16724" y="8889"/>
                  </a:lnTo>
                  <a:lnTo>
                    <a:pt x="16780" y="9003"/>
                  </a:lnTo>
                  <a:lnTo>
                    <a:pt x="16858" y="9167"/>
                  </a:lnTo>
                  <a:lnTo>
                    <a:pt x="16914" y="9260"/>
                  </a:lnTo>
                  <a:lnTo>
                    <a:pt x="16970" y="9353"/>
                  </a:lnTo>
                  <a:lnTo>
                    <a:pt x="17038" y="9446"/>
                  </a:lnTo>
                  <a:lnTo>
                    <a:pt x="17127" y="9538"/>
                  </a:lnTo>
                  <a:lnTo>
                    <a:pt x="17228" y="9638"/>
                  </a:lnTo>
                  <a:lnTo>
                    <a:pt x="17351" y="9731"/>
                  </a:lnTo>
                  <a:lnTo>
                    <a:pt x="17497" y="9817"/>
                  </a:lnTo>
                  <a:lnTo>
                    <a:pt x="17665" y="9910"/>
                  </a:lnTo>
                  <a:lnTo>
                    <a:pt x="17866" y="9995"/>
                  </a:lnTo>
                  <a:lnTo>
                    <a:pt x="18091" y="10074"/>
                  </a:lnTo>
                  <a:lnTo>
                    <a:pt x="18348" y="10145"/>
                  </a:lnTo>
                  <a:lnTo>
                    <a:pt x="18639" y="10217"/>
                  </a:lnTo>
                  <a:lnTo>
                    <a:pt x="18964" y="10274"/>
                  </a:lnTo>
                  <a:lnTo>
                    <a:pt x="19323" y="10324"/>
                  </a:lnTo>
                  <a:lnTo>
                    <a:pt x="19681" y="10367"/>
                  </a:lnTo>
                  <a:lnTo>
                    <a:pt x="20017" y="10388"/>
                  </a:lnTo>
                  <a:lnTo>
                    <a:pt x="20342" y="10409"/>
                  </a:lnTo>
                  <a:lnTo>
                    <a:pt x="20656" y="10417"/>
                  </a:lnTo>
                  <a:lnTo>
                    <a:pt x="20880" y="10409"/>
                  </a:lnTo>
                  <a:lnTo>
                    <a:pt x="21104" y="10402"/>
                  </a:lnTo>
                  <a:lnTo>
                    <a:pt x="21048" y="10681"/>
                  </a:lnTo>
                  <a:lnTo>
                    <a:pt x="20969" y="10952"/>
                  </a:lnTo>
                  <a:lnTo>
                    <a:pt x="20868" y="11223"/>
                  </a:lnTo>
                  <a:lnTo>
                    <a:pt x="20734" y="11487"/>
                  </a:lnTo>
                  <a:lnTo>
                    <a:pt x="20588" y="11745"/>
                  </a:lnTo>
                  <a:lnTo>
                    <a:pt x="20420" y="11994"/>
                  </a:lnTo>
                  <a:lnTo>
                    <a:pt x="20219" y="12244"/>
                  </a:lnTo>
                  <a:lnTo>
                    <a:pt x="20006" y="12480"/>
                  </a:lnTo>
                  <a:lnTo>
                    <a:pt x="19838" y="12366"/>
                  </a:lnTo>
                  <a:lnTo>
                    <a:pt x="19659" y="12259"/>
                  </a:lnTo>
                  <a:lnTo>
                    <a:pt x="19479" y="12144"/>
                  </a:lnTo>
                  <a:lnTo>
                    <a:pt x="19278" y="12044"/>
                  </a:lnTo>
                  <a:lnTo>
                    <a:pt x="19076" y="11937"/>
                  </a:lnTo>
                  <a:lnTo>
                    <a:pt x="18875" y="11844"/>
                  </a:lnTo>
                  <a:lnTo>
                    <a:pt x="18651" y="11752"/>
                  </a:lnTo>
                  <a:lnTo>
                    <a:pt x="18438" y="11666"/>
                  </a:lnTo>
                  <a:lnTo>
                    <a:pt x="18214" y="11580"/>
                  </a:lnTo>
                  <a:lnTo>
                    <a:pt x="17979" y="11509"/>
                  </a:lnTo>
                  <a:lnTo>
                    <a:pt x="17743" y="11445"/>
                  </a:lnTo>
                  <a:lnTo>
                    <a:pt x="17508" y="11388"/>
                  </a:lnTo>
                  <a:lnTo>
                    <a:pt x="17273" y="11338"/>
                  </a:lnTo>
                  <a:lnTo>
                    <a:pt x="17038" y="11302"/>
                  </a:lnTo>
                  <a:lnTo>
                    <a:pt x="16791" y="11273"/>
                  </a:lnTo>
                  <a:lnTo>
                    <a:pt x="16556" y="11252"/>
                  </a:lnTo>
                  <a:lnTo>
                    <a:pt x="16242" y="11252"/>
                  </a:lnTo>
                  <a:lnTo>
                    <a:pt x="16086" y="11259"/>
                  </a:lnTo>
                  <a:lnTo>
                    <a:pt x="15929" y="11266"/>
                  </a:lnTo>
                  <a:lnTo>
                    <a:pt x="15783" y="11280"/>
                  </a:lnTo>
                  <a:lnTo>
                    <a:pt x="15637" y="11302"/>
                  </a:lnTo>
                  <a:lnTo>
                    <a:pt x="15492" y="11330"/>
                  </a:lnTo>
                  <a:lnTo>
                    <a:pt x="15346" y="11366"/>
                  </a:lnTo>
                  <a:lnTo>
                    <a:pt x="15212" y="11402"/>
                  </a:lnTo>
                  <a:lnTo>
                    <a:pt x="15077" y="11438"/>
                  </a:lnTo>
                  <a:lnTo>
                    <a:pt x="14943" y="11487"/>
                  </a:lnTo>
                  <a:lnTo>
                    <a:pt x="14820" y="11537"/>
                  </a:lnTo>
                  <a:lnTo>
                    <a:pt x="14685" y="11595"/>
                  </a:lnTo>
                  <a:lnTo>
                    <a:pt x="14562" y="11659"/>
                  </a:lnTo>
                  <a:lnTo>
                    <a:pt x="14450" y="11723"/>
                  </a:lnTo>
                  <a:lnTo>
                    <a:pt x="14338" y="11794"/>
                  </a:lnTo>
                  <a:lnTo>
                    <a:pt x="14170" y="11909"/>
                  </a:lnTo>
                  <a:lnTo>
                    <a:pt x="14047" y="12016"/>
                  </a:lnTo>
                  <a:lnTo>
                    <a:pt x="13946" y="12123"/>
                  </a:lnTo>
                  <a:lnTo>
                    <a:pt x="13868" y="12230"/>
                  </a:lnTo>
                  <a:lnTo>
                    <a:pt x="13823" y="12330"/>
                  </a:lnTo>
                  <a:lnTo>
                    <a:pt x="13801" y="12423"/>
                  </a:lnTo>
                  <a:lnTo>
                    <a:pt x="13801" y="12516"/>
                  </a:lnTo>
                  <a:lnTo>
                    <a:pt x="13812" y="12601"/>
                  </a:lnTo>
                  <a:lnTo>
                    <a:pt x="13834" y="12687"/>
                  </a:lnTo>
                  <a:lnTo>
                    <a:pt x="13879" y="12765"/>
                  </a:lnTo>
                  <a:lnTo>
                    <a:pt x="13924" y="12844"/>
                  </a:lnTo>
                  <a:lnTo>
                    <a:pt x="13980" y="12915"/>
                  </a:lnTo>
                  <a:lnTo>
                    <a:pt x="14114" y="13044"/>
                  </a:lnTo>
                  <a:lnTo>
                    <a:pt x="14237" y="13158"/>
                  </a:lnTo>
                  <a:lnTo>
                    <a:pt x="14394" y="13308"/>
                  </a:lnTo>
                  <a:lnTo>
                    <a:pt x="14461" y="13372"/>
                  </a:lnTo>
                  <a:lnTo>
                    <a:pt x="14517" y="13437"/>
                  </a:lnTo>
                  <a:lnTo>
                    <a:pt x="14551" y="13501"/>
                  </a:lnTo>
                  <a:lnTo>
                    <a:pt x="14562" y="13565"/>
                  </a:lnTo>
                  <a:lnTo>
                    <a:pt x="14573" y="13636"/>
                  </a:lnTo>
                  <a:lnTo>
                    <a:pt x="14551" y="13708"/>
                  </a:lnTo>
                  <a:lnTo>
                    <a:pt x="14517" y="13801"/>
                  </a:lnTo>
                  <a:lnTo>
                    <a:pt x="14473" y="13886"/>
                  </a:lnTo>
                  <a:lnTo>
                    <a:pt x="14361" y="14058"/>
                  </a:lnTo>
                  <a:lnTo>
                    <a:pt x="14249" y="14258"/>
                  </a:lnTo>
                  <a:lnTo>
                    <a:pt x="14193" y="14365"/>
                  </a:lnTo>
                  <a:lnTo>
                    <a:pt x="14159" y="14472"/>
                  </a:lnTo>
                  <a:lnTo>
                    <a:pt x="14137" y="14593"/>
                  </a:lnTo>
                  <a:lnTo>
                    <a:pt x="14137" y="14714"/>
                  </a:lnTo>
                  <a:lnTo>
                    <a:pt x="14148" y="14779"/>
                  </a:lnTo>
                  <a:lnTo>
                    <a:pt x="14159" y="14850"/>
                  </a:lnTo>
                  <a:lnTo>
                    <a:pt x="14193" y="14914"/>
                  </a:lnTo>
                  <a:lnTo>
                    <a:pt x="14226" y="14986"/>
                  </a:lnTo>
                  <a:lnTo>
                    <a:pt x="13823" y="15029"/>
                  </a:lnTo>
                  <a:lnTo>
                    <a:pt x="13408" y="15057"/>
                  </a:lnTo>
                  <a:lnTo>
                    <a:pt x="13005" y="15079"/>
                  </a:lnTo>
                  <a:lnTo>
                    <a:pt x="12580" y="15086"/>
                  </a:lnTo>
                  <a:lnTo>
                    <a:pt x="12165" y="15079"/>
                  </a:lnTo>
                  <a:lnTo>
                    <a:pt x="11762" y="15057"/>
                  </a:lnTo>
                  <a:lnTo>
                    <a:pt x="11347" y="15029"/>
                  </a:lnTo>
                  <a:lnTo>
                    <a:pt x="10955" y="14993"/>
                  </a:lnTo>
                  <a:lnTo>
                    <a:pt x="10552" y="14936"/>
                  </a:lnTo>
                  <a:lnTo>
                    <a:pt x="10160" y="14872"/>
                  </a:lnTo>
                  <a:lnTo>
                    <a:pt x="9779" y="14800"/>
                  </a:lnTo>
                  <a:lnTo>
                    <a:pt x="9387" y="14714"/>
                  </a:lnTo>
                  <a:lnTo>
                    <a:pt x="9511" y="14557"/>
                  </a:lnTo>
                  <a:lnTo>
                    <a:pt x="9611" y="14400"/>
                  </a:lnTo>
                  <a:lnTo>
                    <a:pt x="9701" y="14243"/>
                  </a:lnTo>
                  <a:lnTo>
                    <a:pt x="9768" y="14079"/>
                  </a:lnTo>
                  <a:lnTo>
                    <a:pt x="9824" y="13908"/>
                  </a:lnTo>
                  <a:lnTo>
                    <a:pt x="9869" y="13736"/>
                  </a:lnTo>
                  <a:lnTo>
                    <a:pt x="9891" y="13565"/>
                  </a:lnTo>
                  <a:lnTo>
                    <a:pt x="9903" y="13387"/>
                  </a:lnTo>
                  <a:lnTo>
                    <a:pt x="9891" y="13215"/>
                  </a:lnTo>
                  <a:lnTo>
                    <a:pt x="9869" y="13044"/>
                  </a:lnTo>
                  <a:lnTo>
                    <a:pt x="9824" y="12873"/>
                  </a:lnTo>
                  <a:lnTo>
                    <a:pt x="9768" y="12708"/>
                  </a:lnTo>
                  <a:lnTo>
                    <a:pt x="9701" y="12544"/>
                  </a:lnTo>
                  <a:lnTo>
                    <a:pt x="9611" y="12380"/>
                  </a:lnTo>
                  <a:lnTo>
                    <a:pt x="9511" y="12230"/>
                  </a:lnTo>
                  <a:lnTo>
                    <a:pt x="9398" y="12080"/>
                  </a:lnTo>
                  <a:lnTo>
                    <a:pt x="9589" y="12009"/>
                  </a:lnTo>
                  <a:lnTo>
                    <a:pt x="9746" y="11937"/>
                  </a:lnTo>
                  <a:lnTo>
                    <a:pt x="9891" y="11859"/>
                  </a:lnTo>
                  <a:lnTo>
                    <a:pt x="10015" y="11773"/>
                  </a:lnTo>
                  <a:lnTo>
                    <a:pt x="10115" y="11680"/>
                  </a:lnTo>
                  <a:lnTo>
                    <a:pt x="10205" y="11580"/>
                  </a:lnTo>
                  <a:lnTo>
                    <a:pt x="10261" y="11480"/>
                  </a:lnTo>
                  <a:lnTo>
                    <a:pt x="10306" y="11366"/>
                  </a:lnTo>
                  <a:lnTo>
                    <a:pt x="10339" y="11238"/>
                  </a:lnTo>
                  <a:lnTo>
                    <a:pt x="10339" y="11116"/>
                  </a:lnTo>
                  <a:lnTo>
                    <a:pt x="10317" y="10988"/>
                  </a:lnTo>
                  <a:lnTo>
                    <a:pt x="10283" y="10859"/>
                  </a:lnTo>
                  <a:lnTo>
                    <a:pt x="10239" y="10724"/>
                  </a:lnTo>
                  <a:lnTo>
                    <a:pt x="10171" y="10595"/>
                  </a:lnTo>
                  <a:lnTo>
                    <a:pt x="10037" y="10324"/>
                  </a:lnTo>
                  <a:lnTo>
                    <a:pt x="9925" y="10095"/>
                  </a:lnTo>
                  <a:lnTo>
                    <a:pt x="9813" y="9867"/>
                  </a:lnTo>
                  <a:lnTo>
                    <a:pt x="9779" y="9753"/>
                  </a:lnTo>
                  <a:lnTo>
                    <a:pt x="9735" y="9631"/>
                  </a:lnTo>
                  <a:lnTo>
                    <a:pt x="9712" y="9517"/>
                  </a:lnTo>
                  <a:lnTo>
                    <a:pt x="9701" y="9396"/>
                  </a:lnTo>
                  <a:lnTo>
                    <a:pt x="9701" y="9281"/>
                  </a:lnTo>
                  <a:lnTo>
                    <a:pt x="9712" y="9160"/>
                  </a:lnTo>
                  <a:lnTo>
                    <a:pt x="9746" y="9039"/>
                  </a:lnTo>
                  <a:lnTo>
                    <a:pt x="9791" y="8917"/>
                  </a:lnTo>
                  <a:lnTo>
                    <a:pt x="9858" y="8796"/>
                  </a:lnTo>
                  <a:lnTo>
                    <a:pt x="9947" y="8675"/>
                  </a:lnTo>
                  <a:lnTo>
                    <a:pt x="10048" y="8553"/>
                  </a:lnTo>
                  <a:lnTo>
                    <a:pt x="10183" y="8425"/>
                  </a:lnTo>
                  <a:lnTo>
                    <a:pt x="10283" y="8339"/>
                  </a:lnTo>
                  <a:lnTo>
                    <a:pt x="10362" y="8253"/>
                  </a:lnTo>
                  <a:lnTo>
                    <a:pt x="10429" y="8161"/>
                  </a:lnTo>
                  <a:lnTo>
                    <a:pt x="10474" y="8061"/>
                  </a:lnTo>
                  <a:lnTo>
                    <a:pt x="10519" y="7961"/>
                  </a:lnTo>
                  <a:lnTo>
                    <a:pt x="10541" y="7854"/>
                  </a:lnTo>
                  <a:lnTo>
                    <a:pt x="10563" y="7754"/>
                  </a:lnTo>
                  <a:lnTo>
                    <a:pt x="10563" y="7647"/>
                  </a:lnTo>
                  <a:lnTo>
                    <a:pt x="10552" y="7532"/>
                  </a:lnTo>
                  <a:lnTo>
                    <a:pt x="10530" y="7425"/>
                  </a:lnTo>
                  <a:lnTo>
                    <a:pt x="10496" y="7311"/>
                  </a:lnTo>
                  <a:lnTo>
                    <a:pt x="10451" y="7204"/>
                  </a:lnTo>
                  <a:lnTo>
                    <a:pt x="10395" y="7097"/>
                  </a:lnTo>
                  <a:lnTo>
                    <a:pt x="10317" y="6983"/>
                  </a:lnTo>
                  <a:lnTo>
                    <a:pt x="10227" y="6876"/>
                  </a:lnTo>
                  <a:lnTo>
                    <a:pt x="10138" y="6768"/>
                  </a:lnTo>
                  <a:lnTo>
                    <a:pt x="10026" y="6668"/>
                  </a:lnTo>
                  <a:lnTo>
                    <a:pt x="9903" y="6569"/>
                  </a:lnTo>
                  <a:lnTo>
                    <a:pt x="9779" y="6476"/>
                  </a:lnTo>
                  <a:lnTo>
                    <a:pt x="9645" y="6383"/>
                  </a:lnTo>
                  <a:lnTo>
                    <a:pt x="9499" y="6304"/>
                  </a:lnTo>
                  <a:lnTo>
                    <a:pt x="9354" y="6219"/>
                  </a:lnTo>
                  <a:lnTo>
                    <a:pt x="9197" y="6147"/>
                  </a:lnTo>
                  <a:lnTo>
                    <a:pt x="9029" y="6083"/>
                  </a:lnTo>
                  <a:lnTo>
                    <a:pt x="8861" y="6019"/>
                  </a:lnTo>
                  <a:lnTo>
                    <a:pt x="8682" y="5962"/>
                  </a:lnTo>
                  <a:lnTo>
                    <a:pt x="8491" y="5905"/>
                  </a:lnTo>
                  <a:lnTo>
                    <a:pt x="8301" y="5862"/>
                  </a:lnTo>
                  <a:lnTo>
                    <a:pt x="8110" y="5819"/>
                  </a:lnTo>
                  <a:lnTo>
                    <a:pt x="7909" y="5783"/>
                  </a:lnTo>
                  <a:lnTo>
                    <a:pt x="7696" y="5755"/>
                  </a:lnTo>
                  <a:lnTo>
                    <a:pt x="7483" y="5733"/>
                  </a:lnTo>
                  <a:lnTo>
                    <a:pt x="7763" y="5612"/>
                  </a:lnTo>
                  <a:lnTo>
                    <a:pt x="8043" y="5498"/>
                  </a:lnTo>
                  <a:lnTo>
                    <a:pt x="8334" y="5398"/>
                  </a:lnTo>
                  <a:lnTo>
                    <a:pt x="8637" y="5298"/>
                  </a:lnTo>
                  <a:lnTo>
                    <a:pt x="8939" y="5205"/>
                  </a:lnTo>
                  <a:lnTo>
                    <a:pt x="9253" y="5126"/>
                  </a:lnTo>
                  <a:lnTo>
                    <a:pt x="9567" y="5048"/>
                  </a:lnTo>
                  <a:lnTo>
                    <a:pt x="9880" y="4976"/>
                  </a:lnTo>
                  <a:lnTo>
                    <a:pt x="10205" y="4919"/>
                  </a:lnTo>
                  <a:lnTo>
                    <a:pt x="10541" y="4862"/>
                  </a:lnTo>
                  <a:lnTo>
                    <a:pt x="10866" y="4819"/>
                  </a:lnTo>
                  <a:lnTo>
                    <a:pt x="11202" y="4784"/>
                  </a:lnTo>
                  <a:lnTo>
                    <a:pt x="11549" y="4755"/>
                  </a:lnTo>
                  <a:lnTo>
                    <a:pt x="11885" y="4734"/>
                  </a:lnTo>
                  <a:lnTo>
                    <a:pt x="12232" y="4719"/>
                  </a:lnTo>
                  <a:lnTo>
                    <a:pt x="12580" y="4712"/>
                  </a:lnTo>
                  <a:close/>
                  <a:moveTo>
                    <a:pt x="4952" y="11031"/>
                  </a:moveTo>
                  <a:lnTo>
                    <a:pt x="5153" y="11038"/>
                  </a:lnTo>
                  <a:lnTo>
                    <a:pt x="5344" y="11045"/>
                  </a:lnTo>
                  <a:lnTo>
                    <a:pt x="5545" y="11059"/>
                  </a:lnTo>
                  <a:lnTo>
                    <a:pt x="5736" y="11081"/>
                  </a:lnTo>
                  <a:lnTo>
                    <a:pt x="5926" y="11109"/>
                  </a:lnTo>
                  <a:lnTo>
                    <a:pt x="6105" y="11138"/>
                  </a:lnTo>
                  <a:lnTo>
                    <a:pt x="6285" y="11181"/>
                  </a:lnTo>
                  <a:lnTo>
                    <a:pt x="6464" y="11216"/>
                  </a:lnTo>
                  <a:lnTo>
                    <a:pt x="6632" y="11266"/>
                  </a:lnTo>
                  <a:lnTo>
                    <a:pt x="6800" y="11316"/>
                  </a:lnTo>
                  <a:lnTo>
                    <a:pt x="6968" y="11373"/>
                  </a:lnTo>
                  <a:lnTo>
                    <a:pt x="7125" y="11438"/>
                  </a:lnTo>
                  <a:lnTo>
                    <a:pt x="7282" y="11502"/>
                  </a:lnTo>
                  <a:lnTo>
                    <a:pt x="7427" y="11573"/>
                  </a:lnTo>
                  <a:lnTo>
                    <a:pt x="7573" y="11645"/>
                  </a:lnTo>
                  <a:lnTo>
                    <a:pt x="7707" y="11723"/>
                  </a:lnTo>
                  <a:lnTo>
                    <a:pt x="7830" y="11809"/>
                  </a:lnTo>
                  <a:lnTo>
                    <a:pt x="7954" y="11894"/>
                  </a:lnTo>
                  <a:lnTo>
                    <a:pt x="8066" y="11980"/>
                  </a:lnTo>
                  <a:lnTo>
                    <a:pt x="8178" y="12073"/>
                  </a:lnTo>
                  <a:lnTo>
                    <a:pt x="8278" y="12166"/>
                  </a:lnTo>
                  <a:lnTo>
                    <a:pt x="8379" y="12266"/>
                  </a:lnTo>
                  <a:lnTo>
                    <a:pt x="8458" y="12366"/>
                  </a:lnTo>
                  <a:lnTo>
                    <a:pt x="8536" y="12473"/>
                  </a:lnTo>
                  <a:lnTo>
                    <a:pt x="8603" y="12580"/>
                  </a:lnTo>
                  <a:lnTo>
                    <a:pt x="8670" y="12687"/>
                  </a:lnTo>
                  <a:lnTo>
                    <a:pt x="8726" y="12801"/>
                  </a:lnTo>
                  <a:lnTo>
                    <a:pt x="8760" y="12915"/>
                  </a:lnTo>
                  <a:lnTo>
                    <a:pt x="8805" y="13030"/>
                  </a:lnTo>
                  <a:lnTo>
                    <a:pt x="8827" y="13151"/>
                  </a:lnTo>
                  <a:lnTo>
                    <a:pt x="8838" y="13265"/>
                  </a:lnTo>
                  <a:lnTo>
                    <a:pt x="8850" y="13387"/>
                  </a:lnTo>
                  <a:lnTo>
                    <a:pt x="8838" y="13508"/>
                  </a:lnTo>
                  <a:lnTo>
                    <a:pt x="8827" y="13629"/>
                  </a:lnTo>
                  <a:lnTo>
                    <a:pt x="8805" y="13751"/>
                  </a:lnTo>
                  <a:lnTo>
                    <a:pt x="8760" y="13865"/>
                  </a:lnTo>
                  <a:lnTo>
                    <a:pt x="8726" y="13979"/>
                  </a:lnTo>
                  <a:lnTo>
                    <a:pt x="8670" y="14086"/>
                  </a:lnTo>
                  <a:lnTo>
                    <a:pt x="8603" y="14200"/>
                  </a:lnTo>
                  <a:lnTo>
                    <a:pt x="8536" y="14308"/>
                  </a:lnTo>
                  <a:lnTo>
                    <a:pt x="8458" y="14407"/>
                  </a:lnTo>
                  <a:lnTo>
                    <a:pt x="8379" y="14515"/>
                  </a:lnTo>
                  <a:lnTo>
                    <a:pt x="8278" y="14607"/>
                  </a:lnTo>
                  <a:lnTo>
                    <a:pt x="8178" y="14707"/>
                  </a:lnTo>
                  <a:lnTo>
                    <a:pt x="8066" y="14800"/>
                  </a:lnTo>
                  <a:lnTo>
                    <a:pt x="7954" y="14886"/>
                  </a:lnTo>
                  <a:lnTo>
                    <a:pt x="7830" y="14971"/>
                  </a:lnTo>
                  <a:lnTo>
                    <a:pt x="7707" y="15057"/>
                  </a:lnTo>
                  <a:lnTo>
                    <a:pt x="7573" y="15136"/>
                  </a:lnTo>
                  <a:lnTo>
                    <a:pt x="7427" y="15207"/>
                  </a:lnTo>
                  <a:lnTo>
                    <a:pt x="7282" y="15278"/>
                  </a:lnTo>
                  <a:lnTo>
                    <a:pt x="7125" y="15343"/>
                  </a:lnTo>
                  <a:lnTo>
                    <a:pt x="6968" y="15407"/>
                  </a:lnTo>
                  <a:lnTo>
                    <a:pt x="6800" y="15464"/>
                  </a:lnTo>
                  <a:lnTo>
                    <a:pt x="6632" y="15514"/>
                  </a:lnTo>
                  <a:lnTo>
                    <a:pt x="6464" y="15557"/>
                  </a:lnTo>
                  <a:lnTo>
                    <a:pt x="6285" y="15600"/>
                  </a:lnTo>
                  <a:lnTo>
                    <a:pt x="6105" y="15643"/>
                  </a:lnTo>
                  <a:lnTo>
                    <a:pt x="5926" y="15671"/>
                  </a:lnTo>
                  <a:lnTo>
                    <a:pt x="5736" y="15700"/>
                  </a:lnTo>
                  <a:lnTo>
                    <a:pt x="5545" y="15721"/>
                  </a:lnTo>
                  <a:lnTo>
                    <a:pt x="5344" y="15735"/>
                  </a:lnTo>
                  <a:lnTo>
                    <a:pt x="5153" y="15743"/>
                  </a:lnTo>
                  <a:lnTo>
                    <a:pt x="4750" y="15743"/>
                  </a:lnTo>
                  <a:lnTo>
                    <a:pt x="4548" y="15735"/>
                  </a:lnTo>
                  <a:lnTo>
                    <a:pt x="4358" y="15721"/>
                  </a:lnTo>
                  <a:lnTo>
                    <a:pt x="4168" y="15700"/>
                  </a:lnTo>
                  <a:lnTo>
                    <a:pt x="3977" y="15671"/>
                  </a:lnTo>
                  <a:lnTo>
                    <a:pt x="3798" y="15643"/>
                  </a:lnTo>
                  <a:lnTo>
                    <a:pt x="3619" y="15600"/>
                  </a:lnTo>
                  <a:lnTo>
                    <a:pt x="3440" y="15557"/>
                  </a:lnTo>
                  <a:lnTo>
                    <a:pt x="3260" y="15514"/>
                  </a:lnTo>
                  <a:lnTo>
                    <a:pt x="3092" y="15464"/>
                  </a:lnTo>
                  <a:lnTo>
                    <a:pt x="2935" y="15407"/>
                  </a:lnTo>
                  <a:lnTo>
                    <a:pt x="2779" y="15343"/>
                  </a:lnTo>
                  <a:lnTo>
                    <a:pt x="2622" y="15278"/>
                  </a:lnTo>
                  <a:lnTo>
                    <a:pt x="2476" y="15207"/>
                  </a:lnTo>
                  <a:lnTo>
                    <a:pt x="2331" y="15136"/>
                  </a:lnTo>
                  <a:lnTo>
                    <a:pt x="2196" y="15057"/>
                  </a:lnTo>
                  <a:lnTo>
                    <a:pt x="2073" y="14971"/>
                  </a:lnTo>
                  <a:lnTo>
                    <a:pt x="1950" y="14886"/>
                  </a:lnTo>
                  <a:lnTo>
                    <a:pt x="1838" y="14800"/>
                  </a:lnTo>
                  <a:lnTo>
                    <a:pt x="1726" y="14707"/>
                  </a:lnTo>
                  <a:lnTo>
                    <a:pt x="1625" y="14607"/>
                  </a:lnTo>
                  <a:lnTo>
                    <a:pt x="1524" y="14515"/>
                  </a:lnTo>
                  <a:lnTo>
                    <a:pt x="1446" y="14407"/>
                  </a:lnTo>
                  <a:lnTo>
                    <a:pt x="1367" y="14308"/>
                  </a:lnTo>
                  <a:lnTo>
                    <a:pt x="1300" y="14200"/>
                  </a:lnTo>
                  <a:lnTo>
                    <a:pt x="1233" y="14086"/>
                  </a:lnTo>
                  <a:lnTo>
                    <a:pt x="1177" y="13979"/>
                  </a:lnTo>
                  <a:lnTo>
                    <a:pt x="1143" y="13865"/>
                  </a:lnTo>
                  <a:lnTo>
                    <a:pt x="1110" y="13751"/>
                  </a:lnTo>
                  <a:lnTo>
                    <a:pt x="1076" y="13629"/>
                  </a:lnTo>
                  <a:lnTo>
                    <a:pt x="1065" y="13508"/>
                  </a:lnTo>
                  <a:lnTo>
                    <a:pt x="1054" y="13387"/>
                  </a:lnTo>
                  <a:lnTo>
                    <a:pt x="1065" y="13265"/>
                  </a:lnTo>
                  <a:lnTo>
                    <a:pt x="1076" y="13151"/>
                  </a:lnTo>
                  <a:lnTo>
                    <a:pt x="1110" y="13030"/>
                  </a:lnTo>
                  <a:lnTo>
                    <a:pt x="1143" y="12915"/>
                  </a:lnTo>
                  <a:lnTo>
                    <a:pt x="1177" y="12801"/>
                  </a:lnTo>
                  <a:lnTo>
                    <a:pt x="1233" y="12687"/>
                  </a:lnTo>
                  <a:lnTo>
                    <a:pt x="1300" y="12580"/>
                  </a:lnTo>
                  <a:lnTo>
                    <a:pt x="1367" y="12473"/>
                  </a:lnTo>
                  <a:lnTo>
                    <a:pt x="1446" y="12366"/>
                  </a:lnTo>
                  <a:lnTo>
                    <a:pt x="1524" y="12266"/>
                  </a:lnTo>
                  <a:lnTo>
                    <a:pt x="1625" y="12166"/>
                  </a:lnTo>
                  <a:lnTo>
                    <a:pt x="1726" y="12073"/>
                  </a:lnTo>
                  <a:lnTo>
                    <a:pt x="1838" y="11980"/>
                  </a:lnTo>
                  <a:lnTo>
                    <a:pt x="1950" y="11894"/>
                  </a:lnTo>
                  <a:lnTo>
                    <a:pt x="2073" y="11809"/>
                  </a:lnTo>
                  <a:lnTo>
                    <a:pt x="2196" y="11723"/>
                  </a:lnTo>
                  <a:lnTo>
                    <a:pt x="2331" y="11645"/>
                  </a:lnTo>
                  <a:lnTo>
                    <a:pt x="2476" y="11573"/>
                  </a:lnTo>
                  <a:lnTo>
                    <a:pt x="2622" y="11502"/>
                  </a:lnTo>
                  <a:lnTo>
                    <a:pt x="2779" y="11438"/>
                  </a:lnTo>
                  <a:lnTo>
                    <a:pt x="2935" y="11373"/>
                  </a:lnTo>
                  <a:lnTo>
                    <a:pt x="3092" y="11316"/>
                  </a:lnTo>
                  <a:lnTo>
                    <a:pt x="3260" y="11266"/>
                  </a:lnTo>
                  <a:lnTo>
                    <a:pt x="3440" y="11216"/>
                  </a:lnTo>
                  <a:lnTo>
                    <a:pt x="3619" y="11181"/>
                  </a:lnTo>
                  <a:lnTo>
                    <a:pt x="3798" y="11138"/>
                  </a:lnTo>
                  <a:lnTo>
                    <a:pt x="3977" y="11109"/>
                  </a:lnTo>
                  <a:lnTo>
                    <a:pt x="4168" y="11081"/>
                  </a:lnTo>
                  <a:lnTo>
                    <a:pt x="4358" y="11059"/>
                  </a:lnTo>
                  <a:lnTo>
                    <a:pt x="4548" y="11045"/>
                  </a:lnTo>
                  <a:lnTo>
                    <a:pt x="4750" y="11038"/>
                  </a:lnTo>
                  <a:lnTo>
                    <a:pt x="4952" y="11031"/>
                  </a:lnTo>
                  <a:close/>
                  <a:moveTo>
                    <a:pt x="8917" y="0"/>
                  </a:moveTo>
                  <a:lnTo>
                    <a:pt x="8682" y="15"/>
                  </a:lnTo>
                  <a:lnTo>
                    <a:pt x="8435" y="29"/>
                  </a:lnTo>
                  <a:lnTo>
                    <a:pt x="8200" y="58"/>
                  </a:lnTo>
                  <a:lnTo>
                    <a:pt x="7954" y="93"/>
                  </a:lnTo>
                  <a:lnTo>
                    <a:pt x="7707" y="129"/>
                  </a:lnTo>
                  <a:lnTo>
                    <a:pt x="7461" y="179"/>
                  </a:lnTo>
                  <a:lnTo>
                    <a:pt x="7382" y="200"/>
                  </a:lnTo>
                  <a:lnTo>
                    <a:pt x="7304" y="236"/>
                  </a:lnTo>
                  <a:lnTo>
                    <a:pt x="7237" y="279"/>
                  </a:lnTo>
                  <a:lnTo>
                    <a:pt x="7181" y="322"/>
                  </a:lnTo>
                  <a:lnTo>
                    <a:pt x="7147" y="372"/>
                  </a:lnTo>
                  <a:lnTo>
                    <a:pt x="7125" y="429"/>
                  </a:lnTo>
                  <a:lnTo>
                    <a:pt x="7113" y="479"/>
                  </a:lnTo>
                  <a:lnTo>
                    <a:pt x="7125" y="543"/>
                  </a:lnTo>
                  <a:lnTo>
                    <a:pt x="7169" y="693"/>
                  </a:lnTo>
                  <a:lnTo>
                    <a:pt x="7237" y="843"/>
                  </a:lnTo>
                  <a:lnTo>
                    <a:pt x="7315" y="986"/>
                  </a:lnTo>
                  <a:lnTo>
                    <a:pt x="7394" y="1121"/>
                  </a:lnTo>
                  <a:lnTo>
                    <a:pt x="7494" y="1257"/>
                  </a:lnTo>
                  <a:lnTo>
                    <a:pt x="7595" y="1385"/>
                  </a:lnTo>
                  <a:lnTo>
                    <a:pt x="7707" y="1514"/>
                  </a:lnTo>
                  <a:lnTo>
                    <a:pt x="7830" y="1628"/>
                  </a:lnTo>
                  <a:lnTo>
                    <a:pt x="7965" y="1742"/>
                  </a:lnTo>
                  <a:lnTo>
                    <a:pt x="8099" y="1849"/>
                  </a:lnTo>
                  <a:lnTo>
                    <a:pt x="8256" y="1957"/>
                  </a:lnTo>
                  <a:lnTo>
                    <a:pt x="8413" y="2049"/>
                  </a:lnTo>
                  <a:lnTo>
                    <a:pt x="8581" y="2142"/>
                  </a:lnTo>
                  <a:lnTo>
                    <a:pt x="8749" y="2228"/>
                  </a:lnTo>
                  <a:lnTo>
                    <a:pt x="8939" y="2306"/>
                  </a:lnTo>
                  <a:lnTo>
                    <a:pt x="9130" y="2378"/>
                  </a:lnTo>
                  <a:lnTo>
                    <a:pt x="9354" y="2449"/>
                  </a:lnTo>
                  <a:lnTo>
                    <a:pt x="9589" y="2513"/>
                  </a:lnTo>
                  <a:lnTo>
                    <a:pt x="9824" y="2563"/>
                  </a:lnTo>
                  <a:lnTo>
                    <a:pt x="10071" y="2613"/>
                  </a:lnTo>
                  <a:lnTo>
                    <a:pt x="10317" y="2642"/>
                  </a:lnTo>
                  <a:lnTo>
                    <a:pt x="10575" y="2670"/>
                  </a:lnTo>
                  <a:lnTo>
                    <a:pt x="10843" y="2685"/>
                  </a:lnTo>
                  <a:lnTo>
                    <a:pt x="11336" y="2685"/>
                  </a:lnTo>
                  <a:lnTo>
                    <a:pt x="11572" y="2670"/>
                  </a:lnTo>
                  <a:lnTo>
                    <a:pt x="11818" y="2656"/>
                  </a:lnTo>
                  <a:lnTo>
                    <a:pt x="12053" y="2628"/>
                  </a:lnTo>
                  <a:lnTo>
                    <a:pt x="12053" y="4084"/>
                  </a:lnTo>
                  <a:lnTo>
                    <a:pt x="11773" y="4098"/>
                  </a:lnTo>
                  <a:lnTo>
                    <a:pt x="11493" y="4113"/>
                  </a:lnTo>
                  <a:lnTo>
                    <a:pt x="11224" y="4134"/>
                  </a:lnTo>
                  <a:lnTo>
                    <a:pt x="10944" y="4163"/>
                  </a:lnTo>
                  <a:lnTo>
                    <a:pt x="10675" y="4191"/>
                  </a:lnTo>
                  <a:lnTo>
                    <a:pt x="10407" y="4227"/>
                  </a:lnTo>
                  <a:lnTo>
                    <a:pt x="10138" y="4263"/>
                  </a:lnTo>
                  <a:lnTo>
                    <a:pt x="9869" y="4313"/>
                  </a:lnTo>
                  <a:lnTo>
                    <a:pt x="9611" y="4362"/>
                  </a:lnTo>
                  <a:lnTo>
                    <a:pt x="9354" y="4412"/>
                  </a:lnTo>
                  <a:lnTo>
                    <a:pt x="9096" y="4470"/>
                  </a:lnTo>
                  <a:lnTo>
                    <a:pt x="8838" y="4534"/>
                  </a:lnTo>
                  <a:lnTo>
                    <a:pt x="8592" y="4598"/>
                  </a:lnTo>
                  <a:lnTo>
                    <a:pt x="8346" y="4669"/>
                  </a:lnTo>
                  <a:lnTo>
                    <a:pt x="8099" y="4748"/>
                  </a:lnTo>
                  <a:lnTo>
                    <a:pt x="7853" y="4827"/>
                  </a:lnTo>
                  <a:lnTo>
                    <a:pt x="7618" y="4912"/>
                  </a:lnTo>
                  <a:lnTo>
                    <a:pt x="7382" y="4998"/>
                  </a:lnTo>
                  <a:lnTo>
                    <a:pt x="7158" y="5091"/>
                  </a:lnTo>
                  <a:lnTo>
                    <a:pt x="6934" y="5184"/>
                  </a:lnTo>
                  <a:lnTo>
                    <a:pt x="6710" y="5283"/>
                  </a:lnTo>
                  <a:lnTo>
                    <a:pt x="6497" y="5383"/>
                  </a:lnTo>
                  <a:lnTo>
                    <a:pt x="6285" y="5491"/>
                  </a:lnTo>
                  <a:lnTo>
                    <a:pt x="6083" y="5605"/>
                  </a:lnTo>
                  <a:lnTo>
                    <a:pt x="5881" y="5719"/>
                  </a:lnTo>
                  <a:lnTo>
                    <a:pt x="5680" y="5840"/>
                  </a:lnTo>
                  <a:lnTo>
                    <a:pt x="5489" y="5962"/>
                  </a:lnTo>
                  <a:lnTo>
                    <a:pt x="5310" y="6083"/>
                  </a:lnTo>
                  <a:lnTo>
                    <a:pt x="5131" y="6212"/>
                  </a:lnTo>
                  <a:lnTo>
                    <a:pt x="4952" y="6347"/>
                  </a:lnTo>
                  <a:lnTo>
                    <a:pt x="4784" y="6483"/>
                  </a:lnTo>
                  <a:lnTo>
                    <a:pt x="4627" y="6626"/>
                  </a:lnTo>
                  <a:lnTo>
                    <a:pt x="4571" y="6683"/>
                  </a:lnTo>
                  <a:lnTo>
                    <a:pt x="4548" y="6740"/>
                  </a:lnTo>
                  <a:lnTo>
                    <a:pt x="4537" y="6804"/>
                  </a:lnTo>
                  <a:lnTo>
                    <a:pt x="4537" y="6861"/>
                  </a:lnTo>
                  <a:lnTo>
                    <a:pt x="4571" y="6918"/>
                  </a:lnTo>
                  <a:lnTo>
                    <a:pt x="4616" y="6975"/>
                  </a:lnTo>
                  <a:lnTo>
                    <a:pt x="4683" y="7025"/>
                  </a:lnTo>
                  <a:lnTo>
                    <a:pt x="4761" y="7068"/>
                  </a:lnTo>
                  <a:lnTo>
                    <a:pt x="4862" y="7097"/>
                  </a:lnTo>
                  <a:lnTo>
                    <a:pt x="4963" y="7118"/>
                  </a:lnTo>
                  <a:lnTo>
                    <a:pt x="5064" y="7125"/>
                  </a:lnTo>
                  <a:lnTo>
                    <a:pt x="5165" y="7118"/>
                  </a:lnTo>
                  <a:lnTo>
                    <a:pt x="5254" y="7104"/>
                  </a:lnTo>
                  <a:lnTo>
                    <a:pt x="5344" y="7075"/>
                  </a:lnTo>
                  <a:lnTo>
                    <a:pt x="5433" y="7033"/>
                  </a:lnTo>
                  <a:lnTo>
                    <a:pt x="5501" y="6983"/>
                  </a:lnTo>
                  <a:lnTo>
                    <a:pt x="5691" y="6818"/>
                  </a:lnTo>
                  <a:lnTo>
                    <a:pt x="5904" y="6654"/>
                  </a:lnTo>
                  <a:lnTo>
                    <a:pt x="6117" y="6497"/>
                  </a:lnTo>
                  <a:lnTo>
                    <a:pt x="6341" y="6347"/>
                  </a:lnTo>
                  <a:lnTo>
                    <a:pt x="6587" y="6340"/>
                  </a:lnTo>
                  <a:lnTo>
                    <a:pt x="6811" y="6340"/>
                  </a:lnTo>
                  <a:lnTo>
                    <a:pt x="7035" y="6347"/>
                  </a:lnTo>
                  <a:lnTo>
                    <a:pt x="7259" y="6361"/>
                  </a:lnTo>
                  <a:lnTo>
                    <a:pt x="7472" y="6383"/>
                  </a:lnTo>
                  <a:lnTo>
                    <a:pt x="7674" y="6411"/>
                  </a:lnTo>
                  <a:lnTo>
                    <a:pt x="7875" y="6447"/>
                  </a:lnTo>
                  <a:lnTo>
                    <a:pt x="8066" y="6497"/>
                  </a:lnTo>
                  <a:lnTo>
                    <a:pt x="8245" y="6547"/>
                  </a:lnTo>
                  <a:lnTo>
                    <a:pt x="8413" y="6604"/>
                  </a:lnTo>
                  <a:lnTo>
                    <a:pt x="8581" y="6668"/>
                  </a:lnTo>
                  <a:lnTo>
                    <a:pt x="8726" y="6740"/>
                  </a:lnTo>
                  <a:lnTo>
                    <a:pt x="8872" y="6826"/>
                  </a:lnTo>
                  <a:lnTo>
                    <a:pt x="9006" y="6911"/>
                  </a:lnTo>
                  <a:lnTo>
                    <a:pt x="9118" y="7004"/>
                  </a:lnTo>
                  <a:lnTo>
                    <a:pt x="9230" y="7097"/>
                  </a:lnTo>
                  <a:lnTo>
                    <a:pt x="9342" y="7225"/>
                  </a:lnTo>
                  <a:lnTo>
                    <a:pt x="9421" y="7361"/>
                  </a:lnTo>
                  <a:lnTo>
                    <a:pt x="9477" y="7490"/>
                  </a:lnTo>
                  <a:lnTo>
                    <a:pt x="9499" y="7554"/>
                  </a:lnTo>
                  <a:lnTo>
                    <a:pt x="9499" y="7618"/>
                  </a:lnTo>
                  <a:lnTo>
                    <a:pt x="9511" y="7682"/>
                  </a:lnTo>
                  <a:lnTo>
                    <a:pt x="9499" y="7739"/>
                  </a:lnTo>
                  <a:lnTo>
                    <a:pt x="9488" y="7796"/>
                  </a:lnTo>
                  <a:lnTo>
                    <a:pt x="9477" y="7854"/>
                  </a:lnTo>
                  <a:lnTo>
                    <a:pt x="9443" y="7911"/>
                  </a:lnTo>
                  <a:lnTo>
                    <a:pt x="9410" y="7961"/>
                  </a:lnTo>
                  <a:lnTo>
                    <a:pt x="9376" y="8011"/>
                  </a:lnTo>
                  <a:lnTo>
                    <a:pt x="9331" y="8054"/>
                  </a:lnTo>
                  <a:lnTo>
                    <a:pt x="9230" y="8139"/>
                  </a:lnTo>
                  <a:lnTo>
                    <a:pt x="9141" y="8232"/>
                  </a:lnTo>
                  <a:lnTo>
                    <a:pt x="9062" y="8318"/>
                  </a:lnTo>
                  <a:lnTo>
                    <a:pt x="8984" y="8403"/>
                  </a:lnTo>
                  <a:lnTo>
                    <a:pt x="8861" y="8575"/>
                  </a:lnTo>
                  <a:lnTo>
                    <a:pt x="8771" y="8739"/>
                  </a:lnTo>
                  <a:lnTo>
                    <a:pt x="8704" y="8910"/>
                  </a:lnTo>
                  <a:lnTo>
                    <a:pt x="8659" y="9074"/>
                  </a:lnTo>
                  <a:lnTo>
                    <a:pt x="8648" y="9231"/>
                  </a:lnTo>
                  <a:lnTo>
                    <a:pt x="8637" y="9389"/>
                  </a:lnTo>
                  <a:lnTo>
                    <a:pt x="8659" y="9546"/>
                  </a:lnTo>
                  <a:lnTo>
                    <a:pt x="8693" y="9696"/>
                  </a:lnTo>
                  <a:lnTo>
                    <a:pt x="8726" y="9845"/>
                  </a:lnTo>
                  <a:lnTo>
                    <a:pt x="8782" y="9988"/>
                  </a:lnTo>
                  <a:lnTo>
                    <a:pt x="8838" y="10124"/>
                  </a:lnTo>
                  <a:lnTo>
                    <a:pt x="8906" y="10260"/>
                  </a:lnTo>
                  <a:lnTo>
                    <a:pt x="9029" y="10517"/>
                  </a:lnTo>
                  <a:lnTo>
                    <a:pt x="9141" y="10724"/>
                  </a:lnTo>
                  <a:lnTo>
                    <a:pt x="9230" y="10923"/>
                  </a:lnTo>
                  <a:lnTo>
                    <a:pt x="9253" y="11016"/>
                  </a:lnTo>
                  <a:lnTo>
                    <a:pt x="9275" y="11102"/>
                  </a:lnTo>
                  <a:lnTo>
                    <a:pt x="9275" y="11181"/>
                  </a:lnTo>
                  <a:lnTo>
                    <a:pt x="9264" y="11252"/>
                  </a:lnTo>
                  <a:lnTo>
                    <a:pt x="9253" y="11302"/>
                  </a:lnTo>
                  <a:lnTo>
                    <a:pt x="9230" y="11330"/>
                  </a:lnTo>
                  <a:lnTo>
                    <a:pt x="9186" y="11366"/>
                  </a:lnTo>
                  <a:lnTo>
                    <a:pt x="9141" y="11409"/>
                  </a:lnTo>
                  <a:lnTo>
                    <a:pt x="9062" y="11445"/>
                  </a:lnTo>
                  <a:lnTo>
                    <a:pt x="8962" y="11487"/>
                  </a:lnTo>
                  <a:lnTo>
                    <a:pt x="8838" y="11537"/>
                  </a:lnTo>
                  <a:lnTo>
                    <a:pt x="8659" y="11409"/>
                  </a:lnTo>
                  <a:lnTo>
                    <a:pt x="8469" y="11288"/>
                  </a:lnTo>
                  <a:lnTo>
                    <a:pt x="8278" y="11173"/>
                  </a:lnTo>
                  <a:lnTo>
                    <a:pt x="8066" y="11066"/>
                  </a:lnTo>
                  <a:lnTo>
                    <a:pt x="7853" y="10959"/>
                  </a:lnTo>
                  <a:lnTo>
                    <a:pt x="7618" y="10866"/>
                  </a:lnTo>
                  <a:lnTo>
                    <a:pt x="7382" y="10781"/>
                  </a:lnTo>
                  <a:lnTo>
                    <a:pt x="7147" y="10702"/>
                  </a:lnTo>
                  <a:lnTo>
                    <a:pt x="6889" y="10631"/>
                  </a:lnTo>
                  <a:lnTo>
                    <a:pt x="6632" y="10574"/>
                  </a:lnTo>
                  <a:lnTo>
                    <a:pt x="6363" y="10517"/>
                  </a:lnTo>
                  <a:lnTo>
                    <a:pt x="6094" y="10474"/>
                  </a:lnTo>
                  <a:lnTo>
                    <a:pt x="5814" y="10438"/>
                  </a:lnTo>
                  <a:lnTo>
                    <a:pt x="5534" y="10417"/>
                  </a:lnTo>
                  <a:lnTo>
                    <a:pt x="5243" y="10402"/>
                  </a:lnTo>
                  <a:lnTo>
                    <a:pt x="4952" y="10395"/>
                  </a:lnTo>
                  <a:lnTo>
                    <a:pt x="4728" y="10395"/>
                  </a:lnTo>
                  <a:lnTo>
                    <a:pt x="4504" y="10409"/>
                  </a:lnTo>
                  <a:lnTo>
                    <a:pt x="4280" y="10424"/>
                  </a:lnTo>
                  <a:lnTo>
                    <a:pt x="4067" y="10445"/>
                  </a:lnTo>
                  <a:lnTo>
                    <a:pt x="4033" y="10224"/>
                  </a:lnTo>
                  <a:lnTo>
                    <a:pt x="4022" y="10003"/>
                  </a:lnTo>
                  <a:lnTo>
                    <a:pt x="4022" y="9788"/>
                  </a:lnTo>
                  <a:lnTo>
                    <a:pt x="4033" y="9567"/>
                  </a:lnTo>
                  <a:lnTo>
                    <a:pt x="4033" y="9503"/>
                  </a:lnTo>
                  <a:lnTo>
                    <a:pt x="4000" y="9439"/>
                  </a:lnTo>
                  <a:lnTo>
                    <a:pt x="3966" y="9381"/>
                  </a:lnTo>
                  <a:lnTo>
                    <a:pt x="3899" y="9331"/>
                  </a:lnTo>
                  <a:lnTo>
                    <a:pt x="3832" y="9296"/>
                  </a:lnTo>
                  <a:lnTo>
                    <a:pt x="3742" y="9260"/>
                  </a:lnTo>
                  <a:lnTo>
                    <a:pt x="3641" y="9239"/>
                  </a:lnTo>
                  <a:lnTo>
                    <a:pt x="3540" y="9224"/>
                  </a:lnTo>
                  <a:lnTo>
                    <a:pt x="3428" y="9231"/>
                  </a:lnTo>
                  <a:lnTo>
                    <a:pt x="3328" y="9246"/>
                  </a:lnTo>
                  <a:lnTo>
                    <a:pt x="3238" y="9267"/>
                  </a:lnTo>
                  <a:lnTo>
                    <a:pt x="3160" y="9303"/>
                  </a:lnTo>
                  <a:lnTo>
                    <a:pt x="3092" y="9353"/>
                  </a:lnTo>
                  <a:lnTo>
                    <a:pt x="3036" y="9403"/>
                  </a:lnTo>
                  <a:lnTo>
                    <a:pt x="2991" y="9460"/>
                  </a:lnTo>
                  <a:lnTo>
                    <a:pt x="2980" y="9524"/>
                  </a:lnTo>
                  <a:lnTo>
                    <a:pt x="2958" y="9803"/>
                  </a:lnTo>
                  <a:lnTo>
                    <a:pt x="2969" y="10081"/>
                  </a:lnTo>
                  <a:lnTo>
                    <a:pt x="2991" y="10352"/>
                  </a:lnTo>
                  <a:lnTo>
                    <a:pt x="3036" y="10631"/>
                  </a:lnTo>
                  <a:lnTo>
                    <a:pt x="2711" y="10716"/>
                  </a:lnTo>
                  <a:lnTo>
                    <a:pt x="2398" y="10824"/>
                  </a:lnTo>
                  <a:lnTo>
                    <a:pt x="2095" y="10945"/>
                  </a:lnTo>
                  <a:lnTo>
                    <a:pt x="1815" y="11073"/>
                  </a:lnTo>
                  <a:lnTo>
                    <a:pt x="1547" y="11216"/>
                  </a:lnTo>
                  <a:lnTo>
                    <a:pt x="1289" y="11373"/>
                  </a:lnTo>
                  <a:lnTo>
                    <a:pt x="1065" y="11537"/>
                  </a:lnTo>
                  <a:lnTo>
                    <a:pt x="852" y="11716"/>
                  </a:lnTo>
                  <a:lnTo>
                    <a:pt x="662" y="11894"/>
                  </a:lnTo>
                  <a:lnTo>
                    <a:pt x="494" y="12087"/>
                  </a:lnTo>
                  <a:lnTo>
                    <a:pt x="348" y="12287"/>
                  </a:lnTo>
                  <a:lnTo>
                    <a:pt x="281" y="12394"/>
                  </a:lnTo>
                  <a:lnTo>
                    <a:pt x="225" y="12501"/>
                  </a:lnTo>
                  <a:lnTo>
                    <a:pt x="169" y="12601"/>
                  </a:lnTo>
                  <a:lnTo>
                    <a:pt x="124" y="12715"/>
                  </a:lnTo>
                  <a:lnTo>
                    <a:pt x="90" y="12823"/>
                  </a:lnTo>
                  <a:lnTo>
                    <a:pt x="57" y="12930"/>
                  </a:lnTo>
                  <a:lnTo>
                    <a:pt x="34" y="13044"/>
                  </a:lnTo>
                  <a:lnTo>
                    <a:pt x="12" y="13158"/>
                  </a:lnTo>
                  <a:lnTo>
                    <a:pt x="1" y="13272"/>
                  </a:lnTo>
                  <a:lnTo>
                    <a:pt x="1" y="13387"/>
                  </a:lnTo>
                  <a:lnTo>
                    <a:pt x="12" y="13544"/>
                  </a:lnTo>
                  <a:lnTo>
                    <a:pt x="23" y="13694"/>
                  </a:lnTo>
                  <a:lnTo>
                    <a:pt x="57" y="13843"/>
                  </a:lnTo>
                  <a:lnTo>
                    <a:pt x="102" y="13993"/>
                  </a:lnTo>
                  <a:lnTo>
                    <a:pt x="158" y="14136"/>
                  </a:lnTo>
                  <a:lnTo>
                    <a:pt x="225" y="14279"/>
                  </a:lnTo>
                  <a:lnTo>
                    <a:pt x="303" y="14422"/>
                  </a:lnTo>
                  <a:lnTo>
                    <a:pt x="393" y="14557"/>
                  </a:lnTo>
                  <a:lnTo>
                    <a:pt x="494" y="14686"/>
                  </a:lnTo>
                  <a:lnTo>
                    <a:pt x="594" y="14814"/>
                  </a:lnTo>
                  <a:lnTo>
                    <a:pt x="718" y="14943"/>
                  </a:lnTo>
                  <a:lnTo>
                    <a:pt x="852" y="15064"/>
                  </a:lnTo>
                  <a:lnTo>
                    <a:pt x="987" y="15179"/>
                  </a:lnTo>
                  <a:lnTo>
                    <a:pt x="1132" y="15293"/>
                  </a:lnTo>
                  <a:lnTo>
                    <a:pt x="1289" y="15400"/>
                  </a:lnTo>
                  <a:lnTo>
                    <a:pt x="1457" y="15507"/>
                  </a:lnTo>
                  <a:lnTo>
                    <a:pt x="1625" y="15607"/>
                  </a:lnTo>
                  <a:lnTo>
                    <a:pt x="1804" y="15700"/>
                  </a:lnTo>
                  <a:lnTo>
                    <a:pt x="1995" y="15792"/>
                  </a:lnTo>
                  <a:lnTo>
                    <a:pt x="2185" y="15871"/>
                  </a:lnTo>
                  <a:lnTo>
                    <a:pt x="2387" y="15950"/>
                  </a:lnTo>
                  <a:lnTo>
                    <a:pt x="2588" y="16021"/>
                  </a:lnTo>
                  <a:lnTo>
                    <a:pt x="2812" y="16092"/>
                  </a:lnTo>
                  <a:lnTo>
                    <a:pt x="3025" y="16149"/>
                  </a:lnTo>
                  <a:lnTo>
                    <a:pt x="3249" y="16207"/>
                  </a:lnTo>
                  <a:lnTo>
                    <a:pt x="3484" y="16249"/>
                  </a:lnTo>
                  <a:lnTo>
                    <a:pt x="3720" y="16292"/>
                  </a:lnTo>
                  <a:lnTo>
                    <a:pt x="3955" y="16328"/>
                  </a:lnTo>
                  <a:lnTo>
                    <a:pt x="4201" y="16349"/>
                  </a:lnTo>
                  <a:lnTo>
                    <a:pt x="4448" y="16371"/>
                  </a:lnTo>
                  <a:lnTo>
                    <a:pt x="4694" y="16385"/>
                  </a:lnTo>
                  <a:lnTo>
                    <a:pt x="4952" y="16385"/>
                  </a:lnTo>
                  <a:lnTo>
                    <a:pt x="5243" y="16378"/>
                  </a:lnTo>
                  <a:lnTo>
                    <a:pt x="5523" y="16364"/>
                  </a:lnTo>
                  <a:lnTo>
                    <a:pt x="5814" y="16342"/>
                  </a:lnTo>
                  <a:lnTo>
                    <a:pt x="6083" y="16307"/>
                  </a:lnTo>
                  <a:lnTo>
                    <a:pt x="6352" y="16264"/>
                  </a:lnTo>
                  <a:lnTo>
                    <a:pt x="6621" y="16207"/>
                  </a:lnTo>
                  <a:lnTo>
                    <a:pt x="6878" y="16149"/>
                  </a:lnTo>
                  <a:lnTo>
                    <a:pt x="7125" y="16078"/>
                  </a:lnTo>
                  <a:lnTo>
                    <a:pt x="7371" y="16000"/>
                  </a:lnTo>
                  <a:lnTo>
                    <a:pt x="7606" y="15914"/>
                  </a:lnTo>
                  <a:lnTo>
                    <a:pt x="7830" y="15828"/>
                  </a:lnTo>
                  <a:lnTo>
                    <a:pt x="8043" y="15728"/>
                  </a:lnTo>
                  <a:lnTo>
                    <a:pt x="8256" y="15621"/>
                  </a:lnTo>
                  <a:lnTo>
                    <a:pt x="8458" y="15507"/>
                  </a:lnTo>
                  <a:lnTo>
                    <a:pt x="8637" y="15386"/>
                  </a:lnTo>
                  <a:lnTo>
                    <a:pt x="8816" y="15257"/>
                  </a:lnTo>
                  <a:lnTo>
                    <a:pt x="9264" y="15371"/>
                  </a:lnTo>
                  <a:lnTo>
                    <a:pt x="9723" y="15464"/>
                  </a:lnTo>
                  <a:lnTo>
                    <a:pt x="10183" y="15543"/>
                  </a:lnTo>
                  <a:lnTo>
                    <a:pt x="10653" y="15607"/>
                  </a:lnTo>
                  <a:lnTo>
                    <a:pt x="11123" y="15657"/>
                  </a:lnTo>
                  <a:lnTo>
                    <a:pt x="11605" y="15693"/>
                  </a:lnTo>
                  <a:lnTo>
                    <a:pt x="12087" y="15714"/>
                  </a:lnTo>
                  <a:lnTo>
                    <a:pt x="12580" y="15721"/>
                  </a:lnTo>
                  <a:lnTo>
                    <a:pt x="13072" y="15714"/>
                  </a:lnTo>
                  <a:lnTo>
                    <a:pt x="13565" y="15693"/>
                  </a:lnTo>
                  <a:lnTo>
                    <a:pt x="14047" y="15657"/>
                  </a:lnTo>
                  <a:lnTo>
                    <a:pt x="14517" y="15607"/>
                  </a:lnTo>
                  <a:lnTo>
                    <a:pt x="14988" y="15543"/>
                  </a:lnTo>
                  <a:lnTo>
                    <a:pt x="15436" y="15464"/>
                  </a:lnTo>
                  <a:lnTo>
                    <a:pt x="15884" y="15371"/>
                  </a:lnTo>
                  <a:lnTo>
                    <a:pt x="16321" y="15264"/>
                  </a:lnTo>
                  <a:lnTo>
                    <a:pt x="16746" y="15150"/>
                  </a:lnTo>
                  <a:lnTo>
                    <a:pt x="17161" y="15021"/>
                  </a:lnTo>
                  <a:lnTo>
                    <a:pt x="17564" y="14879"/>
                  </a:lnTo>
                  <a:lnTo>
                    <a:pt x="17956" y="14729"/>
                  </a:lnTo>
                  <a:lnTo>
                    <a:pt x="18337" y="14565"/>
                  </a:lnTo>
                  <a:lnTo>
                    <a:pt x="18695" y="14393"/>
                  </a:lnTo>
                  <a:lnTo>
                    <a:pt x="19054" y="14208"/>
                  </a:lnTo>
                  <a:lnTo>
                    <a:pt x="19390" y="14015"/>
                  </a:lnTo>
                  <a:lnTo>
                    <a:pt x="19703" y="13815"/>
                  </a:lnTo>
                  <a:lnTo>
                    <a:pt x="20006" y="13601"/>
                  </a:lnTo>
                  <a:lnTo>
                    <a:pt x="20297" y="13379"/>
                  </a:lnTo>
                  <a:lnTo>
                    <a:pt x="20566" y="13151"/>
                  </a:lnTo>
                  <a:lnTo>
                    <a:pt x="20812" y="12915"/>
                  </a:lnTo>
                  <a:lnTo>
                    <a:pt x="21048" y="12673"/>
                  </a:lnTo>
                  <a:lnTo>
                    <a:pt x="21260" y="12423"/>
                  </a:lnTo>
                  <a:lnTo>
                    <a:pt x="21451" y="12166"/>
                  </a:lnTo>
                  <a:lnTo>
                    <a:pt x="21619" y="11902"/>
                  </a:lnTo>
                  <a:lnTo>
                    <a:pt x="21776" y="11630"/>
                  </a:lnTo>
                  <a:lnTo>
                    <a:pt x="21899" y="11352"/>
                  </a:lnTo>
                  <a:lnTo>
                    <a:pt x="22011" y="11073"/>
                  </a:lnTo>
                  <a:lnTo>
                    <a:pt x="22100" y="10788"/>
                  </a:lnTo>
                  <a:lnTo>
                    <a:pt x="22156" y="10495"/>
                  </a:lnTo>
                  <a:lnTo>
                    <a:pt x="22190" y="10195"/>
                  </a:lnTo>
                  <a:lnTo>
                    <a:pt x="22201" y="9895"/>
                  </a:lnTo>
                  <a:lnTo>
                    <a:pt x="22190" y="9610"/>
                  </a:lnTo>
                  <a:lnTo>
                    <a:pt x="22156" y="9324"/>
                  </a:lnTo>
                  <a:lnTo>
                    <a:pt x="22100" y="9039"/>
                  </a:lnTo>
                  <a:lnTo>
                    <a:pt x="22022" y="8767"/>
                  </a:lnTo>
                  <a:lnTo>
                    <a:pt x="21921" y="8489"/>
                  </a:lnTo>
                  <a:lnTo>
                    <a:pt x="21798" y="8225"/>
                  </a:lnTo>
                  <a:lnTo>
                    <a:pt x="21664" y="7961"/>
                  </a:lnTo>
                  <a:lnTo>
                    <a:pt x="21496" y="7704"/>
                  </a:lnTo>
                  <a:lnTo>
                    <a:pt x="21316" y="7454"/>
                  </a:lnTo>
                  <a:lnTo>
                    <a:pt x="21115" y="7211"/>
                  </a:lnTo>
                  <a:lnTo>
                    <a:pt x="20902" y="6968"/>
                  </a:lnTo>
                  <a:lnTo>
                    <a:pt x="20667" y="6740"/>
                  </a:lnTo>
                  <a:lnTo>
                    <a:pt x="20409" y="6511"/>
                  </a:lnTo>
                  <a:lnTo>
                    <a:pt x="20140" y="6297"/>
                  </a:lnTo>
                  <a:lnTo>
                    <a:pt x="19860" y="6090"/>
                  </a:lnTo>
                  <a:lnTo>
                    <a:pt x="19558" y="5890"/>
                  </a:lnTo>
                  <a:lnTo>
                    <a:pt x="19244" y="5698"/>
                  </a:lnTo>
                  <a:lnTo>
                    <a:pt x="18908" y="5512"/>
                  </a:lnTo>
                  <a:lnTo>
                    <a:pt x="18572" y="5341"/>
                  </a:lnTo>
                  <a:lnTo>
                    <a:pt x="18214" y="5176"/>
                  </a:lnTo>
                  <a:lnTo>
                    <a:pt x="17844" y="5026"/>
                  </a:lnTo>
                  <a:lnTo>
                    <a:pt x="17463" y="4884"/>
                  </a:lnTo>
                  <a:lnTo>
                    <a:pt x="17071" y="4748"/>
                  </a:lnTo>
                  <a:lnTo>
                    <a:pt x="16668" y="4627"/>
                  </a:lnTo>
                  <a:lnTo>
                    <a:pt x="16254" y="4512"/>
                  </a:lnTo>
                  <a:lnTo>
                    <a:pt x="15828" y="4412"/>
                  </a:lnTo>
                  <a:lnTo>
                    <a:pt x="15402" y="4327"/>
                  </a:lnTo>
                  <a:lnTo>
                    <a:pt x="14954" y="4255"/>
                  </a:lnTo>
                  <a:lnTo>
                    <a:pt x="14506" y="4191"/>
                  </a:lnTo>
                  <a:lnTo>
                    <a:pt x="14047" y="4141"/>
                  </a:lnTo>
                  <a:lnTo>
                    <a:pt x="13588" y="4105"/>
                  </a:lnTo>
                  <a:lnTo>
                    <a:pt x="13106" y="4084"/>
                  </a:lnTo>
                  <a:lnTo>
                    <a:pt x="13106" y="2628"/>
                  </a:lnTo>
                  <a:lnTo>
                    <a:pt x="13352" y="2656"/>
                  </a:lnTo>
                  <a:lnTo>
                    <a:pt x="13588" y="2670"/>
                  </a:lnTo>
                  <a:lnTo>
                    <a:pt x="13823" y="2685"/>
                  </a:lnTo>
                  <a:lnTo>
                    <a:pt x="14327" y="2685"/>
                  </a:lnTo>
                  <a:lnTo>
                    <a:pt x="14585" y="2670"/>
                  </a:lnTo>
                  <a:lnTo>
                    <a:pt x="14842" y="2642"/>
                  </a:lnTo>
                  <a:lnTo>
                    <a:pt x="15100" y="2613"/>
                  </a:lnTo>
                  <a:lnTo>
                    <a:pt x="15335" y="2563"/>
                  </a:lnTo>
                  <a:lnTo>
                    <a:pt x="15581" y="2513"/>
                  </a:lnTo>
                  <a:lnTo>
                    <a:pt x="15817" y="2449"/>
                  </a:lnTo>
                  <a:lnTo>
                    <a:pt x="16041" y="2378"/>
                  </a:lnTo>
                  <a:lnTo>
                    <a:pt x="16231" y="2306"/>
                  </a:lnTo>
                  <a:lnTo>
                    <a:pt x="16410" y="2228"/>
                  </a:lnTo>
                  <a:lnTo>
                    <a:pt x="16590" y="2142"/>
                  </a:lnTo>
                  <a:lnTo>
                    <a:pt x="16758" y="2049"/>
                  </a:lnTo>
                  <a:lnTo>
                    <a:pt x="16914" y="1957"/>
                  </a:lnTo>
                  <a:lnTo>
                    <a:pt x="17060" y="1849"/>
                  </a:lnTo>
                  <a:lnTo>
                    <a:pt x="17206" y="1742"/>
                  </a:lnTo>
                  <a:lnTo>
                    <a:pt x="17340" y="1628"/>
                  </a:lnTo>
                  <a:lnTo>
                    <a:pt x="17463" y="1514"/>
                  </a:lnTo>
                  <a:lnTo>
                    <a:pt x="17575" y="1385"/>
                  </a:lnTo>
                  <a:lnTo>
                    <a:pt x="17676" y="1257"/>
                  </a:lnTo>
                  <a:lnTo>
                    <a:pt x="17766" y="1121"/>
                  </a:lnTo>
                  <a:lnTo>
                    <a:pt x="17855" y="986"/>
                  </a:lnTo>
                  <a:lnTo>
                    <a:pt x="17922" y="843"/>
                  </a:lnTo>
                  <a:lnTo>
                    <a:pt x="17990" y="693"/>
                  </a:lnTo>
                  <a:lnTo>
                    <a:pt x="18046" y="543"/>
                  </a:lnTo>
                  <a:lnTo>
                    <a:pt x="18057" y="479"/>
                  </a:lnTo>
                  <a:lnTo>
                    <a:pt x="18046" y="429"/>
                  </a:lnTo>
                  <a:lnTo>
                    <a:pt x="18023" y="372"/>
                  </a:lnTo>
                  <a:lnTo>
                    <a:pt x="17979" y="322"/>
                  </a:lnTo>
                  <a:lnTo>
                    <a:pt x="17934" y="279"/>
                  </a:lnTo>
                  <a:lnTo>
                    <a:pt x="17866" y="236"/>
                  </a:lnTo>
                  <a:lnTo>
                    <a:pt x="17788" y="200"/>
                  </a:lnTo>
                  <a:lnTo>
                    <a:pt x="17698" y="179"/>
                  </a:lnTo>
                  <a:lnTo>
                    <a:pt x="17452" y="129"/>
                  </a:lnTo>
                  <a:lnTo>
                    <a:pt x="17217" y="93"/>
                  </a:lnTo>
                  <a:lnTo>
                    <a:pt x="16970" y="58"/>
                  </a:lnTo>
                  <a:lnTo>
                    <a:pt x="16724" y="29"/>
                  </a:lnTo>
                  <a:lnTo>
                    <a:pt x="16489" y="15"/>
                  </a:lnTo>
                  <a:lnTo>
                    <a:pt x="16254" y="0"/>
                  </a:lnTo>
                  <a:lnTo>
                    <a:pt x="16018" y="0"/>
                  </a:lnTo>
                  <a:lnTo>
                    <a:pt x="15783" y="8"/>
                  </a:lnTo>
                  <a:lnTo>
                    <a:pt x="15559" y="15"/>
                  </a:lnTo>
                  <a:lnTo>
                    <a:pt x="15335" y="36"/>
                  </a:lnTo>
                  <a:lnTo>
                    <a:pt x="15111" y="65"/>
                  </a:lnTo>
                  <a:lnTo>
                    <a:pt x="14887" y="100"/>
                  </a:lnTo>
                  <a:lnTo>
                    <a:pt x="14674" y="143"/>
                  </a:lnTo>
                  <a:lnTo>
                    <a:pt x="14473" y="193"/>
                  </a:lnTo>
                  <a:lnTo>
                    <a:pt x="14260" y="243"/>
                  </a:lnTo>
                  <a:lnTo>
                    <a:pt x="14069" y="315"/>
                  </a:lnTo>
                  <a:lnTo>
                    <a:pt x="13834" y="400"/>
                  </a:lnTo>
                  <a:lnTo>
                    <a:pt x="13621" y="493"/>
                  </a:lnTo>
                  <a:lnTo>
                    <a:pt x="13420" y="600"/>
                  </a:lnTo>
                  <a:lnTo>
                    <a:pt x="13229" y="714"/>
                  </a:lnTo>
                  <a:lnTo>
                    <a:pt x="13050" y="836"/>
                  </a:lnTo>
                  <a:lnTo>
                    <a:pt x="12882" y="964"/>
                  </a:lnTo>
                  <a:lnTo>
                    <a:pt x="12725" y="1100"/>
                  </a:lnTo>
                  <a:lnTo>
                    <a:pt x="12580" y="1250"/>
                  </a:lnTo>
                  <a:lnTo>
                    <a:pt x="12445" y="1100"/>
                  </a:lnTo>
                  <a:lnTo>
                    <a:pt x="12288" y="964"/>
                  </a:lnTo>
                  <a:lnTo>
                    <a:pt x="12120" y="836"/>
                  </a:lnTo>
                  <a:lnTo>
                    <a:pt x="11941" y="714"/>
                  </a:lnTo>
                  <a:lnTo>
                    <a:pt x="11751" y="600"/>
                  </a:lnTo>
                  <a:lnTo>
                    <a:pt x="11538" y="493"/>
                  </a:lnTo>
                  <a:lnTo>
                    <a:pt x="11325" y="400"/>
                  </a:lnTo>
                  <a:lnTo>
                    <a:pt x="11101" y="307"/>
                  </a:lnTo>
                  <a:lnTo>
                    <a:pt x="10899" y="243"/>
                  </a:lnTo>
                  <a:lnTo>
                    <a:pt x="10698" y="186"/>
                  </a:lnTo>
                  <a:lnTo>
                    <a:pt x="10485" y="143"/>
                  </a:lnTo>
                  <a:lnTo>
                    <a:pt x="10272" y="100"/>
                  </a:lnTo>
                  <a:lnTo>
                    <a:pt x="10059" y="65"/>
                  </a:lnTo>
                  <a:lnTo>
                    <a:pt x="9835" y="36"/>
                  </a:lnTo>
                  <a:lnTo>
                    <a:pt x="9611" y="15"/>
                  </a:lnTo>
                  <a:lnTo>
                    <a:pt x="9376" y="8"/>
                  </a:lnTo>
                  <a:lnTo>
                    <a:pt x="915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flipH="1">
              <a:off x="1964072" y="3247825"/>
              <a:ext cx="17293" cy="16075"/>
            </a:xfrm>
            <a:custGeom>
              <a:rect b="b" l="l" r="r" t="t"/>
              <a:pathLst>
                <a:path extrusionOk="0" h="643" w="1065">
                  <a:moveTo>
                    <a:pt x="527" y="0"/>
                  </a:moveTo>
                  <a:lnTo>
                    <a:pt x="426" y="7"/>
                  </a:lnTo>
                  <a:lnTo>
                    <a:pt x="325" y="29"/>
                  </a:lnTo>
                  <a:lnTo>
                    <a:pt x="236" y="57"/>
                  </a:lnTo>
                  <a:lnTo>
                    <a:pt x="157" y="93"/>
                  </a:lnTo>
                  <a:lnTo>
                    <a:pt x="90" y="143"/>
                  </a:lnTo>
                  <a:lnTo>
                    <a:pt x="45" y="193"/>
                  </a:lnTo>
                  <a:lnTo>
                    <a:pt x="12" y="257"/>
                  </a:lnTo>
                  <a:lnTo>
                    <a:pt x="0" y="321"/>
                  </a:lnTo>
                  <a:lnTo>
                    <a:pt x="12" y="386"/>
                  </a:lnTo>
                  <a:lnTo>
                    <a:pt x="45" y="443"/>
                  </a:lnTo>
                  <a:lnTo>
                    <a:pt x="90" y="500"/>
                  </a:lnTo>
                  <a:lnTo>
                    <a:pt x="157" y="550"/>
                  </a:lnTo>
                  <a:lnTo>
                    <a:pt x="236" y="586"/>
                  </a:lnTo>
                  <a:lnTo>
                    <a:pt x="325" y="614"/>
                  </a:lnTo>
                  <a:lnTo>
                    <a:pt x="426" y="635"/>
                  </a:lnTo>
                  <a:lnTo>
                    <a:pt x="527" y="643"/>
                  </a:lnTo>
                  <a:lnTo>
                    <a:pt x="639" y="635"/>
                  </a:lnTo>
                  <a:lnTo>
                    <a:pt x="740" y="614"/>
                  </a:lnTo>
                  <a:lnTo>
                    <a:pt x="829" y="586"/>
                  </a:lnTo>
                  <a:lnTo>
                    <a:pt x="908" y="550"/>
                  </a:lnTo>
                  <a:lnTo>
                    <a:pt x="975" y="500"/>
                  </a:lnTo>
                  <a:lnTo>
                    <a:pt x="1020" y="450"/>
                  </a:lnTo>
                  <a:lnTo>
                    <a:pt x="1053" y="386"/>
                  </a:lnTo>
                  <a:lnTo>
                    <a:pt x="1064" y="321"/>
                  </a:lnTo>
                  <a:lnTo>
                    <a:pt x="1053" y="257"/>
                  </a:lnTo>
                  <a:lnTo>
                    <a:pt x="1020" y="193"/>
                  </a:lnTo>
                  <a:lnTo>
                    <a:pt x="975" y="143"/>
                  </a:lnTo>
                  <a:lnTo>
                    <a:pt x="908" y="93"/>
                  </a:lnTo>
                  <a:lnTo>
                    <a:pt x="829" y="57"/>
                  </a:lnTo>
                  <a:lnTo>
                    <a:pt x="740" y="29"/>
                  </a:lnTo>
                  <a:lnTo>
                    <a:pt x="639" y="7"/>
                  </a:lnTo>
                  <a:lnTo>
                    <a:pt x="5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flipH="1">
              <a:off x="1933886" y="3346325"/>
              <a:ext cx="47300" cy="86250"/>
            </a:xfrm>
            <a:custGeom>
              <a:rect b="b" l="l" r="r" t="t"/>
              <a:pathLst>
                <a:path extrusionOk="0" h="3450" w="2913">
                  <a:moveTo>
                    <a:pt x="1199" y="1"/>
                  </a:moveTo>
                  <a:lnTo>
                    <a:pt x="1098" y="15"/>
                  </a:lnTo>
                  <a:lnTo>
                    <a:pt x="997" y="37"/>
                  </a:lnTo>
                  <a:lnTo>
                    <a:pt x="908" y="72"/>
                  </a:lnTo>
                  <a:lnTo>
                    <a:pt x="829" y="115"/>
                  </a:lnTo>
                  <a:lnTo>
                    <a:pt x="773" y="165"/>
                  </a:lnTo>
                  <a:lnTo>
                    <a:pt x="729" y="222"/>
                  </a:lnTo>
                  <a:lnTo>
                    <a:pt x="706" y="279"/>
                  </a:lnTo>
                  <a:lnTo>
                    <a:pt x="706" y="344"/>
                  </a:lnTo>
                  <a:lnTo>
                    <a:pt x="717" y="408"/>
                  </a:lnTo>
                  <a:lnTo>
                    <a:pt x="762" y="465"/>
                  </a:lnTo>
                  <a:lnTo>
                    <a:pt x="1535" y="1407"/>
                  </a:lnTo>
                  <a:lnTo>
                    <a:pt x="516" y="1407"/>
                  </a:lnTo>
                  <a:lnTo>
                    <a:pt x="404" y="1415"/>
                  </a:lnTo>
                  <a:lnTo>
                    <a:pt x="292" y="1436"/>
                  </a:lnTo>
                  <a:lnTo>
                    <a:pt x="202" y="1472"/>
                  </a:lnTo>
                  <a:lnTo>
                    <a:pt x="124" y="1515"/>
                  </a:lnTo>
                  <a:lnTo>
                    <a:pt x="68" y="1564"/>
                  </a:lnTo>
                  <a:lnTo>
                    <a:pt x="23" y="1622"/>
                  </a:lnTo>
                  <a:lnTo>
                    <a:pt x="1" y="1686"/>
                  </a:lnTo>
                  <a:lnTo>
                    <a:pt x="1" y="1743"/>
                  </a:lnTo>
                  <a:lnTo>
                    <a:pt x="12" y="1807"/>
                  </a:lnTo>
                  <a:lnTo>
                    <a:pt x="57" y="1864"/>
                  </a:lnTo>
                  <a:lnTo>
                    <a:pt x="1210" y="3271"/>
                  </a:lnTo>
                  <a:lnTo>
                    <a:pt x="1244" y="3306"/>
                  </a:lnTo>
                  <a:lnTo>
                    <a:pt x="1289" y="3342"/>
                  </a:lnTo>
                  <a:lnTo>
                    <a:pt x="1345" y="3371"/>
                  </a:lnTo>
                  <a:lnTo>
                    <a:pt x="1401" y="3399"/>
                  </a:lnTo>
                  <a:lnTo>
                    <a:pt x="1468" y="3421"/>
                  </a:lnTo>
                  <a:lnTo>
                    <a:pt x="1535" y="3435"/>
                  </a:lnTo>
                  <a:lnTo>
                    <a:pt x="1613" y="3442"/>
                  </a:lnTo>
                  <a:lnTo>
                    <a:pt x="1681" y="3449"/>
                  </a:lnTo>
                  <a:lnTo>
                    <a:pt x="1804" y="3435"/>
                  </a:lnTo>
                  <a:lnTo>
                    <a:pt x="1860" y="3428"/>
                  </a:lnTo>
                  <a:lnTo>
                    <a:pt x="1916" y="3414"/>
                  </a:lnTo>
                  <a:lnTo>
                    <a:pt x="2006" y="3378"/>
                  </a:lnTo>
                  <a:lnTo>
                    <a:pt x="2084" y="3335"/>
                  </a:lnTo>
                  <a:lnTo>
                    <a:pt x="2140" y="3285"/>
                  </a:lnTo>
                  <a:lnTo>
                    <a:pt x="2185" y="3228"/>
                  </a:lnTo>
                  <a:lnTo>
                    <a:pt x="2207" y="3171"/>
                  </a:lnTo>
                  <a:lnTo>
                    <a:pt x="2207" y="3107"/>
                  </a:lnTo>
                  <a:lnTo>
                    <a:pt x="2196" y="3042"/>
                  </a:lnTo>
                  <a:lnTo>
                    <a:pt x="2151" y="2985"/>
                  </a:lnTo>
                  <a:lnTo>
                    <a:pt x="1378" y="2043"/>
                  </a:lnTo>
                  <a:lnTo>
                    <a:pt x="2431" y="2043"/>
                  </a:lnTo>
                  <a:lnTo>
                    <a:pt x="2521" y="2036"/>
                  </a:lnTo>
                  <a:lnTo>
                    <a:pt x="2622" y="2014"/>
                  </a:lnTo>
                  <a:lnTo>
                    <a:pt x="2711" y="1979"/>
                  </a:lnTo>
                  <a:lnTo>
                    <a:pt x="2790" y="1936"/>
                  </a:lnTo>
                  <a:lnTo>
                    <a:pt x="2846" y="1879"/>
                  </a:lnTo>
                  <a:lnTo>
                    <a:pt x="2890" y="1829"/>
                  </a:lnTo>
                  <a:lnTo>
                    <a:pt x="2913" y="1764"/>
                  </a:lnTo>
                  <a:lnTo>
                    <a:pt x="2913" y="1707"/>
                  </a:lnTo>
                  <a:lnTo>
                    <a:pt x="2890" y="1643"/>
                  </a:lnTo>
                  <a:lnTo>
                    <a:pt x="2857" y="1579"/>
                  </a:lnTo>
                  <a:lnTo>
                    <a:pt x="1703" y="179"/>
                  </a:lnTo>
                  <a:lnTo>
                    <a:pt x="1647" y="122"/>
                  </a:lnTo>
                  <a:lnTo>
                    <a:pt x="1580" y="80"/>
                  </a:lnTo>
                  <a:lnTo>
                    <a:pt x="1490" y="44"/>
                  </a:lnTo>
                  <a:lnTo>
                    <a:pt x="1401" y="22"/>
                  </a:lnTo>
                  <a:lnTo>
                    <a:pt x="1300" y="8"/>
                  </a:lnTo>
                  <a:lnTo>
                    <a:pt x="119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8"/>
          <p:cNvGrpSpPr/>
          <p:nvPr/>
        </p:nvGrpSpPr>
        <p:grpSpPr>
          <a:xfrm>
            <a:off x="6224528" y="1597897"/>
            <a:ext cx="514008" cy="498936"/>
            <a:chOff x="5694556" y="3141800"/>
            <a:chExt cx="439435" cy="423725"/>
          </a:xfrm>
        </p:grpSpPr>
        <p:sp>
          <p:nvSpPr>
            <p:cNvPr id="260" name="Google Shape;260;p28"/>
            <p:cNvSpPr/>
            <p:nvPr/>
          </p:nvSpPr>
          <p:spPr>
            <a:xfrm flipH="1">
              <a:off x="5788766" y="3217825"/>
              <a:ext cx="237733" cy="233475"/>
            </a:xfrm>
            <a:custGeom>
              <a:rect b="b" l="l" r="r" t="t"/>
              <a:pathLst>
                <a:path extrusionOk="0" h="9339" w="14641">
                  <a:moveTo>
                    <a:pt x="10451" y="1214"/>
                  </a:moveTo>
                  <a:lnTo>
                    <a:pt x="10776" y="1343"/>
                  </a:lnTo>
                  <a:lnTo>
                    <a:pt x="11101" y="1486"/>
                  </a:lnTo>
                  <a:lnTo>
                    <a:pt x="11392" y="1643"/>
                  </a:lnTo>
                  <a:lnTo>
                    <a:pt x="11683" y="1807"/>
                  </a:lnTo>
                  <a:lnTo>
                    <a:pt x="11952" y="1985"/>
                  </a:lnTo>
                  <a:lnTo>
                    <a:pt x="12199" y="2171"/>
                  </a:lnTo>
                  <a:lnTo>
                    <a:pt x="12434" y="2364"/>
                  </a:lnTo>
                  <a:lnTo>
                    <a:pt x="12647" y="2571"/>
                  </a:lnTo>
                  <a:lnTo>
                    <a:pt x="12837" y="2785"/>
                  </a:lnTo>
                  <a:lnTo>
                    <a:pt x="13016" y="3006"/>
                  </a:lnTo>
                  <a:lnTo>
                    <a:pt x="13162" y="3235"/>
                  </a:lnTo>
                  <a:lnTo>
                    <a:pt x="13296" y="3478"/>
                  </a:lnTo>
                  <a:lnTo>
                    <a:pt x="13397" y="3720"/>
                  </a:lnTo>
                  <a:lnTo>
                    <a:pt x="13487" y="3970"/>
                  </a:lnTo>
                  <a:lnTo>
                    <a:pt x="13543" y="4220"/>
                  </a:lnTo>
                  <a:lnTo>
                    <a:pt x="13576" y="4484"/>
                  </a:lnTo>
                  <a:lnTo>
                    <a:pt x="13330" y="4484"/>
                  </a:lnTo>
                  <a:lnTo>
                    <a:pt x="13084" y="4477"/>
                  </a:lnTo>
                  <a:lnTo>
                    <a:pt x="12815" y="4463"/>
                  </a:lnTo>
                  <a:lnTo>
                    <a:pt x="12535" y="4427"/>
                  </a:lnTo>
                  <a:lnTo>
                    <a:pt x="12367" y="4406"/>
                  </a:lnTo>
                  <a:lnTo>
                    <a:pt x="12210" y="4377"/>
                  </a:lnTo>
                  <a:lnTo>
                    <a:pt x="12076" y="4349"/>
                  </a:lnTo>
                  <a:lnTo>
                    <a:pt x="11952" y="4320"/>
                  </a:lnTo>
                  <a:lnTo>
                    <a:pt x="11852" y="4284"/>
                  </a:lnTo>
                  <a:lnTo>
                    <a:pt x="11762" y="4249"/>
                  </a:lnTo>
                  <a:lnTo>
                    <a:pt x="11683" y="4213"/>
                  </a:lnTo>
                  <a:lnTo>
                    <a:pt x="11616" y="4177"/>
                  </a:lnTo>
                  <a:lnTo>
                    <a:pt x="11560" y="4134"/>
                  </a:lnTo>
                  <a:lnTo>
                    <a:pt x="11515" y="4092"/>
                  </a:lnTo>
                  <a:lnTo>
                    <a:pt x="11471" y="4049"/>
                  </a:lnTo>
                  <a:lnTo>
                    <a:pt x="11437" y="4006"/>
                  </a:lnTo>
                  <a:lnTo>
                    <a:pt x="11392" y="3906"/>
                  </a:lnTo>
                  <a:lnTo>
                    <a:pt x="11336" y="3806"/>
                  </a:lnTo>
                  <a:lnTo>
                    <a:pt x="11269" y="3656"/>
                  </a:lnTo>
                  <a:lnTo>
                    <a:pt x="11224" y="3585"/>
                  </a:lnTo>
                  <a:lnTo>
                    <a:pt x="11179" y="3513"/>
                  </a:lnTo>
                  <a:lnTo>
                    <a:pt x="11112" y="3442"/>
                  </a:lnTo>
                  <a:lnTo>
                    <a:pt x="11045" y="3378"/>
                  </a:lnTo>
                  <a:lnTo>
                    <a:pt x="10967" y="3320"/>
                  </a:lnTo>
                  <a:lnTo>
                    <a:pt x="10877" y="3263"/>
                  </a:lnTo>
                  <a:lnTo>
                    <a:pt x="10776" y="3213"/>
                  </a:lnTo>
                  <a:lnTo>
                    <a:pt x="10664" y="3163"/>
                  </a:lnTo>
                  <a:lnTo>
                    <a:pt x="10530" y="3128"/>
                  </a:lnTo>
                  <a:lnTo>
                    <a:pt x="10373" y="3092"/>
                  </a:lnTo>
                  <a:lnTo>
                    <a:pt x="10205" y="3071"/>
                  </a:lnTo>
                  <a:lnTo>
                    <a:pt x="10015" y="3056"/>
                  </a:lnTo>
                  <a:lnTo>
                    <a:pt x="9813" y="3049"/>
                  </a:lnTo>
                  <a:lnTo>
                    <a:pt x="9578" y="3056"/>
                  </a:lnTo>
                  <a:lnTo>
                    <a:pt x="9387" y="3056"/>
                  </a:lnTo>
                  <a:lnTo>
                    <a:pt x="9208" y="3049"/>
                  </a:lnTo>
                  <a:lnTo>
                    <a:pt x="9040" y="3028"/>
                  </a:lnTo>
                  <a:lnTo>
                    <a:pt x="8883" y="2992"/>
                  </a:lnTo>
                  <a:lnTo>
                    <a:pt x="8726" y="2949"/>
                  </a:lnTo>
                  <a:lnTo>
                    <a:pt x="8570" y="2885"/>
                  </a:lnTo>
                  <a:lnTo>
                    <a:pt x="8390" y="2814"/>
                  </a:lnTo>
                  <a:lnTo>
                    <a:pt x="8200" y="2721"/>
                  </a:lnTo>
                  <a:lnTo>
                    <a:pt x="8099" y="2671"/>
                  </a:lnTo>
                  <a:lnTo>
                    <a:pt x="8021" y="2628"/>
                  </a:lnTo>
                  <a:lnTo>
                    <a:pt x="7954" y="2585"/>
                  </a:lnTo>
                  <a:lnTo>
                    <a:pt x="7909" y="2542"/>
                  </a:lnTo>
                  <a:lnTo>
                    <a:pt x="7864" y="2485"/>
                  </a:lnTo>
                  <a:lnTo>
                    <a:pt x="7853" y="2464"/>
                  </a:lnTo>
                  <a:lnTo>
                    <a:pt x="7853" y="2449"/>
                  </a:lnTo>
                  <a:lnTo>
                    <a:pt x="7875" y="2428"/>
                  </a:lnTo>
                  <a:lnTo>
                    <a:pt x="7909" y="2407"/>
                  </a:lnTo>
                  <a:lnTo>
                    <a:pt x="7954" y="2385"/>
                  </a:lnTo>
                  <a:lnTo>
                    <a:pt x="8021" y="2357"/>
                  </a:lnTo>
                  <a:lnTo>
                    <a:pt x="8110" y="2335"/>
                  </a:lnTo>
                  <a:lnTo>
                    <a:pt x="8211" y="2307"/>
                  </a:lnTo>
                  <a:lnTo>
                    <a:pt x="8346" y="2278"/>
                  </a:lnTo>
                  <a:lnTo>
                    <a:pt x="8435" y="2264"/>
                  </a:lnTo>
                  <a:lnTo>
                    <a:pt x="8670" y="2214"/>
                  </a:lnTo>
                  <a:lnTo>
                    <a:pt x="8939" y="2157"/>
                  </a:lnTo>
                  <a:lnTo>
                    <a:pt x="9085" y="2121"/>
                  </a:lnTo>
                  <a:lnTo>
                    <a:pt x="9219" y="2078"/>
                  </a:lnTo>
                  <a:lnTo>
                    <a:pt x="9365" y="2035"/>
                  </a:lnTo>
                  <a:lnTo>
                    <a:pt x="9510" y="1978"/>
                  </a:lnTo>
                  <a:lnTo>
                    <a:pt x="9645" y="1914"/>
                  </a:lnTo>
                  <a:lnTo>
                    <a:pt x="9791" y="1850"/>
                  </a:lnTo>
                  <a:lnTo>
                    <a:pt x="9914" y="1771"/>
                  </a:lnTo>
                  <a:lnTo>
                    <a:pt x="10048" y="1678"/>
                  </a:lnTo>
                  <a:lnTo>
                    <a:pt x="10160" y="1578"/>
                  </a:lnTo>
                  <a:lnTo>
                    <a:pt x="10272" y="1471"/>
                  </a:lnTo>
                  <a:lnTo>
                    <a:pt x="10362" y="1350"/>
                  </a:lnTo>
                  <a:lnTo>
                    <a:pt x="10451" y="1214"/>
                  </a:lnTo>
                  <a:close/>
                  <a:moveTo>
                    <a:pt x="2891" y="1950"/>
                  </a:moveTo>
                  <a:lnTo>
                    <a:pt x="3047" y="1957"/>
                  </a:lnTo>
                  <a:lnTo>
                    <a:pt x="3204" y="1964"/>
                  </a:lnTo>
                  <a:lnTo>
                    <a:pt x="3350" y="1971"/>
                  </a:lnTo>
                  <a:lnTo>
                    <a:pt x="3496" y="1993"/>
                  </a:lnTo>
                  <a:lnTo>
                    <a:pt x="3641" y="2014"/>
                  </a:lnTo>
                  <a:lnTo>
                    <a:pt x="3776" y="2043"/>
                  </a:lnTo>
                  <a:lnTo>
                    <a:pt x="3910" y="2071"/>
                  </a:lnTo>
                  <a:lnTo>
                    <a:pt x="4033" y="2114"/>
                  </a:lnTo>
                  <a:lnTo>
                    <a:pt x="4145" y="2157"/>
                  </a:lnTo>
                  <a:lnTo>
                    <a:pt x="4257" y="2200"/>
                  </a:lnTo>
                  <a:lnTo>
                    <a:pt x="4358" y="2257"/>
                  </a:lnTo>
                  <a:lnTo>
                    <a:pt x="4459" y="2314"/>
                  </a:lnTo>
                  <a:lnTo>
                    <a:pt x="4548" y="2371"/>
                  </a:lnTo>
                  <a:lnTo>
                    <a:pt x="4627" y="2442"/>
                  </a:lnTo>
                  <a:lnTo>
                    <a:pt x="4694" y="2514"/>
                  </a:lnTo>
                  <a:lnTo>
                    <a:pt x="4772" y="2599"/>
                  </a:lnTo>
                  <a:lnTo>
                    <a:pt x="4828" y="2692"/>
                  </a:lnTo>
                  <a:lnTo>
                    <a:pt x="4862" y="2785"/>
                  </a:lnTo>
                  <a:lnTo>
                    <a:pt x="4884" y="2871"/>
                  </a:lnTo>
                  <a:lnTo>
                    <a:pt x="4884" y="2956"/>
                  </a:lnTo>
                  <a:lnTo>
                    <a:pt x="4873" y="3035"/>
                  </a:lnTo>
                  <a:lnTo>
                    <a:pt x="4828" y="3106"/>
                  </a:lnTo>
                  <a:lnTo>
                    <a:pt x="4772" y="3171"/>
                  </a:lnTo>
                  <a:lnTo>
                    <a:pt x="4627" y="3313"/>
                  </a:lnTo>
                  <a:lnTo>
                    <a:pt x="4515" y="3456"/>
                  </a:lnTo>
                  <a:lnTo>
                    <a:pt x="4414" y="3599"/>
                  </a:lnTo>
                  <a:lnTo>
                    <a:pt x="4347" y="3735"/>
                  </a:lnTo>
                  <a:lnTo>
                    <a:pt x="4291" y="3870"/>
                  </a:lnTo>
                  <a:lnTo>
                    <a:pt x="4257" y="4006"/>
                  </a:lnTo>
                  <a:lnTo>
                    <a:pt x="4246" y="4134"/>
                  </a:lnTo>
                  <a:lnTo>
                    <a:pt x="4235" y="4263"/>
                  </a:lnTo>
                  <a:lnTo>
                    <a:pt x="4246" y="4391"/>
                  </a:lnTo>
                  <a:lnTo>
                    <a:pt x="4280" y="4513"/>
                  </a:lnTo>
                  <a:lnTo>
                    <a:pt x="4302" y="4634"/>
                  </a:lnTo>
                  <a:lnTo>
                    <a:pt x="4347" y="4755"/>
                  </a:lnTo>
                  <a:lnTo>
                    <a:pt x="4436" y="4977"/>
                  </a:lnTo>
                  <a:lnTo>
                    <a:pt x="4537" y="5184"/>
                  </a:lnTo>
                  <a:lnTo>
                    <a:pt x="4616" y="5348"/>
                  </a:lnTo>
                  <a:lnTo>
                    <a:pt x="4672" y="5477"/>
                  </a:lnTo>
                  <a:lnTo>
                    <a:pt x="4705" y="5584"/>
                  </a:lnTo>
                  <a:lnTo>
                    <a:pt x="4716" y="5662"/>
                  </a:lnTo>
                  <a:lnTo>
                    <a:pt x="4705" y="5726"/>
                  </a:lnTo>
                  <a:lnTo>
                    <a:pt x="4683" y="5776"/>
                  </a:lnTo>
                  <a:lnTo>
                    <a:pt x="4627" y="5812"/>
                  </a:lnTo>
                  <a:lnTo>
                    <a:pt x="4560" y="5848"/>
                  </a:lnTo>
                  <a:lnTo>
                    <a:pt x="4526" y="5855"/>
                  </a:lnTo>
                  <a:lnTo>
                    <a:pt x="4313" y="5898"/>
                  </a:lnTo>
                  <a:lnTo>
                    <a:pt x="4112" y="5948"/>
                  </a:lnTo>
                  <a:lnTo>
                    <a:pt x="3921" y="5998"/>
                  </a:lnTo>
                  <a:lnTo>
                    <a:pt x="3731" y="6048"/>
                  </a:lnTo>
                  <a:lnTo>
                    <a:pt x="3552" y="6105"/>
                  </a:lnTo>
                  <a:lnTo>
                    <a:pt x="3384" y="6162"/>
                  </a:lnTo>
                  <a:lnTo>
                    <a:pt x="3227" y="6226"/>
                  </a:lnTo>
                  <a:lnTo>
                    <a:pt x="3070" y="6290"/>
                  </a:lnTo>
                  <a:lnTo>
                    <a:pt x="2924" y="6355"/>
                  </a:lnTo>
                  <a:lnTo>
                    <a:pt x="2790" y="6426"/>
                  </a:lnTo>
                  <a:lnTo>
                    <a:pt x="2655" y="6497"/>
                  </a:lnTo>
                  <a:lnTo>
                    <a:pt x="2532" y="6576"/>
                  </a:lnTo>
                  <a:lnTo>
                    <a:pt x="2420" y="6655"/>
                  </a:lnTo>
                  <a:lnTo>
                    <a:pt x="2319" y="6733"/>
                  </a:lnTo>
                  <a:lnTo>
                    <a:pt x="2219" y="6819"/>
                  </a:lnTo>
                  <a:lnTo>
                    <a:pt x="2129" y="6904"/>
                  </a:lnTo>
                  <a:lnTo>
                    <a:pt x="2006" y="6783"/>
                  </a:lnTo>
                  <a:lnTo>
                    <a:pt x="1894" y="6662"/>
                  </a:lnTo>
                  <a:lnTo>
                    <a:pt x="1782" y="6533"/>
                  </a:lnTo>
                  <a:lnTo>
                    <a:pt x="1681" y="6405"/>
                  </a:lnTo>
                  <a:lnTo>
                    <a:pt x="1580" y="6276"/>
                  </a:lnTo>
                  <a:lnTo>
                    <a:pt x="1491" y="6140"/>
                  </a:lnTo>
                  <a:lnTo>
                    <a:pt x="1412" y="5998"/>
                  </a:lnTo>
                  <a:lnTo>
                    <a:pt x="1345" y="5862"/>
                  </a:lnTo>
                  <a:lnTo>
                    <a:pt x="1278" y="5719"/>
                  </a:lnTo>
                  <a:lnTo>
                    <a:pt x="1222" y="5576"/>
                  </a:lnTo>
                  <a:lnTo>
                    <a:pt x="1166" y="5427"/>
                  </a:lnTo>
                  <a:lnTo>
                    <a:pt x="1132" y="5277"/>
                  </a:lnTo>
                  <a:lnTo>
                    <a:pt x="1098" y="5127"/>
                  </a:lnTo>
                  <a:lnTo>
                    <a:pt x="1076" y="4977"/>
                  </a:lnTo>
                  <a:lnTo>
                    <a:pt x="1065" y="4827"/>
                  </a:lnTo>
                  <a:lnTo>
                    <a:pt x="1054" y="4670"/>
                  </a:lnTo>
                  <a:lnTo>
                    <a:pt x="1065" y="4477"/>
                  </a:lnTo>
                  <a:lnTo>
                    <a:pt x="1087" y="4284"/>
                  </a:lnTo>
                  <a:lnTo>
                    <a:pt x="1121" y="4092"/>
                  </a:lnTo>
                  <a:lnTo>
                    <a:pt x="1177" y="3906"/>
                  </a:lnTo>
                  <a:lnTo>
                    <a:pt x="1233" y="3720"/>
                  </a:lnTo>
                  <a:lnTo>
                    <a:pt x="1311" y="3542"/>
                  </a:lnTo>
                  <a:lnTo>
                    <a:pt x="1401" y="3363"/>
                  </a:lnTo>
                  <a:lnTo>
                    <a:pt x="1502" y="3192"/>
                  </a:lnTo>
                  <a:lnTo>
                    <a:pt x="1614" y="3021"/>
                  </a:lnTo>
                  <a:lnTo>
                    <a:pt x="1748" y="2856"/>
                  </a:lnTo>
                  <a:lnTo>
                    <a:pt x="1883" y="2692"/>
                  </a:lnTo>
                  <a:lnTo>
                    <a:pt x="2028" y="2535"/>
                  </a:lnTo>
                  <a:lnTo>
                    <a:pt x="2185" y="2385"/>
                  </a:lnTo>
                  <a:lnTo>
                    <a:pt x="2353" y="2235"/>
                  </a:lnTo>
                  <a:lnTo>
                    <a:pt x="2543" y="2093"/>
                  </a:lnTo>
                  <a:lnTo>
                    <a:pt x="2723" y="1957"/>
                  </a:lnTo>
                  <a:lnTo>
                    <a:pt x="2891" y="1950"/>
                  </a:lnTo>
                  <a:close/>
                  <a:moveTo>
                    <a:pt x="10216" y="6326"/>
                  </a:moveTo>
                  <a:lnTo>
                    <a:pt x="10351" y="6333"/>
                  </a:lnTo>
                  <a:lnTo>
                    <a:pt x="10485" y="6355"/>
                  </a:lnTo>
                  <a:lnTo>
                    <a:pt x="10619" y="6376"/>
                  </a:lnTo>
                  <a:lnTo>
                    <a:pt x="10754" y="6412"/>
                  </a:lnTo>
                  <a:lnTo>
                    <a:pt x="10888" y="6447"/>
                  </a:lnTo>
                  <a:lnTo>
                    <a:pt x="11023" y="6490"/>
                  </a:lnTo>
                  <a:lnTo>
                    <a:pt x="11157" y="6540"/>
                  </a:lnTo>
                  <a:lnTo>
                    <a:pt x="11291" y="6597"/>
                  </a:lnTo>
                  <a:lnTo>
                    <a:pt x="11549" y="6719"/>
                  </a:lnTo>
                  <a:lnTo>
                    <a:pt x="11795" y="6847"/>
                  </a:lnTo>
                  <a:lnTo>
                    <a:pt x="12031" y="6990"/>
                  </a:lnTo>
                  <a:lnTo>
                    <a:pt x="12244" y="7140"/>
                  </a:lnTo>
                  <a:lnTo>
                    <a:pt x="12098" y="7247"/>
                  </a:lnTo>
                  <a:lnTo>
                    <a:pt x="11952" y="7354"/>
                  </a:lnTo>
                  <a:lnTo>
                    <a:pt x="11807" y="7454"/>
                  </a:lnTo>
                  <a:lnTo>
                    <a:pt x="11650" y="7554"/>
                  </a:lnTo>
                  <a:lnTo>
                    <a:pt x="11482" y="7654"/>
                  </a:lnTo>
                  <a:lnTo>
                    <a:pt x="11314" y="7740"/>
                  </a:lnTo>
                  <a:lnTo>
                    <a:pt x="11146" y="7832"/>
                  </a:lnTo>
                  <a:lnTo>
                    <a:pt x="10967" y="7918"/>
                  </a:lnTo>
                  <a:lnTo>
                    <a:pt x="10787" y="7997"/>
                  </a:lnTo>
                  <a:lnTo>
                    <a:pt x="10597" y="8068"/>
                  </a:lnTo>
                  <a:lnTo>
                    <a:pt x="10407" y="8147"/>
                  </a:lnTo>
                  <a:lnTo>
                    <a:pt x="10216" y="8211"/>
                  </a:lnTo>
                  <a:lnTo>
                    <a:pt x="10015" y="8275"/>
                  </a:lnTo>
                  <a:lnTo>
                    <a:pt x="9813" y="8332"/>
                  </a:lnTo>
                  <a:lnTo>
                    <a:pt x="9611" y="8389"/>
                  </a:lnTo>
                  <a:lnTo>
                    <a:pt x="9398" y="8439"/>
                  </a:lnTo>
                  <a:lnTo>
                    <a:pt x="9398" y="8382"/>
                  </a:lnTo>
                  <a:lnTo>
                    <a:pt x="9421" y="8318"/>
                  </a:lnTo>
                  <a:lnTo>
                    <a:pt x="9454" y="8247"/>
                  </a:lnTo>
                  <a:lnTo>
                    <a:pt x="9510" y="8161"/>
                  </a:lnTo>
                  <a:lnTo>
                    <a:pt x="9611" y="7990"/>
                  </a:lnTo>
                  <a:lnTo>
                    <a:pt x="9656" y="7890"/>
                  </a:lnTo>
                  <a:lnTo>
                    <a:pt x="9701" y="7783"/>
                  </a:lnTo>
                  <a:lnTo>
                    <a:pt x="9712" y="7704"/>
                  </a:lnTo>
                  <a:lnTo>
                    <a:pt x="9723" y="7633"/>
                  </a:lnTo>
                  <a:lnTo>
                    <a:pt x="9723" y="7561"/>
                  </a:lnTo>
                  <a:lnTo>
                    <a:pt x="9723" y="7497"/>
                  </a:lnTo>
                  <a:lnTo>
                    <a:pt x="9701" y="7433"/>
                  </a:lnTo>
                  <a:lnTo>
                    <a:pt x="9690" y="7368"/>
                  </a:lnTo>
                  <a:lnTo>
                    <a:pt x="9634" y="7254"/>
                  </a:lnTo>
                  <a:lnTo>
                    <a:pt x="9555" y="7147"/>
                  </a:lnTo>
                  <a:lnTo>
                    <a:pt x="9477" y="7054"/>
                  </a:lnTo>
                  <a:lnTo>
                    <a:pt x="9387" y="6976"/>
                  </a:lnTo>
                  <a:lnTo>
                    <a:pt x="9309" y="6897"/>
                  </a:lnTo>
                  <a:lnTo>
                    <a:pt x="9208" y="6797"/>
                  </a:lnTo>
                  <a:lnTo>
                    <a:pt x="9163" y="6747"/>
                  </a:lnTo>
                  <a:lnTo>
                    <a:pt x="9141" y="6719"/>
                  </a:lnTo>
                  <a:lnTo>
                    <a:pt x="9152" y="6704"/>
                  </a:lnTo>
                  <a:lnTo>
                    <a:pt x="9174" y="6669"/>
                  </a:lnTo>
                  <a:lnTo>
                    <a:pt x="9219" y="6626"/>
                  </a:lnTo>
                  <a:lnTo>
                    <a:pt x="9309" y="6562"/>
                  </a:lnTo>
                  <a:lnTo>
                    <a:pt x="9398" y="6497"/>
                  </a:lnTo>
                  <a:lnTo>
                    <a:pt x="9510" y="6447"/>
                  </a:lnTo>
                  <a:lnTo>
                    <a:pt x="9611" y="6405"/>
                  </a:lnTo>
                  <a:lnTo>
                    <a:pt x="9723" y="6369"/>
                  </a:lnTo>
                  <a:lnTo>
                    <a:pt x="9835" y="6348"/>
                  </a:lnTo>
                  <a:lnTo>
                    <a:pt x="9959" y="6333"/>
                  </a:lnTo>
                  <a:lnTo>
                    <a:pt x="10082" y="6326"/>
                  </a:lnTo>
                  <a:close/>
                  <a:moveTo>
                    <a:pt x="7606" y="679"/>
                  </a:moveTo>
                  <a:lnTo>
                    <a:pt x="7886" y="693"/>
                  </a:lnTo>
                  <a:lnTo>
                    <a:pt x="8166" y="715"/>
                  </a:lnTo>
                  <a:lnTo>
                    <a:pt x="8435" y="743"/>
                  </a:lnTo>
                  <a:lnTo>
                    <a:pt x="8704" y="772"/>
                  </a:lnTo>
                  <a:lnTo>
                    <a:pt x="8973" y="815"/>
                  </a:lnTo>
                  <a:lnTo>
                    <a:pt x="9230" y="865"/>
                  </a:lnTo>
                  <a:lnTo>
                    <a:pt x="9488" y="922"/>
                  </a:lnTo>
                  <a:lnTo>
                    <a:pt x="9443" y="1007"/>
                  </a:lnTo>
                  <a:lnTo>
                    <a:pt x="9387" y="1086"/>
                  </a:lnTo>
                  <a:lnTo>
                    <a:pt x="9331" y="1157"/>
                  </a:lnTo>
                  <a:lnTo>
                    <a:pt x="9264" y="1222"/>
                  </a:lnTo>
                  <a:lnTo>
                    <a:pt x="9186" y="1279"/>
                  </a:lnTo>
                  <a:lnTo>
                    <a:pt x="9107" y="1329"/>
                  </a:lnTo>
                  <a:lnTo>
                    <a:pt x="9029" y="1371"/>
                  </a:lnTo>
                  <a:lnTo>
                    <a:pt x="8939" y="1414"/>
                  </a:lnTo>
                  <a:lnTo>
                    <a:pt x="8850" y="1443"/>
                  </a:lnTo>
                  <a:lnTo>
                    <a:pt x="8749" y="1479"/>
                  </a:lnTo>
                  <a:lnTo>
                    <a:pt x="8558" y="1529"/>
                  </a:lnTo>
                  <a:lnTo>
                    <a:pt x="8346" y="1571"/>
                  </a:lnTo>
                  <a:lnTo>
                    <a:pt x="8144" y="1614"/>
                  </a:lnTo>
                  <a:lnTo>
                    <a:pt x="8054" y="1628"/>
                  </a:lnTo>
                  <a:lnTo>
                    <a:pt x="7886" y="1664"/>
                  </a:lnTo>
                  <a:lnTo>
                    <a:pt x="7741" y="1700"/>
                  </a:lnTo>
                  <a:lnTo>
                    <a:pt x="7606" y="1736"/>
                  </a:lnTo>
                  <a:lnTo>
                    <a:pt x="7483" y="1778"/>
                  </a:lnTo>
                  <a:lnTo>
                    <a:pt x="7371" y="1821"/>
                  </a:lnTo>
                  <a:lnTo>
                    <a:pt x="7270" y="1864"/>
                  </a:lnTo>
                  <a:lnTo>
                    <a:pt x="7192" y="1914"/>
                  </a:lnTo>
                  <a:lnTo>
                    <a:pt x="7113" y="1957"/>
                  </a:lnTo>
                  <a:lnTo>
                    <a:pt x="7046" y="2007"/>
                  </a:lnTo>
                  <a:lnTo>
                    <a:pt x="6990" y="2057"/>
                  </a:lnTo>
                  <a:lnTo>
                    <a:pt x="6945" y="2107"/>
                  </a:lnTo>
                  <a:lnTo>
                    <a:pt x="6901" y="2150"/>
                  </a:lnTo>
                  <a:lnTo>
                    <a:pt x="6845" y="2242"/>
                  </a:lnTo>
                  <a:lnTo>
                    <a:pt x="6811" y="2335"/>
                  </a:lnTo>
                  <a:lnTo>
                    <a:pt x="6800" y="2392"/>
                  </a:lnTo>
                  <a:lnTo>
                    <a:pt x="6789" y="2457"/>
                  </a:lnTo>
                  <a:lnTo>
                    <a:pt x="6789" y="2514"/>
                  </a:lnTo>
                  <a:lnTo>
                    <a:pt x="6811" y="2578"/>
                  </a:lnTo>
                  <a:lnTo>
                    <a:pt x="6822" y="2635"/>
                  </a:lnTo>
                  <a:lnTo>
                    <a:pt x="6856" y="2692"/>
                  </a:lnTo>
                  <a:lnTo>
                    <a:pt x="6889" y="2756"/>
                  </a:lnTo>
                  <a:lnTo>
                    <a:pt x="6934" y="2814"/>
                  </a:lnTo>
                  <a:lnTo>
                    <a:pt x="6990" y="2871"/>
                  </a:lnTo>
                  <a:lnTo>
                    <a:pt x="7046" y="2928"/>
                  </a:lnTo>
                  <a:lnTo>
                    <a:pt x="7113" y="2985"/>
                  </a:lnTo>
                  <a:lnTo>
                    <a:pt x="7192" y="3042"/>
                  </a:lnTo>
                  <a:lnTo>
                    <a:pt x="7360" y="3156"/>
                  </a:lnTo>
                  <a:lnTo>
                    <a:pt x="7562" y="3263"/>
                  </a:lnTo>
                  <a:lnTo>
                    <a:pt x="7786" y="3363"/>
                  </a:lnTo>
                  <a:lnTo>
                    <a:pt x="7998" y="3456"/>
                  </a:lnTo>
                  <a:lnTo>
                    <a:pt x="8222" y="3542"/>
                  </a:lnTo>
                  <a:lnTo>
                    <a:pt x="8458" y="3613"/>
                  </a:lnTo>
                  <a:lnTo>
                    <a:pt x="8592" y="3642"/>
                  </a:lnTo>
                  <a:lnTo>
                    <a:pt x="8715" y="3670"/>
                  </a:lnTo>
                  <a:lnTo>
                    <a:pt x="8850" y="3692"/>
                  </a:lnTo>
                  <a:lnTo>
                    <a:pt x="8995" y="3706"/>
                  </a:lnTo>
                  <a:lnTo>
                    <a:pt x="9141" y="3720"/>
                  </a:lnTo>
                  <a:lnTo>
                    <a:pt x="9298" y="3727"/>
                  </a:lnTo>
                  <a:lnTo>
                    <a:pt x="9634" y="3727"/>
                  </a:lnTo>
                  <a:lnTo>
                    <a:pt x="9779" y="3720"/>
                  </a:lnTo>
                  <a:lnTo>
                    <a:pt x="9891" y="3727"/>
                  </a:lnTo>
                  <a:lnTo>
                    <a:pt x="9992" y="3735"/>
                  </a:lnTo>
                  <a:lnTo>
                    <a:pt x="10071" y="3742"/>
                  </a:lnTo>
                  <a:lnTo>
                    <a:pt x="10160" y="3756"/>
                  </a:lnTo>
                  <a:lnTo>
                    <a:pt x="10194" y="3770"/>
                  </a:lnTo>
                  <a:lnTo>
                    <a:pt x="10227" y="3806"/>
                  </a:lnTo>
                  <a:lnTo>
                    <a:pt x="10261" y="3856"/>
                  </a:lnTo>
                  <a:lnTo>
                    <a:pt x="10317" y="3984"/>
                  </a:lnTo>
                  <a:lnTo>
                    <a:pt x="10407" y="4156"/>
                  </a:lnTo>
                  <a:lnTo>
                    <a:pt x="10451" y="4241"/>
                  </a:lnTo>
                  <a:lnTo>
                    <a:pt x="10507" y="4320"/>
                  </a:lnTo>
                  <a:lnTo>
                    <a:pt x="10575" y="4406"/>
                  </a:lnTo>
                  <a:lnTo>
                    <a:pt x="10653" y="4484"/>
                  </a:lnTo>
                  <a:lnTo>
                    <a:pt x="10743" y="4563"/>
                  </a:lnTo>
                  <a:lnTo>
                    <a:pt x="10843" y="4634"/>
                  </a:lnTo>
                  <a:lnTo>
                    <a:pt x="10955" y="4705"/>
                  </a:lnTo>
                  <a:lnTo>
                    <a:pt x="11090" y="4777"/>
                  </a:lnTo>
                  <a:lnTo>
                    <a:pt x="11247" y="4841"/>
                  </a:lnTo>
                  <a:lnTo>
                    <a:pt x="11415" y="4898"/>
                  </a:lnTo>
                  <a:lnTo>
                    <a:pt x="11605" y="4955"/>
                  </a:lnTo>
                  <a:lnTo>
                    <a:pt x="11818" y="5005"/>
                  </a:lnTo>
                  <a:lnTo>
                    <a:pt x="12064" y="5048"/>
                  </a:lnTo>
                  <a:lnTo>
                    <a:pt x="12333" y="5091"/>
                  </a:lnTo>
                  <a:lnTo>
                    <a:pt x="12602" y="5120"/>
                  </a:lnTo>
                  <a:lnTo>
                    <a:pt x="12860" y="5141"/>
                  </a:lnTo>
                  <a:lnTo>
                    <a:pt x="13106" y="5155"/>
                  </a:lnTo>
                  <a:lnTo>
                    <a:pt x="13352" y="5162"/>
                  </a:lnTo>
                  <a:lnTo>
                    <a:pt x="13532" y="5155"/>
                  </a:lnTo>
                  <a:lnTo>
                    <a:pt x="13498" y="5341"/>
                  </a:lnTo>
                  <a:lnTo>
                    <a:pt x="13442" y="5527"/>
                  </a:lnTo>
                  <a:lnTo>
                    <a:pt x="13364" y="5705"/>
                  </a:lnTo>
                  <a:lnTo>
                    <a:pt x="13285" y="5883"/>
                  </a:lnTo>
                  <a:lnTo>
                    <a:pt x="13196" y="6062"/>
                  </a:lnTo>
                  <a:lnTo>
                    <a:pt x="13084" y="6226"/>
                  </a:lnTo>
                  <a:lnTo>
                    <a:pt x="12972" y="6397"/>
                  </a:lnTo>
                  <a:lnTo>
                    <a:pt x="12837" y="6555"/>
                  </a:lnTo>
                  <a:lnTo>
                    <a:pt x="12580" y="6390"/>
                  </a:lnTo>
                  <a:lnTo>
                    <a:pt x="12288" y="6233"/>
                  </a:lnTo>
                  <a:lnTo>
                    <a:pt x="12143" y="6155"/>
                  </a:lnTo>
                  <a:lnTo>
                    <a:pt x="11986" y="6083"/>
                  </a:lnTo>
                  <a:lnTo>
                    <a:pt x="11829" y="6012"/>
                  </a:lnTo>
                  <a:lnTo>
                    <a:pt x="11672" y="5955"/>
                  </a:lnTo>
                  <a:lnTo>
                    <a:pt x="11504" y="5891"/>
                  </a:lnTo>
                  <a:lnTo>
                    <a:pt x="11336" y="5841"/>
                  </a:lnTo>
                  <a:lnTo>
                    <a:pt x="11168" y="5791"/>
                  </a:lnTo>
                  <a:lnTo>
                    <a:pt x="10989" y="5748"/>
                  </a:lnTo>
                  <a:lnTo>
                    <a:pt x="10821" y="5712"/>
                  </a:lnTo>
                  <a:lnTo>
                    <a:pt x="10642" y="5684"/>
                  </a:lnTo>
                  <a:lnTo>
                    <a:pt x="10474" y="5662"/>
                  </a:lnTo>
                  <a:lnTo>
                    <a:pt x="10295" y="5655"/>
                  </a:lnTo>
                  <a:lnTo>
                    <a:pt x="10171" y="5648"/>
                  </a:lnTo>
                  <a:lnTo>
                    <a:pt x="10048" y="5648"/>
                  </a:lnTo>
                  <a:lnTo>
                    <a:pt x="9925" y="5655"/>
                  </a:lnTo>
                  <a:lnTo>
                    <a:pt x="9802" y="5662"/>
                  </a:lnTo>
                  <a:lnTo>
                    <a:pt x="9678" y="5676"/>
                  </a:lnTo>
                  <a:lnTo>
                    <a:pt x="9566" y="5698"/>
                  </a:lnTo>
                  <a:lnTo>
                    <a:pt x="9454" y="5719"/>
                  </a:lnTo>
                  <a:lnTo>
                    <a:pt x="9342" y="5741"/>
                  </a:lnTo>
                  <a:lnTo>
                    <a:pt x="9230" y="5776"/>
                  </a:lnTo>
                  <a:lnTo>
                    <a:pt x="9118" y="5805"/>
                  </a:lnTo>
                  <a:lnTo>
                    <a:pt x="9018" y="5848"/>
                  </a:lnTo>
                  <a:lnTo>
                    <a:pt x="8906" y="5891"/>
                  </a:lnTo>
                  <a:lnTo>
                    <a:pt x="8816" y="5941"/>
                  </a:lnTo>
                  <a:lnTo>
                    <a:pt x="8715" y="5991"/>
                  </a:lnTo>
                  <a:lnTo>
                    <a:pt x="8525" y="6105"/>
                  </a:lnTo>
                  <a:lnTo>
                    <a:pt x="8402" y="6205"/>
                  </a:lnTo>
                  <a:lnTo>
                    <a:pt x="8290" y="6298"/>
                  </a:lnTo>
                  <a:lnTo>
                    <a:pt x="8211" y="6390"/>
                  </a:lnTo>
                  <a:lnTo>
                    <a:pt x="8155" y="6483"/>
                  </a:lnTo>
                  <a:lnTo>
                    <a:pt x="8110" y="6569"/>
                  </a:lnTo>
                  <a:lnTo>
                    <a:pt x="8088" y="6655"/>
                  </a:lnTo>
                  <a:lnTo>
                    <a:pt x="8088" y="6733"/>
                  </a:lnTo>
                  <a:lnTo>
                    <a:pt x="8099" y="6812"/>
                  </a:lnTo>
                  <a:lnTo>
                    <a:pt x="8122" y="6883"/>
                  </a:lnTo>
                  <a:lnTo>
                    <a:pt x="8155" y="6954"/>
                  </a:lnTo>
                  <a:lnTo>
                    <a:pt x="8200" y="7019"/>
                  </a:lnTo>
                  <a:lnTo>
                    <a:pt x="8245" y="7083"/>
                  </a:lnTo>
                  <a:lnTo>
                    <a:pt x="8346" y="7190"/>
                  </a:lnTo>
                  <a:lnTo>
                    <a:pt x="8446" y="7283"/>
                  </a:lnTo>
                  <a:lnTo>
                    <a:pt x="8558" y="7397"/>
                  </a:lnTo>
                  <a:lnTo>
                    <a:pt x="8603" y="7440"/>
                  </a:lnTo>
                  <a:lnTo>
                    <a:pt x="8637" y="7483"/>
                  </a:lnTo>
                  <a:lnTo>
                    <a:pt x="8659" y="7525"/>
                  </a:lnTo>
                  <a:lnTo>
                    <a:pt x="8670" y="7568"/>
                  </a:lnTo>
                  <a:lnTo>
                    <a:pt x="8670" y="7604"/>
                  </a:lnTo>
                  <a:lnTo>
                    <a:pt x="8659" y="7654"/>
                  </a:lnTo>
                  <a:lnTo>
                    <a:pt x="8637" y="7718"/>
                  </a:lnTo>
                  <a:lnTo>
                    <a:pt x="8603" y="7783"/>
                  </a:lnTo>
                  <a:lnTo>
                    <a:pt x="8525" y="7911"/>
                  </a:lnTo>
                  <a:lnTo>
                    <a:pt x="8435" y="8061"/>
                  </a:lnTo>
                  <a:lnTo>
                    <a:pt x="8402" y="8139"/>
                  </a:lnTo>
                  <a:lnTo>
                    <a:pt x="8368" y="8225"/>
                  </a:lnTo>
                  <a:lnTo>
                    <a:pt x="8346" y="8311"/>
                  </a:lnTo>
                  <a:lnTo>
                    <a:pt x="8346" y="8404"/>
                  </a:lnTo>
                  <a:lnTo>
                    <a:pt x="8346" y="8504"/>
                  </a:lnTo>
                  <a:lnTo>
                    <a:pt x="8379" y="8611"/>
                  </a:lnTo>
                  <a:lnTo>
                    <a:pt x="8122" y="8632"/>
                  </a:lnTo>
                  <a:lnTo>
                    <a:pt x="7853" y="8654"/>
                  </a:lnTo>
                  <a:lnTo>
                    <a:pt x="7584" y="8661"/>
                  </a:lnTo>
                  <a:lnTo>
                    <a:pt x="7315" y="8668"/>
                  </a:lnTo>
                  <a:lnTo>
                    <a:pt x="6990" y="8661"/>
                  </a:lnTo>
                  <a:lnTo>
                    <a:pt x="6677" y="8646"/>
                  </a:lnTo>
                  <a:lnTo>
                    <a:pt x="6363" y="8618"/>
                  </a:lnTo>
                  <a:lnTo>
                    <a:pt x="6049" y="8582"/>
                  </a:lnTo>
                  <a:lnTo>
                    <a:pt x="5747" y="8539"/>
                  </a:lnTo>
                  <a:lnTo>
                    <a:pt x="5445" y="8482"/>
                  </a:lnTo>
                  <a:lnTo>
                    <a:pt x="5153" y="8418"/>
                  </a:lnTo>
                  <a:lnTo>
                    <a:pt x="4873" y="8347"/>
                  </a:lnTo>
                  <a:lnTo>
                    <a:pt x="4593" y="8268"/>
                  </a:lnTo>
                  <a:lnTo>
                    <a:pt x="4324" y="8175"/>
                  </a:lnTo>
                  <a:lnTo>
                    <a:pt x="4056" y="8082"/>
                  </a:lnTo>
                  <a:lnTo>
                    <a:pt x="3798" y="7975"/>
                  </a:lnTo>
                  <a:lnTo>
                    <a:pt x="3552" y="7861"/>
                  </a:lnTo>
                  <a:lnTo>
                    <a:pt x="3316" y="7740"/>
                  </a:lnTo>
                  <a:lnTo>
                    <a:pt x="3092" y="7611"/>
                  </a:lnTo>
                  <a:lnTo>
                    <a:pt x="2868" y="7483"/>
                  </a:lnTo>
                  <a:lnTo>
                    <a:pt x="2924" y="7397"/>
                  </a:lnTo>
                  <a:lnTo>
                    <a:pt x="2980" y="7318"/>
                  </a:lnTo>
                  <a:lnTo>
                    <a:pt x="3059" y="7247"/>
                  </a:lnTo>
                  <a:lnTo>
                    <a:pt x="3137" y="7169"/>
                  </a:lnTo>
                  <a:lnTo>
                    <a:pt x="3227" y="7097"/>
                  </a:lnTo>
                  <a:lnTo>
                    <a:pt x="3328" y="7033"/>
                  </a:lnTo>
                  <a:lnTo>
                    <a:pt x="3440" y="6969"/>
                  </a:lnTo>
                  <a:lnTo>
                    <a:pt x="3552" y="6904"/>
                  </a:lnTo>
                  <a:lnTo>
                    <a:pt x="3686" y="6840"/>
                  </a:lnTo>
                  <a:lnTo>
                    <a:pt x="3820" y="6783"/>
                  </a:lnTo>
                  <a:lnTo>
                    <a:pt x="3966" y="6733"/>
                  </a:lnTo>
                  <a:lnTo>
                    <a:pt x="4123" y="6676"/>
                  </a:lnTo>
                  <a:lnTo>
                    <a:pt x="4291" y="6626"/>
                  </a:lnTo>
                  <a:lnTo>
                    <a:pt x="4459" y="6583"/>
                  </a:lnTo>
                  <a:lnTo>
                    <a:pt x="4649" y="6540"/>
                  </a:lnTo>
                  <a:lnTo>
                    <a:pt x="4840" y="6497"/>
                  </a:lnTo>
                  <a:lnTo>
                    <a:pt x="4963" y="6469"/>
                  </a:lnTo>
                  <a:lnTo>
                    <a:pt x="5064" y="6440"/>
                  </a:lnTo>
                  <a:lnTo>
                    <a:pt x="5232" y="6369"/>
                  </a:lnTo>
                  <a:lnTo>
                    <a:pt x="5388" y="6283"/>
                  </a:lnTo>
                  <a:lnTo>
                    <a:pt x="5501" y="6205"/>
                  </a:lnTo>
                  <a:lnTo>
                    <a:pt x="5601" y="6112"/>
                  </a:lnTo>
                  <a:lnTo>
                    <a:pt x="5669" y="6019"/>
                  </a:lnTo>
                  <a:lnTo>
                    <a:pt x="5725" y="5926"/>
                  </a:lnTo>
                  <a:lnTo>
                    <a:pt x="5758" y="5833"/>
                  </a:lnTo>
                  <a:lnTo>
                    <a:pt x="5769" y="5734"/>
                  </a:lnTo>
                  <a:lnTo>
                    <a:pt x="5769" y="5641"/>
                  </a:lnTo>
                  <a:lnTo>
                    <a:pt x="5758" y="5541"/>
                  </a:lnTo>
                  <a:lnTo>
                    <a:pt x="5736" y="5441"/>
                  </a:lnTo>
                  <a:lnTo>
                    <a:pt x="5713" y="5341"/>
                  </a:lnTo>
                  <a:lnTo>
                    <a:pt x="5635" y="5155"/>
                  </a:lnTo>
                  <a:lnTo>
                    <a:pt x="5545" y="4977"/>
                  </a:lnTo>
                  <a:lnTo>
                    <a:pt x="5456" y="4798"/>
                  </a:lnTo>
                  <a:lnTo>
                    <a:pt x="5388" y="4627"/>
                  </a:lnTo>
                  <a:lnTo>
                    <a:pt x="5332" y="4448"/>
                  </a:lnTo>
                  <a:lnTo>
                    <a:pt x="5310" y="4363"/>
                  </a:lnTo>
                  <a:lnTo>
                    <a:pt x="5299" y="4277"/>
                  </a:lnTo>
                  <a:lnTo>
                    <a:pt x="5299" y="4191"/>
                  </a:lnTo>
                  <a:lnTo>
                    <a:pt x="5310" y="4099"/>
                  </a:lnTo>
                  <a:lnTo>
                    <a:pt x="5321" y="4013"/>
                  </a:lnTo>
                  <a:lnTo>
                    <a:pt x="5355" y="3927"/>
                  </a:lnTo>
                  <a:lnTo>
                    <a:pt x="5411" y="3834"/>
                  </a:lnTo>
                  <a:lnTo>
                    <a:pt x="5467" y="3742"/>
                  </a:lnTo>
                  <a:lnTo>
                    <a:pt x="5545" y="3656"/>
                  </a:lnTo>
                  <a:lnTo>
                    <a:pt x="5635" y="3563"/>
                  </a:lnTo>
                  <a:lnTo>
                    <a:pt x="5713" y="3492"/>
                  </a:lnTo>
                  <a:lnTo>
                    <a:pt x="5781" y="3413"/>
                  </a:lnTo>
                  <a:lnTo>
                    <a:pt x="5825" y="3335"/>
                  </a:lnTo>
                  <a:lnTo>
                    <a:pt x="5870" y="3249"/>
                  </a:lnTo>
                  <a:lnTo>
                    <a:pt x="5904" y="3163"/>
                  </a:lnTo>
                  <a:lnTo>
                    <a:pt x="5926" y="3078"/>
                  </a:lnTo>
                  <a:lnTo>
                    <a:pt x="5937" y="2992"/>
                  </a:lnTo>
                  <a:lnTo>
                    <a:pt x="5949" y="2899"/>
                  </a:lnTo>
                  <a:lnTo>
                    <a:pt x="5937" y="2806"/>
                  </a:lnTo>
                  <a:lnTo>
                    <a:pt x="5926" y="2714"/>
                  </a:lnTo>
                  <a:lnTo>
                    <a:pt x="5893" y="2621"/>
                  </a:lnTo>
                  <a:lnTo>
                    <a:pt x="5859" y="2528"/>
                  </a:lnTo>
                  <a:lnTo>
                    <a:pt x="5814" y="2435"/>
                  </a:lnTo>
                  <a:lnTo>
                    <a:pt x="5747" y="2342"/>
                  </a:lnTo>
                  <a:lnTo>
                    <a:pt x="5680" y="2257"/>
                  </a:lnTo>
                  <a:lnTo>
                    <a:pt x="5601" y="2164"/>
                  </a:lnTo>
                  <a:lnTo>
                    <a:pt x="5534" y="2093"/>
                  </a:lnTo>
                  <a:lnTo>
                    <a:pt x="5445" y="2014"/>
                  </a:lnTo>
                  <a:lnTo>
                    <a:pt x="5366" y="1950"/>
                  </a:lnTo>
                  <a:lnTo>
                    <a:pt x="5276" y="1878"/>
                  </a:lnTo>
                  <a:lnTo>
                    <a:pt x="5176" y="1821"/>
                  </a:lnTo>
                  <a:lnTo>
                    <a:pt x="5075" y="1757"/>
                  </a:lnTo>
                  <a:lnTo>
                    <a:pt x="4974" y="1700"/>
                  </a:lnTo>
                  <a:lnTo>
                    <a:pt x="4862" y="1650"/>
                  </a:lnTo>
                  <a:lnTo>
                    <a:pt x="4750" y="1600"/>
                  </a:lnTo>
                  <a:lnTo>
                    <a:pt x="4627" y="1550"/>
                  </a:lnTo>
                  <a:lnTo>
                    <a:pt x="4380" y="1471"/>
                  </a:lnTo>
                  <a:lnTo>
                    <a:pt x="4123" y="1400"/>
                  </a:lnTo>
                  <a:lnTo>
                    <a:pt x="3843" y="1350"/>
                  </a:lnTo>
                  <a:lnTo>
                    <a:pt x="4033" y="1271"/>
                  </a:lnTo>
                  <a:lnTo>
                    <a:pt x="4224" y="1200"/>
                  </a:lnTo>
                  <a:lnTo>
                    <a:pt x="4425" y="1129"/>
                  </a:lnTo>
                  <a:lnTo>
                    <a:pt x="4627" y="1064"/>
                  </a:lnTo>
                  <a:lnTo>
                    <a:pt x="4828" y="1007"/>
                  </a:lnTo>
                  <a:lnTo>
                    <a:pt x="5041" y="950"/>
                  </a:lnTo>
                  <a:lnTo>
                    <a:pt x="5254" y="900"/>
                  </a:lnTo>
                  <a:lnTo>
                    <a:pt x="5478" y="850"/>
                  </a:lnTo>
                  <a:lnTo>
                    <a:pt x="5691" y="815"/>
                  </a:lnTo>
                  <a:lnTo>
                    <a:pt x="5915" y="779"/>
                  </a:lnTo>
                  <a:lnTo>
                    <a:pt x="6139" y="750"/>
                  </a:lnTo>
                  <a:lnTo>
                    <a:pt x="6374" y="722"/>
                  </a:lnTo>
                  <a:lnTo>
                    <a:pt x="6609" y="700"/>
                  </a:lnTo>
                  <a:lnTo>
                    <a:pt x="6845" y="686"/>
                  </a:lnTo>
                  <a:lnTo>
                    <a:pt x="7080" y="679"/>
                  </a:lnTo>
                  <a:close/>
                  <a:moveTo>
                    <a:pt x="7315" y="1"/>
                  </a:moveTo>
                  <a:lnTo>
                    <a:pt x="6945" y="8"/>
                  </a:lnTo>
                  <a:lnTo>
                    <a:pt x="6576" y="29"/>
                  </a:lnTo>
                  <a:lnTo>
                    <a:pt x="6206" y="58"/>
                  </a:lnTo>
                  <a:lnTo>
                    <a:pt x="5848" y="101"/>
                  </a:lnTo>
                  <a:lnTo>
                    <a:pt x="5489" y="151"/>
                  </a:lnTo>
                  <a:lnTo>
                    <a:pt x="5142" y="215"/>
                  </a:lnTo>
                  <a:lnTo>
                    <a:pt x="4806" y="286"/>
                  </a:lnTo>
                  <a:lnTo>
                    <a:pt x="4470" y="372"/>
                  </a:lnTo>
                  <a:lnTo>
                    <a:pt x="4145" y="465"/>
                  </a:lnTo>
                  <a:lnTo>
                    <a:pt x="3832" y="565"/>
                  </a:lnTo>
                  <a:lnTo>
                    <a:pt x="3529" y="679"/>
                  </a:lnTo>
                  <a:lnTo>
                    <a:pt x="3227" y="800"/>
                  </a:lnTo>
                  <a:lnTo>
                    <a:pt x="2947" y="929"/>
                  </a:lnTo>
                  <a:lnTo>
                    <a:pt x="2667" y="1072"/>
                  </a:lnTo>
                  <a:lnTo>
                    <a:pt x="2398" y="1214"/>
                  </a:lnTo>
                  <a:lnTo>
                    <a:pt x="2140" y="1371"/>
                  </a:lnTo>
                  <a:lnTo>
                    <a:pt x="1905" y="1536"/>
                  </a:lnTo>
                  <a:lnTo>
                    <a:pt x="1670" y="1700"/>
                  </a:lnTo>
                  <a:lnTo>
                    <a:pt x="1457" y="1878"/>
                  </a:lnTo>
                  <a:lnTo>
                    <a:pt x="1255" y="2064"/>
                  </a:lnTo>
                  <a:lnTo>
                    <a:pt x="1065" y="2250"/>
                  </a:lnTo>
                  <a:lnTo>
                    <a:pt x="886" y="2449"/>
                  </a:lnTo>
                  <a:lnTo>
                    <a:pt x="718" y="2649"/>
                  </a:lnTo>
                  <a:lnTo>
                    <a:pt x="572" y="2856"/>
                  </a:lnTo>
                  <a:lnTo>
                    <a:pt x="449" y="3071"/>
                  </a:lnTo>
                  <a:lnTo>
                    <a:pt x="326" y="3285"/>
                  </a:lnTo>
                  <a:lnTo>
                    <a:pt x="225" y="3506"/>
                  </a:lnTo>
                  <a:lnTo>
                    <a:pt x="146" y="3735"/>
                  </a:lnTo>
                  <a:lnTo>
                    <a:pt x="79" y="3963"/>
                  </a:lnTo>
                  <a:lnTo>
                    <a:pt x="34" y="4191"/>
                  </a:lnTo>
                  <a:lnTo>
                    <a:pt x="12" y="4434"/>
                  </a:lnTo>
                  <a:lnTo>
                    <a:pt x="1" y="4670"/>
                  </a:lnTo>
                  <a:lnTo>
                    <a:pt x="12" y="4913"/>
                  </a:lnTo>
                  <a:lnTo>
                    <a:pt x="34" y="5148"/>
                  </a:lnTo>
                  <a:lnTo>
                    <a:pt x="79" y="5384"/>
                  </a:lnTo>
                  <a:lnTo>
                    <a:pt x="146" y="5612"/>
                  </a:lnTo>
                  <a:lnTo>
                    <a:pt x="225" y="5833"/>
                  </a:lnTo>
                  <a:lnTo>
                    <a:pt x="326" y="6055"/>
                  </a:lnTo>
                  <a:lnTo>
                    <a:pt x="449" y="6276"/>
                  </a:lnTo>
                  <a:lnTo>
                    <a:pt x="572" y="6483"/>
                  </a:lnTo>
                  <a:lnTo>
                    <a:pt x="718" y="6690"/>
                  </a:lnTo>
                  <a:lnTo>
                    <a:pt x="886" y="6897"/>
                  </a:lnTo>
                  <a:lnTo>
                    <a:pt x="1065" y="7090"/>
                  </a:lnTo>
                  <a:lnTo>
                    <a:pt x="1255" y="7276"/>
                  </a:lnTo>
                  <a:lnTo>
                    <a:pt x="1457" y="7461"/>
                  </a:lnTo>
                  <a:lnTo>
                    <a:pt x="1670" y="7640"/>
                  </a:lnTo>
                  <a:lnTo>
                    <a:pt x="1905" y="7811"/>
                  </a:lnTo>
                  <a:lnTo>
                    <a:pt x="2140" y="7968"/>
                  </a:lnTo>
                  <a:lnTo>
                    <a:pt x="2398" y="8125"/>
                  </a:lnTo>
                  <a:lnTo>
                    <a:pt x="2667" y="8275"/>
                  </a:lnTo>
                  <a:lnTo>
                    <a:pt x="2947" y="8411"/>
                  </a:lnTo>
                  <a:lnTo>
                    <a:pt x="3227" y="8539"/>
                  </a:lnTo>
                  <a:lnTo>
                    <a:pt x="3529" y="8661"/>
                  </a:lnTo>
                  <a:lnTo>
                    <a:pt x="3832" y="8775"/>
                  </a:lnTo>
                  <a:lnTo>
                    <a:pt x="4145" y="8875"/>
                  </a:lnTo>
                  <a:lnTo>
                    <a:pt x="4470" y="8975"/>
                  </a:lnTo>
                  <a:lnTo>
                    <a:pt x="4806" y="9053"/>
                  </a:lnTo>
                  <a:lnTo>
                    <a:pt x="5142" y="9132"/>
                  </a:lnTo>
                  <a:lnTo>
                    <a:pt x="5489" y="9189"/>
                  </a:lnTo>
                  <a:lnTo>
                    <a:pt x="5848" y="9246"/>
                  </a:lnTo>
                  <a:lnTo>
                    <a:pt x="6206" y="9289"/>
                  </a:lnTo>
                  <a:lnTo>
                    <a:pt x="6576" y="9317"/>
                  </a:lnTo>
                  <a:lnTo>
                    <a:pt x="6945" y="9332"/>
                  </a:lnTo>
                  <a:lnTo>
                    <a:pt x="7315" y="9339"/>
                  </a:lnTo>
                  <a:lnTo>
                    <a:pt x="7696" y="9332"/>
                  </a:lnTo>
                  <a:lnTo>
                    <a:pt x="8066" y="9317"/>
                  </a:lnTo>
                  <a:lnTo>
                    <a:pt x="8435" y="9289"/>
                  </a:lnTo>
                  <a:lnTo>
                    <a:pt x="8794" y="9246"/>
                  </a:lnTo>
                  <a:lnTo>
                    <a:pt x="9141" y="9189"/>
                  </a:lnTo>
                  <a:lnTo>
                    <a:pt x="9488" y="9132"/>
                  </a:lnTo>
                  <a:lnTo>
                    <a:pt x="9835" y="9053"/>
                  </a:lnTo>
                  <a:lnTo>
                    <a:pt x="10171" y="8975"/>
                  </a:lnTo>
                  <a:lnTo>
                    <a:pt x="10485" y="8875"/>
                  </a:lnTo>
                  <a:lnTo>
                    <a:pt x="10810" y="8775"/>
                  </a:lnTo>
                  <a:lnTo>
                    <a:pt x="11112" y="8661"/>
                  </a:lnTo>
                  <a:lnTo>
                    <a:pt x="11415" y="8539"/>
                  </a:lnTo>
                  <a:lnTo>
                    <a:pt x="11695" y="8411"/>
                  </a:lnTo>
                  <a:lnTo>
                    <a:pt x="11975" y="8275"/>
                  </a:lnTo>
                  <a:lnTo>
                    <a:pt x="12244" y="8125"/>
                  </a:lnTo>
                  <a:lnTo>
                    <a:pt x="12490" y="7968"/>
                  </a:lnTo>
                  <a:lnTo>
                    <a:pt x="12736" y="7811"/>
                  </a:lnTo>
                  <a:lnTo>
                    <a:pt x="12972" y="7640"/>
                  </a:lnTo>
                  <a:lnTo>
                    <a:pt x="13184" y="7461"/>
                  </a:lnTo>
                  <a:lnTo>
                    <a:pt x="13386" y="7276"/>
                  </a:lnTo>
                  <a:lnTo>
                    <a:pt x="13576" y="7090"/>
                  </a:lnTo>
                  <a:lnTo>
                    <a:pt x="13756" y="6897"/>
                  </a:lnTo>
                  <a:lnTo>
                    <a:pt x="13912" y="6690"/>
                  </a:lnTo>
                  <a:lnTo>
                    <a:pt x="14069" y="6483"/>
                  </a:lnTo>
                  <a:lnTo>
                    <a:pt x="14193" y="6276"/>
                  </a:lnTo>
                  <a:lnTo>
                    <a:pt x="14316" y="6055"/>
                  </a:lnTo>
                  <a:lnTo>
                    <a:pt x="14405" y="5833"/>
                  </a:lnTo>
                  <a:lnTo>
                    <a:pt x="14495" y="5612"/>
                  </a:lnTo>
                  <a:lnTo>
                    <a:pt x="14551" y="5384"/>
                  </a:lnTo>
                  <a:lnTo>
                    <a:pt x="14607" y="5148"/>
                  </a:lnTo>
                  <a:lnTo>
                    <a:pt x="14629" y="4913"/>
                  </a:lnTo>
                  <a:lnTo>
                    <a:pt x="14641" y="4670"/>
                  </a:lnTo>
                  <a:lnTo>
                    <a:pt x="14629" y="4434"/>
                  </a:lnTo>
                  <a:lnTo>
                    <a:pt x="14607" y="4191"/>
                  </a:lnTo>
                  <a:lnTo>
                    <a:pt x="14551" y="3963"/>
                  </a:lnTo>
                  <a:lnTo>
                    <a:pt x="14495" y="3735"/>
                  </a:lnTo>
                  <a:lnTo>
                    <a:pt x="14405" y="3506"/>
                  </a:lnTo>
                  <a:lnTo>
                    <a:pt x="14316" y="3285"/>
                  </a:lnTo>
                  <a:lnTo>
                    <a:pt x="14193" y="3071"/>
                  </a:lnTo>
                  <a:lnTo>
                    <a:pt x="14069" y="2856"/>
                  </a:lnTo>
                  <a:lnTo>
                    <a:pt x="13912" y="2649"/>
                  </a:lnTo>
                  <a:lnTo>
                    <a:pt x="13756" y="2449"/>
                  </a:lnTo>
                  <a:lnTo>
                    <a:pt x="13576" y="2250"/>
                  </a:lnTo>
                  <a:lnTo>
                    <a:pt x="13386" y="2064"/>
                  </a:lnTo>
                  <a:lnTo>
                    <a:pt x="13184" y="1878"/>
                  </a:lnTo>
                  <a:lnTo>
                    <a:pt x="12972" y="1700"/>
                  </a:lnTo>
                  <a:lnTo>
                    <a:pt x="12736" y="1536"/>
                  </a:lnTo>
                  <a:lnTo>
                    <a:pt x="12490" y="1371"/>
                  </a:lnTo>
                  <a:lnTo>
                    <a:pt x="12244" y="1214"/>
                  </a:lnTo>
                  <a:lnTo>
                    <a:pt x="11975" y="1072"/>
                  </a:lnTo>
                  <a:lnTo>
                    <a:pt x="11695" y="929"/>
                  </a:lnTo>
                  <a:lnTo>
                    <a:pt x="11415" y="800"/>
                  </a:lnTo>
                  <a:lnTo>
                    <a:pt x="11112" y="679"/>
                  </a:lnTo>
                  <a:lnTo>
                    <a:pt x="10810" y="565"/>
                  </a:lnTo>
                  <a:lnTo>
                    <a:pt x="10485" y="465"/>
                  </a:lnTo>
                  <a:lnTo>
                    <a:pt x="10171" y="372"/>
                  </a:lnTo>
                  <a:lnTo>
                    <a:pt x="9835" y="286"/>
                  </a:lnTo>
                  <a:lnTo>
                    <a:pt x="9488" y="215"/>
                  </a:lnTo>
                  <a:lnTo>
                    <a:pt x="9141" y="151"/>
                  </a:lnTo>
                  <a:lnTo>
                    <a:pt x="8794" y="101"/>
                  </a:lnTo>
                  <a:lnTo>
                    <a:pt x="8435" y="58"/>
                  </a:lnTo>
                  <a:lnTo>
                    <a:pt x="8066" y="29"/>
                  </a:lnTo>
                  <a:lnTo>
                    <a:pt x="7696" y="8"/>
                  </a:lnTo>
                  <a:lnTo>
                    <a:pt x="731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flipH="1">
              <a:off x="5768583" y="3426475"/>
              <a:ext cx="147696" cy="139050"/>
            </a:xfrm>
            <a:custGeom>
              <a:rect b="b" l="l" r="r" t="t"/>
              <a:pathLst>
                <a:path extrusionOk="0" h="5562" w="9096">
                  <a:moveTo>
                    <a:pt x="3518" y="2564"/>
                  </a:moveTo>
                  <a:lnTo>
                    <a:pt x="3607" y="2578"/>
                  </a:lnTo>
                  <a:lnTo>
                    <a:pt x="3686" y="2592"/>
                  </a:lnTo>
                  <a:lnTo>
                    <a:pt x="3775" y="2613"/>
                  </a:lnTo>
                  <a:lnTo>
                    <a:pt x="3843" y="2635"/>
                  </a:lnTo>
                  <a:lnTo>
                    <a:pt x="3921" y="2663"/>
                  </a:lnTo>
                  <a:lnTo>
                    <a:pt x="3988" y="2699"/>
                  </a:lnTo>
                  <a:lnTo>
                    <a:pt x="4055" y="2742"/>
                  </a:lnTo>
                  <a:lnTo>
                    <a:pt x="4447" y="3006"/>
                  </a:lnTo>
                  <a:lnTo>
                    <a:pt x="4503" y="3049"/>
                  </a:lnTo>
                  <a:lnTo>
                    <a:pt x="4548" y="3099"/>
                  </a:lnTo>
                  <a:lnTo>
                    <a:pt x="4593" y="3149"/>
                  </a:lnTo>
                  <a:lnTo>
                    <a:pt x="4627" y="3199"/>
                  </a:lnTo>
                  <a:lnTo>
                    <a:pt x="4649" y="3249"/>
                  </a:lnTo>
                  <a:lnTo>
                    <a:pt x="4671" y="3306"/>
                  </a:lnTo>
                  <a:lnTo>
                    <a:pt x="4683" y="3356"/>
                  </a:lnTo>
                  <a:lnTo>
                    <a:pt x="4683" y="3413"/>
                  </a:lnTo>
                  <a:lnTo>
                    <a:pt x="4671" y="3463"/>
                  </a:lnTo>
                  <a:lnTo>
                    <a:pt x="4660" y="3520"/>
                  </a:lnTo>
                  <a:lnTo>
                    <a:pt x="4638" y="3570"/>
                  </a:lnTo>
                  <a:lnTo>
                    <a:pt x="4604" y="3620"/>
                  </a:lnTo>
                  <a:lnTo>
                    <a:pt x="4571" y="3670"/>
                  </a:lnTo>
                  <a:lnTo>
                    <a:pt x="4515" y="3720"/>
                  </a:lnTo>
                  <a:lnTo>
                    <a:pt x="4459" y="3763"/>
                  </a:lnTo>
                  <a:lnTo>
                    <a:pt x="4403" y="3806"/>
                  </a:lnTo>
                  <a:lnTo>
                    <a:pt x="3753" y="4191"/>
                  </a:lnTo>
                  <a:lnTo>
                    <a:pt x="2151" y="3099"/>
                  </a:lnTo>
                  <a:lnTo>
                    <a:pt x="2801" y="2713"/>
                  </a:lnTo>
                  <a:lnTo>
                    <a:pt x="2868" y="2678"/>
                  </a:lnTo>
                  <a:lnTo>
                    <a:pt x="2935" y="2649"/>
                  </a:lnTo>
                  <a:lnTo>
                    <a:pt x="3003" y="2621"/>
                  </a:lnTo>
                  <a:lnTo>
                    <a:pt x="3081" y="2599"/>
                  </a:lnTo>
                  <a:lnTo>
                    <a:pt x="3159" y="2585"/>
                  </a:lnTo>
                  <a:lnTo>
                    <a:pt x="3238" y="2571"/>
                  </a:lnTo>
                  <a:lnTo>
                    <a:pt x="3316" y="2564"/>
                  </a:lnTo>
                  <a:close/>
                  <a:moveTo>
                    <a:pt x="8558" y="1"/>
                  </a:moveTo>
                  <a:lnTo>
                    <a:pt x="8457" y="8"/>
                  </a:lnTo>
                  <a:lnTo>
                    <a:pt x="8357" y="29"/>
                  </a:lnTo>
                  <a:lnTo>
                    <a:pt x="8267" y="58"/>
                  </a:lnTo>
                  <a:lnTo>
                    <a:pt x="8189" y="100"/>
                  </a:lnTo>
                  <a:lnTo>
                    <a:pt x="7326" y="679"/>
                  </a:lnTo>
                  <a:lnTo>
                    <a:pt x="6475" y="1236"/>
                  </a:lnTo>
                  <a:lnTo>
                    <a:pt x="6049" y="1500"/>
                  </a:lnTo>
                  <a:lnTo>
                    <a:pt x="5624" y="1764"/>
                  </a:lnTo>
                  <a:lnTo>
                    <a:pt x="5198" y="2007"/>
                  </a:lnTo>
                  <a:lnTo>
                    <a:pt x="4772" y="2249"/>
                  </a:lnTo>
                  <a:lnTo>
                    <a:pt x="4638" y="2171"/>
                  </a:lnTo>
                  <a:lnTo>
                    <a:pt x="4492" y="2099"/>
                  </a:lnTo>
                  <a:lnTo>
                    <a:pt x="4335" y="2035"/>
                  </a:lnTo>
                  <a:lnTo>
                    <a:pt x="4179" y="1985"/>
                  </a:lnTo>
                  <a:lnTo>
                    <a:pt x="4011" y="1950"/>
                  </a:lnTo>
                  <a:lnTo>
                    <a:pt x="3831" y="1914"/>
                  </a:lnTo>
                  <a:lnTo>
                    <a:pt x="3652" y="1900"/>
                  </a:lnTo>
                  <a:lnTo>
                    <a:pt x="3473" y="1885"/>
                  </a:lnTo>
                  <a:lnTo>
                    <a:pt x="3283" y="1885"/>
                  </a:lnTo>
                  <a:lnTo>
                    <a:pt x="3092" y="1900"/>
                  </a:lnTo>
                  <a:lnTo>
                    <a:pt x="2902" y="1928"/>
                  </a:lnTo>
                  <a:lnTo>
                    <a:pt x="2722" y="1964"/>
                  </a:lnTo>
                  <a:lnTo>
                    <a:pt x="2543" y="2014"/>
                  </a:lnTo>
                  <a:lnTo>
                    <a:pt x="2386" y="2071"/>
                  </a:lnTo>
                  <a:lnTo>
                    <a:pt x="2230" y="2142"/>
                  </a:lnTo>
                  <a:lnTo>
                    <a:pt x="2073" y="2221"/>
                  </a:lnTo>
                  <a:lnTo>
                    <a:pt x="1042" y="2835"/>
                  </a:lnTo>
                  <a:lnTo>
                    <a:pt x="975" y="2885"/>
                  </a:lnTo>
                  <a:lnTo>
                    <a:pt x="919" y="2942"/>
                  </a:lnTo>
                  <a:lnTo>
                    <a:pt x="886" y="3006"/>
                  </a:lnTo>
                  <a:lnTo>
                    <a:pt x="874" y="3070"/>
                  </a:lnTo>
                  <a:lnTo>
                    <a:pt x="886" y="3135"/>
                  </a:lnTo>
                  <a:lnTo>
                    <a:pt x="908" y="3199"/>
                  </a:lnTo>
                  <a:lnTo>
                    <a:pt x="953" y="3256"/>
                  </a:lnTo>
                  <a:lnTo>
                    <a:pt x="1020" y="3313"/>
                  </a:lnTo>
                  <a:lnTo>
                    <a:pt x="1065" y="3342"/>
                  </a:lnTo>
                  <a:lnTo>
                    <a:pt x="169" y="3877"/>
                  </a:lnTo>
                  <a:lnTo>
                    <a:pt x="90" y="3927"/>
                  </a:lnTo>
                  <a:lnTo>
                    <a:pt x="45" y="3984"/>
                  </a:lnTo>
                  <a:lnTo>
                    <a:pt x="12" y="4048"/>
                  </a:lnTo>
                  <a:lnTo>
                    <a:pt x="1" y="4113"/>
                  </a:lnTo>
                  <a:lnTo>
                    <a:pt x="1" y="4177"/>
                  </a:lnTo>
                  <a:lnTo>
                    <a:pt x="34" y="4241"/>
                  </a:lnTo>
                  <a:lnTo>
                    <a:pt x="79" y="4298"/>
                  </a:lnTo>
                  <a:lnTo>
                    <a:pt x="135" y="4355"/>
                  </a:lnTo>
                  <a:lnTo>
                    <a:pt x="225" y="4398"/>
                  </a:lnTo>
                  <a:lnTo>
                    <a:pt x="314" y="4434"/>
                  </a:lnTo>
                  <a:lnTo>
                    <a:pt x="426" y="4455"/>
                  </a:lnTo>
                  <a:lnTo>
                    <a:pt x="527" y="4463"/>
                  </a:lnTo>
                  <a:lnTo>
                    <a:pt x="628" y="4455"/>
                  </a:lnTo>
                  <a:lnTo>
                    <a:pt x="717" y="4441"/>
                  </a:lnTo>
                  <a:lnTo>
                    <a:pt x="807" y="4413"/>
                  </a:lnTo>
                  <a:lnTo>
                    <a:pt x="886" y="4370"/>
                  </a:lnTo>
                  <a:lnTo>
                    <a:pt x="1782" y="3834"/>
                  </a:lnTo>
                  <a:lnTo>
                    <a:pt x="2678" y="4441"/>
                  </a:lnTo>
                  <a:lnTo>
                    <a:pt x="1770" y="4977"/>
                  </a:lnTo>
                  <a:lnTo>
                    <a:pt x="1703" y="5027"/>
                  </a:lnTo>
                  <a:lnTo>
                    <a:pt x="1658" y="5084"/>
                  </a:lnTo>
                  <a:lnTo>
                    <a:pt x="1625" y="5148"/>
                  </a:lnTo>
                  <a:lnTo>
                    <a:pt x="1602" y="5212"/>
                  </a:lnTo>
                  <a:lnTo>
                    <a:pt x="1614" y="5276"/>
                  </a:lnTo>
                  <a:lnTo>
                    <a:pt x="1636" y="5341"/>
                  </a:lnTo>
                  <a:lnTo>
                    <a:pt x="1681" y="5398"/>
                  </a:lnTo>
                  <a:lnTo>
                    <a:pt x="1748" y="5455"/>
                  </a:lnTo>
                  <a:lnTo>
                    <a:pt x="1838" y="5498"/>
                  </a:lnTo>
                  <a:lnTo>
                    <a:pt x="1927" y="5533"/>
                  </a:lnTo>
                  <a:lnTo>
                    <a:pt x="2028" y="5555"/>
                  </a:lnTo>
                  <a:lnTo>
                    <a:pt x="2140" y="5562"/>
                  </a:lnTo>
                  <a:lnTo>
                    <a:pt x="2230" y="5555"/>
                  </a:lnTo>
                  <a:lnTo>
                    <a:pt x="2330" y="5541"/>
                  </a:lnTo>
                  <a:lnTo>
                    <a:pt x="2420" y="5512"/>
                  </a:lnTo>
                  <a:lnTo>
                    <a:pt x="2498" y="5469"/>
                  </a:lnTo>
                  <a:lnTo>
                    <a:pt x="3406" y="4934"/>
                  </a:lnTo>
                  <a:lnTo>
                    <a:pt x="3473" y="4962"/>
                  </a:lnTo>
                  <a:lnTo>
                    <a:pt x="3540" y="4984"/>
                  </a:lnTo>
                  <a:lnTo>
                    <a:pt x="3630" y="4998"/>
                  </a:lnTo>
                  <a:lnTo>
                    <a:pt x="3708" y="5005"/>
                  </a:lnTo>
                  <a:lnTo>
                    <a:pt x="3731" y="5005"/>
                  </a:lnTo>
                  <a:lnTo>
                    <a:pt x="3820" y="4998"/>
                  </a:lnTo>
                  <a:lnTo>
                    <a:pt x="3921" y="4984"/>
                  </a:lnTo>
                  <a:lnTo>
                    <a:pt x="4011" y="4955"/>
                  </a:lnTo>
                  <a:lnTo>
                    <a:pt x="4089" y="4912"/>
                  </a:lnTo>
                  <a:lnTo>
                    <a:pt x="5120" y="4298"/>
                  </a:lnTo>
                  <a:lnTo>
                    <a:pt x="5243" y="4220"/>
                  </a:lnTo>
                  <a:lnTo>
                    <a:pt x="5355" y="4134"/>
                  </a:lnTo>
                  <a:lnTo>
                    <a:pt x="5444" y="4048"/>
                  </a:lnTo>
                  <a:lnTo>
                    <a:pt x="5523" y="3956"/>
                  </a:lnTo>
                  <a:lnTo>
                    <a:pt x="5590" y="3863"/>
                  </a:lnTo>
                  <a:lnTo>
                    <a:pt x="5646" y="3763"/>
                  </a:lnTo>
                  <a:lnTo>
                    <a:pt x="5691" y="3663"/>
                  </a:lnTo>
                  <a:lnTo>
                    <a:pt x="5724" y="3563"/>
                  </a:lnTo>
                  <a:lnTo>
                    <a:pt x="5736" y="3456"/>
                  </a:lnTo>
                  <a:lnTo>
                    <a:pt x="5736" y="3356"/>
                  </a:lnTo>
                  <a:lnTo>
                    <a:pt x="5724" y="3249"/>
                  </a:lnTo>
                  <a:lnTo>
                    <a:pt x="5702" y="3149"/>
                  </a:lnTo>
                  <a:lnTo>
                    <a:pt x="5657" y="3049"/>
                  </a:lnTo>
                  <a:lnTo>
                    <a:pt x="5612" y="2949"/>
                  </a:lnTo>
                  <a:lnTo>
                    <a:pt x="5545" y="2849"/>
                  </a:lnTo>
                  <a:lnTo>
                    <a:pt x="5467" y="2756"/>
                  </a:lnTo>
                  <a:lnTo>
                    <a:pt x="5904" y="2514"/>
                  </a:lnTo>
                  <a:lnTo>
                    <a:pt x="6340" y="2257"/>
                  </a:lnTo>
                  <a:lnTo>
                    <a:pt x="6777" y="1992"/>
                  </a:lnTo>
                  <a:lnTo>
                    <a:pt x="7214" y="1721"/>
                  </a:lnTo>
                  <a:lnTo>
                    <a:pt x="7640" y="1436"/>
                  </a:lnTo>
                  <a:lnTo>
                    <a:pt x="8077" y="1150"/>
                  </a:lnTo>
                  <a:lnTo>
                    <a:pt x="8950" y="565"/>
                  </a:lnTo>
                  <a:lnTo>
                    <a:pt x="9017" y="515"/>
                  </a:lnTo>
                  <a:lnTo>
                    <a:pt x="9062" y="450"/>
                  </a:lnTo>
                  <a:lnTo>
                    <a:pt x="9096" y="386"/>
                  </a:lnTo>
                  <a:lnTo>
                    <a:pt x="9096" y="322"/>
                  </a:lnTo>
                  <a:lnTo>
                    <a:pt x="9085" y="258"/>
                  </a:lnTo>
                  <a:lnTo>
                    <a:pt x="9051" y="200"/>
                  </a:lnTo>
                  <a:lnTo>
                    <a:pt x="9006" y="143"/>
                  </a:lnTo>
                  <a:lnTo>
                    <a:pt x="8928" y="86"/>
                  </a:lnTo>
                  <a:lnTo>
                    <a:pt x="8849" y="50"/>
                  </a:lnTo>
                  <a:lnTo>
                    <a:pt x="8749" y="15"/>
                  </a:lnTo>
                  <a:lnTo>
                    <a:pt x="86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flipH="1">
              <a:off x="5694556" y="3141800"/>
              <a:ext cx="439435" cy="406950"/>
            </a:xfrm>
            <a:custGeom>
              <a:rect b="b" l="l" r="r" t="t"/>
              <a:pathLst>
                <a:path extrusionOk="0" h="16278" w="27063">
                  <a:moveTo>
                    <a:pt x="5994" y="13472"/>
                  </a:moveTo>
                  <a:lnTo>
                    <a:pt x="6195" y="13486"/>
                  </a:lnTo>
                  <a:lnTo>
                    <a:pt x="6408" y="13501"/>
                  </a:lnTo>
                  <a:lnTo>
                    <a:pt x="6610" y="13522"/>
                  </a:lnTo>
                  <a:lnTo>
                    <a:pt x="6822" y="13544"/>
                  </a:lnTo>
                  <a:lnTo>
                    <a:pt x="7024" y="13579"/>
                  </a:lnTo>
                  <a:lnTo>
                    <a:pt x="7237" y="13615"/>
                  </a:lnTo>
                  <a:lnTo>
                    <a:pt x="7438" y="13651"/>
                  </a:lnTo>
                  <a:lnTo>
                    <a:pt x="7651" y="13701"/>
                  </a:lnTo>
                  <a:lnTo>
                    <a:pt x="7853" y="13751"/>
                  </a:lnTo>
                  <a:lnTo>
                    <a:pt x="4560" y="14243"/>
                  </a:lnTo>
                  <a:lnTo>
                    <a:pt x="4459" y="14272"/>
                  </a:lnTo>
                  <a:lnTo>
                    <a:pt x="4369" y="14300"/>
                  </a:lnTo>
                  <a:lnTo>
                    <a:pt x="4291" y="14343"/>
                  </a:lnTo>
                  <a:lnTo>
                    <a:pt x="4235" y="14400"/>
                  </a:lnTo>
                  <a:lnTo>
                    <a:pt x="4190" y="14457"/>
                  </a:lnTo>
                  <a:lnTo>
                    <a:pt x="4157" y="14515"/>
                  </a:lnTo>
                  <a:lnTo>
                    <a:pt x="4157" y="14586"/>
                  </a:lnTo>
                  <a:lnTo>
                    <a:pt x="4168" y="14650"/>
                  </a:lnTo>
                  <a:lnTo>
                    <a:pt x="4190" y="14707"/>
                  </a:lnTo>
                  <a:lnTo>
                    <a:pt x="4235" y="14757"/>
                  </a:lnTo>
                  <a:lnTo>
                    <a:pt x="4291" y="14800"/>
                  </a:lnTo>
                  <a:lnTo>
                    <a:pt x="4358" y="14843"/>
                  </a:lnTo>
                  <a:lnTo>
                    <a:pt x="4425" y="14871"/>
                  </a:lnTo>
                  <a:lnTo>
                    <a:pt x="4504" y="14893"/>
                  </a:lnTo>
                  <a:lnTo>
                    <a:pt x="4593" y="14907"/>
                  </a:lnTo>
                  <a:lnTo>
                    <a:pt x="4683" y="14914"/>
                  </a:lnTo>
                  <a:lnTo>
                    <a:pt x="4739" y="14907"/>
                  </a:lnTo>
                  <a:lnTo>
                    <a:pt x="4806" y="14900"/>
                  </a:lnTo>
                  <a:lnTo>
                    <a:pt x="8088" y="14407"/>
                  </a:lnTo>
                  <a:lnTo>
                    <a:pt x="7943" y="14515"/>
                  </a:lnTo>
                  <a:lnTo>
                    <a:pt x="7797" y="14614"/>
                  </a:lnTo>
                  <a:lnTo>
                    <a:pt x="7640" y="14707"/>
                  </a:lnTo>
                  <a:lnTo>
                    <a:pt x="7483" y="14800"/>
                  </a:lnTo>
                  <a:lnTo>
                    <a:pt x="7315" y="14886"/>
                  </a:lnTo>
                  <a:lnTo>
                    <a:pt x="7147" y="14971"/>
                  </a:lnTo>
                  <a:lnTo>
                    <a:pt x="6979" y="15043"/>
                  </a:lnTo>
                  <a:lnTo>
                    <a:pt x="6800" y="15121"/>
                  </a:lnTo>
                  <a:lnTo>
                    <a:pt x="6621" y="15186"/>
                  </a:lnTo>
                  <a:lnTo>
                    <a:pt x="6442" y="15250"/>
                  </a:lnTo>
                  <a:lnTo>
                    <a:pt x="6251" y="15307"/>
                  </a:lnTo>
                  <a:lnTo>
                    <a:pt x="6072" y="15364"/>
                  </a:lnTo>
                  <a:lnTo>
                    <a:pt x="5870" y="15407"/>
                  </a:lnTo>
                  <a:lnTo>
                    <a:pt x="5680" y="15450"/>
                  </a:lnTo>
                  <a:lnTo>
                    <a:pt x="5489" y="15493"/>
                  </a:lnTo>
                  <a:lnTo>
                    <a:pt x="5288" y="15521"/>
                  </a:lnTo>
                  <a:lnTo>
                    <a:pt x="5041" y="15557"/>
                  </a:lnTo>
                  <a:lnTo>
                    <a:pt x="4784" y="15578"/>
                  </a:lnTo>
                  <a:lnTo>
                    <a:pt x="4537" y="15600"/>
                  </a:lnTo>
                  <a:lnTo>
                    <a:pt x="4280" y="15607"/>
                  </a:lnTo>
                  <a:lnTo>
                    <a:pt x="4022" y="15607"/>
                  </a:lnTo>
                  <a:lnTo>
                    <a:pt x="3776" y="15600"/>
                  </a:lnTo>
                  <a:lnTo>
                    <a:pt x="3518" y="15585"/>
                  </a:lnTo>
                  <a:lnTo>
                    <a:pt x="3260" y="15557"/>
                  </a:lnTo>
                  <a:lnTo>
                    <a:pt x="3003" y="15528"/>
                  </a:lnTo>
                  <a:lnTo>
                    <a:pt x="2756" y="15485"/>
                  </a:lnTo>
                  <a:lnTo>
                    <a:pt x="2499" y="15443"/>
                  </a:lnTo>
                  <a:lnTo>
                    <a:pt x="2241" y="15386"/>
                  </a:lnTo>
                  <a:lnTo>
                    <a:pt x="1995" y="15321"/>
                  </a:lnTo>
                  <a:lnTo>
                    <a:pt x="1737" y="15250"/>
                  </a:lnTo>
                  <a:lnTo>
                    <a:pt x="1491" y="15178"/>
                  </a:lnTo>
                  <a:lnTo>
                    <a:pt x="1244" y="15093"/>
                  </a:lnTo>
                  <a:lnTo>
                    <a:pt x="1412" y="14943"/>
                  </a:lnTo>
                  <a:lnTo>
                    <a:pt x="1580" y="14800"/>
                  </a:lnTo>
                  <a:lnTo>
                    <a:pt x="1748" y="14672"/>
                  </a:lnTo>
                  <a:lnTo>
                    <a:pt x="1928" y="14543"/>
                  </a:lnTo>
                  <a:lnTo>
                    <a:pt x="2118" y="14422"/>
                  </a:lnTo>
                  <a:lnTo>
                    <a:pt x="2320" y="14307"/>
                  </a:lnTo>
                  <a:lnTo>
                    <a:pt x="2510" y="14193"/>
                  </a:lnTo>
                  <a:lnTo>
                    <a:pt x="2723" y="14093"/>
                  </a:lnTo>
                  <a:lnTo>
                    <a:pt x="2936" y="14000"/>
                  </a:lnTo>
                  <a:lnTo>
                    <a:pt x="3148" y="13915"/>
                  </a:lnTo>
                  <a:lnTo>
                    <a:pt x="3372" y="13836"/>
                  </a:lnTo>
                  <a:lnTo>
                    <a:pt x="3608" y="13765"/>
                  </a:lnTo>
                  <a:lnTo>
                    <a:pt x="3832" y="13701"/>
                  </a:lnTo>
                  <a:lnTo>
                    <a:pt x="4067" y="13644"/>
                  </a:lnTo>
                  <a:lnTo>
                    <a:pt x="4313" y="13594"/>
                  </a:lnTo>
                  <a:lnTo>
                    <a:pt x="4560" y="13551"/>
                  </a:lnTo>
                  <a:lnTo>
                    <a:pt x="4761" y="13522"/>
                  </a:lnTo>
                  <a:lnTo>
                    <a:pt x="4963" y="13501"/>
                  </a:lnTo>
                  <a:lnTo>
                    <a:pt x="5165" y="13486"/>
                  </a:lnTo>
                  <a:lnTo>
                    <a:pt x="5366" y="13472"/>
                  </a:lnTo>
                  <a:close/>
                  <a:moveTo>
                    <a:pt x="7875" y="0"/>
                  </a:moveTo>
                  <a:lnTo>
                    <a:pt x="7539" y="15"/>
                  </a:lnTo>
                  <a:lnTo>
                    <a:pt x="7214" y="36"/>
                  </a:lnTo>
                  <a:lnTo>
                    <a:pt x="6890" y="72"/>
                  </a:lnTo>
                  <a:lnTo>
                    <a:pt x="6565" y="115"/>
                  </a:lnTo>
                  <a:lnTo>
                    <a:pt x="6251" y="172"/>
                  </a:lnTo>
                  <a:lnTo>
                    <a:pt x="5938" y="236"/>
                  </a:lnTo>
                  <a:lnTo>
                    <a:pt x="5635" y="307"/>
                  </a:lnTo>
                  <a:lnTo>
                    <a:pt x="5333" y="393"/>
                  </a:lnTo>
                  <a:lnTo>
                    <a:pt x="5041" y="493"/>
                  </a:lnTo>
                  <a:lnTo>
                    <a:pt x="4761" y="593"/>
                  </a:lnTo>
                  <a:lnTo>
                    <a:pt x="4481" y="707"/>
                  </a:lnTo>
                  <a:lnTo>
                    <a:pt x="4213" y="829"/>
                  </a:lnTo>
                  <a:lnTo>
                    <a:pt x="3944" y="964"/>
                  </a:lnTo>
                  <a:lnTo>
                    <a:pt x="3697" y="1100"/>
                  </a:lnTo>
                  <a:lnTo>
                    <a:pt x="3451" y="1250"/>
                  </a:lnTo>
                  <a:lnTo>
                    <a:pt x="3216" y="1414"/>
                  </a:lnTo>
                  <a:lnTo>
                    <a:pt x="2880" y="1664"/>
                  </a:lnTo>
                  <a:lnTo>
                    <a:pt x="2566" y="1921"/>
                  </a:lnTo>
                  <a:lnTo>
                    <a:pt x="2275" y="2185"/>
                  </a:lnTo>
                  <a:lnTo>
                    <a:pt x="2017" y="2456"/>
                  </a:lnTo>
                  <a:lnTo>
                    <a:pt x="1782" y="2728"/>
                  </a:lnTo>
                  <a:lnTo>
                    <a:pt x="1569" y="3006"/>
                  </a:lnTo>
                  <a:lnTo>
                    <a:pt x="1390" y="3292"/>
                  </a:lnTo>
                  <a:lnTo>
                    <a:pt x="1233" y="3577"/>
                  </a:lnTo>
                  <a:lnTo>
                    <a:pt x="1155" y="3727"/>
                  </a:lnTo>
                  <a:lnTo>
                    <a:pt x="1099" y="3877"/>
                  </a:lnTo>
                  <a:lnTo>
                    <a:pt x="987" y="4177"/>
                  </a:lnTo>
                  <a:lnTo>
                    <a:pt x="908" y="4477"/>
                  </a:lnTo>
                  <a:lnTo>
                    <a:pt x="852" y="4784"/>
                  </a:lnTo>
                  <a:lnTo>
                    <a:pt x="819" y="5098"/>
                  </a:lnTo>
                  <a:lnTo>
                    <a:pt x="819" y="5419"/>
                  </a:lnTo>
                  <a:lnTo>
                    <a:pt x="841" y="5740"/>
                  </a:lnTo>
                  <a:lnTo>
                    <a:pt x="886" y="6069"/>
                  </a:lnTo>
                  <a:lnTo>
                    <a:pt x="953" y="6376"/>
                  </a:lnTo>
                  <a:lnTo>
                    <a:pt x="1043" y="6683"/>
                  </a:lnTo>
                  <a:lnTo>
                    <a:pt x="1155" y="6990"/>
                  </a:lnTo>
                  <a:lnTo>
                    <a:pt x="1289" y="7304"/>
                  </a:lnTo>
                  <a:lnTo>
                    <a:pt x="1435" y="7618"/>
                  </a:lnTo>
                  <a:lnTo>
                    <a:pt x="1614" y="7939"/>
                  </a:lnTo>
                  <a:lnTo>
                    <a:pt x="1816" y="8261"/>
                  </a:lnTo>
                  <a:lnTo>
                    <a:pt x="2028" y="8582"/>
                  </a:lnTo>
                  <a:lnTo>
                    <a:pt x="2275" y="8903"/>
                  </a:lnTo>
                  <a:lnTo>
                    <a:pt x="2532" y="9224"/>
                  </a:lnTo>
                  <a:lnTo>
                    <a:pt x="2812" y="9553"/>
                  </a:lnTo>
                  <a:lnTo>
                    <a:pt x="3115" y="9874"/>
                  </a:lnTo>
                  <a:lnTo>
                    <a:pt x="3428" y="10202"/>
                  </a:lnTo>
                  <a:lnTo>
                    <a:pt x="3776" y="10531"/>
                  </a:lnTo>
                  <a:lnTo>
                    <a:pt x="4134" y="10852"/>
                  </a:lnTo>
                  <a:lnTo>
                    <a:pt x="4515" y="11180"/>
                  </a:lnTo>
                  <a:lnTo>
                    <a:pt x="4773" y="11395"/>
                  </a:lnTo>
                  <a:lnTo>
                    <a:pt x="5053" y="11609"/>
                  </a:lnTo>
                  <a:lnTo>
                    <a:pt x="5321" y="11823"/>
                  </a:lnTo>
                  <a:lnTo>
                    <a:pt x="5613" y="12030"/>
                  </a:lnTo>
                  <a:lnTo>
                    <a:pt x="6195" y="12451"/>
                  </a:lnTo>
                  <a:lnTo>
                    <a:pt x="6811" y="12858"/>
                  </a:lnTo>
                  <a:lnTo>
                    <a:pt x="6498" y="12830"/>
                  </a:lnTo>
                  <a:lnTo>
                    <a:pt x="6184" y="12808"/>
                  </a:lnTo>
                  <a:lnTo>
                    <a:pt x="5870" y="12794"/>
                  </a:lnTo>
                  <a:lnTo>
                    <a:pt x="5557" y="12794"/>
                  </a:lnTo>
                  <a:lnTo>
                    <a:pt x="5243" y="12808"/>
                  </a:lnTo>
                  <a:lnTo>
                    <a:pt x="4929" y="12823"/>
                  </a:lnTo>
                  <a:lnTo>
                    <a:pt x="4627" y="12858"/>
                  </a:lnTo>
                  <a:lnTo>
                    <a:pt x="4313" y="12894"/>
                  </a:lnTo>
                  <a:lnTo>
                    <a:pt x="3989" y="12951"/>
                  </a:lnTo>
                  <a:lnTo>
                    <a:pt x="3675" y="13015"/>
                  </a:lnTo>
                  <a:lnTo>
                    <a:pt x="3361" y="13094"/>
                  </a:lnTo>
                  <a:lnTo>
                    <a:pt x="3048" y="13187"/>
                  </a:lnTo>
                  <a:lnTo>
                    <a:pt x="2756" y="13287"/>
                  </a:lnTo>
                  <a:lnTo>
                    <a:pt x="2465" y="13394"/>
                  </a:lnTo>
                  <a:lnTo>
                    <a:pt x="2174" y="13515"/>
                  </a:lnTo>
                  <a:lnTo>
                    <a:pt x="1905" y="13644"/>
                  </a:lnTo>
                  <a:lnTo>
                    <a:pt x="1636" y="13786"/>
                  </a:lnTo>
                  <a:lnTo>
                    <a:pt x="1379" y="13936"/>
                  </a:lnTo>
                  <a:lnTo>
                    <a:pt x="1132" y="14093"/>
                  </a:lnTo>
                  <a:lnTo>
                    <a:pt x="897" y="14265"/>
                  </a:lnTo>
                  <a:lnTo>
                    <a:pt x="673" y="14443"/>
                  </a:lnTo>
                  <a:lnTo>
                    <a:pt x="460" y="14629"/>
                  </a:lnTo>
                  <a:lnTo>
                    <a:pt x="259" y="14829"/>
                  </a:lnTo>
                  <a:lnTo>
                    <a:pt x="68" y="15036"/>
                  </a:lnTo>
                  <a:lnTo>
                    <a:pt x="23" y="15093"/>
                  </a:lnTo>
                  <a:lnTo>
                    <a:pt x="1" y="15150"/>
                  </a:lnTo>
                  <a:lnTo>
                    <a:pt x="1" y="15214"/>
                  </a:lnTo>
                  <a:lnTo>
                    <a:pt x="12" y="15278"/>
                  </a:lnTo>
                  <a:lnTo>
                    <a:pt x="35" y="15336"/>
                  </a:lnTo>
                  <a:lnTo>
                    <a:pt x="91" y="15386"/>
                  </a:lnTo>
                  <a:lnTo>
                    <a:pt x="147" y="15435"/>
                  </a:lnTo>
                  <a:lnTo>
                    <a:pt x="225" y="15478"/>
                  </a:lnTo>
                  <a:lnTo>
                    <a:pt x="460" y="15571"/>
                  </a:lnTo>
                  <a:lnTo>
                    <a:pt x="695" y="15664"/>
                  </a:lnTo>
                  <a:lnTo>
                    <a:pt x="931" y="15750"/>
                  </a:lnTo>
                  <a:lnTo>
                    <a:pt x="1177" y="15828"/>
                  </a:lnTo>
                  <a:lnTo>
                    <a:pt x="1412" y="15900"/>
                  </a:lnTo>
                  <a:lnTo>
                    <a:pt x="1659" y="15964"/>
                  </a:lnTo>
                  <a:lnTo>
                    <a:pt x="1905" y="16028"/>
                  </a:lnTo>
                  <a:lnTo>
                    <a:pt x="2152" y="16078"/>
                  </a:lnTo>
                  <a:lnTo>
                    <a:pt x="2398" y="16128"/>
                  </a:lnTo>
                  <a:lnTo>
                    <a:pt x="2644" y="16164"/>
                  </a:lnTo>
                  <a:lnTo>
                    <a:pt x="2891" y="16199"/>
                  </a:lnTo>
                  <a:lnTo>
                    <a:pt x="3137" y="16228"/>
                  </a:lnTo>
                  <a:lnTo>
                    <a:pt x="3395" y="16249"/>
                  </a:lnTo>
                  <a:lnTo>
                    <a:pt x="3641" y="16271"/>
                  </a:lnTo>
                  <a:lnTo>
                    <a:pt x="3888" y="16278"/>
                  </a:lnTo>
                  <a:lnTo>
                    <a:pt x="4493" y="16278"/>
                  </a:lnTo>
                  <a:lnTo>
                    <a:pt x="4840" y="16256"/>
                  </a:lnTo>
                  <a:lnTo>
                    <a:pt x="5187" y="16221"/>
                  </a:lnTo>
                  <a:lnTo>
                    <a:pt x="5523" y="16178"/>
                  </a:lnTo>
                  <a:lnTo>
                    <a:pt x="5814" y="16128"/>
                  </a:lnTo>
                  <a:lnTo>
                    <a:pt x="6106" y="16071"/>
                  </a:lnTo>
                  <a:lnTo>
                    <a:pt x="6386" y="16007"/>
                  </a:lnTo>
                  <a:lnTo>
                    <a:pt x="6666" y="15928"/>
                  </a:lnTo>
                  <a:lnTo>
                    <a:pt x="6934" y="15842"/>
                  </a:lnTo>
                  <a:lnTo>
                    <a:pt x="7203" y="15750"/>
                  </a:lnTo>
                  <a:lnTo>
                    <a:pt x="7461" y="15650"/>
                  </a:lnTo>
                  <a:lnTo>
                    <a:pt x="7707" y="15543"/>
                  </a:lnTo>
                  <a:lnTo>
                    <a:pt x="7954" y="15421"/>
                  </a:lnTo>
                  <a:lnTo>
                    <a:pt x="8189" y="15300"/>
                  </a:lnTo>
                  <a:lnTo>
                    <a:pt x="8424" y="15164"/>
                  </a:lnTo>
                  <a:lnTo>
                    <a:pt x="8648" y="15021"/>
                  </a:lnTo>
                  <a:lnTo>
                    <a:pt x="8861" y="14871"/>
                  </a:lnTo>
                  <a:lnTo>
                    <a:pt x="9063" y="14714"/>
                  </a:lnTo>
                  <a:lnTo>
                    <a:pt x="9264" y="14550"/>
                  </a:lnTo>
                  <a:lnTo>
                    <a:pt x="9455" y="14379"/>
                  </a:lnTo>
                  <a:lnTo>
                    <a:pt x="9824" y="14572"/>
                  </a:lnTo>
                  <a:lnTo>
                    <a:pt x="10194" y="14750"/>
                  </a:lnTo>
                  <a:lnTo>
                    <a:pt x="10575" y="14929"/>
                  </a:lnTo>
                  <a:lnTo>
                    <a:pt x="10956" y="15100"/>
                  </a:lnTo>
                  <a:lnTo>
                    <a:pt x="11023" y="15121"/>
                  </a:lnTo>
                  <a:lnTo>
                    <a:pt x="11101" y="15143"/>
                  </a:lnTo>
                  <a:lnTo>
                    <a:pt x="11180" y="15157"/>
                  </a:lnTo>
                  <a:lnTo>
                    <a:pt x="11314" y="15157"/>
                  </a:lnTo>
                  <a:lnTo>
                    <a:pt x="11381" y="15150"/>
                  </a:lnTo>
                  <a:lnTo>
                    <a:pt x="11437" y="15136"/>
                  </a:lnTo>
                  <a:lnTo>
                    <a:pt x="11493" y="15121"/>
                  </a:lnTo>
                  <a:lnTo>
                    <a:pt x="11549" y="15100"/>
                  </a:lnTo>
                  <a:lnTo>
                    <a:pt x="11594" y="15079"/>
                  </a:lnTo>
                  <a:lnTo>
                    <a:pt x="11650" y="15050"/>
                  </a:lnTo>
                  <a:lnTo>
                    <a:pt x="11684" y="15014"/>
                  </a:lnTo>
                  <a:lnTo>
                    <a:pt x="11740" y="14957"/>
                  </a:lnTo>
                  <a:lnTo>
                    <a:pt x="11773" y="14893"/>
                  </a:lnTo>
                  <a:lnTo>
                    <a:pt x="11784" y="14829"/>
                  </a:lnTo>
                  <a:lnTo>
                    <a:pt x="11773" y="14764"/>
                  </a:lnTo>
                  <a:lnTo>
                    <a:pt x="11751" y="14700"/>
                  </a:lnTo>
                  <a:lnTo>
                    <a:pt x="11695" y="14643"/>
                  </a:lnTo>
                  <a:lnTo>
                    <a:pt x="11639" y="14586"/>
                  </a:lnTo>
                  <a:lnTo>
                    <a:pt x="11560" y="14543"/>
                  </a:lnTo>
                  <a:lnTo>
                    <a:pt x="11292" y="14422"/>
                  </a:lnTo>
                  <a:lnTo>
                    <a:pt x="10989" y="14279"/>
                  </a:lnTo>
                  <a:lnTo>
                    <a:pt x="10373" y="13979"/>
                  </a:lnTo>
                  <a:lnTo>
                    <a:pt x="9645" y="13615"/>
                  </a:lnTo>
                  <a:lnTo>
                    <a:pt x="9007" y="13265"/>
                  </a:lnTo>
                  <a:lnTo>
                    <a:pt x="8379" y="12894"/>
                  </a:lnTo>
                  <a:lnTo>
                    <a:pt x="7752" y="12508"/>
                  </a:lnTo>
                  <a:lnTo>
                    <a:pt x="7147" y="12109"/>
                  </a:lnTo>
                  <a:lnTo>
                    <a:pt x="6654" y="11766"/>
                  </a:lnTo>
                  <a:lnTo>
                    <a:pt x="6173" y="11416"/>
                  </a:lnTo>
                  <a:lnTo>
                    <a:pt x="5702" y="11059"/>
                  </a:lnTo>
                  <a:lnTo>
                    <a:pt x="5265" y="10695"/>
                  </a:lnTo>
                  <a:lnTo>
                    <a:pt x="4829" y="10317"/>
                  </a:lnTo>
                  <a:lnTo>
                    <a:pt x="4425" y="9938"/>
                  </a:lnTo>
                  <a:lnTo>
                    <a:pt x="4045" y="9560"/>
                  </a:lnTo>
                  <a:lnTo>
                    <a:pt x="3686" y="9167"/>
                  </a:lnTo>
                  <a:lnTo>
                    <a:pt x="3518" y="8974"/>
                  </a:lnTo>
                  <a:lnTo>
                    <a:pt x="3350" y="8782"/>
                  </a:lnTo>
                  <a:lnTo>
                    <a:pt x="3193" y="8582"/>
                  </a:lnTo>
                  <a:lnTo>
                    <a:pt x="3048" y="8382"/>
                  </a:lnTo>
                  <a:lnTo>
                    <a:pt x="2913" y="8189"/>
                  </a:lnTo>
                  <a:lnTo>
                    <a:pt x="2779" y="7989"/>
                  </a:lnTo>
                  <a:lnTo>
                    <a:pt x="2656" y="7789"/>
                  </a:lnTo>
                  <a:lnTo>
                    <a:pt x="2532" y="7589"/>
                  </a:lnTo>
                  <a:lnTo>
                    <a:pt x="2432" y="7390"/>
                  </a:lnTo>
                  <a:lnTo>
                    <a:pt x="2331" y="7190"/>
                  </a:lnTo>
                  <a:lnTo>
                    <a:pt x="2241" y="6990"/>
                  </a:lnTo>
                  <a:lnTo>
                    <a:pt x="2163" y="6790"/>
                  </a:lnTo>
                  <a:lnTo>
                    <a:pt x="2084" y="6590"/>
                  </a:lnTo>
                  <a:lnTo>
                    <a:pt x="2028" y="6390"/>
                  </a:lnTo>
                  <a:lnTo>
                    <a:pt x="1972" y="6190"/>
                  </a:lnTo>
                  <a:lnTo>
                    <a:pt x="1939" y="5990"/>
                  </a:lnTo>
                  <a:lnTo>
                    <a:pt x="1894" y="5705"/>
                  </a:lnTo>
                  <a:lnTo>
                    <a:pt x="1872" y="5412"/>
                  </a:lnTo>
                  <a:lnTo>
                    <a:pt x="1883" y="5134"/>
                  </a:lnTo>
                  <a:lnTo>
                    <a:pt x="1905" y="4855"/>
                  </a:lnTo>
                  <a:lnTo>
                    <a:pt x="1950" y="4584"/>
                  </a:lnTo>
                  <a:lnTo>
                    <a:pt x="2028" y="4312"/>
                  </a:lnTo>
                  <a:lnTo>
                    <a:pt x="2118" y="4048"/>
                  </a:lnTo>
                  <a:lnTo>
                    <a:pt x="2241" y="3784"/>
                  </a:lnTo>
                  <a:lnTo>
                    <a:pt x="2387" y="3527"/>
                  </a:lnTo>
                  <a:lnTo>
                    <a:pt x="2544" y="3277"/>
                  </a:lnTo>
                  <a:lnTo>
                    <a:pt x="2734" y="3027"/>
                  </a:lnTo>
                  <a:lnTo>
                    <a:pt x="2947" y="2785"/>
                  </a:lnTo>
                  <a:lnTo>
                    <a:pt x="3171" y="2549"/>
                  </a:lnTo>
                  <a:lnTo>
                    <a:pt x="3428" y="2313"/>
                  </a:lnTo>
                  <a:lnTo>
                    <a:pt x="3709" y="2085"/>
                  </a:lnTo>
                  <a:lnTo>
                    <a:pt x="4011" y="1864"/>
                  </a:lnTo>
                  <a:lnTo>
                    <a:pt x="4201" y="1728"/>
                  </a:lnTo>
                  <a:lnTo>
                    <a:pt x="4414" y="1600"/>
                  </a:lnTo>
                  <a:lnTo>
                    <a:pt x="4627" y="1478"/>
                  </a:lnTo>
                  <a:lnTo>
                    <a:pt x="4840" y="1364"/>
                  </a:lnTo>
                  <a:lnTo>
                    <a:pt x="5064" y="1264"/>
                  </a:lnTo>
                  <a:lnTo>
                    <a:pt x="5299" y="1171"/>
                  </a:lnTo>
                  <a:lnTo>
                    <a:pt x="5534" y="1078"/>
                  </a:lnTo>
                  <a:lnTo>
                    <a:pt x="5781" y="1000"/>
                  </a:lnTo>
                  <a:lnTo>
                    <a:pt x="6027" y="928"/>
                  </a:lnTo>
                  <a:lnTo>
                    <a:pt x="6285" y="871"/>
                  </a:lnTo>
                  <a:lnTo>
                    <a:pt x="6542" y="814"/>
                  </a:lnTo>
                  <a:lnTo>
                    <a:pt x="6811" y="771"/>
                  </a:lnTo>
                  <a:lnTo>
                    <a:pt x="7080" y="736"/>
                  </a:lnTo>
                  <a:lnTo>
                    <a:pt x="7349" y="707"/>
                  </a:lnTo>
                  <a:lnTo>
                    <a:pt x="7629" y="686"/>
                  </a:lnTo>
                  <a:lnTo>
                    <a:pt x="7920" y="671"/>
                  </a:lnTo>
                  <a:lnTo>
                    <a:pt x="8234" y="671"/>
                  </a:lnTo>
                  <a:lnTo>
                    <a:pt x="8559" y="686"/>
                  </a:lnTo>
                  <a:lnTo>
                    <a:pt x="8883" y="707"/>
                  </a:lnTo>
                  <a:lnTo>
                    <a:pt x="9197" y="736"/>
                  </a:lnTo>
                  <a:lnTo>
                    <a:pt x="9522" y="779"/>
                  </a:lnTo>
                  <a:lnTo>
                    <a:pt x="9835" y="836"/>
                  </a:lnTo>
                  <a:lnTo>
                    <a:pt x="10149" y="900"/>
                  </a:lnTo>
                  <a:lnTo>
                    <a:pt x="10463" y="978"/>
                  </a:lnTo>
                  <a:lnTo>
                    <a:pt x="10765" y="1064"/>
                  </a:lnTo>
                  <a:lnTo>
                    <a:pt x="11068" y="1157"/>
                  </a:lnTo>
                  <a:lnTo>
                    <a:pt x="11370" y="1264"/>
                  </a:lnTo>
                  <a:lnTo>
                    <a:pt x="11661" y="1378"/>
                  </a:lnTo>
                  <a:lnTo>
                    <a:pt x="11941" y="1507"/>
                  </a:lnTo>
                  <a:lnTo>
                    <a:pt x="12221" y="1642"/>
                  </a:lnTo>
                  <a:lnTo>
                    <a:pt x="12490" y="1785"/>
                  </a:lnTo>
                  <a:lnTo>
                    <a:pt x="12748" y="1935"/>
                  </a:lnTo>
                  <a:lnTo>
                    <a:pt x="13117" y="2178"/>
                  </a:lnTo>
                  <a:lnTo>
                    <a:pt x="13330" y="2313"/>
                  </a:lnTo>
                  <a:lnTo>
                    <a:pt x="13420" y="2363"/>
                  </a:lnTo>
                  <a:lnTo>
                    <a:pt x="13521" y="2413"/>
                  </a:lnTo>
                  <a:lnTo>
                    <a:pt x="13621" y="2456"/>
                  </a:lnTo>
                  <a:lnTo>
                    <a:pt x="13722" y="2478"/>
                  </a:lnTo>
                  <a:lnTo>
                    <a:pt x="13823" y="2499"/>
                  </a:lnTo>
                  <a:lnTo>
                    <a:pt x="13935" y="2506"/>
                  </a:lnTo>
                  <a:lnTo>
                    <a:pt x="13946" y="2506"/>
                  </a:lnTo>
                  <a:lnTo>
                    <a:pt x="14058" y="2499"/>
                  </a:lnTo>
                  <a:lnTo>
                    <a:pt x="14159" y="2485"/>
                  </a:lnTo>
                  <a:lnTo>
                    <a:pt x="14260" y="2456"/>
                  </a:lnTo>
                  <a:lnTo>
                    <a:pt x="14361" y="2413"/>
                  </a:lnTo>
                  <a:lnTo>
                    <a:pt x="14450" y="2371"/>
                  </a:lnTo>
                  <a:lnTo>
                    <a:pt x="14551" y="2313"/>
                  </a:lnTo>
                  <a:lnTo>
                    <a:pt x="14764" y="2178"/>
                  </a:lnTo>
                  <a:lnTo>
                    <a:pt x="15134" y="1935"/>
                  </a:lnTo>
                  <a:lnTo>
                    <a:pt x="15391" y="1785"/>
                  </a:lnTo>
                  <a:lnTo>
                    <a:pt x="15660" y="1642"/>
                  </a:lnTo>
                  <a:lnTo>
                    <a:pt x="15940" y="1507"/>
                  </a:lnTo>
                  <a:lnTo>
                    <a:pt x="16220" y="1378"/>
                  </a:lnTo>
                  <a:lnTo>
                    <a:pt x="16511" y="1264"/>
                  </a:lnTo>
                  <a:lnTo>
                    <a:pt x="16803" y="1157"/>
                  </a:lnTo>
                  <a:lnTo>
                    <a:pt x="17105" y="1064"/>
                  </a:lnTo>
                  <a:lnTo>
                    <a:pt x="17419" y="978"/>
                  </a:lnTo>
                  <a:lnTo>
                    <a:pt x="17721" y="900"/>
                  </a:lnTo>
                  <a:lnTo>
                    <a:pt x="18046" y="836"/>
                  </a:lnTo>
                  <a:lnTo>
                    <a:pt x="18359" y="779"/>
                  </a:lnTo>
                  <a:lnTo>
                    <a:pt x="18673" y="736"/>
                  </a:lnTo>
                  <a:lnTo>
                    <a:pt x="18998" y="707"/>
                  </a:lnTo>
                  <a:lnTo>
                    <a:pt x="19323" y="686"/>
                  </a:lnTo>
                  <a:lnTo>
                    <a:pt x="19636" y="671"/>
                  </a:lnTo>
                  <a:lnTo>
                    <a:pt x="19961" y="671"/>
                  </a:lnTo>
                  <a:lnTo>
                    <a:pt x="20241" y="686"/>
                  </a:lnTo>
                  <a:lnTo>
                    <a:pt x="20521" y="707"/>
                  </a:lnTo>
                  <a:lnTo>
                    <a:pt x="20801" y="736"/>
                  </a:lnTo>
                  <a:lnTo>
                    <a:pt x="21070" y="771"/>
                  </a:lnTo>
                  <a:lnTo>
                    <a:pt x="21328" y="814"/>
                  </a:lnTo>
                  <a:lnTo>
                    <a:pt x="21585" y="871"/>
                  </a:lnTo>
                  <a:lnTo>
                    <a:pt x="21843" y="928"/>
                  </a:lnTo>
                  <a:lnTo>
                    <a:pt x="22101" y="1000"/>
                  </a:lnTo>
                  <a:lnTo>
                    <a:pt x="22336" y="1078"/>
                  </a:lnTo>
                  <a:lnTo>
                    <a:pt x="22582" y="1171"/>
                  </a:lnTo>
                  <a:lnTo>
                    <a:pt x="22806" y="1264"/>
                  </a:lnTo>
                  <a:lnTo>
                    <a:pt x="23030" y="1364"/>
                  </a:lnTo>
                  <a:lnTo>
                    <a:pt x="23254" y="1478"/>
                  </a:lnTo>
                  <a:lnTo>
                    <a:pt x="23467" y="1600"/>
                  </a:lnTo>
                  <a:lnTo>
                    <a:pt x="23669" y="1728"/>
                  </a:lnTo>
                  <a:lnTo>
                    <a:pt x="23870" y="1857"/>
                  </a:lnTo>
                  <a:lnTo>
                    <a:pt x="24173" y="2085"/>
                  </a:lnTo>
                  <a:lnTo>
                    <a:pt x="24453" y="2321"/>
                  </a:lnTo>
                  <a:lnTo>
                    <a:pt x="24710" y="2549"/>
                  </a:lnTo>
                  <a:lnTo>
                    <a:pt x="24935" y="2785"/>
                  </a:lnTo>
                  <a:lnTo>
                    <a:pt x="25136" y="3020"/>
                  </a:lnTo>
                  <a:lnTo>
                    <a:pt x="25315" y="3256"/>
                  </a:lnTo>
                  <a:lnTo>
                    <a:pt x="25472" y="3499"/>
                  </a:lnTo>
                  <a:lnTo>
                    <a:pt x="25607" y="3734"/>
                  </a:lnTo>
                  <a:lnTo>
                    <a:pt x="25719" y="3970"/>
                  </a:lnTo>
                  <a:lnTo>
                    <a:pt x="25819" y="4213"/>
                  </a:lnTo>
                  <a:lnTo>
                    <a:pt x="25887" y="4455"/>
                  </a:lnTo>
                  <a:lnTo>
                    <a:pt x="25943" y="4691"/>
                  </a:lnTo>
                  <a:lnTo>
                    <a:pt x="25976" y="4934"/>
                  </a:lnTo>
                  <a:lnTo>
                    <a:pt x="25999" y="5169"/>
                  </a:lnTo>
                  <a:lnTo>
                    <a:pt x="25999" y="5405"/>
                  </a:lnTo>
                  <a:lnTo>
                    <a:pt x="25987" y="5640"/>
                  </a:lnTo>
                  <a:lnTo>
                    <a:pt x="25954" y="5876"/>
                  </a:lnTo>
                  <a:lnTo>
                    <a:pt x="25920" y="6112"/>
                  </a:lnTo>
                  <a:lnTo>
                    <a:pt x="25864" y="6340"/>
                  </a:lnTo>
                  <a:lnTo>
                    <a:pt x="25786" y="6569"/>
                  </a:lnTo>
                  <a:lnTo>
                    <a:pt x="25707" y="6797"/>
                  </a:lnTo>
                  <a:lnTo>
                    <a:pt x="25618" y="7018"/>
                  </a:lnTo>
                  <a:lnTo>
                    <a:pt x="25517" y="7247"/>
                  </a:lnTo>
                  <a:lnTo>
                    <a:pt x="25405" y="7461"/>
                  </a:lnTo>
                  <a:lnTo>
                    <a:pt x="25293" y="7675"/>
                  </a:lnTo>
                  <a:lnTo>
                    <a:pt x="25159" y="7889"/>
                  </a:lnTo>
                  <a:lnTo>
                    <a:pt x="25024" y="8096"/>
                  </a:lnTo>
                  <a:lnTo>
                    <a:pt x="24890" y="8303"/>
                  </a:lnTo>
                  <a:lnTo>
                    <a:pt x="24744" y="8503"/>
                  </a:lnTo>
                  <a:lnTo>
                    <a:pt x="24587" y="8696"/>
                  </a:lnTo>
                  <a:lnTo>
                    <a:pt x="24274" y="9074"/>
                  </a:lnTo>
                  <a:lnTo>
                    <a:pt x="24240" y="9132"/>
                  </a:lnTo>
                  <a:lnTo>
                    <a:pt x="24218" y="9203"/>
                  </a:lnTo>
                  <a:lnTo>
                    <a:pt x="24218" y="9267"/>
                  </a:lnTo>
                  <a:lnTo>
                    <a:pt x="24229" y="9331"/>
                  </a:lnTo>
                  <a:lnTo>
                    <a:pt x="24274" y="9389"/>
                  </a:lnTo>
                  <a:lnTo>
                    <a:pt x="24330" y="9446"/>
                  </a:lnTo>
                  <a:lnTo>
                    <a:pt x="24397" y="9488"/>
                  </a:lnTo>
                  <a:lnTo>
                    <a:pt x="24486" y="9531"/>
                  </a:lnTo>
                  <a:lnTo>
                    <a:pt x="24587" y="9560"/>
                  </a:lnTo>
                  <a:lnTo>
                    <a:pt x="24688" y="9567"/>
                  </a:lnTo>
                  <a:lnTo>
                    <a:pt x="24789" y="9574"/>
                  </a:lnTo>
                  <a:lnTo>
                    <a:pt x="24890" y="9560"/>
                  </a:lnTo>
                  <a:lnTo>
                    <a:pt x="24979" y="9538"/>
                  </a:lnTo>
                  <a:lnTo>
                    <a:pt x="25069" y="9503"/>
                  </a:lnTo>
                  <a:lnTo>
                    <a:pt x="25147" y="9453"/>
                  </a:lnTo>
                  <a:lnTo>
                    <a:pt x="25203" y="9396"/>
                  </a:lnTo>
                  <a:lnTo>
                    <a:pt x="25427" y="9132"/>
                  </a:lnTo>
                  <a:lnTo>
                    <a:pt x="25629" y="8874"/>
                  </a:lnTo>
                  <a:lnTo>
                    <a:pt x="25831" y="8610"/>
                  </a:lnTo>
                  <a:lnTo>
                    <a:pt x="26010" y="8353"/>
                  </a:lnTo>
                  <a:lnTo>
                    <a:pt x="26178" y="8089"/>
                  </a:lnTo>
                  <a:lnTo>
                    <a:pt x="26323" y="7832"/>
                  </a:lnTo>
                  <a:lnTo>
                    <a:pt x="26469" y="7582"/>
                  </a:lnTo>
                  <a:lnTo>
                    <a:pt x="26592" y="7325"/>
                  </a:lnTo>
                  <a:lnTo>
                    <a:pt x="26693" y="7075"/>
                  </a:lnTo>
                  <a:lnTo>
                    <a:pt x="26794" y="6818"/>
                  </a:lnTo>
                  <a:lnTo>
                    <a:pt x="26872" y="6569"/>
                  </a:lnTo>
                  <a:lnTo>
                    <a:pt x="26939" y="6326"/>
                  </a:lnTo>
                  <a:lnTo>
                    <a:pt x="26996" y="6076"/>
                  </a:lnTo>
                  <a:lnTo>
                    <a:pt x="27029" y="5833"/>
                  </a:lnTo>
                  <a:lnTo>
                    <a:pt x="27052" y="5590"/>
                  </a:lnTo>
                  <a:lnTo>
                    <a:pt x="27063" y="5355"/>
                  </a:lnTo>
                  <a:lnTo>
                    <a:pt x="27052" y="5076"/>
                  </a:lnTo>
                  <a:lnTo>
                    <a:pt x="27029" y="4805"/>
                  </a:lnTo>
                  <a:lnTo>
                    <a:pt x="26984" y="4541"/>
                  </a:lnTo>
                  <a:lnTo>
                    <a:pt x="26917" y="4277"/>
                  </a:lnTo>
                  <a:lnTo>
                    <a:pt x="26839" y="4020"/>
                  </a:lnTo>
                  <a:lnTo>
                    <a:pt x="26727" y="3763"/>
                  </a:lnTo>
                  <a:lnTo>
                    <a:pt x="26615" y="3506"/>
                  </a:lnTo>
                  <a:lnTo>
                    <a:pt x="26469" y="3256"/>
                  </a:lnTo>
                  <a:lnTo>
                    <a:pt x="26312" y="3013"/>
                  </a:lnTo>
                  <a:lnTo>
                    <a:pt x="26133" y="2770"/>
                  </a:lnTo>
                  <a:lnTo>
                    <a:pt x="25931" y="2535"/>
                  </a:lnTo>
                  <a:lnTo>
                    <a:pt x="25719" y="2299"/>
                  </a:lnTo>
                  <a:lnTo>
                    <a:pt x="25483" y="2071"/>
                  </a:lnTo>
                  <a:lnTo>
                    <a:pt x="25226" y="1849"/>
                  </a:lnTo>
                  <a:lnTo>
                    <a:pt x="24957" y="1628"/>
                  </a:lnTo>
                  <a:lnTo>
                    <a:pt x="24654" y="1414"/>
                  </a:lnTo>
                  <a:lnTo>
                    <a:pt x="24430" y="1250"/>
                  </a:lnTo>
                  <a:lnTo>
                    <a:pt x="24184" y="1100"/>
                  </a:lnTo>
                  <a:lnTo>
                    <a:pt x="23926" y="964"/>
                  </a:lnTo>
                  <a:lnTo>
                    <a:pt x="23669" y="829"/>
                  </a:lnTo>
                  <a:lnTo>
                    <a:pt x="23400" y="707"/>
                  </a:lnTo>
                  <a:lnTo>
                    <a:pt x="23120" y="593"/>
                  </a:lnTo>
                  <a:lnTo>
                    <a:pt x="22829" y="486"/>
                  </a:lnTo>
                  <a:lnTo>
                    <a:pt x="22537" y="393"/>
                  </a:lnTo>
                  <a:lnTo>
                    <a:pt x="22246" y="307"/>
                  </a:lnTo>
                  <a:lnTo>
                    <a:pt x="21933" y="236"/>
                  </a:lnTo>
                  <a:lnTo>
                    <a:pt x="21630" y="172"/>
                  </a:lnTo>
                  <a:lnTo>
                    <a:pt x="21305" y="115"/>
                  </a:lnTo>
                  <a:lnTo>
                    <a:pt x="20992" y="72"/>
                  </a:lnTo>
                  <a:lnTo>
                    <a:pt x="20667" y="36"/>
                  </a:lnTo>
                  <a:lnTo>
                    <a:pt x="20331" y="15"/>
                  </a:lnTo>
                  <a:lnTo>
                    <a:pt x="19995" y="0"/>
                  </a:lnTo>
                  <a:lnTo>
                    <a:pt x="19625" y="0"/>
                  </a:lnTo>
                  <a:lnTo>
                    <a:pt x="19244" y="15"/>
                  </a:lnTo>
                  <a:lnTo>
                    <a:pt x="18875" y="36"/>
                  </a:lnTo>
                  <a:lnTo>
                    <a:pt x="18505" y="72"/>
                  </a:lnTo>
                  <a:lnTo>
                    <a:pt x="18135" y="122"/>
                  </a:lnTo>
                  <a:lnTo>
                    <a:pt x="17766" y="186"/>
                  </a:lnTo>
                  <a:lnTo>
                    <a:pt x="17396" y="265"/>
                  </a:lnTo>
                  <a:lnTo>
                    <a:pt x="17038" y="350"/>
                  </a:lnTo>
                  <a:lnTo>
                    <a:pt x="16679" y="450"/>
                  </a:lnTo>
                  <a:lnTo>
                    <a:pt x="16332" y="557"/>
                  </a:lnTo>
                  <a:lnTo>
                    <a:pt x="15985" y="679"/>
                  </a:lnTo>
                  <a:lnTo>
                    <a:pt x="15649" y="814"/>
                  </a:lnTo>
                  <a:lnTo>
                    <a:pt x="15324" y="957"/>
                  </a:lnTo>
                  <a:lnTo>
                    <a:pt x="14999" y="1114"/>
                  </a:lnTo>
                  <a:lnTo>
                    <a:pt x="14697" y="1278"/>
                  </a:lnTo>
                  <a:lnTo>
                    <a:pt x="14394" y="1457"/>
                  </a:lnTo>
                  <a:lnTo>
                    <a:pt x="14002" y="1707"/>
                  </a:lnTo>
                  <a:lnTo>
                    <a:pt x="13935" y="1749"/>
                  </a:lnTo>
                  <a:lnTo>
                    <a:pt x="13879" y="1707"/>
                  </a:lnTo>
                  <a:lnTo>
                    <a:pt x="13487" y="1457"/>
                  </a:lnTo>
                  <a:lnTo>
                    <a:pt x="13185" y="1278"/>
                  </a:lnTo>
                  <a:lnTo>
                    <a:pt x="12871" y="1114"/>
                  </a:lnTo>
                  <a:lnTo>
                    <a:pt x="12557" y="957"/>
                  </a:lnTo>
                  <a:lnTo>
                    <a:pt x="12233" y="814"/>
                  </a:lnTo>
                  <a:lnTo>
                    <a:pt x="11896" y="679"/>
                  </a:lnTo>
                  <a:lnTo>
                    <a:pt x="11549" y="557"/>
                  </a:lnTo>
                  <a:lnTo>
                    <a:pt x="11202" y="450"/>
                  </a:lnTo>
                  <a:lnTo>
                    <a:pt x="10844" y="350"/>
                  </a:lnTo>
                  <a:lnTo>
                    <a:pt x="10485" y="265"/>
                  </a:lnTo>
                  <a:lnTo>
                    <a:pt x="10116" y="186"/>
                  </a:lnTo>
                  <a:lnTo>
                    <a:pt x="9746" y="122"/>
                  </a:lnTo>
                  <a:lnTo>
                    <a:pt x="9376" y="72"/>
                  </a:lnTo>
                  <a:lnTo>
                    <a:pt x="9007" y="36"/>
                  </a:lnTo>
                  <a:lnTo>
                    <a:pt x="8626" y="15"/>
                  </a:lnTo>
                  <a:lnTo>
                    <a:pt x="825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flipH="1">
              <a:off x="5743837" y="3395600"/>
              <a:ext cx="17114" cy="16975"/>
            </a:xfrm>
            <a:custGeom>
              <a:rect b="b" l="l" r="r" t="t"/>
              <a:pathLst>
                <a:path extrusionOk="0" h="679" w="1054">
                  <a:moveTo>
                    <a:pt x="527" y="0"/>
                  </a:moveTo>
                  <a:lnTo>
                    <a:pt x="426" y="8"/>
                  </a:lnTo>
                  <a:lnTo>
                    <a:pt x="325" y="29"/>
                  </a:lnTo>
                  <a:lnTo>
                    <a:pt x="236" y="58"/>
                  </a:lnTo>
                  <a:lnTo>
                    <a:pt x="157" y="100"/>
                  </a:lnTo>
                  <a:lnTo>
                    <a:pt x="90" y="150"/>
                  </a:lnTo>
                  <a:lnTo>
                    <a:pt x="34" y="215"/>
                  </a:lnTo>
                  <a:lnTo>
                    <a:pt x="12" y="272"/>
                  </a:lnTo>
                  <a:lnTo>
                    <a:pt x="0" y="336"/>
                  </a:lnTo>
                  <a:lnTo>
                    <a:pt x="12" y="407"/>
                  </a:lnTo>
                  <a:lnTo>
                    <a:pt x="34" y="464"/>
                  </a:lnTo>
                  <a:lnTo>
                    <a:pt x="79" y="522"/>
                  </a:lnTo>
                  <a:lnTo>
                    <a:pt x="157" y="579"/>
                  </a:lnTo>
                  <a:lnTo>
                    <a:pt x="236" y="622"/>
                  </a:lnTo>
                  <a:lnTo>
                    <a:pt x="325" y="650"/>
                  </a:lnTo>
                  <a:lnTo>
                    <a:pt x="426" y="672"/>
                  </a:lnTo>
                  <a:lnTo>
                    <a:pt x="527" y="679"/>
                  </a:lnTo>
                  <a:lnTo>
                    <a:pt x="628" y="672"/>
                  </a:lnTo>
                  <a:lnTo>
                    <a:pt x="728" y="650"/>
                  </a:lnTo>
                  <a:lnTo>
                    <a:pt x="818" y="622"/>
                  </a:lnTo>
                  <a:lnTo>
                    <a:pt x="896" y="579"/>
                  </a:lnTo>
                  <a:lnTo>
                    <a:pt x="964" y="522"/>
                  </a:lnTo>
                  <a:lnTo>
                    <a:pt x="1020" y="464"/>
                  </a:lnTo>
                  <a:lnTo>
                    <a:pt x="1042" y="400"/>
                  </a:lnTo>
                  <a:lnTo>
                    <a:pt x="1053" y="336"/>
                  </a:lnTo>
                  <a:lnTo>
                    <a:pt x="1042" y="272"/>
                  </a:lnTo>
                  <a:lnTo>
                    <a:pt x="1020" y="215"/>
                  </a:lnTo>
                  <a:lnTo>
                    <a:pt x="964" y="150"/>
                  </a:lnTo>
                  <a:lnTo>
                    <a:pt x="896" y="100"/>
                  </a:lnTo>
                  <a:lnTo>
                    <a:pt x="818" y="58"/>
                  </a:lnTo>
                  <a:lnTo>
                    <a:pt x="728" y="29"/>
                  </a:lnTo>
                  <a:lnTo>
                    <a:pt x="628" y="8"/>
                  </a:lnTo>
                  <a:lnTo>
                    <a:pt x="5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5"/>
          <p:cNvSpPr txBox="1"/>
          <p:nvPr>
            <p:ph idx="2" type="title"/>
          </p:nvPr>
        </p:nvSpPr>
        <p:spPr>
          <a:xfrm>
            <a:off x="723900" y="1704225"/>
            <a:ext cx="4597200" cy="1254300"/>
          </a:xfrm>
          <a:prstGeom prst="rect">
            <a:avLst/>
          </a:prstGeom>
        </p:spPr>
        <p:txBody>
          <a:bodyPr anchorCtr="0" anchor="ctr" bIns="91425" lIns="91425" spcFirstLastPara="1" rIns="83775" wrap="square" tIns="91425">
            <a:noAutofit/>
          </a:bodyPr>
          <a:lstStyle/>
          <a:p>
            <a:pPr indent="0" lvl="0" marL="0" rtl="0" algn="l">
              <a:spcBef>
                <a:spcPts val="0"/>
              </a:spcBef>
              <a:spcAft>
                <a:spcPts val="0"/>
              </a:spcAft>
              <a:buNone/>
            </a:pPr>
            <a:r>
              <a:rPr lang="en"/>
              <a:t>Gradient Boosting Classifier</a:t>
            </a:r>
            <a:endParaRPr/>
          </a:p>
        </p:txBody>
      </p:sp>
      <p:sp>
        <p:nvSpPr>
          <p:cNvPr id="533" name="Google Shape;533;p55"/>
          <p:cNvSpPr txBox="1"/>
          <p:nvPr>
            <p:ph type="title"/>
          </p:nvPr>
        </p:nvSpPr>
        <p:spPr>
          <a:xfrm>
            <a:off x="723900" y="1165125"/>
            <a:ext cx="2046600" cy="53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FINAL MODEL</a:t>
            </a:r>
            <a:endParaRPr sz="2100"/>
          </a:p>
        </p:txBody>
      </p:sp>
      <p:grpSp>
        <p:nvGrpSpPr>
          <p:cNvPr id="534" name="Google Shape;534;p55"/>
          <p:cNvGrpSpPr/>
          <p:nvPr/>
        </p:nvGrpSpPr>
        <p:grpSpPr>
          <a:xfrm>
            <a:off x="5181612" y="2524901"/>
            <a:ext cx="1731015" cy="1675636"/>
            <a:chOff x="5181612" y="2524901"/>
            <a:chExt cx="1731015" cy="1675636"/>
          </a:xfrm>
        </p:grpSpPr>
        <p:sp>
          <p:nvSpPr>
            <p:cNvPr id="535" name="Google Shape;535;p55"/>
            <p:cNvSpPr/>
            <p:nvPr/>
          </p:nvSpPr>
          <p:spPr>
            <a:xfrm>
              <a:off x="5181612" y="2527164"/>
              <a:ext cx="1364979" cy="1673373"/>
            </a:xfrm>
            <a:custGeom>
              <a:rect b="b" l="l" r="r" t="t"/>
              <a:pathLst>
                <a:path extrusionOk="0" h="36230" w="29553">
                  <a:moveTo>
                    <a:pt x="5117" y="1"/>
                  </a:moveTo>
                  <a:lnTo>
                    <a:pt x="4731" y="425"/>
                  </a:lnTo>
                  <a:lnTo>
                    <a:pt x="4369" y="875"/>
                  </a:lnTo>
                  <a:lnTo>
                    <a:pt x="4019" y="1324"/>
                  </a:lnTo>
                  <a:lnTo>
                    <a:pt x="3682" y="1786"/>
                  </a:lnTo>
                  <a:lnTo>
                    <a:pt x="3370" y="2260"/>
                  </a:lnTo>
                  <a:lnTo>
                    <a:pt x="3071" y="2747"/>
                  </a:lnTo>
                  <a:lnTo>
                    <a:pt x="2784" y="3246"/>
                  </a:lnTo>
                  <a:lnTo>
                    <a:pt x="2522" y="3745"/>
                  </a:lnTo>
                  <a:lnTo>
                    <a:pt x="2260" y="4257"/>
                  </a:lnTo>
                  <a:lnTo>
                    <a:pt x="2022" y="4781"/>
                  </a:lnTo>
                  <a:lnTo>
                    <a:pt x="1798" y="5305"/>
                  </a:lnTo>
                  <a:lnTo>
                    <a:pt x="1598" y="5841"/>
                  </a:lnTo>
                  <a:lnTo>
                    <a:pt x="1398" y="6378"/>
                  </a:lnTo>
                  <a:lnTo>
                    <a:pt x="1224" y="6927"/>
                  </a:lnTo>
                  <a:lnTo>
                    <a:pt x="1049" y="7476"/>
                  </a:lnTo>
                  <a:lnTo>
                    <a:pt x="899" y="8025"/>
                  </a:lnTo>
                  <a:lnTo>
                    <a:pt x="762" y="8587"/>
                  </a:lnTo>
                  <a:lnTo>
                    <a:pt x="625" y="9161"/>
                  </a:lnTo>
                  <a:lnTo>
                    <a:pt x="512" y="9735"/>
                  </a:lnTo>
                  <a:lnTo>
                    <a:pt x="413" y="10297"/>
                  </a:lnTo>
                  <a:lnTo>
                    <a:pt x="325" y="10883"/>
                  </a:lnTo>
                  <a:lnTo>
                    <a:pt x="238" y="11457"/>
                  </a:lnTo>
                  <a:lnTo>
                    <a:pt x="175" y="12044"/>
                  </a:lnTo>
                  <a:lnTo>
                    <a:pt x="125" y="12618"/>
                  </a:lnTo>
                  <a:lnTo>
                    <a:pt x="76" y="13205"/>
                  </a:lnTo>
                  <a:lnTo>
                    <a:pt x="38" y="13791"/>
                  </a:lnTo>
                  <a:lnTo>
                    <a:pt x="13" y="14378"/>
                  </a:lnTo>
                  <a:lnTo>
                    <a:pt x="1" y="14952"/>
                  </a:lnTo>
                  <a:lnTo>
                    <a:pt x="1" y="15538"/>
                  </a:lnTo>
                  <a:lnTo>
                    <a:pt x="1" y="16125"/>
                  </a:lnTo>
                  <a:lnTo>
                    <a:pt x="26" y="16699"/>
                  </a:lnTo>
                  <a:lnTo>
                    <a:pt x="51" y="17285"/>
                  </a:lnTo>
                  <a:lnTo>
                    <a:pt x="88" y="18034"/>
                  </a:lnTo>
                  <a:lnTo>
                    <a:pt x="150" y="18795"/>
                  </a:lnTo>
                  <a:lnTo>
                    <a:pt x="238" y="19544"/>
                  </a:lnTo>
                  <a:lnTo>
                    <a:pt x="338" y="20293"/>
                  </a:lnTo>
                  <a:lnTo>
                    <a:pt x="462" y="21042"/>
                  </a:lnTo>
                  <a:lnTo>
                    <a:pt x="537" y="21404"/>
                  </a:lnTo>
                  <a:lnTo>
                    <a:pt x="612" y="21778"/>
                  </a:lnTo>
                  <a:lnTo>
                    <a:pt x="700" y="22140"/>
                  </a:lnTo>
                  <a:lnTo>
                    <a:pt x="799" y="22502"/>
                  </a:lnTo>
                  <a:lnTo>
                    <a:pt x="912" y="22876"/>
                  </a:lnTo>
                  <a:lnTo>
                    <a:pt x="1024" y="23226"/>
                  </a:lnTo>
                  <a:lnTo>
                    <a:pt x="1149" y="23600"/>
                  </a:lnTo>
                  <a:lnTo>
                    <a:pt x="1286" y="23962"/>
                  </a:lnTo>
                  <a:lnTo>
                    <a:pt x="1423" y="24311"/>
                  </a:lnTo>
                  <a:lnTo>
                    <a:pt x="1573" y="24673"/>
                  </a:lnTo>
                  <a:lnTo>
                    <a:pt x="1735" y="25023"/>
                  </a:lnTo>
                  <a:lnTo>
                    <a:pt x="1910" y="25360"/>
                  </a:lnTo>
                  <a:lnTo>
                    <a:pt x="2085" y="25709"/>
                  </a:lnTo>
                  <a:lnTo>
                    <a:pt x="2272" y="26046"/>
                  </a:lnTo>
                  <a:lnTo>
                    <a:pt x="2472" y="26371"/>
                  </a:lnTo>
                  <a:lnTo>
                    <a:pt x="2671" y="26708"/>
                  </a:lnTo>
                  <a:lnTo>
                    <a:pt x="2884" y="27020"/>
                  </a:lnTo>
                  <a:lnTo>
                    <a:pt x="3096" y="27344"/>
                  </a:lnTo>
                  <a:lnTo>
                    <a:pt x="3320" y="27656"/>
                  </a:lnTo>
                  <a:lnTo>
                    <a:pt x="3557" y="27968"/>
                  </a:lnTo>
                  <a:lnTo>
                    <a:pt x="3795" y="28268"/>
                  </a:lnTo>
                  <a:lnTo>
                    <a:pt x="4044" y="28567"/>
                  </a:lnTo>
                  <a:lnTo>
                    <a:pt x="4294" y="28854"/>
                  </a:lnTo>
                  <a:lnTo>
                    <a:pt x="4556" y="29141"/>
                  </a:lnTo>
                  <a:lnTo>
                    <a:pt x="4818" y="29428"/>
                  </a:lnTo>
                  <a:lnTo>
                    <a:pt x="5092" y="29703"/>
                  </a:lnTo>
                  <a:lnTo>
                    <a:pt x="5367" y="29977"/>
                  </a:lnTo>
                  <a:lnTo>
                    <a:pt x="5642" y="30239"/>
                  </a:lnTo>
                  <a:lnTo>
                    <a:pt x="5941" y="30501"/>
                  </a:lnTo>
                  <a:lnTo>
                    <a:pt x="6228" y="30751"/>
                  </a:lnTo>
                  <a:lnTo>
                    <a:pt x="6528" y="31001"/>
                  </a:lnTo>
                  <a:lnTo>
                    <a:pt x="6827" y="31238"/>
                  </a:lnTo>
                  <a:lnTo>
                    <a:pt x="7139" y="31475"/>
                  </a:lnTo>
                  <a:lnTo>
                    <a:pt x="7451" y="31699"/>
                  </a:lnTo>
                  <a:lnTo>
                    <a:pt x="7776" y="31924"/>
                  </a:lnTo>
                  <a:lnTo>
                    <a:pt x="8088" y="32136"/>
                  </a:lnTo>
                  <a:lnTo>
                    <a:pt x="8425" y="32348"/>
                  </a:lnTo>
                  <a:lnTo>
                    <a:pt x="8749" y="32548"/>
                  </a:lnTo>
                  <a:lnTo>
                    <a:pt x="9236" y="32835"/>
                  </a:lnTo>
                  <a:lnTo>
                    <a:pt x="9785" y="33135"/>
                  </a:lnTo>
                  <a:lnTo>
                    <a:pt x="10396" y="33459"/>
                  </a:lnTo>
                  <a:lnTo>
                    <a:pt x="11045" y="33784"/>
                  </a:lnTo>
                  <a:lnTo>
                    <a:pt x="11757" y="34121"/>
                  </a:lnTo>
                  <a:lnTo>
                    <a:pt x="12493" y="34445"/>
                  </a:lnTo>
                  <a:lnTo>
                    <a:pt x="13279" y="34757"/>
                  </a:lnTo>
                  <a:lnTo>
                    <a:pt x="14103" y="35057"/>
                  </a:lnTo>
                  <a:lnTo>
                    <a:pt x="14527" y="35206"/>
                  </a:lnTo>
                  <a:lnTo>
                    <a:pt x="14951" y="35344"/>
                  </a:lnTo>
                  <a:lnTo>
                    <a:pt x="15388" y="35468"/>
                  </a:lnTo>
                  <a:lnTo>
                    <a:pt x="15825" y="35593"/>
                  </a:lnTo>
                  <a:lnTo>
                    <a:pt x="16274" y="35705"/>
                  </a:lnTo>
                  <a:lnTo>
                    <a:pt x="16724" y="35805"/>
                  </a:lnTo>
                  <a:lnTo>
                    <a:pt x="17185" y="35905"/>
                  </a:lnTo>
                  <a:lnTo>
                    <a:pt x="17647" y="35992"/>
                  </a:lnTo>
                  <a:lnTo>
                    <a:pt x="18109" y="36055"/>
                  </a:lnTo>
                  <a:lnTo>
                    <a:pt x="18571" y="36117"/>
                  </a:lnTo>
                  <a:lnTo>
                    <a:pt x="19045" y="36167"/>
                  </a:lnTo>
                  <a:lnTo>
                    <a:pt x="19519" y="36205"/>
                  </a:lnTo>
                  <a:lnTo>
                    <a:pt x="19993" y="36230"/>
                  </a:lnTo>
                  <a:lnTo>
                    <a:pt x="20468" y="36230"/>
                  </a:lnTo>
                  <a:lnTo>
                    <a:pt x="20942" y="36217"/>
                  </a:lnTo>
                  <a:lnTo>
                    <a:pt x="21416" y="36192"/>
                  </a:lnTo>
                  <a:lnTo>
                    <a:pt x="21828" y="36155"/>
                  </a:lnTo>
                  <a:lnTo>
                    <a:pt x="22240" y="36092"/>
                  </a:lnTo>
                  <a:lnTo>
                    <a:pt x="22639" y="36017"/>
                  </a:lnTo>
                  <a:lnTo>
                    <a:pt x="23038" y="35918"/>
                  </a:lnTo>
                  <a:lnTo>
                    <a:pt x="23425" y="35793"/>
                  </a:lnTo>
                  <a:lnTo>
                    <a:pt x="23800" y="35668"/>
                  </a:lnTo>
                  <a:lnTo>
                    <a:pt x="24174" y="35518"/>
                  </a:lnTo>
                  <a:lnTo>
                    <a:pt x="24536" y="35344"/>
                  </a:lnTo>
                  <a:lnTo>
                    <a:pt x="24885" y="35169"/>
                  </a:lnTo>
                  <a:lnTo>
                    <a:pt x="25222" y="34969"/>
                  </a:lnTo>
                  <a:lnTo>
                    <a:pt x="25559" y="34757"/>
                  </a:lnTo>
                  <a:lnTo>
                    <a:pt x="25884" y="34532"/>
                  </a:lnTo>
                  <a:lnTo>
                    <a:pt x="26183" y="34283"/>
                  </a:lnTo>
                  <a:lnTo>
                    <a:pt x="26483" y="34033"/>
                  </a:lnTo>
                  <a:lnTo>
                    <a:pt x="26770" y="33759"/>
                  </a:lnTo>
                  <a:lnTo>
                    <a:pt x="27044" y="33484"/>
                  </a:lnTo>
                  <a:lnTo>
                    <a:pt x="27319" y="33185"/>
                  </a:lnTo>
                  <a:lnTo>
                    <a:pt x="27569" y="32885"/>
                  </a:lnTo>
                  <a:lnTo>
                    <a:pt x="27806" y="32573"/>
                  </a:lnTo>
                  <a:lnTo>
                    <a:pt x="28018" y="32249"/>
                  </a:lnTo>
                  <a:lnTo>
                    <a:pt x="28230" y="31912"/>
                  </a:lnTo>
                  <a:lnTo>
                    <a:pt x="28430" y="31562"/>
                  </a:lnTo>
                  <a:lnTo>
                    <a:pt x="28604" y="31213"/>
                  </a:lnTo>
                  <a:lnTo>
                    <a:pt x="28767" y="30838"/>
                  </a:lnTo>
                  <a:lnTo>
                    <a:pt x="28916" y="30476"/>
                  </a:lnTo>
                  <a:lnTo>
                    <a:pt x="29054" y="30090"/>
                  </a:lnTo>
                  <a:lnTo>
                    <a:pt x="29166" y="29703"/>
                  </a:lnTo>
                  <a:lnTo>
                    <a:pt x="29266" y="29316"/>
                  </a:lnTo>
                  <a:lnTo>
                    <a:pt x="29353" y="28916"/>
                  </a:lnTo>
                  <a:lnTo>
                    <a:pt x="29416" y="28505"/>
                  </a:lnTo>
                  <a:lnTo>
                    <a:pt x="29465" y="28093"/>
                  </a:lnTo>
                  <a:lnTo>
                    <a:pt x="29490" y="27681"/>
                  </a:lnTo>
                  <a:lnTo>
                    <a:pt x="29515" y="27219"/>
                  </a:lnTo>
                  <a:lnTo>
                    <a:pt x="29540" y="26720"/>
                  </a:lnTo>
                  <a:lnTo>
                    <a:pt x="29553" y="26208"/>
                  </a:lnTo>
                  <a:lnTo>
                    <a:pt x="29553" y="25709"/>
                  </a:lnTo>
                  <a:lnTo>
                    <a:pt x="29528" y="25210"/>
                  </a:lnTo>
                  <a:lnTo>
                    <a:pt x="29490" y="24698"/>
                  </a:lnTo>
                  <a:lnTo>
                    <a:pt x="29441" y="24199"/>
                  </a:lnTo>
                  <a:lnTo>
                    <a:pt x="29366" y="23700"/>
                  </a:lnTo>
                  <a:lnTo>
                    <a:pt x="29278" y="23201"/>
                  </a:lnTo>
                  <a:lnTo>
                    <a:pt x="29166" y="22714"/>
                  </a:lnTo>
                  <a:lnTo>
                    <a:pt x="29041" y="22227"/>
                  </a:lnTo>
                  <a:lnTo>
                    <a:pt x="28904" y="21753"/>
                  </a:lnTo>
                  <a:lnTo>
                    <a:pt x="28729" y="21279"/>
                  </a:lnTo>
                  <a:lnTo>
                    <a:pt x="28554" y="20817"/>
                  </a:lnTo>
                  <a:lnTo>
                    <a:pt x="28342" y="20355"/>
                  </a:lnTo>
                  <a:lnTo>
                    <a:pt x="28118" y="19906"/>
                  </a:lnTo>
                  <a:lnTo>
                    <a:pt x="27868" y="19469"/>
                  </a:lnTo>
                  <a:lnTo>
                    <a:pt x="27693" y="19195"/>
                  </a:lnTo>
                  <a:lnTo>
                    <a:pt x="27506" y="18908"/>
                  </a:lnTo>
                  <a:lnTo>
                    <a:pt x="27319" y="18646"/>
                  </a:lnTo>
                  <a:lnTo>
                    <a:pt x="27107" y="18371"/>
                  </a:lnTo>
                  <a:lnTo>
                    <a:pt x="26907" y="18122"/>
                  </a:lnTo>
                  <a:lnTo>
                    <a:pt x="26695" y="17859"/>
                  </a:lnTo>
                  <a:lnTo>
                    <a:pt x="26470" y="17622"/>
                  </a:lnTo>
                  <a:lnTo>
                    <a:pt x="26233" y="17373"/>
                  </a:lnTo>
                  <a:lnTo>
                    <a:pt x="26009" y="17148"/>
                  </a:lnTo>
                  <a:lnTo>
                    <a:pt x="25759" y="16911"/>
                  </a:lnTo>
                  <a:lnTo>
                    <a:pt x="25522" y="16686"/>
                  </a:lnTo>
                  <a:lnTo>
                    <a:pt x="25260" y="16474"/>
                  </a:lnTo>
                  <a:lnTo>
                    <a:pt x="24748" y="16050"/>
                  </a:lnTo>
                  <a:lnTo>
                    <a:pt x="24211" y="15651"/>
                  </a:lnTo>
                  <a:lnTo>
                    <a:pt x="23650" y="15264"/>
                  </a:lnTo>
                  <a:lnTo>
                    <a:pt x="23088" y="14902"/>
                  </a:lnTo>
                  <a:lnTo>
                    <a:pt x="22502" y="14552"/>
                  </a:lnTo>
                  <a:lnTo>
                    <a:pt x="21915" y="14215"/>
                  </a:lnTo>
                  <a:lnTo>
                    <a:pt x="21316" y="13891"/>
                  </a:lnTo>
                  <a:lnTo>
                    <a:pt x="20717" y="13579"/>
                  </a:lnTo>
                  <a:lnTo>
                    <a:pt x="20106" y="13292"/>
                  </a:lnTo>
                  <a:lnTo>
                    <a:pt x="19494" y="13005"/>
                  </a:lnTo>
                  <a:lnTo>
                    <a:pt x="18271" y="12443"/>
                  </a:lnTo>
                  <a:lnTo>
                    <a:pt x="17036" y="11894"/>
                  </a:lnTo>
                  <a:lnTo>
                    <a:pt x="15800" y="11345"/>
                  </a:lnTo>
                  <a:lnTo>
                    <a:pt x="15189" y="11058"/>
                  </a:lnTo>
                  <a:lnTo>
                    <a:pt x="14590" y="10758"/>
                  </a:lnTo>
                  <a:lnTo>
                    <a:pt x="13978" y="10459"/>
                  </a:lnTo>
                  <a:lnTo>
                    <a:pt x="13391" y="10147"/>
                  </a:lnTo>
                  <a:lnTo>
                    <a:pt x="12805" y="9823"/>
                  </a:lnTo>
                  <a:lnTo>
                    <a:pt x="12231" y="9473"/>
                  </a:lnTo>
                  <a:lnTo>
                    <a:pt x="11669" y="9124"/>
                  </a:lnTo>
                  <a:lnTo>
                    <a:pt x="11120" y="8737"/>
                  </a:lnTo>
                  <a:lnTo>
                    <a:pt x="10584" y="8337"/>
                  </a:lnTo>
                  <a:lnTo>
                    <a:pt x="10059" y="7913"/>
                  </a:lnTo>
                  <a:lnTo>
                    <a:pt x="9623" y="7526"/>
                  </a:lnTo>
                  <a:lnTo>
                    <a:pt x="9186" y="7114"/>
                  </a:lnTo>
                  <a:lnTo>
                    <a:pt x="8774" y="6690"/>
                  </a:lnTo>
                  <a:lnTo>
                    <a:pt x="8375" y="6253"/>
                  </a:lnTo>
                  <a:lnTo>
                    <a:pt x="8000" y="5792"/>
                  </a:lnTo>
                  <a:lnTo>
                    <a:pt x="7638" y="5317"/>
                  </a:lnTo>
                  <a:lnTo>
                    <a:pt x="7301" y="4843"/>
                  </a:lnTo>
                  <a:lnTo>
                    <a:pt x="6977" y="4344"/>
                  </a:lnTo>
                  <a:lnTo>
                    <a:pt x="6665" y="3832"/>
                  </a:lnTo>
                  <a:lnTo>
                    <a:pt x="6390" y="3308"/>
                  </a:lnTo>
                  <a:lnTo>
                    <a:pt x="6116" y="2784"/>
                  </a:lnTo>
                  <a:lnTo>
                    <a:pt x="5879" y="2247"/>
                  </a:lnTo>
                  <a:lnTo>
                    <a:pt x="5654" y="1698"/>
                  </a:lnTo>
                  <a:lnTo>
                    <a:pt x="5454" y="1137"/>
                  </a:lnTo>
                  <a:lnTo>
                    <a:pt x="5267" y="575"/>
                  </a:lnTo>
                  <a:lnTo>
                    <a:pt x="51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5"/>
            <p:cNvSpPr/>
            <p:nvPr/>
          </p:nvSpPr>
          <p:spPr>
            <a:xfrm>
              <a:off x="5188540" y="2524901"/>
              <a:ext cx="1724087" cy="1588619"/>
            </a:xfrm>
            <a:custGeom>
              <a:rect b="b" l="l" r="r" t="t"/>
              <a:pathLst>
                <a:path extrusionOk="0" h="34395" w="37328">
                  <a:moveTo>
                    <a:pt x="4917" y="0"/>
                  </a:moveTo>
                  <a:lnTo>
                    <a:pt x="4868" y="587"/>
                  </a:lnTo>
                  <a:lnTo>
                    <a:pt x="4793" y="1273"/>
                  </a:lnTo>
                  <a:lnTo>
                    <a:pt x="4768" y="1722"/>
                  </a:lnTo>
                  <a:lnTo>
                    <a:pt x="4755" y="2221"/>
                  </a:lnTo>
                  <a:lnTo>
                    <a:pt x="4743" y="2783"/>
                  </a:lnTo>
                  <a:lnTo>
                    <a:pt x="4755" y="3395"/>
                  </a:lnTo>
                  <a:lnTo>
                    <a:pt x="4755" y="3731"/>
                  </a:lnTo>
                  <a:lnTo>
                    <a:pt x="4768" y="4068"/>
                  </a:lnTo>
                  <a:lnTo>
                    <a:pt x="4830" y="4792"/>
                  </a:lnTo>
                  <a:lnTo>
                    <a:pt x="4855" y="5167"/>
                  </a:lnTo>
                  <a:lnTo>
                    <a:pt x="4893" y="5554"/>
                  </a:lnTo>
                  <a:lnTo>
                    <a:pt x="4992" y="6365"/>
                  </a:lnTo>
                  <a:lnTo>
                    <a:pt x="5117" y="7213"/>
                  </a:lnTo>
                  <a:lnTo>
                    <a:pt x="5279" y="8099"/>
                  </a:lnTo>
                  <a:lnTo>
                    <a:pt x="5492" y="9010"/>
                  </a:lnTo>
                  <a:lnTo>
                    <a:pt x="5604" y="9485"/>
                  </a:lnTo>
                  <a:lnTo>
                    <a:pt x="5729" y="9959"/>
                  </a:lnTo>
                  <a:lnTo>
                    <a:pt x="5866" y="10446"/>
                  </a:lnTo>
                  <a:lnTo>
                    <a:pt x="6016" y="10932"/>
                  </a:lnTo>
                  <a:lnTo>
                    <a:pt x="6178" y="11431"/>
                  </a:lnTo>
                  <a:lnTo>
                    <a:pt x="6353" y="11918"/>
                  </a:lnTo>
                  <a:lnTo>
                    <a:pt x="6540" y="12417"/>
                  </a:lnTo>
                  <a:lnTo>
                    <a:pt x="6740" y="12929"/>
                  </a:lnTo>
                  <a:lnTo>
                    <a:pt x="6952" y="13441"/>
                  </a:lnTo>
                  <a:lnTo>
                    <a:pt x="7164" y="13940"/>
                  </a:lnTo>
                  <a:lnTo>
                    <a:pt x="7401" y="14452"/>
                  </a:lnTo>
                  <a:lnTo>
                    <a:pt x="7651" y="14963"/>
                  </a:lnTo>
                  <a:lnTo>
                    <a:pt x="7913" y="15475"/>
                  </a:lnTo>
                  <a:lnTo>
                    <a:pt x="8187" y="15987"/>
                  </a:lnTo>
                  <a:lnTo>
                    <a:pt x="8412" y="16386"/>
                  </a:lnTo>
                  <a:lnTo>
                    <a:pt x="8412" y="16398"/>
                  </a:lnTo>
                  <a:lnTo>
                    <a:pt x="8399" y="16411"/>
                  </a:lnTo>
                  <a:lnTo>
                    <a:pt x="8349" y="16411"/>
                  </a:lnTo>
                  <a:lnTo>
                    <a:pt x="8100" y="16386"/>
                  </a:lnTo>
                  <a:lnTo>
                    <a:pt x="7700" y="16311"/>
                  </a:lnTo>
                  <a:lnTo>
                    <a:pt x="7189" y="16199"/>
                  </a:lnTo>
                  <a:lnTo>
                    <a:pt x="6565" y="16036"/>
                  </a:lnTo>
                  <a:lnTo>
                    <a:pt x="5866" y="15849"/>
                  </a:lnTo>
                  <a:lnTo>
                    <a:pt x="5105" y="15612"/>
                  </a:lnTo>
                  <a:lnTo>
                    <a:pt x="4331" y="15350"/>
                  </a:lnTo>
                  <a:lnTo>
                    <a:pt x="3932" y="15213"/>
                  </a:lnTo>
                  <a:lnTo>
                    <a:pt x="3545" y="15063"/>
                  </a:lnTo>
                  <a:lnTo>
                    <a:pt x="3158" y="14913"/>
                  </a:lnTo>
                  <a:lnTo>
                    <a:pt x="2783" y="14751"/>
                  </a:lnTo>
                  <a:lnTo>
                    <a:pt x="2409" y="14576"/>
                  </a:lnTo>
                  <a:lnTo>
                    <a:pt x="2060" y="14402"/>
                  </a:lnTo>
                  <a:lnTo>
                    <a:pt x="1723" y="14227"/>
                  </a:lnTo>
                  <a:lnTo>
                    <a:pt x="1411" y="14040"/>
                  </a:lnTo>
                  <a:lnTo>
                    <a:pt x="1124" y="13853"/>
                  </a:lnTo>
                  <a:lnTo>
                    <a:pt x="849" y="13653"/>
                  </a:lnTo>
                  <a:lnTo>
                    <a:pt x="624" y="13453"/>
                  </a:lnTo>
                  <a:lnTo>
                    <a:pt x="412" y="13254"/>
                  </a:lnTo>
                  <a:lnTo>
                    <a:pt x="325" y="13141"/>
                  </a:lnTo>
                  <a:lnTo>
                    <a:pt x="250" y="13041"/>
                  </a:lnTo>
                  <a:lnTo>
                    <a:pt x="188" y="12942"/>
                  </a:lnTo>
                  <a:lnTo>
                    <a:pt x="125" y="12829"/>
                  </a:lnTo>
                  <a:lnTo>
                    <a:pt x="75" y="12729"/>
                  </a:lnTo>
                  <a:lnTo>
                    <a:pt x="38" y="12617"/>
                  </a:lnTo>
                  <a:lnTo>
                    <a:pt x="13" y="12517"/>
                  </a:lnTo>
                  <a:lnTo>
                    <a:pt x="0" y="12405"/>
                  </a:lnTo>
                  <a:lnTo>
                    <a:pt x="13" y="12617"/>
                  </a:lnTo>
                  <a:lnTo>
                    <a:pt x="38" y="12829"/>
                  </a:lnTo>
                  <a:lnTo>
                    <a:pt x="75" y="13029"/>
                  </a:lnTo>
                  <a:lnTo>
                    <a:pt x="125" y="13229"/>
                  </a:lnTo>
                  <a:lnTo>
                    <a:pt x="200" y="13416"/>
                  </a:lnTo>
                  <a:lnTo>
                    <a:pt x="275" y="13615"/>
                  </a:lnTo>
                  <a:lnTo>
                    <a:pt x="362" y="13803"/>
                  </a:lnTo>
                  <a:lnTo>
                    <a:pt x="462" y="13990"/>
                  </a:lnTo>
                  <a:lnTo>
                    <a:pt x="574" y="14165"/>
                  </a:lnTo>
                  <a:lnTo>
                    <a:pt x="699" y="14339"/>
                  </a:lnTo>
                  <a:lnTo>
                    <a:pt x="824" y="14514"/>
                  </a:lnTo>
                  <a:lnTo>
                    <a:pt x="961" y="14689"/>
                  </a:lnTo>
                  <a:lnTo>
                    <a:pt x="1111" y="14851"/>
                  </a:lnTo>
                  <a:lnTo>
                    <a:pt x="1273" y="15013"/>
                  </a:lnTo>
                  <a:lnTo>
                    <a:pt x="1436" y="15175"/>
                  </a:lnTo>
                  <a:lnTo>
                    <a:pt x="1610" y="15325"/>
                  </a:lnTo>
                  <a:lnTo>
                    <a:pt x="1985" y="15625"/>
                  </a:lnTo>
                  <a:lnTo>
                    <a:pt x="2372" y="15912"/>
                  </a:lnTo>
                  <a:lnTo>
                    <a:pt x="2783" y="16186"/>
                  </a:lnTo>
                  <a:lnTo>
                    <a:pt x="3220" y="16448"/>
                  </a:lnTo>
                  <a:lnTo>
                    <a:pt x="3669" y="16685"/>
                  </a:lnTo>
                  <a:lnTo>
                    <a:pt x="4119" y="16923"/>
                  </a:lnTo>
                  <a:lnTo>
                    <a:pt x="4593" y="17147"/>
                  </a:lnTo>
                  <a:lnTo>
                    <a:pt x="5055" y="17347"/>
                  </a:lnTo>
                  <a:lnTo>
                    <a:pt x="5529" y="17547"/>
                  </a:lnTo>
                  <a:lnTo>
                    <a:pt x="5991" y="17721"/>
                  </a:lnTo>
                  <a:lnTo>
                    <a:pt x="6452" y="17896"/>
                  </a:lnTo>
                  <a:lnTo>
                    <a:pt x="6902" y="18058"/>
                  </a:lnTo>
                  <a:lnTo>
                    <a:pt x="7750" y="18333"/>
                  </a:lnTo>
                  <a:lnTo>
                    <a:pt x="8524" y="18570"/>
                  </a:lnTo>
                  <a:lnTo>
                    <a:pt x="9685" y="18919"/>
                  </a:lnTo>
                  <a:lnTo>
                    <a:pt x="10034" y="19032"/>
                  </a:lnTo>
                  <a:lnTo>
                    <a:pt x="10134" y="19069"/>
                  </a:lnTo>
                  <a:lnTo>
                    <a:pt x="10184" y="19107"/>
                  </a:lnTo>
                  <a:lnTo>
                    <a:pt x="10508" y="19531"/>
                  </a:lnTo>
                  <a:lnTo>
                    <a:pt x="10845" y="19955"/>
                  </a:lnTo>
                  <a:lnTo>
                    <a:pt x="11232" y="20429"/>
                  </a:lnTo>
                  <a:lnTo>
                    <a:pt x="11632" y="20904"/>
                  </a:lnTo>
                  <a:lnTo>
                    <a:pt x="12043" y="21365"/>
                  </a:lnTo>
                  <a:lnTo>
                    <a:pt x="12455" y="21815"/>
                  </a:lnTo>
                  <a:lnTo>
                    <a:pt x="12892" y="22251"/>
                  </a:lnTo>
                  <a:lnTo>
                    <a:pt x="13329" y="22688"/>
                  </a:lnTo>
                  <a:lnTo>
                    <a:pt x="13766" y="23125"/>
                  </a:lnTo>
                  <a:lnTo>
                    <a:pt x="14215" y="23549"/>
                  </a:lnTo>
                  <a:lnTo>
                    <a:pt x="14664" y="23949"/>
                  </a:lnTo>
                  <a:lnTo>
                    <a:pt x="15126" y="24360"/>
                  </a:lnTo>
                  <a:lnTo>
                    <a:pt x="16062" y="25147"/>
                  </a:lnTo>
                  <a:lnTo>
                    <a:pt x="17010" y="25908"/>
                  </a:lnTo>
                  <a:lnTo>
                    <a:pt x="17946" y="26657"/>
                  </a:lnTo>
                  <a:lnTo>
                    <a:pt x="18396" y="26994"/>
                  </a:lnTo>
                  <a:lnTo>
                    <a:pt x="18832" y="27318"/>
                  </a:lnTo>
                  <a:lnTo>
                    <a:pt x="19269" y="27643"/>
                  </a:lnTo>
                  <a:lnTo>
                    <a:pt x="19719" y="27955"/>
                  </a:lnTo>
                  <a:lnTo>
                    <a:pt x="19731" y="27967"/>
                  </a:lnTo>
                  <a:lnTo>
                    <a:pt x="19719" y="27980"/>
                  </a:lnTo>
                  <a:lnTo>
                    <a:pt x="19669" y="28017"/>
                  </a:lnTo>
                  <a:lnTo>
                    <a:pt x="19569" y="28054"/>
                  </a:lnTo>
                  <a:lnTo>
                    <a:pt x="19419" y="28104"/>
                  </a:lnTo>
                  <a:lnTo>
                    <a:pt x="18970" y="28217"/>
                  </a:lnTo>
                  <a:lnTo>
                    <a:pt x="18358" y="28342"/>
                  </a:lnTo>
                  <a:lnTo>
                    <a:pt x="17597" y="28479"/>
                  </a:lnTo>
                  <a:lnTo>
                    <a:pt x="16686" y="28629"/>
                  </a:lnTo>
                  <a:lnTo>
                    <a:pt x="15675" y="28778"/>
                  </a:lnTo>
                  <a:lnTo>
                    <a:pt x="14564" y="28928"/>
                  </a:lnTo>
                  <a:lnTo>
                    <a:pt x="13379" y="29053"/>
                  </a:lnTo>
                  <a:lnTo>
                    <a:pt x="12118" y="29178"/>
                  </a:lnTo>
                  <a:lnTo>
                    <a:pt x="10833" y="29265"/>
                  </a:lnTo>
                  <a:lnTo>
                    <a:pt x="10171" y="29302"/>
                  </a:lnTo>
                  <a:lnTo>
                    <a:pt x="9523" y="29327"/>
                  </a:lnTo>
                  <a:lnTo>
                    <a:pt x="8861" y="29352"/>
                  </a:lnTo>
                  <a:lnTo>
                    <a:pt x="8200" y="29365"/>
                  </a:lnTo>
                  <a:lnTo>
                    <a:pt x="7551" y="29365"/>
                  </a:lnTo>
                  <a:lnTo>
                    <a:pt x="6902" y="29352"/>
                  </a:lnTo>
                  <a:lnTo>
                    <a:pt x="6253" y="29340"/>
                  </a:lnTo>
                  <a:lnTo>
                    <a:pt x="5629" y="29302"/>
                  </a:lnTo>
                  <a:lnTo>
                    <a:pt x="5005" y="29253"/>
                  </a:lnTo>
                  <a:lnTo>
                    <a:pt x="4406" y="29203"/>
                  </a:lnTo>
                  <a:lnTo>
                    <a:pt x="4830" y="29365"/>
                  </a:lnTo>
                  <a:lnTo>
                    <a:pt x="5267" y="29515"/>
                  </a:lnTo>
                  <a:lnTo>
                    <a:pt x="5691" y="29664"/>
                  </a:lnTo>
                  <a:lnTo>
                    <a:pt x="6128" y="29802"/>
                  </a:lnTo>
                  <a:lnTo>
                    <a:pt x="6552" y="29926"/>
                  </a:lnTo>
                  <a:lnTo>
                    <a:pt x="6977" y="30051"/>
                  </a:lnTo>
                  <a:lnTo>
                    <a:pt x="7401" y="30164"/>
                  </a:lnTo>
                  <a:lnTo>
                    <a:pt x="7825" y="30263"/>
                  </a:lnTo>
                  <a:lnTo>
                    <a:pt x="8649" y="30438"/>
                  </a:lnTo>
                  <a:lnTo>
                    <a:pt x="9485" y="30588"/>
                  </a:lnTo>
                  <a:lnTo>
                    <a:pt x="10296" y="30713"/>
                  </a:lnTo>
                  <a:lnTo>
                    <a:pt x="11095" y="30812"/>
                  </a:lnTo>
                  <a:lnTo>
                    <a:pt x="11881" y="30875"/>
                  </a:lnTo>
                  <a:lnTo>
                    <a:pt x="12655" y="30925"/>
                  </a:lnTo>
                  <a:lnTo>
                    <a:pt x="13404" y="30950"/>
                  </a:lnTo>
                  <a:lnTo>
                    <a:pt x="14128" y="30950"/>
                  </a:lnTo>
                  <a:lnTo>
                    <a:pt x="14851" y="30937"/>
                  </a:lnTo>
                  <a:lnTo>
                    <a:pt x="15538" y="30912"/>
                  </a:lnTo>
                  <a:lnTo>
                    <a:pt x="16199" y="30862"/>
                  </a:lnTo>
                  <a:lnTo>
                    <a:pt x="16848" y="30812"/>
                  </a:lnTo>
                  <a:lnTo>
                    <a:pt x="17460" y="30750"/>
                  </a:lnTo>
                  <a:lnTo>
                    <a:pt x="18046" y="30675"/>
                  </a:lnTo>
                  <a:lnTo>
                    <a:pt x="18608" y="30588"/>
                  </a:lnTo>
                  <a:lnTo>
                    <a:pt x="19132" y="30513"/>
                  </a:lnTo>
                  <a:lnTo>
                    <a:pt x="19631" y="30426"/>
                  </a:lnTo>
                  <a:lnTo>
                    <a:pt x="20093" y="30326"/>
                  </a:lnTo>
                  <a:lnTo>
                    <a:pt x="20917" y="30164"/>
                  </a:lnTo>
                  <a:lnTo>
                    <a:pt x="21578" y="30001"/>
                  </a:lnTo>
                  <a:lnTo>
                    <a:pt x="22090" y="29889"/>
                  </a:lnTo>
                  <a:lnTo>
                    <a:pt x="22414" y="29814"/>
                  </a:lnTo>
                  <a:lnTo>
                    <a:pt x="22514" y="29802"/>
                  </a:lnTo>
                  <a:lnTo>
                    <a:pt x="22564" y="29802"/>
                  </a:lnTo>
                  <a:lnTo>
                    <a:pt x="23350" y="30263"/>
                  </a:lnTo>
                  <a:lnTo>
                    <a:pt x="24136" y="30700"/>
                  </a:lnTo>
                  <a:lnTo>
                    <a:pt x="24923" y="31112"/>
                  </a:lnTo>
                  <a:lnTo>
                    <a:pt x="25696" y="31486"/>
                  </a:lnTo>
                  <a:lnTo>
                    <a:pt x="26158" y="31724"/>
                  </a:lnTo>
                  <a:lnTo>
                    <a:pt x="26632" y="31936"/>
                  </a:lnTo>
                  <a:lnTo>
                    <a:pt x="27094" y="32135"/>
                  </a:lnTo>
                  <a:lnTo>
                    <a:pt x="27556" y="32335"/>
                  </a:lnTo>
                  <a:lnTo>
                    <a:pt x="28018" y="32510"/>
                  </a:lnTo>
                  <a:lnTo>
                    <a:pt x="28467" y="32684"/>
                  </a:lnTo>
                  <a:lnTo>
                    <a:pt x="29353" y="32996"/>
                  </a:lnTo>
                  <a:lnTo>
                    <a:pt x="29790" y="33146"/>
                  </a:lnTo>
                  <a:lnTo>
                    <a:pt x="30214" y="33283"/>
                  </a:lnTo>
                  <a:lnTo>
                    <a:pt x="31038" y="33521"/>
                  </a:lnTo>
                  <a:lnTo>
                    <a:pt x="31824" y="33720"/>
                  </a:lnTo>
                  <a:lnTo>
                    <a:pt x="32573" y="33895"/>
                  </a:lnTo>
                  <a:lnTo>
                    <a:pt x="32935" y="33970"/>
                  </a:lnTo>
                  <a:lnTo>
                    <a:pt x="33284" y="34032"/>
                  </a:lnTo>
                  <a:lnTo>
                    <a:pt x="33945" y="34132"/>
                  </a:lnTo>
                  <a:lnTo>
                    <a:pt x="34257" y="34182"/>
                  </a:lnTo>
                  <a:lnTo>
                    <a:pt x="34557" y="34232"/>
                  </a:lnTo>
                  <a:lnTo>
                    <a:pt x="35106" y="34282"/>
                  </a:lnTo>
                  <a:lnTo>
                    <a:pt x="35605" y="34332"/>
                  </a:lnTo>
                  <a:lnTo>
                    <a:pt x="36055" y="34357"/>
                  </a:lnTo>
                  <a:lnTo>
                    <a:pt x="36753" y="34382"/>
                  </a:lnTo>
                  <a:lnTo>
                    <a:pt x="37328" y="34394"/>
                  </a:lnTo>
                  <a:lnTo>
                    <a:pt x="36766" y="34282"/>
                  </a:lnTo>
                  <a:lnTo>
                    <a:pt x="36080" y="34132"/>
                  </a:lnTo>
                  <a:lnTo>
                    <a:pt x="35655" y="34032"/>
                  </a:lnTo>
                  <a:lnTo>
                    <a:pt x="35181" y="33907"/>
                  </a:lnTo>
                  <a:lnTo>
                    <a:pt x="34644" y="33770"/>
                  </a:lnTo>
                  <a:lnTo>
                    <a:pt x="34357" y="33695"/>
                  </a:lnTo>
                  <a:lnTo>
                    <a:pt x="34058" y="33608"/>
                  </a:lnTo>
                  <a:lnTo>
                    <a:pt x="33434" y="33408"/>
                  </a:lnTo>
                  <a:lnTo>
                    <a:pt x="33109" y="33308"/>
                  </a:lnTo>
                  <a:lnTo>
                    <a:pt x="32772" y="33196"/>
                  </a:lnTo>
                  <a:lnTo>
                    <a:pt x="32061" y="32947"/>
                  </a:lnTo>
                  <a:lnTo>
                    <a:pt x="31699" y="32809"/>
                  </a:lnTo>
                  <a:lnTo>
                    <a:pt x="31325" y="32647"/>
                  </a:lnTo>
                  <a:lnTo>
                    <a:pt x="30938" y="32497"/>
                  </a:lnTo>
                  <a:lnTo>
                    <a:pt x="30551" y="32335"/>
                  </a:lnTo>
                  <a:lnTo>
                    <a:pt x="29752" y="31986"/>
                  </a:lnTo>
                  <a:lnTo>
                    <a:pt x="28929" y="31599"/>
                  </a:lnTo>
                  <a:lnTo>
                    <a:pt x="28092" y="31187"/>
                  </a:lnTo>
                  <a:lnTo>
                    <a:pt x="27231" y="30725"/>
                  </a:lnTo>
                  <a:lnTo>
                    <a:pt x="26358" y="30238"/>
                  </a:lnTo>
                  <a:lnTo>
                    <a:pt x="25459" y="29714"/>
                  </a:lnTo>
                  <a:lnTo>
                    <a:pt x="24561" y="29165"/>
                  </a:lnTo>
                  <a:lnTo>
                    <a:pt x="23662" y="28566"/>
                  </a:lnTo>
                  <a:lnTo>
                    <a:pt x="22751" y="27955"/>
                  </a:lnTo>
                  <a:lnTo>
                    <a:pt x="22289" y="27643"/>
                  </a:lnTo>
                  <a:lnTo>
                    <a:pt x="21828" y="27306"/>
                  </a:lnTo>
                  <a:lnTo>
                    <a:pt x="20917" y="26632"/>
                  </a:lnTo>
                  <a:lnTo>
                    <a:pt x="20006" y="25933"/>
                  </a:lnTo>
                  <a:lnTo>
                    <a:pt x="19095" y="25222"/>
                  </a:lnTo>
                  <a:lnTo>
                    <a:pt x="18046" y="24373"/>
                  </a:lnTo>
                  <a:lnTo>
                    <a:pt x="17035" y="23512"/>
                  </a:lnTo>
                  <a:lnTo>
                    <a:pt x="16998" y="23462"/>
                  </a:lnTo>
                  <a:lnTo>
                    <a:pt x="16973" y="23387"/>
                  </a:lnTo>
                  <a:lnTo>
                    <a:pt x="16960" y="23275"/>
                  </a:lnTo>
                  <a:lnTo>
                    <a:pt x="16936" y="23137"/>
                  </a:lnTo>
                  <a:lnTo>
                    <a:pt x="16911" y="22776"/>
                  </a:lnTo>
                  <a:lnTo>
                    <a:pt x="16873" y="22289"/>
                  </a:lnTo>
                  <a:lnTo>
                    <a:pt x="16823" y="21702"/>
                  </a:lnTo>
                  <a:lnTo>
                    <a:pt x="16748" y="21003"/>
                  </a:lnTo>
                  <a:lnTo>
                    <a:pt x="16648" y="20217"/>
                  </a:lnTo>
                  <a:lnTo>
                    <a:pt x="16586" y="19793"/>
                  </a:lnTo>
                  <a:lnTo>
                    <a:pt x="16511" y="19344"/>
                  </a:lnTo>
                  <a:lnTo>
                    <a:pt x="16424" y="18882"/>
                  </a:lnTo>
                  <a:lnTo>
                    <a:pt x="16324" y="18395"/>
                  </a:lnTo>
                  <a:lnTo>
                    <a:pt x="16212" y="17883"/>
                  </a:lnTo>
                  <a:lnTo>
                    <a:pt x="16074" y="17359"/>
                  </a:lnTo>
                  <a:lnTo>
                    <a:pt x="15937" y="16823"/>
                  </a:lnTo>
                  <a:lnTo>
                    <a:pt x="15775" y="16261"/>
                  </a:lnTo>
                  <a:lnTo>
                    <a:pt x="15588" y="15700"/>
                  </a:lnTo>
                  <a:lnTo>
                    <a:pt x="15388" y="15113"/>
                  </a:lnTo>
                  <a:lnTo>
                    <a:pt x="15163" y="14514"/>
                  </a:lnTo>
                  <a:lnTo>
                    <a:pt x="14914" y="13902"/>
                  </a:lnTo>
                  <a:lnTo>
                    <a:pt x="14639" y="13278"/>
                  </a:lnTo>
                  <a:lnTo>
                    <a:pt x="14352" y="12642"/>
                  </a:lnTo>
                  <a:lnTo>
                    <a:pt x="14028" y="11993"/>
                  </a:lnTo>
                  <a:lnTo>
                    <a:pt x="13678" y="11344"/>
                  </a:lnTo>
                  <a:lnTo>
                    <a:pt x="13304" y="10683"/>
                  </a:lnTo>
                  <a:lnTo>
                    <a:pt x="12905" y="10009"/>
                  </a:lnTo>
                  <a:lnTo>
                    <a:pt x="13142" y="10758"/>
                  </a:lnTo>
                  <a:lnTo>
                    <a:pt x="13366" y="11481"/>
                  </a:lnTo>
                  <a:lnTo>
                    <a:pt x="13566" y="12180"/>
                  </a:lnTo>
                  <a:lnTo>
                    <a:pt x="13753" y="12842"/>
                  </a:lnTo>
                  <a:lnTo>
                    <a:pt x="13915" y="13491"/>
                  </a:lnTo>
                  <a:lnTo>
                    <a:pt x="14078" y="14102"/>
                  </a:lnTo>
                  <a:lnTo>
                    <a:pt x="14202" y="14689"/>
                  </a:lnTo>
                  <a:lnTo>
                    <a:pt x="14327" y="15263"/>
                  </a:lnTo>
                  <a:lnTo>
                    <a:pt x="14440" y="15799"/>
                  </a:lnTo>
                  <a:lnTo>
                    <a:pt x="14539" y="16299"/>
                  </a:lnTo>
                  <a:lnTo>
                    <a:pt x="14614" y="16785"/>
                  </a:lnTo>
                  <a:lnTo>
                    <a:pt x="14689" y="17247"/>
                  </a:lnTo>
                  <a:lnTo>
                    <a:pt x="14752" y="17684"/>
                  </a:lnTo>
                  <a:lnTo>
                    <a:pt x="14801" y="18096"/>
                  </a:lnTo>
                  <a:lnTo>
                    <a:pt x="14864" y="18832"/>
                  </a:lnTo>
                  <a:lnTo>
                    <a:pt x="14901" y="19481"/>
                  </a:lnTo>
                  <a:lnTo>
                    <a:pt x="14901" y="20030"/>
                  </a:lnTo>
                  <a:lnTo>
                    <a:pt x="14889" y="20479"/>
                  </a:lnTo>
                  <a:lnTo>
                    <a:pt x="14851" y="20829"/>
                  </a:lnTo>
                  <a:lnTo>
                    <a:pt x="14801" y="21091"/>
                  </a:lnTo>
                  <a:lnTo>
                    <a:pt x="14777" y="21191"/>
                  </a:lnTo>
                  <a:lnTo>
                    <a:pt x="14739" y="21266"/>
                  </a:lnTo>
                  <a:lnTo>
                    <a:pt x="14714" y="21315"/>
                  </a:lnTo>
                  <a:lnTo>
                    <a:pt x="14689" y="21353"/>
                  </a:lnTo>
                  <a:lnTo>
                    <a:pt x="14652" y="21353"/>
                  </a:lnTo>
                  <a:lnTo>
                    <a:pt x="14627" y="21340"/>
                  </a:lnTo>
                  <a:lnTo>
                    <a:pt x="14003" y="20729"/>
                  </a:lnTo>
                  <a:lnTo>
                    <a:pt x="13391" y="20105"/>
                  </a:lnTo>
                  <a:lnTo>
                    <a:pt x="12817" y="19456"/>
                  </a:lnTo>
                  <a:lnTo>
                    <a:pt x="12530" y="19131"/>
                  </a:lnTo>
                  <a:lnTo>
                    <a:pt x="12256" y="18795"/>
                  </a:lnTo>
                  <a:lnTo>
                    <a:pt x="11894" y="18358"/>
                  </a:lnTo>
                  <a:lnTo>
                    <a:pt x="11544" y="17908"/>
                  </a:lnTo>
                  <a:lnTo>
                    <a:pt x="11195" y="17459"/>
                  </a:lnTo>
                  <a:lnTo>
                    <a:pt x="10858" y="16997"/>
                  </a:lnTo>
                  <a:lnTo>
                    <a:pt x="10533" y="16548"/>
                  </a:lnTo>
                  <a:lnTo>
                    <a:pt x="10221" y="16086"/>
                  </a:lnTo>
                  <a:lnTo>
                    <a:pt x="9909" y="15625"/>
                  </a:lnTo>
                  <a:lnTo>
                    <a:pt x="9622" y="15150"/>
                  </a:lnTo>
                  <a:lnTo>
                    <a:pt x="9348" y="14676"/>
                  </a:lnTo>
                  <a:lnTo>
                    <a:pt x="9073" y="14214"/>
                  </a:lnTo>
                  <a:lnTo>
                    <a:pt x="8811" y="13740"/>
                  </a:lnTo>
                  <a:lnTo>
                    <a:pt x="8562" y="13266"/>
                  </a:lnTo>
                  <a:lnTo>
                    <a:pt x="8324" y="12804"/>
                  </a:lnTo>
                  <a:lnTo>
                    <a:pt x="8100" y="12330"/>
                  </a:lnTo>
                  <a:lnTo>
                    <a:pt x="7875" y="11868"/>
                  </a:lnTo>
                  <a:lnTo>
                    <a:pt x="7663" y="11407"/>
                  </a:lnTo>
                  <a:lnTo>
                    <a:pt x="7463" y="10945"/>
                  </a:lnTo>
                  <a:lnTo>
                    <a:pt x="7276" y="10483"/>
                  </a:lnTo>
                  <a:lnTo>
                    <a:pt x="7101" y="10021"/>
                  </a:lnTo>
                  <a:lnTo>
                    <a:pt x="6927" y="9572"/>
                  </a:lnTo>
                  <a:lnTo>
                    <a:pt x="6615" y="8686"/>
                  </a:lnTo>
                  <a:lnTo>
                    <a:pt x="6328" y="7825"/>
                  </a:lnTo>
                  <a:lnTo>
                    <a:pt x="6091" y="6989"/>
                  </a:lnTo>
                  <a:lnTo>
                    <a:pt x="5878" y="6190"/>
                  </a:lnTo>
                  <a:lnTo>
                    <a:pt x="5691" y="5416"/>
                  </a:lnTo>
                  <a:lnTo>
                    <a:pt x="5616" y="5054"/>
                  </a:lnTo>
                  <a:lnTo>
                    <a:pt x="5541" y="4692"/>
                  </a:lnTo>
                  <a:lnTo>
                    <a:pt x="5467" y="4343"/>
                  </a:lnTo>
                  <a:lnTo>
                    <a:pt x="5404" y="3994"/>
                  </a:lnTo>
                  <a:lnTo>
                    <a:pt x="5304" y="3345"/>
                  </a:lnTo>
                  <a:lnTo>
                    <a:pt x="5205" y="2758"/>
                  </a:lnTo>
                  <a:lnTo>
                    <a:pt x="5130" y="2209"/>
                  </a:lnTo>
                  <a:lnTo>
                    <a:pt x="5030" y="1273"/>
                  </a:lnTo>
                  <a:lnTo>
                    <a:pt x="4967" y="587"/>
                  </a:lnTo>
                  <a:lnTo>
                    <a:pt x="49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55"/>
          <p:cNvGrpSpPr/>
          <p:nvPr/>
        </p:nvGrpSpPr>
        <p:grpSpPr>
          <a:xfrm>
            <a:off x="6270637" y="1366544"/>
            <a:ext cx="1207599" cy="2454061"/>
            <a:chOff x="6270354" y="1656871"/>
            <a:chExt cx="1064714" cy="2163884"/>
          </a:xfrm>
        </p:grpSpPr>
        <p:sp>
          <p:nvSpPr>
            <p:cNvPr id="538" name="Google Shape;538;p55"/>
            <p:cNvSpPr/>
            <p:nvPr/>
          </p:nvSpPr>
          <p:spPr>
            <a:xfrm>
              <a:off x="6270354" y="1656871"/>
              <a:ext cx="1064714" cy="2163884"/>
            </a:xfrm>
            <a:custGeom>
              <a:rect b="b" l="l" r="r" t="t"/>
              <a:pathLst>
                <a:path extrusionOk="0" h="46850" w="23052">
                  <a:moveTo>
                    <a:pt x="11520" y="1"/>
                  </a:moveTo>
                  <a:lnTo>
                    <a:pt x="10933" y="13"/>
                  </a:lnTo>
                  <a:lnTo>
                    <a:pt x="10347" y="26"/>
                  </a:lnTo>
                  <a:lnTo>
                    <a:pt x="9760" y="63"/>
                  </a:lnTo>
                  <a:lnTo>
                    <a:pt x="9186" y="113"/>
                  </a:lnTo>
                  <a:lnTo>
                    <a:pt x="8637" y="176"/>
                  </a:lnTo>
                  <a:lnTo>
                    <a:pt x="8088" y="238"/>
                  </a:lnTo>
                  <a:lnTo>
                    <a:pt x="7551" y="325"/>
                  </a:lnTo>
                  <a:lnTo>
                    <a:pt x="7027" y="425"/>
                  </a:lnTo>
                  <a:lnTo>
                    <a:pt x="6515" y="525"/>
                  </a:lnTo>
                  <a:lnTo>
                    <a:pt x="6016" y="650"/>
                  </a:lnTo>
                  <a:lnTo>
                    <a:pt x="5529" y="775"/>
                  </a:lnTo>
                  <a:lnTo>
                    <a:pt x="5068" y="912"/>
                  </a:lnTo>
                  <a:lnTo>
                    <a:pt x="4618" y="1062"/>
                  </a:lnTo>
                  <a:lnTo>
                    <a:pt x="4182" y="1224"/>
                  </a:lnTo>
                  <a:lnTo>
                    <a:pt x="3757" y="1386"/>
                  </a:lnTo>
                  <a:lnTo>
                    <a:pt x="3358" y="1561"/>
                  </a:lnTo>
                  <a:lnTo>
                    <a:pt x="2984" y="1748"/>
                  </a:lnTo>
                  <a:lnTo>
                    <a:pt x="2622" y="1935"/>
                  </a:lnTo>
                  <a:lnTo>
                    <a:pt x="2285" y="2147"/>
                  </a:lnTo>
                  <a:lnTo>
                    <a:pt x="1960" y="2347"/>
                  </a:lnTo>
                  <a:lnTo>
                    <a:pt x="1661" y="2572"/>
                  </a:lnTo>
                  <a:lnTo>
                    <a:pt x="1386" y="2796"/>
                  </a:lnTo>
                  <a:lnTo>
                    <a:pt x="1136" y="3021"/>
                  </a:lnTo>
                  <a:lnTo>
                    <a:pt x="899" y="3258"/>
                  </a:lnTo>
                  <a:lnTo>
                    <a:pt x="700" y="3495"/>
                  </a:lnTo>
                  <a:lnTo>
                    <a:pt x="512" y="3745"/>
                  </a:lnTo>
                  <a:lnTo>
                    <a:pt x="363" y="3994"/>
                  </a:lnTo>
                  <a:lnTo>
                    <a:pt x="238" y="4256"/>
                  </a:lnTo>
                  <a:lnTo>
                    <a:pt x="138" y="4519"/>
                  </a:lnTo>
                  <a:lnTo>
                    <a:pt x="63" y="4781"/>
                  </a:lnTo>
                  <a:lnTo>
                    <a:pt x="13" y="5055"/>
                  </a:lnTo>
                  <a:lnTo>
                    <a:pt x="1" y="5330"/>
                  </a:lnTo>
                  <a:lnTo>
                    <a:pt x="1" y="41533"/>
                  </a:lnTo>
                  <a:lnTo>
                    <a:pt x="13" y="41808"/>
                  </a:lnTo>
                  <a:lnTo>
                    <a:pt x="63" y="42070"/>
                  </a:lnTo>
                  <a:lnTo>
                    <a:pt x="138" y="42345"/>
                  </a:lnTo>
                  <a:lnTo>
                    <a:pt x="238" y="42607"/>
                  </a:lnTo>
                  <a:lnTo>
                    <a:pt x="363" y="42856"/>
                  </a:lnTo>
                  <a:lnTo>
                    <a:pt x="512" y="43118"/>
                  </a:lnTo>
                  <a:lnTo>
                    <a:pt x="700" y="43355"/>
                  </a:lnTo>
                  <a:lnTo>
                    <a:pt x="899" y="43605"/>
                  </a:lnTo>
                  <a:lnTo>
                    <a:pt x="1136" y="43842"/>
                  </a:lnTo>
                  <a:lnTo>
                    <a:pt x="1386" y="44067"/>
                  </a:lnTo>
                  <a:lnTo>
                    <a:pt x="1661" y="44291"/>
                  </a:lnTo>
                  <a:lnTo>
                    <a:pt x="1960" y="44504"/>
                  </a:lnTo>
                  <a:lnTo>
                    <a:pt x="2285" y="44716"/>
                  </a:lnTo>
                  <a:lnTo>
                    <a:pt x="2622" y="44915"/>
                  </a:lnTo>
                  <a:lnTo>
                    <a:pt x="2984" y="45115"/>
                  </a:lnTo>
                  <a:lnTo>
                    <a:pt x="3358" y="45290"/>
                  </a:lnTo>
                  <a:lnTo>
                    <a:pt x="3757" y="45477"/>
                  </a:lnTo>
                  <a:lnTo>
                    <a:pt x="4182" y="45639"/>
                  </a:lnTo>
                  <a:lnTo>
                    <a:pt x="4618" y="45801"/>
                  </a:lnTo>
                  <a:lnTo>
                    <a:pt x="5068" y="45951"/>
                  </a:lnTo>
                  <a:lnTo>
                    <a:pt x="5529" y="46088"/>
                  </a:lnTo>
                  <a:lnTo>
                    <a:pt x="6016" y="46213"/>
                  </a:lnTo>
                  <a:lnTo>
                    <a:pt x="6515" y="46326"/>
                  </a:lnTo>
                  <a:lnTo>
                    <a:pt x="7027" y="46438"/>
                  </a:lnTo>
                  <a:lnTo>
                    <a:pt x="7551" y="46538"/>
                  </a:lnTo>
                  <a:lnTo>
                    <a:pt x="8088" y="46613"/>
                  </a:lnTo>
                  <a:lnTo>
                    <a:pt x="8637" y="46688"/>
                  </a:lnTo>
                  <a:lnTo>
                    <a:pt x="9186" y="46750"/>
                  </a:lnTo>
                  <a:lnTo>
                    <a:pt x="9760" y="46800"/>
                  </a:lnTo>
                  <a:lnTo>
                    <a:pt x="10347" y="46825"/>
                  </a:lnTo>
                  <a:lnTo>
                    <a:pt x="10933" y="46850"/>
                  </a:lnTo>
                  <a:lnTo>
                    <a:pt x="12119" y="46850"/>
                  </a:lnTo>
                  <a:lnTo>
                    <a:pt x="12705" y="46825"/>
                  </a:lnTo>
                  <a:lnTo>
                    <a:pt x="13292" y="46800"/>
                  </a:lnTo>
                  <a:lnTo>
                    <a:pt x="13853" y="46750"/>
                  </a:lnTo>
                  <a:lnTo>
                    <a:pt x="14415" y="46688"/>
                  </a:lnTo>
                  <a:lnTo>
                    <a:pt x="14964" y="46613"/>
                  </a:lnTo>
                  <a:lnTo>
                    <a:pt x="15501" y="46538"/>
                  </a:lnTo>
                  <a:lnTo>
                    <a:pt x="16025" y="46438"/>
                  </a:lnTo>
                  <a:lnTo>
                    <a:pt x="16537" y="46326"/>
                  </a:lnTo>
                  <a:lnTo>
                    <a:pt x="17036" y="46213"/>
                  </a:lnTo>
                  <a:lnTo>
                    <a:pt x="17522" y="46088"/>
                  </a:lnTo>
                  <a:lnTo>
                    <a:pt x="17984" y="45951"/>
                  </a:lnTo>
                  <a:lnTo>
                    <a:pt x="18433" y="45801"/>
                  </a:lnTo>
                  <a:lnTo>
                    <a:pt x="18870" y="45639"/>
                  </a:lnTo>
                  <a:lnTo>
                    <a:pt x="19282" y="45477"/>
                  </a:lnTo>
                  <a:lnTo>
                    <a:pt x="19681" y="45290"/>
                  </a:lnTo>
                  <a:lnTo>
                    <a:pt x="20068" y="45115"/>
                  </a:lnTo>
                  <a:lnTo>
                    <a:pt x="20430" y="44915"/>
                  </a:lnTo>
                  <a:lnTo>
                    <a:pt x="20767" y="44716"/>
                  </a:lnTo>
                  <a:lnTo>
                    <a:pt x="21092" y="44504"/>
                  </a:lnTo>
                  <a:lnTo>
                    <a:pt x="21391" y="44291"/>
                  </a:lnTo>
                  <a:lnTo>
                    <a:pt x="21666" y="44067"/>
                  </a:lnTo>
                  <a:lnTo>
                    <a:pt x="21915" y="43842"/>
                  </a:lnTo>
                  <a:lnTo>
                    <a:pt x="22152" y="43605"/>
                  </a:lnTo>
                  <a:lnTo>
                    <a:pt x="22352" y="43355"/>
                  </a:lnTo>
                  <a:lnTo>
                    <a:pt x="22539" y="43118"/>
                  </a:lnTo>
                  <a:lnTo>
                    <a:pt x="22689" y="42856"/>
                  </a:lnTo>
                  <a:lnTo>
                    <a:pt x="22814" y="42607"/>
                  </a:lnTo>
                  <a:lnTo>
                    <a:pt x="22914" y="42345"/>
                  </a:lnTo>
                  <a:lnTo>
                    <a:pt x="22989" y="42070"/>
                  </a:lnTo>
                  <a:lnTo>
                    <a:pt x="23039" y="41808"/>
                  </a:lnTo>
                  <a:lnTo>
                    <a:pt x="23051" y="41533"/>
                  </a:lnTo>
                  <a:lnTo>
                    <a:pt x="23051" y="5330"/>
                  </a:lnTo>
                  <a:lnTo>
                    <a:pt x="23039" y="5055"/>
                  </a:lnTo>
                  <a:lnTo>
                    <a:pt x="22989" y="4781"/>
                  </a:lnTo>
                  <a:lnTo>
                    <a:pt x="22914" y="4519"/>
                  </a:lnTo>
                  <a:lnTo>
                    <a:pt x="22814" y="4256"/>
                  </a:lnTo>
                  <a:lnTo>
                    <a:pt x="22689" y="3994"/>
                  </a:lnTo>
                  <a:lnTo>
                    <a:pt x="22539" y="3745"/>
                  </a:lnTo>
                  <a:lnTo>
                    <a:pt x="22352" y="3495"/>
                  </a:lnTo>
                  <a:lnTo>
                    <a:pt x="22152" y="3258"/>
                  </a:lnTo>
                  <a:lnTo>
                    <a:pt x="21915" y="3021"/>
                  </a:lnTo>
                  <a:lnTo>
                    <a:pt x="21666" y="2796"/>
                  </a:lnTo>
                  <a:lnTo>
                    <a:pt x="21391" y="2572"/>
                  </a:lnTo>
                  <a:lnTo>
                    <a:pt x="21092" y="2347"/>
                  </a:lnTo>
                  <a:lnTo>
                    <a:pt x="20767" y="2147"/>
                  </a:lnTo>
                  <a:lnTo>
                    <a:pt x="20430" y="1935"/>
                  </a:lnTo>
                  <a:lnTo>
                    <a:pt x="20068" y="1748"/>
                  </a:lnTo>
                  <a:lnTo>
                    <a:pt x="19681" y="1561"/>
                  </a:lnTo>
                  <a:lnTo>
                    <a:pt x="19282" y="1386"/>
                  </a:lnTo>
                  <a:lnTo>
                    <a:pt x="18870" y="1224"/>
                  </a:lnTo>
                  <a:lnTo>
                    <a:pt x="18433" y="1062"/>
                  </a:lnTo>
                  <a:lnTo>
                    <a:pt x="17984" y="912"/>
                  </a:lnTo>
                  <a:lnTo>
                    <a:pt x="17522" y="775"/>
                  </a:lnTo>
                  <a:lnTo>
                    <a:pt x="17036" y="650"/>
                  </a:lnTo>
                  <a:lnTo>
                    <a:pt x="16537" y="525"/>
                  </a:lnTo>
                  <a:lnTo>
                    <a:pt x="16025" y="425"/>
                  </a:lnTo>
                  <a:lnTo>
                    <a:pt x="15501" y="325"/>
                  </a:lnTo>
                  <a:lnTo>
                    <a:pt x="14964" y="238"/>
                  </a:lnTo>
                  <a:lnTo>
                    <a:pt x="14415" y="176"/>
                  </a:lnTo>
                  <a:lnTo>
                    <a:pt x="13853" y="113"/>
                  </a:lnTo>
                  <a:lnTo>
                    <a:pt x="13292" y="63"/>
                  </a:lnTo>
                  <a:lnTo>
                    <a:pt x="12705" y="26"/>
                  </a:lnTo>
                  <a:lnTo>
                    <a:pt x="12119" y="13"/>
                  </a:lnTo>
                  <a:lnTo>
                    <a:pt x="1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5"/>
            <p:cNvSpPr/>
            <p:nvPr/>
          </p:nvSpPr>
          <p:spPr>
            <a:xfrm>
              <a:off x="6276127" y="1656871"/>
              <a:ext cx="1047394" cy="492313"/>
            </a:xfrm>
            <a:custGeom>
              <a:rect b="b" l="l" r="r" t="t"/>
              <a:pathLst>
                <a:path extrusionOk="0" h="10659" w="22677">
                  <a:moveTo>
                    <a:pt x="11332" y="1"/>
                  </a:moveTo>
                  <a:lnTo>
                    <a:pt x="10746" y="13"/>
                  </a:lnTo>
                  <a:lnTo>
                    <a:pt x="10172" y="26"/>
                  </a:lnTo>
                  <a:lnTo>
                    <a:pt x="9610" y="63"/>
                  </a:lnTo>
                  <a:lnTo>
                    <a:pt x="9048" y="113"/>
                  </a:lnTo>
                  <a:lnTo>
                    <a:pt x="8499" y="176"/>
                  </a:lnTo>
                  <a:lnTo>
                    <a:pt x="7963" y="238"/>
                  </a:lnTo>
                  <a:lnTo>
                    <a:pt x="7439" y="325"/>
                  </a:lnTo>
                  <a:lnTo>
                    <a:pt x="6927" y="425"/>
                  </a:lnTo>
                  <a:lnTo>
                    <a:pt x="6415" y="525"/>
                  </a:lnTo>
                  <a:lnTo>
                    <a:pt x="5929" y="650"/>
                  </a:lnTo>
                  <a:lnTo>
                    <a:pt x="5454" y="775"/>
                  </a:lnTo>
                  <a:lnTo>
                    <a:pt x="4993" y="912"/>
                  </a:lnTo>
                  <a:lnTo>
                    <a:pt x="4556" y="1062"/>
                  </a:lnTo>
                  <a:lnTo>
                    <a:pt x="4119" y="1224"/>
                  </a:lnTo>
                  <a:lnTo>
                    <a:pt x="3707" y="1386"/>
                  </a:lnTo>
                  <a:lnTo>
                    <a:pt x="3320" y="1561"/>
                  </a:lnTo>
                  <a:lnTo>
                    <a:pt x="2946" y="1748"/>
                  </a:lnTo>
                  <a:lnTo>
                    <a:pt x="2584" y="1935"/>
                  </a:lnTo>
                  <a:lnTo>
                    <a:pt x="2247" y="2147"/>
                  </a:lnTo>
                  <a:lnTo>
                    <a:pt x="1935" y="2347"/>
                  </a:lnTo>
                  <a:lnTo>
                    <a:pt x="1635" y="2572"/>
                  </a:lnTo>
                  <a:lnTo>
                    <a:pt x="1361" y="2796"/>
                  </a:lnTo>
                  <a:lnTo>
                    <a:pt x="1111" y="3021"/>
                  </a:lnTo>
                  <a:lnTo>
                    <a:pt x="887" y="3258"/>
                  </a:lnTo>
                  <a:lnTo>
                    <a:pt x="687" y="3495"/>
                  </a:lnTo>
                  <a:lnTo>
                    <a:pt x="500" y="3745"/>
                  </a:lnTo>
                  <a:lnTo>
                    <a:pt x="350" y="3994"/>
                  </a:lnTo>
                  <a:lnTo>
                    <a:pt x="225" y="4256"/>
                  </a:lnTo>
                  <a:lnTo>
                    <a:pt x="125" y="4519"/>
                  </a:lnTo>
                  <a:lnTo>
                    <a:pt x="51" y="4781"/>
                  </a:lnTo>
                  <a:lnTo>
                    <a:pt x="13" y="5055"/>
                  </a:lnTo>
                  <a:lnTo>
                    <a:pt x="1" y="5330"/>
                  </a:lnTo>
                  <a:lnTo>
                    <a:pt x="13" y="5604"/>
                  </a:lnTo>
                  <a:lnTo>
                    <a:pt x="51" y="5879"/>
                  </a:lnTo>
                  <a:lnTo>
                    <a:pt x="125" y="6141"/>
                  </a:lnTo>
                  <a:lnTo>
                    <a:pt x="225" y="6403"/>
                  </a:lnTo>
                  <a:lnTo>
                    <a:pt x="350" y="6665"/>
                  </a:lnTo>
                  <a:lnTo>
                    <a:pt x="500" y="6915"/>
                  </a:lnTo>
                  <a:lnTo>
                    <a:pt x="687" y="7164"/>
                  </a:lnTo>
                  <a:lnTo>
                    <a:pt x="887" y="7401"/>
                  </a:lnTo>
                  <a:lnTo>
                    <a:pt x="1111" y="7638"/>
                  </a:lnTo>
                  <a:lnTo>
                    <a:pt x="1361" y="7863"/>
                  </a:lnTo>
                  <a:lnTo>
                    <a:pt x="1635" y="8088"/>
                  </a:lnTo>
                  <a:lnTo>
                    <a:pt x="1935" y="8312"/>
                  </a:lnTo>
                  <a:lnTo>
                    <a:pt x="2247" y="8512"/>
                  </a:lnTo>
                  <a:lnTo>
                    <a:pt x="2584" y="8712"/>
                  </a:lnTo>
                  <a:lnTo>
                    <a:pt x="2946" y="8911"/>
                  </a:lnTo>
                  <a:lnTo>
                    <a:pt x="3320" y="9099"/>
                  </a:lnTo>
                  <a:lnTo>
                    <a:pt x="3707" y="9273"/>
                  </a:lnTo>
                  <a:lnTo>
                    <a:pt x="4119" y="9436"/>
                  </a:lnTo>
                  <a:lnTo>
                    <a:pt x="4556" y="9598"/>
                  </a:lnTo>
                  <a:lnTo>
                    <a:pt x="4993" y="9748"/>
                  </a:lnTo>
                  <a:lnTo>
                    <a:pt x="5454" y="9885"/>
                  </a:lnTo>
                  <a:lnTo>
                    <a:pt x="5929" y="10010"/>
                  </a:lnTo>
                  <a:lnTo>
                    <a:pt x="6415" y="10134"/>
                  </a:lnTo>
                  <a:lnTo>
                    <a:pt x="6927" y="10234"/>
                  </a:lnTo>
                  <a:lnTo>
                    <a:pt x="7439" y="10334"/>
                  </a:lnTo>
                  <a:lnTo>
                    <a:pt x="7963" y="10421"/>
                  </a:lnTo>
                  <a:lnTo>
                    <a:pt x="8499" y="10484"/>
                  </a:lnTo>
                  <a:lnTo>
                    <a:pt x="9048" y="10546"/>
                  </a:lnTo>
                  <a:lnTo>
                    <a:pt x="9610" y="10596"/>
                  </a:lnTo>
                  <a:lnTo>
                    <a:pt x="10172" y="10634"/>
                  </a:lnTo>
                  <a:lnTo>
                    <a:pt x="10746" y="10646"/>
                  </a:lnTo>
                  <a:lnTo>
                    <a:pt x="11332" y="10659"/>
                  </a:lnTo>
                  <a:lnTo>
                    <a:pt x="11919" y="10646"/>
                  </a:lnTo>
                  <a:lnTo>
                    <a:pt x="12493" y="10634"/>
                  </a:lnTo>
                  <a:lnTo>
                    <a:pt x="13067" y="10596"/>
                  </a:lnTo>
                  <a:lnTo>
                    <a:pt x="13616" y="10546"/>
                  </a:lnTo>
                  <a:lnTo>
                    <a:pt x="14165" y="10484"/>
                  </a:lnTo>
                  <a:lnTo>
                    <a:pt x="14702" y="10421"/>
                  </a:lnTo>
                  <a:lnTo>
                    <a:pt x="15238" y="10334"/>
                  </a:lnTo>
                  <a:lnTo>
                    <a:pt x="15750" y="10234"/>
                  </a:lnTo>
                  <a:lnTo>
                    <a:pt x="16249" y="10134"/>
                  </a:lnTo>
                  <a:lnTo>
                    <a:pt x="16736" y="10010"/>
                  </a:lnTo>
                  <a:lnTo>
                    <a:pt x="17210" y="9885"/>
                  </a:lnTo>
                  <a:lnTo>
                    <a:pt x="17672" y="9748"/>
                  </a:lnTo>
                  <a:lnTo>
                    <a:pt x="18121" y="9598"/>
                  </a:lnTo>
                  <a:lnTo>
                    <a:pt x="18546" y="9436"/>
                  </a:lnTo>
                  <a:lnTo>
                    <a:pt x="18957" y="9273"/>
                  </a:lnTo>
                  <a:lnTo>
                    <a:pt x="19357" y="9099"/>
                  </a:lnTo>
                  <a:lnTo>
                    <a:pt x="19731" y="8911"/>
                  </a:lnTo>
                  <a:lnTo>
                    <a:pt x="20081" y="8712"/>
                  </a:lnTo>
                  <a:lnTo>
                    <a:pt x="20418" y="8512"/>
                  </a:lnTo>
                  <a:lnTo>
                    <a:pt x="20742" y="8312"/>
                  </a:lnTo>
                  <a:lnTo>
                    <a:pt x="21029" y="8088"/>
                  </a:lnTo>
                  <a:lnTo>
                    <a:pt x="21304" y="7863"/>
                  </a:lnTo>
                  <a:lnTo>
                    <a:pt x="21553" y="7638"/>
                  </a:lnTo>
                  <a:lnTo>
                    <a:pt x="21778" y="7401"/>
                  </a:lnTo>
                  <a:lnTo>
                    <a:pt x="21990" y="7164"/>
                  </a:lnTo>
                  <a:lnTo>
                    <a:pt x="22165" y="6915"/>
                  </a:lnTo>
                  <a:lnTo>
                    <a:pt x="22315" y="6665"/>
                  </a:lnTo>
                  <a:lnTo>
                    <a:pt x="22439" y="6403"/>
                  </a:lnTo>
                  <a:lnTo>
                    <a:pt x="22539" y="6141"/>
                  </a:lnTo>
                  <a:lnTo>
                    <a:pt x="22614" y="5879"/>
                  </a:lnTo>
                  <a:lnTo>
                    <a:pt x="22664" y="5604"/>
                  </a:lnTo>
                  <a:lnTo>
                    <a:pt x="22676" y="5330"/>
                  </a:lnTo>
                  <a:lnTo>
                    <a:pt x="22664" y="5055"/>
                  </a:lnTo>
                  <a:lnTo>
                    <a:pt x="22614" y="4781"/>
                  </a:lnTo>
                  <a:lnTo>
                    <a:pt x="22539" y="4519"/>
                  </a:lnTo>
                  <a:lnTo>
                    <a:pt x="22439" y="4256"/>
                  </a:lnTo>
                  <a:lnTo>
                    <a:pt x="22315" y="3994"/>
                  </a:lnTo>
                  <a:lnTo>
                    <a:pt x="22165" y="3745"/>
                  </a:lnTo>
                  <a:lnTo>
                    <a:pt x="21990" y="3495"/>
                  </a:lnTo>
                  <a:lnTo>
                    <a:pt x="21778" y="3258"/>
                  </a:lnTo>
                  <a:lnTo>
                    <a:pt x="21553" y="3021"/>
                  </a:lnTo>
                  <a:lnTo>
                    <a:pt x="21304" y="2796"/>
                  </a:lnTo>
                  <a:lnTo>
                    <a:pt x="21029" y="2572"/>
                  </a:lnTo>
                  <a:lnTo>
                    <a:pt x="20742" y="2347"/>
                  </a:lnTo>
                  <a:lnTo>
                    <a:pt x="20418" y="2147"/>
                  </a:lnTo>
                  <a:lnTo>
                    <a:pt x="20081" y="1935"/>
                  </a:lnTo>
                  <a:lnTo>
                    <a:pt x="19731" y="1748"/>
                  </a:lnTo>
                  <a:lnTo>
                    <a:pt x="19357" y="1561"/>
                  </a:lnTo>
                  <a:lnTo>
                    <a:pt x="18957" y="1386"/>
                  </a:lnTo>
                  <a:lnTo>
                    <a:pt x="18546" y="1224"/>
                  </a:lnTo>
                  <a:lnTo>
                    <a:pt x="18121" y="1062"/>
                  </a:lnTo>
                  <a:lnTo>
                    <a:pt x="17672" y="912"/>
                  </a:lnTo>
                  <a:lnTo>
                    <a:pt x="17210" y="775"/>
                  </a:lnTo>
                  <a:lnTo>
                    <a:pt x="16736" y="650"/>
                  </a:lnTo>
                  <a:lnTo>
                    <a:pt x="16249" y="525"/>
                  </a:lnTo>
                  <a:lnTo>
                    <a:pt x="15750" y="425"/>
                  </a:lnTo>
                  <a:lnTo>
                    <a:pt x="15238" y="325"/>
                  </a:lnTo>
                  <a:lnTo>
                    <a:pt x="14702" y="238"/>
                  </a:lnTo>
                  <a:lnTo>
                    <a:pt x="14165" y="176"/>
                  </a:lnTo>
                  <a:lnTo>
                    <a:pt x="13616" y="113"/>
                  </a:lnTo>
                  <a:lnTo>
                    <a:pt x="13067" y="63"/>
                  </a:lnTo>
                  <a:lnTo>
                    <a:pt x="12493" y="26"/>
                  </a:lnTo>
                  <a:lnTo>
                    <a:pt x="11919" y="13"/>
                  </a:lnTo>
                  <a:lnTo>
                    <a:pt x="113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5"/>
            <p:cNvSpPr/>
            <p:nvPr/>
          </p:nvSpPr>
          <p:spPr>
            <a:xfrm>
              <a:off x="6348776" y="1711046"/>
              <a:ext cx="882505" cy="354535"/>
            </a:xfrm>
            <a:custGeom>
              <a:rect b="b" l="l" r="r" t="t"/>
              <a:pathLst>
                <a:path extrusionOk="0" h="7676" w="19107">
                  <a:moveTo>
                    <a:pt x="9060" y="1"/>
                  </a:moveTo>
                  <a:lnTo>
                    <a:pt x="8574" y="13"/>
                  </a:lnTo>
                  <a:lnTo>
                    <a:pt x="8099" y="38"/>
                  </a:lnTo>
                  <a:lnTo>
                    <a:pt x="7625" y="76"/>
                  </a:lnTo>
                  <a:lnTo>
                    <a:pt x="7163" y="126"/>
                  </a:lnTo>
                  <a:lnTo>
                    <a:pt x="6714" y="176"/>
                  </a:lnTo>
                  <a:lnTo>
                    <a:pt x="6265" y="238"/>
                  </a:lnTo>
                  <a:lnTo>
                    <a:pt x="5841" y="300"/>
                  </a:lnTo>
                  <a:lnTo>
                    <a:pt x="5416" y="375"/>
                  </a:lnTo>
                  <a:lnTo>
                    <a:pt x="5004" y="463"/>
                  </a:lnTo>
                  <a:lnTo>
                    <a:pt x="4605" y="550"/>
                  </a:lnTo>
                  <a:lnTo>
                    <a:pt x="4218" y="650"/>
                  </a:lnTo>
                  <a:lnTo>
                    <a:pt x="3844" y="762"/>
                  </a:lnTo>
                  <a:lnTo>
                    <a:pt x="3482" y="875"/>
                  </a:lnTo>
                  <a:lnTo>
                    <a:pt x="3133" y="999"/>
                  </a:lnTo>
                  <a:lnTo>
                    <a:pt x="2796" y="1124"/>
                  </a:lnTo>
                  <a:lnTo>
                    <a:pt x="2484" y="1261"/>
                  </a:lnTo>
                  <a:lnTo>
                    <a:pt x="2184" y="1399"/>
                  </a:lnTo>
                  <a:lnTo>
                    <a:pt x="1897" y="1536"/>
                  </a:lnTo>
                  <a:lnTo>
                    <a:pt x="1635" y="1686"/>
                  </a:lnTo>
                  <a:lnTo>
                    <a:pt x="1385" y="1848"/>
                  </a:lnTo>
                  <a:lnTo>
                    <a:pt x="1148" y="2010"/>
                  </a:lnTo>
                  <a:lnTo>
                    <a:pt x="936" y="2172"/>
                  </a:lnTo>
                  <a:lnTo>
                    <a:pt x="749" y="2347"/>
                  </a:lnTo>
                  <a:lnTo>
                    <a:pt x="574" y="2522"/>
                  </a:lnTo>
                  <a:lnTo>
                    <a:pt x="424" y="2697"/>
                  </a:lnTo>
                  <a:lnTo>
                    <a:pt x="300" y="2884"/>
                  </a:lnTo>
                  <a:lnTo>
                    <a:pt x="187" y="3058"/>
                  </a:lnTo>
                  <a:lnTo>
                    <a:pt x="112" y="3258"/>
                  </a:lnTo>
                  <a:lnTo>
                    <a:pt x="50" y="3445"/>
                  </a:lnTo>
                  <a:lnTo>
                    <a:pt x="13" y="3645"/>
                  </a:lnTo>
                  <a:lnTo>
                    <a:pt x="0" y="3832"/>
                  </a:lnTo>
                  <a:lnTo>
                    <a:pt x="13" y="4032"/>
                  </a:lnTo>
                  <a:lnTo>
                    <a:pt x="50" y="4232"/>
                  </a:lnTo>
                  <a:lnTo>
                    <a:pt x="112" y="4419"/>
                  </a:lnTo>
                  <a:lnTo>
                    <a:pt x="187" y="4606"/>
                  </a:lnTo>
                  <a:lnTo>
                    <a:pt x="300" y="4793"/>
                  </a:lnTo>
                  <a:lnTo>
                    <a:pt x="424" y="4980"/>
                  </a:lnTo>
                  <a:lnTo>
                    <a:pt x="574" y="5155"/>
                  </a:lnTo>
                  <a:lnTo>
                    <a:pt x="749" y="5330"/>
                  </a:lnTo>
                  <a:lnTo>
                    <a:pt x="936" y="5505"/>
                  </a:lnTo>
                  <a:lnTo>
                    <a:pt x="1148" y="5667"/>
                  </a:lnTo>
                  <a:lnTo>
                    <a:pt x="1385" y="5829"/>
                  </a:lnTo>
                  <a:lnTo>
                    <a:pt x="1635" y="5979"/>
                  </a:lnTo>
                  <a:lnTo>
                    <a:pt x="1897" y="6128"/>
                  </a:lnTo>
                  <a:lnTo>
                    <a:pt x="2184" y="6278"/>
                  </a:lnTo>
                  <a:lnTo>
                    <a:pt x="2484" y="6416"/>
                  </a:lnTo>
                  <a:lnTo>
                    <a:pt x="2796" y="6553"/>
                  </a:lnTo>
                  <a:lnTo>
                    <a:pt x="3133" y="6678"/>
                  </a:lnTo>
                  <a:lnTo>
                    <a:pt x="3482" y="6802"/>
                  </a:lnTo>
                  <a:lnTo>
                    <a:pt x="3844" y="6915"/>
                  </a:lnTo>
                  <a:lnTo>
                    <a:pt x="4218" y="7015"/>
                  </a:lnTo>
                  <a:lnTo>
                    <a:pt x="4605" y="7114"/>
                  </a:lnTo>
                  <a:lnTo>
                    <a:pt x="5004" y="7214"/>
                  </a:lnTo>
                  <a:lnTo>
                    <a:pt x="5416" y="7302"/>
                  </a:lnTo>
                  <a:lnTo>
                    <a:pt x="5841" y="7376"/>
                  </a:lnTo>
                  <a:lnTo>
                    <a:pt x="6265" y="7439"/>
                  </a:lnTo>
                  <a:lnTo>
                    <a:pt x="6714" y="7501"/>
                  </a:lnTo>
                  <a:lnTo>
                    <a:pt x="7163" y="7551"/>
                  </a:lnTo>
                  <a:lnTo>
                    <a:pt x="7625" y="7601"/>
                  </a:lnTo>
                  <a:lnTo>
                    <a:pt x="8099" y="7626"/>
                  </a:lnTo>
                  <a:lnTo>
                    <a:pt x="8574" y="7651"/>
                  </a:lnTo>
                  <a:lnTo>
                    <a:pt x="9060" y="7676"/>
                  </a:lnTo>
                  <a:lnTo>
                    <a:pt x="10046" y="7676"/>
                  </a:lnTo>
                  <a:lnTo>
                    <a:pt x="10533" y="7651"/>
                  </a:lnTo>
                  <a:lnTo>
                    <a:pt x="11007" y="7626"/>
                  </a:lnTo>
                  <a:lnTo>
                    <a:pt x="11481" y="7601"/>
                  </a:lnTo>
                  <a:lnTo>
                    <a:pt x="11943" y="7551"/>
                  </a:lnTo>
                  <a:lnTo>
                    <a:pt x="12393" y="7501"/>
                  </a:lnTo>
                  <a:lnTo>
                    <a:pt x="12842" y="7439"/>
                  </a:lnTo>
                  <a:lnTo>
                    <a:pt x="13279" y="7376"/>
                  </a:lnTo>
                  <a:lnTo>
                    <a:pt x="13703" y="7302"/>
                  </a:lnTo>
                  <a:lnTo>
                    <a:pt x="14115" y="7214"/>
                  </a:lnTo>
                  <a:lnTo>
                    <a:pt x="14514" y="7114"/>
                  </a:lnTo>
                  <a:lnTo>
                    <a:pt x="14901" y="7015"/>
                  </a:lnTo>
                  <a:lnTo>
                    <a:pt x="15275" y="6915"/>
                  </a:lnTo>
                  <a:lnTo>
                    <a:pt x="15637" y="6802"/>
                  </a:lnTo>
                  <a:lnTo>
                    <a:pt x="15987" y="6678"/>
                  </a:lnTo>
                  <a:lnTo>
                    <a:pt x="16311" y="6553"/>
                  </a:lnTo>
                  <a:lnTo>
                    <a:pt x="16636" y="6416"/>
                  </a:lnTo>
                  <a:lnTo>
                    <a:pt x="16935" y="6278"/>
                  </a:lnTo>
                  <a:lnTo>
                    <a:pt x="17210" y="6128"/>
                  </a:lnTo>
                  <a:lnTo>
                    <a:pt x="17484" y="5979"/>
                  </a:lnTo>
                  <a:lnTo>
                    <a:pt x="17734" y="5829"/>
                  </a:lnTo>
                  <a:lnTo>
                    <a:pt x="17959" y="5667"/>
                  </a:lnTo>
                  <a:lnTo>
                    <a:pt x="18171" y="5505"/>
                  </a:lnTo>
                  <a:lnTo>
                    <a:pt x="18358" y="5330"/>
                  </a:lnTo>
                  <a:lnTo>
                    <a:pt x="18533" y="5155"/>
                  </a:lnTo>
                  <a:lnTo>
                    <a:pt x="18682" y="4980"/>
                  </a:lnTo>
                  <a:lnTo>
                    <a:pt x="18807" y="4793"/>
                  </a:lnTo>
                  <a:lnTo>
                    <a:pt x="18919" y="4606"/>
                  </a:lnTo>
                  <a:lnTo>
                    <a:pt x="19007" y="4419"/>
                  </a:lnTo>
                  <a:lnTo>
                    <a:pt x="19069" y="4232"/>
                  </a:lnTo>
                  <a:lnTo>
                    <a:pt x="19094" y="4032"/>
                  </a:lnTo>
                  <a:lnTo>
                    <a:pt x="19107" y="3832"/>
                  </a:lnTo>
                  <a:lnTo>
                    <a:pt x="19094" y="3645"/>
                  </a:lnTo>
                  <a:lnTo>
                    <a:pt x="19069" y="3445"/>
                  </a:lnTo>
                  <a:lnTo>
                    <a:pt x="19007" y="3258"/>
                  </a:lnTo>
                  <a:lnTo>
                    <a:pt x="18919" y="3058"/>
                  </a:lnTo>
                  <a:lnTo>
                    <a:pt x="18807" y="2884"/>
                  </a:lnTo>
                  <a:lnTo>
                    <a:pt x="18682" y="2697"/>
                  </a:lnTo>
                  <a:lnTo>
                    <a:pt x="18533" y="2522"/>
                  </a:lnTo>
                  <a:lnTo>
                    <a:pt x="18358" y="2347"/>
                  </a:lnTo>
                  <a:lnTo>
                    <a:pt x="18171" y="2172"/>
                  </a:lnTo>
                  <a:lnTo>
                    <a:pt x="17959" y="2010"/>
                  </a:lnTo>
                  <a:lnTo>
                    <a:pt x="17734" y="1848"/>
                  </a:lnTo>
                  <a:lnTo>
                    <a:pt x="17484" y="1686"/>
                  </a:lnTo>
                  <a:lnTo>
                    <a:pt x="17210" y="1536"/>
                  </a:lnTo>
                  <a:lnTo>
                    <a:pt x="16935" y="1399"/>
                  </a:lnTo>
                  <a:lnTo>
                    <a:pt x="16636" y="1261"/>
                  </a:lnTo>
                  <a:lnTo>
                    <a:pt x="16311" y="1124"/>
                  </a:lnTo>
                  <a:lnTo>
                    <a:pt x="15987" y="999"/>
                  </a:lnTo>
                  <a:lnTo>
                    <a:pt x="15637" y="875"/>
                  </a:lnTo>
                  <a:lnTo>
                    <a:pt x="15275" y="762"/>
                  </a:lnTo>
                  <a:lnTo>
                    <a:pt x="14901" y="650"/>
                  </a:lnTo>
                  <a:lnTo>
                    <a:pt x="14514" y="550"/>
                  </a:lnTo>
                  <a:lnTo>
                    <a:pt x="14115" y="463"/>
                  </a:lnTo>
                  <a:lnTo>
                    <a:pt x="13703" y="375"/>
                  </a:lnTo>
                  <a:lnTo>
                    <a:pt x="13279" y="300"/>
                  </a:lnTo>
                  <a:lnTo>
                    <a:pt x="12842" y="238"/>
                  </a:lnTo>
                  <a:lnTo>
                    <a:pt x="12393" y="176"/>
                  </a:lnTo>
                  <a:lnTo>
                    <a:pt x="11943" y="126"/>
                  </a:lnTo>
                  <a:lnTo>
                    <a:pt x="11481" y="76"/>
                  </a:lnTo>
                  <a:lnTo>
                    <a:pt x="11007" y="38"/>
                  </a:lnTo>
                  <a:lnTo>
                    <a:pt x="10533" y="13"/>
                  </a:lnTo>
                  <a:lnTo>
                    <a:pt x="100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5"/>
            <p:cNvSpPr/>
            <p:nvPr/>
          </p:nvSpPr>
          <p:spPr>
            <a:xfrm>
              <a:off x="6270354" y="2904740"/>
              <a:ext cx="1064714" cy="915944"/>
            </a:xfrm>
            <a:custGeom>
              <a:rect b="b" l="l" r="r" t="t"/>
              <a:pathLst>
                <a:path extrusionOk="0" h="19831" w="23052">
                  <a:moveTo>
                    <a:pt x="1" y="0"/>
                  </a:moveTo>
                  <a:lnTo>
                    <a:pt x="1" y="14514"/>
                  </a:lnTo>
                  <a:lnTo>
                    <a:pt x="13" y="14789"/>
                  </a:lnTo>
                  <a:lnTo>
                    <a:pt x="63" y="15051"/>
                  </a:lnTo>
                  <a:lnTo>
                    <a:pt x="138" y="15326"/>
                  </a:lnTo>
                  <a:lnTo>
                    <a:pt x="238" y="15588"/>
                  </a:lnTo>
                  <a:lnTo>
                    <a:pt x="363" y="15837"/>
                  </a:lnTo>
                  <a:lnTo>
                    <a:pt x="512" y="16099"/>
                  </a:lnTo>
                  <a:lnTo>
                    <a:pt x="700" y="16336"/>
                  </a:lnTo>
                  <a:lnTo>
                    <a:pt x="899" y="16586"/>
                  </a:lnTo>
                  <a:lnTo>
                    <a:pt x="1136" y="16823"/>
                  </a:lnTo>
                  <a:lnTo>
                    <a:pt x="1386" y="17048"/>
                  </a:lnTo>
                  <a:lnTo>
                    <a:pt x="1661" y="17272"/>
                  </a:lnTo>
                  <a:lnTo>
                    <a:pt x="1960" y="17485"/>
                  </a:lnTo>
                  <a:lnTo>
                    <a:pt x="2285" y="17697"/>
                  </a:lnTo>
                  <a:lnTo>
                    <a:pt x="2622" y="17896"/>
                  </a:lnTo>
                  <a:lnTo>
                    <a:pt x="2984" y="18096"/>
                  </a:lnTo>
                  <a:lnTo>
                    <a:pt x="3358" y="18271"/>
                  </a:lnTo>
                  <a:lnTo>
                    <a:pt x="3757" y="18458"/>
                  </a:lnTo>
                  <a:lnTo>
                    <a:pt x="4182" y="18620"/>
                  </a:lnTo>
                  <a:lnTo>
                    <a:pt x="4618" y="18782"/>
                  </a:lnTo>
                  <a:lnTo>
                    <a:pt x="5068" y="18932"/>
                  </a:lnTo>
                  <a:lnTo>
                    <a:pt x="5529" y="19069"/>
                  </a:lnTo>
                  <a:lnTo>
                    <a:pt x="6016" y="19194"/>
                  </a:lnTo>
                  <a:lnTo>
                    <a:pt x="6515" y="19307"/>
                  </a:lnTo>
                  <a:lnTo>
                    <a:pt x="7027" y="19419"/>
                  </a:lnTo>
                  <a:lnTo>
                    <a:pt x="7551" y="19519"/>
                  </a:lnTo>
                  <a:lnTo>
                    <a:pt x="8088" y="19594"/>
                  </a:lnTo>
                  <a:lnTo>
                    <a:pt x="8637" y="19669"/>
                  </a:lnTo>
                  <a:lnTo>
                    <a:pt x="9186" y="19731"/>
                  </a:lnTo>
                  <a:lnTo>
                    <a:pt x="9760" y="19781"/>
                  </a:lnTo>
                  <a:lnTo>
                    <a:pt x="10347" y="19806"/>
                  </a:lnTo>
                  <a:lnTo>
                    <a:pt x="10933" y="19831"/>
                  </a:lnTo>
                  <a:lnTo>
                    <a:pt x="12119" y="19831"/>
                  </a:lnTo>
                  <a:lnTo>
                    <a:pt x="12705" y="19806"/>
                  </a:lnTo>
                  <a:lnTo>
                    <a:pt x="13292" y="19781"/>
                  </a:lnTo>
                  <a:lnTo>
                    <a:pt x="13853" y="19731"/>
                  </a:lnTo>
                  <a:lnTo>
                    <a:pt x="14415" y="19669"/>
                  </a:lnTo>
                  <a:lnTo>
                    <a:pt x="14964" y="19594"/>
                  </a:lnTo>
                  <a:lnTo>
                    <a:pt x="15501" y="19519"/>
                  </a:lnTo>
                  <a:lnTo>
                    <a:pt x="16025" y="19419"/>
                  </a:lnTo>
                  <a:lnTo>
                    <a:pt x="16537" y="19307"/>
                  </a:lnTo>
                  <a:lnTo>
                    <a:pt x="17036" y="19194"/>
                  </a:lnTo>
                  <a:lnTo>
                    <a:pt x="17522" y="19069"/>
                  </a:lnTo>
                  <a:lnTo>
                    <a:pt x="17984" y="18932"/>
                  </a:lnTo>
                  <a:lnTo>
                    <a:pt x="18433" y="18782"/>
                  </a:lnTo>
                  <a:lnTo>
                    <a:pt x="18870" y="18620"/>
                  </a:lnTo>
                  <a:lnTo>
                    <a:pt x="19282" y="18458"/>
                  </a:lnTo>
                  <a:lnTo>
                    <a:pt x="19681" y="18271"/>
                  </a:lnTo>
                  <a:lnTo>
                    <a:pt x="20068" y="18096"/>
                  </a:lnTo>
                  <a:lnTo>
                    <a:pt x="20430" y="17896"/>
                  </a:lnTo>
                  <a:lnTo>
                    <a:pt x="20767" y="17697"/>
                  </a:lnTo>
                  <a:lnTo>
                    <a:pt x="21092" y="17485"/>
                  </a:lnTo>
                  <a:lnTo>
                    <a:pt x="21391" y="17272"/>
                  </a:lnTo>
                  <a:lnTo>
                    <a:pt x="21666" y="17048"/>
                  </a:lnTo>
                  <a:lnTo>
                    <a:pt x="21915" y="16823"/>
                  </a:lnTo>
                  <a:lnTo>
                    <a:pt x="22152" y="16586"/>
                  </a:lnTo>
                  <a:lnTo>
                    <a:pt x="22352" y="16336"/>
                  </a:lnTo>
                  <a:lnTo>
                    <a:pt x="22539" y="16099"/>
                  </a:lnTo>
                  <a:lnTo>
                    <a:pt x="22689" y="15837"/>
                  </a:lnTo>
                  <a:lnTo>
                    <a:pt x="22814" y="15588"/>
                  </a:lnTo>
                  <a:lnTo>
                    <a:pt x="22914" y="15326"/>
                  </a:lnTo>
                  <a:lnTo>
                    <a:pt x="22989" y="15051"/>
                  </a:lnTo>
                  <a:lnTo>
                    <a:pt x="23039" y="14789"/>
                  </a:lnTo>
                  <a:lnTo>
                    <a:pt x="23051" y="14514"/>
                  </a:lnTo>
                  <a:lnTo>
                    <a:pt x="23051" y="0"/>
                  </a:lnTo>
                  <a:lnTo>
                    <a:pt x="22914" y="225"/>
                  </a:lnTo>
                  <a:lnTo>
                    <a:pt x="22752" y="450"/>
                  </a:lnTo>
                  <a:lnTo>
                    <a:pt x="22589" y="662"/>
                  </a:lnTo>
                  <a:lnTo>
                    <a:pt x="22390" y="874"/>
                  </a:lnTo>
                  <a:lnTo>
                    <a:pt x="22190" y="1086"/>
                  </a:lnTo>
                  <a:lnTo>
                    <a:pt x="21965" y="1286"/>
                  </a:lnTo>
                  <a:lnTo>
                    <a:pt x="21716" y="1486"/>
                  </a:lnTo>
                  <a:lnTo>
                    <a:pt x="21466" y="1685"/>
                  </a:lnTo>
                  <a:lnTo>
                    <a:pt x="21192" y="1872"/>
                  </a:lnTo>
                  <a:lnTo>
                    <a:pt x="20904" y="2047"/>
                  </a:lnTo>
                  <a:lnTo>
                    <a:pt x="20592" y="2234"/>
                  </a:lnTo>
                  <a:lnTo>
                    <a:pt x="20281" y="2397"/>
                  </a:lnTo>
                  <a:lnTo>
                    <a:pt x="19944" y="2571"/>
                  </a:lnTo>
                  <a:lnTo>
                    <a:pt x="19607" y="2721"/>
                  </a:lnTo>
                  <a:lnTo>
                    <a:pt x="19245" y="2871"/>
                  </a:lnTo>
                  <a:lnTo>
                    <a:pt x="18870" y="3021"/>
                  </a:lnTo>
                  <a:lnTo>
                    <a:pt x="18483" y="3158"/>
                  </a:lnTo>
                  <a:lnTo>
                    <a:pt x="18097" y="3295"/>
                  </a:lnTo>
                  <a:lnTo>
                    <a:pt x="17685" y="3407"/>
                  </a:lnTo>
                  <a:lnTo>
                    <a:pt x="17260" y="3532"/>
                  </a:lnTo>
                  <a:lnTo>
                    <a:pt x="16836" y="3632"/>
                  </a:lnTo>
                  <a:lnTo>
                    <a:pt x="16399" y="3732"/>
                  </a:lnTo>
                  <a:lnTo>
                    <a:pt x="15950" y="3819"/>
                  </a:lnTo>
                  <a:lnTo>
                    <a:pt x="15488" y="3907"/>
                  </a:lnTo>
                  <a:lnTo>
                    <a:pt x="15027" y="3981"/>
                  </a:lnTo>
                  <a:lnTo>
                    <a:pt x="14540" y="4044"/>
                  </a:lnTo>
                  <a:lnTo>
                    <a:pt x="14053" y="4094"/>
                  </a:lnTo>
                  <a:lnTo>
                    <a:pt x="13566" y="4144"/>
                  </a:lnTo>
                  <a:lnTo>
                    <a:pt x="13067" y="4181"/>
                  </a:lnTo>
                  <a:lnTo>
                    <a:pt x="12556" y="4206"/>
                  </a:lnTo>
                  <a:lnTo>
                    <a:pt x="12044" y="4219"/>
                  </a:lnTo>
                  <a:lnTo>
                    <a:pt x="11520" y="4231"/>
                  </a:lnTo>
                  <a:lnTo>
                    <a:pt x="11008" y="4219"/>
                  </a:lnTo>
                  <a:lnTo>
                    <a:pt x="10496" y="4206"/>
                  </a:lnTo>
                  <a:lnTo>
                    <a:pt x="9985" y="4181"/>
                  </a:lnTo>
                  <a:lnTo>
                    <a:pt x="9485" y="4144"/>
                  </a:lnTo>
                  <a:lnTo>
                    <a:pt x="8986" y="4094"/>
                  </a:lnTo>
                  <a:lnTo>
                    <a:pt x="8512" y="4044"/>
                  </a:lnTo>
                  <a:lnTo>
                    <a:pt x="8025" y="3981"/>
                  </a:lnTo>
                  <a:lnTo>
                    <a:pt x="7564" y="3907"/>
                  </a:lnTo>
                  <a:lnTo>
                    <a:pt x="7102" y="3819"/>
                  </a:lnTo>
                  <a:lnTo>
                    <a:pt x="6653" y="3732"/>
                  </a:lnTo>
                  <a:lnTo>
                    <a:pt x="6216" y="3632"/>
                  </a:lnTo>
                  <a:lnTo>
                    <a:pt x="5779" y="3532"/>
                  </a:lnTo>
                  <a:lnTo>
                    <a:pt x="5367" y="3407"/>
                  </a:lnTo>
                  <a:lnTo>
                    <a:pt x="4955" y="3295"/>
                  </a:lnTo>
                  <a:lnTo>
                    <a:pt x="4568" y="3158"/>
                  </a:lnTo>
                  <a:lnTo>
                    <a:pt x="4182" y="3021"/>
                  </a:lnTo>
                  <a:lnTo>
                    <a:pt x="3807" y="2871"/>
                  </a:lnTo>
                  <a:lnTo>
                    <a:pt x="3445" y="2721"/>
                  </a:lnTo>
                  <a:lnTo>
                    <a:pt x="3108" y="2571"/>
                  </a:lnTo>
                  <a:lnTo>
                    <a:pt x="2771" y="2397"/>
                  </a:lnTo>
                  <a:lnTo>
                    <a:pt x="2459" y="2234"/>
                  </a:lnTo>
                  <a:lnTo>
                    <a:pt x="2147" y="2047"/>
                  </a:lnTo>
                  <a:lnTo>
                    <a:pt x="1860" y="1872"/>
                  </a:lnTo>
                  <a:lnTo>
                    <a:pt x="1586" y="1685"/>
                  </a:lnTo>
                  <a:lnTo>
                    <a:pt x="1336" y="1486"/>
                  </a:lnTo>
                  <a:lnTo>
                    <a:pt x="1087" y="1286"/>
                  </a:lnTo>
                  <a:lnTo>
                    <a:pt x="862" y="1086"/>
                  </a:lnTo>
                  <a:lnTo>
                    <a:pt x="662" y="874"/>
                  </a:lnTo>
                  <a:lnTo>
                    <a:pt x="463" y="662"/>
                  </a:lnTo>
                  <a:lnTo>
                    <a:pt x="288" y="450"/>
                  </a:lnTo>
                  <a:lnTo>
                    <a:pt x="138" y="22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5"/>
            <p:cNvSpPr/>
            <p:nvPr/>
          </p:nvSpPr>
          <p:spPr>
            <a:xfrm>
              <a:off x="6646161" y="1762358"/>
              <a:ext cx="281929" cy="231769"/>
            </a:xfrm>
            <a:custGeom>
              <a:rect b="b" l="l" r="r" t="t"/>
              <a:pathLst>
                <a:path extrusionOk="0" h="5018" w="6104">
                  <a:moveTo>
                    <a:pt x="2709" y="1"/>
                  </a:moveTo>
                  <a:lnTo>
                    <a:pt x="2397" y="26"/>
                  </a:lnTo>
                  <a:lnTo>
                    <a:pt x="2085" y="51"/>
                  </a:lnTo>
                  <a:lnTo>
                    <a:pt x="1798" y="88"/>
                  </a:lnTo>
                  <a:lnTo>
                    <a:pt x="1523" y="138"/>
                  </a:lnTo>
                  <a:lnTo>
                    <a:pt x="1274" y="188"/>
                  </a:lnTo>
                  <a:lnTo>
                    <a:pt x="1049" y="263"/>
                  </a:lnTo>
                  <a:lnTo>
                    <a:pt x="837" y="338"/>
                  </a:lnTo>
                  <a:lnTo>
                    <a:pt x="650" y="412"/>
                  </a:lnTo>
                  <a:lnTo>
                    <a:pt x="475" y="500"/>
                  </a:lnTo>
                  <a:lnTo>
                    <a:pt x="338" y="600"/>
                  </a:lnTo>
                  <a:lnTo>
                    <a:pt x="213" y="700"/>
                  </a:lnTo>
                  <a:lnTo>
                    <a:pt x="125" y="799"/>
                  </a:lnTo>
                  <a:lnTo>
                    <a:pt x="51" y="912"/>
                  </a:lnTo>
                  <a:lnTo>
                    <a:pt x="13" y="1024"/>
                  </a:lnTo>
                  <a:lnTo>
                    <a:pt x="1" y="1149"/>
                  </a:lnTo>
                  <a:lnTo>
                    <a:pt x="1" y="3869"/>
                  </a:lnTo>
                  <a:lnTo>
                    <a:pt x="13" y="3994"/>
                  </a:lnTo>
                  <a:lnTo>
                    <a:pt x="51" y="4106"/>
                  </a:lnTo>
                  <a:lnTo>
                    <a:pt x="125" y="4206"/>
                  </a:lnTo>
                  <a:lnTo>
                    <a:pt x="213" y="4319"/>
                  </a:lnTo>
                  <a:lnTo>
                    <a:pt x="338" y="4418"/>
                  </a:lnTo>
                  <a:lnTo>
                    <a:pt x="475" y="4518"/>
                  </a:lnTo>
                  <a:lnTo>
                    <a:pt x="650" y="4606"/>
                  </a:lnTo>
                  <a:lnTo>
                    <a:pt x="837" y="4681"/>
                  </a:lnTo>
                  <a:lnTo>
                    <a:pt x="1049" y="4755"/>
                  </a:lnTo>
                  <a:lnTo>
                    <a:pt x="1274" y="4818"/>
                  </a:lnTo>
                  <a:lnTo>
                    <a:pt x="1523" y="4880"/>
                  </a:lnTo>
                  <a:lnTo>
                    <a:pt x="1798" y="4930"/>
                  </a:lnTo>
                  <a:lnTo>
                    <a:pt x="2085" y="4968"/>
                  </a:lnTo>
                  <a:lnTo>
                    <a:pt x="2397" y="4993"/>
                  </a:lnTo>
                  <a:lnTo>
                    <a:pt x="2709" y="5005"/>
                  </a:lnTo>
                  <a:lnTo>
                    <a:pt x="3046" y="5017"/>
                  </a:lnTo>
                  <a:lnTo>
                    <a:pt x="3383" y="5005"/>
                  </a:lnTo>
                  <a:lnTo>
                    <a:pt x="3707" y="4993"/>
                  </a:lnTo>
                  <a:lnTo>
                    <a:pt x="4019" y="4968"/>
                  </a:lnTo>
                  <a:lnTo>
                    <a:pt x="4306" y="4930"/>
                  </a:lnTo>
                  <a:lnTo>
                    <a:pt x="4568" y="4880"/>
                  </a:lnTo>
                  <a:lnTo>
                    <a:pt x="4818" y="4818"/>
                  </a:lnTo>
                  <a:lnTo>
                    <a:pt x="5055" y="4755"/>
                  </a:lnTo>
                  <a:lnTo>
                    <a:pt x="5267" y="4681"/>
                  </a:lnTo>
                  <a:lnTo>
                    <a:pt x="5454" y="4606"/>
                  </a:lnTo>
                  <a:lnTo>
                    <a:pt x="5617" y="4518"/>
                  </a:lnTo>
                  <a:lnTo>
                    <a:pt x="5766" y="4418"/>
                  </a:lnTo>
                  <a:lnTo>
                    <a:pt x="5879" y="4319"/>
                  </a:lnTo>
                  <a:lnTo>
                    <a:pt x="5978" y="4206"/>
                  </a:lnTo>
                  <a:lnTo>
                    <a:pt x="6041" y="4106"/>
                  </a:lnTo>
                  <a:lnTo>
                    <a:pt x="6091" y="3994"/>
                  </a:lnTo>
                  <a:lnTo>
                    <a:pt x="6103" y="3869"/>
                  </a:lnTo>
                  <a:lnTo>
                    <a:pt x="6103" y="1149"/>
                  </a:lnTo>
                  <a:lnTo>
                    <a:pt x="6091" y="1024"/>
                  </a:lnTo>
                  <a:lnTo>
                    <a:pt x="6041" y="912"/>
                  </a:lnTo>
                  <a:lnTo>
                    <a:pt x="5978" y="799"/>
                  </a:lnTo>
                  <a:lnTo>
                    <a:pt x="5879" y="700"/>
                  </a:lnTo>
                  <a:lnTo>
                    <a:pt x="5766" y="600"/>
                  </a:lnTo>
                  <a:lnTo>
                    <a:pt x="5617" y="500"/>
                  </a:lnTo>
                  <a:lnTo>
                    <a:pt x="5454" y="412"/>
                  </a:lnTo>
                  <a:lnTo>
                    <a:pt x="5267" y="338"/>
                  </a:lnTo>
                  <a:lnTo>
                    <a:pt x="5055" y="263"/>
                  </a:lnTo>
                  <a:lnTo>
                    <a:pt x="4818" y="188"/>
                  </a:lnTo>
                  <a:lnTo>
                    <a:pt x="4568" y="138"/>
                  </a:lnTo>
                  <a:lnTo>
                    <a:pt x="4306" y="88"/>
                  </a:lnTo>
                  <a:lnTo>
                    <a:pt x="4019" y="51"/>
                  </a:lnTo>
                  <a:lnTo>
                    <a:pt x="3707" y="26"/>
                  </a:lnTo>
                  <a:lnTo>
                    <a:pt x="33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5"/>
            <p:cNvSpPr/>
            <p:nvPr/>
          </p:nvSpPr>
          <p:spPr>
            <a:xfrm>
              <a:off x="6634661" y="1749703"/>
              <a:ext cx="289965" cy="100319"/>
            </a:xfrm>
            <a:custGeom>
              <a:rect b="b" l="l" r="r" t="t"/>
              <a:pathLst>
                <a:path extrusionOk="0" h="2172" w="6278">
                  <a:moveTo>
                    <a:pt x="2820" y="0"/>
                  </a:moveTo>
                  <a:lnTo>
                    <a:pt x="2509" y="13"/>
                  </a:lnTo>
                  <a:lnTo>
                    <a:pt x="2209" y="50"/>
                  </a:lnTo>
                  <a:lnTo>
                    <a:pt x="1909" y="75"/>
                  </a:lnTo>
                  <a:lnTo>
                    <a:pt x="1635" y="125"/>
                  </a:lnTo>
                  <a:lnTo>
                    <a:pt x="1385" y="175"/>
                  </a:lnTo>
                  <a:lnTo>
                    <a:pt x="1136" y="237"/>
                  </a:lnTo>
                  <a:lnTo>
                    <a:pt x="911" y="312"/>
                  </a:lnTo>
                  <a:lnTo>
                    <a:pt x="711" y="387"/>
                  </a:lnTo>
                  <a:lnTo>
                    <a:pt x="537" y="474"/>
                  </a:lnTo>
                  <a:lnTo>
                    <a:pt x="374" y="562"/>
                  </a:lnTo>
                  <a:lnTo>
                    <a:pt x="250" y="662"/>
                  </a:lnTo>
                  <a:lnTo>
                    <a:pt x="137" y="761"/>
                  </a:lnTo>
                  <a:lnTo>
                    <a:pt x="62" y="861"/>
                  </a:lnTo>
                  <a:lnTo>
                    <a:pt x="13" y="974"/>
                  </a:lnTo>
                  <a:lnTo>
                    <a:pt x="0" y="1023"/>
                  </a:lnTo>
                  <a:lnTo>
                    <a:pt x="0" y="1086"/>
                  </a:lnTo>
                  <a:lnTo>
                    <a:pt x="0" y="1136"/>
                  </a:lnTo>
                  <a:lnTo>
                    <a:pt x="13" y="1198"/>
                  </a:lnTo>
                  <a:lnTo>
                    <a:pt x="62" y="1298"/>
                  </a:lnTo>
                  <a:lnTo>
                    <a:pt x="137" y="1410"/>
                  </a:lnTo>
                  <a:lnTo>
                    <a:pt x="250" y="1510"/>
                  </a:lnTo>
                  <a:lnTo>
                    <a:pt x="374" y="1597"/>
                  </a:lnTo>
                  <a:lnTo>
                    <a:pt x="537" y="1685"/>
                  </a:lnTo>
                  <a:lnTo>
                    <a:pt x="711" y="1772"/>
                  </a:lnTo>
                  <a:lnTo>
                    <a:pt x="911" y="1847"/>
                  </a:lnTo>
                  <a:lnTo>
                    <a:pt x="1136" y="1922"/>
                  </a:lnTo>
                  <a:lnTo>
                    <a:pt x="1385" y="1984"/>
                  </a:lnTo>
                  <a:lnTo>
                    <a:pt x="1635" y="2034"/>
                  </a:lnTo>
                  <a:lnTo>
                    <a:pt x="1909" y="2084"/>
                  </a:lnTo>
                  <a:lnTo>
                    <a:pt x="2209" y="2122"/>
                  </a:lnTo>
                  <a:lnTo>
                    <a:pt x="2509" y="2147"/>
                  </a:lnTo>
                  <a:lnTo>
                    <a:pt x="2820" y="2159"/>
                  </a:lnTo>
                  <a:lnTo>
                    <a:pt x="3132" y="2172"/>
                  </a:lnTo>
                  <a:lnTo>
                    <a:pt x="3457" y="2159"/>
                  </a:lnTo>
                  <a:lnTo>
                    <a:pt x="3769" y="2147"/>
                  </a:lnTo>
                  <a:lnTo>
                    <a:pt x="4068" y="2122"/>
                  </a:lnTo>
                  <a:lnTo>
                    <a:pt x="4356" y="2084"/>
                  </a:lnTo>
                  <a:lnTo>
                    <a:pt x="4630" y="2034"/>
                  </a:lnTo>
                  <a:lnTo>
                    <a:pt x="4892" y="1984"/>
                  </a:lnTo>
                  <a:lnTo>
                    <a:pt x="5142" y="1922"/>
                  </a:lnTo>
                  <a:lnTo>
                    <a:pt x="5354" y="1847"/>
                  </a:lnTo>
                  <a:lnTo>
                    <a:pt x="5566" y="1772"/>
                  </a:lnTo>
                  <a:lnTo>
                    <a:pt x="5741" y="1685"/>
                  </a:lnTo>
                  <a:lnTo>
                    <a:pt x="5903" y="1597"/>
                  </a:lnTo>
                  <a:lnTo>
                    <a:pt x="6028" y="1510"/>
                  </a:lnTo>
                  <a:lnTo>
                    <a:pt x="6140" y="1410"/>
                  </a:lnTo>
                  <a:lnTo>
                    <a:pt x="6215" y="1298"/>
                  </a:lnTo>
                  <a:lnTo>
                    <a:pt x="6265" y="1198"/>
                  </a:lnTo>
                  <a:lnTo>
                    <a:pt x="6277" y="1136"/>
                  </a:lnTo>
                  <a:lnTo>
                    <a:pt x="6277" y="1086"/>
                  </a:lnTo>
                  <a:lnTo>
                    <a:pt x="6277" y="1023"/>
                  </a:lnTo>
                  <a:lnTo>
                    <a:pt x="6265" y="974"/>
                  </a:lnTo>
                  <a:lnTo>
                    <a:pt x="6215" y="861"/>
                  </a:lnTo>
                  <a:lnTo>
                    <a:pt x="6140" y="761"/>
                  </a:lnTo>
                  <a:lnTo>
                    <a:pt x="6028" y="662"/>
                  </a:lnTo>
                  <a:lnTo>
                    <a:pt x="5903" y="562"/>
                  </a:lnTo>
                  <a:lnTo>
                    <a:pt x="5741" y="474"/>
                  </a:lnTo>
                  <a:lnTo>
                    <a:pt x="5566" y="387"/>
                  </a:lnTo>
                  <a:lnTo>
                    <a:pt x="5354" y="312"/>
                  </a:lnTo>
                  <a:lnTo>
                    <a:pt x="5142" y="237"/>
                  </a:lnTo>
                  <a:lnTo>
                    <a:pt x="4892" y="175"/>
                  </a:lnTo>
                  <a:lnTo>
                    <a:pt x="4630" y="125"/>
                  </a:lnTo>
                  <a:lnTo>
                    <a:pt x="4356" y="75"/>
                  </a:lnTo>
                  <a:lnTo>
                    <a:pt x="4068" y="50"/>
                  </a:lnTo>
                  <a:lnTo>
                    <a:pt x="3769" y="13"/>
                  </a:lnTo>
                  <a:lnTo>
                    <a:pt x="34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5"/>
            <p:cNvSpPr/>
            <p:nvPr/>
          </p:nvSpPr>
          <p:spPr>
            <a:xfrm>
              <a:off x="6623115" y="2204439"/>
              <a:ext cx="324560" cy="828327"/>
            </a:xfrm>
            <a:custGeom>
              <a:rect b="b" l="l" r="r" t="t"/>
              <a:pathLst>
                <a:path extrusionOk="0" h="17934" w="7027">
                  <a:moveTo>
                    <a:pt x="3245" y="1"/>
                  </a:moveTo>
                  <a:lnTo>
                    <a:pt x="3994" y="7164"/>
                  </a:lnTo>
                  <a:lnTo>
                    <a:pt x="0" y="6740"/>
                  </a:lnTo>
                  <a:lnTo>
                    <a:pt x="0" y="6740"/>
                  </a:lnTo>
                  <a:lnTo>
                    <a:pt x="5279" y="17934"/>
                  </a:lnTo>
                  <a:lnTo>
                    <a:pt x="3557" y="9261"/>
                  </a:lnTo>
                  <a:lnTo>
                    <a:pt x="7027" y="9697"/>
                  </a:lnTo>
                  <a:lnTo>
                    <a:pt x="32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55"/>
          <p:cNvGrpSpPr/>
          <p:nvPr/>
        </p:nvGrpSpPr>
        <p:grpSpPr>
          <a:xfrm flipH="1">
            <a:off x="6735138" y="2571747"/>
            <a:ext cx="1637624" cy="2332790"/>
            <a:chOff x="7755688" y="2810697"/>
            <a:chExt cx="1637624" cy="2332790"/>
          </a:xfrm>
        </p:grpSpPr>
        <p:sp>
          <p:nvSpPr>
            <p:cNvPr id="546" name="Google Shape;546;p55"/>
            <p:cNvSpPr/>
            <p:nvPr/>
          </p:nvSpPr>
          <p:spPr>
            <a:xfrm>
              <a:off x="7755688" y="2810697"/>
              <a:ext cx="1300455" cy="1948327"/>
            </a:xfrm>
            <a:custGeom>
              <a:rect b="b" l="l" r="r" t="t"/>
              <a:pathLst>
                <a:path extrusionOk="0" h="42183" w="28156">
                  <a:moveTo>
                    <a:pt x="5367" y="1"/>
                  </a:moveTo>
                  <a:lnTo>
                    <a:pt x="5092" y="13"/>
                  </a:lnTo>
                  <a:lnTo>
                    <a:pt x="4818" y="26"/>
                  </a:lnTo>
                  <a:lnTo>
                    <a:pt x="4543" y="63"/>
                  </a:lnTo>
                  <a:lnTo>
                    <a:pt x="4269" y="101"/>
                  </a:lnTo>
                  <a:lnTo>
                    <a:pt x="4007" y="163"/>
                  </a:lnTo>
                  <a:lnTo>
                    <a:pt x="3745" y="238"/>
                  </a:lnTo>
                  <a:lnTo>
                    <a:pt x="3483" y="325"/>
                  </a:lnTo>
                  <a:lnTo>
                    <a:pt x="3220" y="438"/>
                  </a:lnTo>
                  <a:lnTo>
                    <a:pt x="2971" y="550"/>
                  </a:lnTo>
                  <a:lnTo>
                    <a:pt x="2721" y="687"/>
                  </a:lnTo>
                  <a:lnTo>
                    <a:pt x="2459" y="862"/>
                  </a:lnTo>
                  <a:lnTo>
                    <a:pt x="2210" y="1037"/>
                  </a:lnTo>
                  <a:lnTo>
                    <a:pt x="1972" y="1236"/>
                  </a:lnTo>
                  <a:lnTo>
                    <a:pt x="1760" y="1436"/>
                  </a:lnTo>
                  <a:lnTo>
                    <a:pt x="1561" y="1661"/>
                  </a:lnTo>
                  <a:lnTo>
                    <a:pt x="1373" y="1885"/>
                  </a:lnTo>
                  <a:lnTo>
                    <a:pt x="1199" y="2123"/>
                  </a:lnTo>
                  <a:lnTo>
                    <a:pt x="1036" y="2372"/>
                  </a:lnTo>
                  <a:lnTo>
                    <a:pt x="887" y="2634"/>
                  </a:lnTo>
                  <a:lnTo>
                    <a:pt x="749" y="2896"/>
                  </a:lnTo>
                  <a:lnTo>
                    <a:pt x="625" y="3171"/>
                  </a:lnTo>
                  <a:lnTo>
                    <a:pt x="512" y="3458"/>
                  </a:lnTo>
                  <a:lnTo>
                    <a:pt x="412" y="3745"/>
                  </a:lnTo>
                  <a:lnTo>
                    <a:pt x="325" y="4044"/>
                  </a:lnTo>
                  <a:lnTo>
                    <a:pt x="250" y="4344"/>
                  </a:lnTo>
                  <a:lnTo>
                    <a:pt x="188" y="4643"/>
                  </a:lnTo>
                  <a:lnTo>
                    <a:pt x="138" y="4955"/>
                  </a:lnTo>
                  <a:lnTo>
                    <a:pt x="88" y="5280"/>
                  </a:lnTo>
                  <a:lnTo>
                    <a:pt x="51" y="5592"/>
                  </a:lnTo>
                  <a:lnTo>
                    <a:pt x="26" y="5916"/>
                  </a:lnTo>
                  <a:lnTo>
                    <a:pt x="13" y="6241"/>
                  </a:lnTo>
                  <a:lnTo>
                    <a:pt x="1" y="6565"/>
                  </a:lnTo>
                  <a:lnTo>
                    <a:pt x="1" y="6890"/>
                  </a:lnTo>
                  <a:lnTo>
                    <a:pt x="13" y="7214"/>
                  </a:lnTo>
                  <a:lnTo>
                    <a:pt x="38" y="7539"/>
                  </a:lnTo>
                  <a:lnTo>
                    <a:pt x="63" y="7863"/>
                  </a:lnTo>
                  <a:lnTo>
                    <a:pt x="125" y="8512"/>
                  </a:lnTo>
                  <a:lnTo>
                    <a:pt x="225" y="9149"/>
                  </a:lnTo>
                  <a:lnTo>
                    <a:pt x="350" y="9773"/>
                  </a:lnTo>
                  <a:lnTo>
                    <a:pt x="487" y="10372"/>
                  </a:lnTo>
                  <a:lnTo>
                    <a:pt x="625" y="10958"/>
                  </a:lnTo>
                  <a:lnTo>
                    <a:pt x="787" y="11545"/>
                  </a:lnTo>
                  <a:lnTo>
                    <a:pt x="962" y="12131"/>
                  </a:lnTo>
                  <a:lnTo>
                    <a:pt x="1136" y="12705"/>
                  </a:lnTo>
                  <a:lnTo>
                    <a:pt x="1324" y="13279"/>
                  </a:lnTo>
                  <a:lnTo>
                    <a:pt x="1523" y="13853"/>
                  </a:lnTo>
                  <a:lnTo>
                    <a:pt x="1735" y="14428"/>
                  </a:lnTo>
                  <a:lnTo>
                    <a:pt x="1947" y="14989"/>
                  </a:lnTo>
                  <a:lnTo>
                    <a:pt x="2172" y="15551"/>
                  </a:lnTo>
                  <a:lnTo>
                    <a:pt x="2409" y="16112"/>
                  </a:lnTo>
                  <a:lnTo>
                    <a:pt x="2646" y="16674"/>
                  </a:lnTo>
                  <a:lnTo>
                    <a:pt x="2908" y="17223"/>
                  </a:lnTo>
                  <a:lnTo>
                    <a:pt x="3158" y="17772"/>
                  </a:lnTo>
                  <a:lnTo>
                    <a:pt x="3695" y="18870"/>
                  </a:lnTo>
                  <a:lnTo>
                    <a:pt x="4256" y="19944"/>
                  </a:lnTo>
                  <a:lnTo>
                    <a:pt x="4843" y="21017"/>
                  </a:lnTo>
                  <a:lnTo>
                    <a:pt x="5442" y="22090"/>
                  </a:lnTo>
                  <a:lnTo>
                    <a:pt x="6066" y="23138"/>
                  </a:lnTo>
                  <a:lnTo>
                    <a:pt x="6702" y="24187"/>
                  </a:lnTo>
                  <a:lnTo>
                    <a:pt x="7351" y="25235"/>
                  </a:lnTo>
                  <a:lnTo>
                    <a:pt x="8000" y="26258"/>
                  </a:lnTo>
                  <a:lnTo>
                    <a:pt x="8662" y="27294"/>
                  </a:lnTo>
                  <a:lnTo>
                    <a:pt x="9061" y="27893"/>
                  </a:lnTo>
                  <a:lnTo>
                    <a:pt x="9498" y="28530"/>
                  </a:lnTo>
                  <a:lnTo>
                    <a:pt x="9972" y="29166"/>
                  </a:lnTo>
                  <a:lnTo>
                    <a:pt x="10471" y="29827"/>
                  </a:lnTo>
                  <a:lnTo>
                    <a:pt x="10995" y="30489"/>
                  </a:lnTo>
                  <a:lnTo>
                    <a:pt x="11557" y="31163"/>
                  </a:lnTo>
                  <a:lnTo>
                    <a:pt x="12131" y="31849"/>
                  </a:lnTo>
                  <a:lnTo>
                    <a:pt x="12730" y="32523"/>
                  </a:lnTo>
                  <a:lnTo>
                    <a:pt x="13342" y="33210"/>
                  </a:lnTo>
                  <a:lnTo>
                    <a:pt x="13966" y="33883"/>
                  </a:lnTo>
                  <a:lnTo>
                    <a:pt x="14614" y="34557"/>
                  </a:lnTo>
                  <a:lnTo>
                    <a:pt x="15263" y="35206"/>
                  </a:lnTo>
                  <a:lnTo>
                    <a:pt x="15925" y="35855"/>
                  </a:lnTo>
                  <a:lnTo>
                    <a:pt x="16599" y="36492"/>
                  </a:lnTo>
                  <a:lnTo>
                    <a:pt x="17260" y="37103"/>
                  </a:lnTo>
                  <a:lnTo>
                    <a:pt x="17934" y="37690"/>
                  </a:lnTo>
                  <a:lnTo>
                    <a:pt x="18608" y="38264"/>
                  </a:lnTo>
                  <a:lnTo>
                    <a:pt x="19282" y="38800"/>
                  </a:lnTo>
                  <a:lnTo>
                    <a:pt x="19943" y="39312"/>
                  </a:lnTo>
                  <a:lnTo>
                    <a:pt x="20605" y="39786"/>
                  </a:lnTo>
                  <a:lnTo>
                    <a:pt x="21254" y="40236"/>
                  </a:lnTo>
                  <a:lnTo>
                    <a:pt x="21890" y="40647"/>
                  </a:lnTo>
                  <a:lnTo>
                    <a:pt x="22502" y="41009"/>
                  </a:lnTo>
                  <a:lnTo>
                    <a:pt x="22814" y="41172"/>
                  </a:lnTo>
                  <a:lnTo>
                    <a:pt x="23113" y="41321"/>
                  </a:lnTo>
                  <a:lnTo>
                    <a:pt x="23400" y="41471"/>
                  </a:lnTo>
                  <a:lnTo>
                    <a:pt x="23700" y="41596"/>
                  </a:lnTo>
                  <a:lnTo>
                    <a:pt x="23974" y="41721"/>
                  </a:lnTo>
                  <a:lnTo>
                    <a:pt x="24261" y="41821"/>
                  </a:lnTo>
                  <a:lnTo>
                    <a:pt x="24523" y="41920"/>
                  </a:lnTo>
                  <a:lnTo>
                    <a:pt x="24798" y="41995"/>
                  </a:lnTo>
                  <a:lnTo>
                    <a:pt x="25060" y="42058"/>
                  </a:lnTo>
                  <a:lnTo>
                    <a:pt x="25310" y="42108"/>
                  </a:lnTo>
                  <a:lnTo>
                    <a:pt x="25547" y="42145"/>
                  </a:lnTo>
                  <a:lnTo>
                    <a:pt x="25784" y="42170"/>
                  </a:lnTo>
                  <a:lnTo>
                    <a:pt x="26021" y="42182"/>
                  </a:lnTo>
                  <a:lnTo>
                    <a:pt x="26246" y="42170"/>
                  </a:lnTo>
                  <a:lnTo>
                    <a:pt x="26458" y="42145"/>
                  </a:lnTo>
                  <a:lnTo>
                    <a:pt x="26658" y="42108"/>
                  </a:lnTo>
                  <a:lnTo>
                    <a:pt x="26857" y="42045"/>
                  </a:lnTo>
                  <a:lnTo>
                    <a:pt x="27044" y="41970"/>
                  </a:lnTo>
                  <a:lnTo>
                    <a:pt x="27132" y="41920"/>
                  </a:lnTo>
                  <a:lnTo>
                    <a:pt x="27219" y="41870"/>
                  </a:lnTo>
                  <a:lnTo>
                    <a:pt x="27294" y="41808"/>
                  </a:lnTo>
                  <a:lnTo>
                    <a:pt x="27381" y="41746"/>
                  </a:lnTo>
                  <a:lnTo>
                    <a:pt x="27519" y="41596"/>
                  </a:lnTo>
                  <a:lnTo>
                    <a:pt x="27643" y="41409"/>
                  </a:lnTo>
                  <a:lnTo>
                    <a:pt x="27756" y="41209"/>
                  </a:lnTo>
                  <a:lnTo>
                    <a:pt x="27856" y="40972"/>
                  </a:lnTo>
                  <a:lnTo>
                    <a:pt x="27943" y="40722"/>
                  </a:lnTo>
                  <a:lnTo>
                    <a:pt x="28005" y="40448"/>
                  </a:lnTo>
                  <a:lnTo>
                    <a:pt x="28068" y="40148"/>
                  </a:lnTo>
                  <a:lnTo>
                    <a:pt x="28105" y="39824"/>
                  </a:lnTo>
                  <a:lnTo>
                    <a:pt x="28130" y="39474"/>
                  </a:lnTo>
                  <a:lnTo>
                    <a:pt x="28155" y="39112"/>
                  </a:lnTo>
                  <a:lnTo>
                    <a:pt x="28155" y="38726"/>
                  </a:lnTo>
                  <a:lnTo>
                    <a:pt x="28143" y="38326"/>
                  </a:lnTo>
                  <a:lnTo>
                    <a:pt x="28118" y="37902"/>
                  </a:lnTo>
                  <a:lnTo>
                    <a:pt x="28080" y="37453"/>
                  </a:lnTo>
                  <a:lnTo>
                    <a:pt x="28043" y="37003"/>
                  </a:lnTo>
                  <a:lnTo>
                    <a:pt x="27980" y="36529"/>
                  </a:lnTo>
                  <a:lnTo>
                    <a:pt x="27905" y="36030"/>
                  </a:lnTo>
                  <a:lnTo>
                    <a:pt x="27831" y="35531"/>
                  </a:lnTo>
                  <a:lnTo>
                    <a:pt x="27743" y="35007"/>
                  </a:lnTo>
                  <a:lnTo>
                    <a:pt x="27643" y="34482"/>
                  </a:lnTo>
                  <a:lnTo>
                    <a:pt x="27406" y="33372"/>
                  </a:lnTo>
                  <a:lnTo>
                    <a:pt x="27132" y="32224"/>
                  </a:lnTo>
                  <a:lnTo>
                    <a:pt x="26832" y="31038"/>
                  </a:lnTo>
                  <a:lnTo>
                    <a:pt x="26483" y="29827"/>
                  </a:lnTo>
                  <a:lnTo>
                    <a:pt x="26108" y="28580"/>
                  </a:lnTo>
                  <a:lnTo>
                    <a:pt x="25709" y="27307"/>
                  </a:lnTo>
                  <a:lnTo>
                    <a:pt x="25272" y="26021"/>
                  </a:lnTo>
                  <a:lnTo>
                    <a:pt x="24823" y="24723"/>
                  </a:lnTo>
                  <a:lnTo>
                    <a:pt x="24336" y="23425"/>
                  </a:lnTo>
                  <a:lnTo>
                    <a:pt x="23837" y="22128"/>
                  </a:lnTo>
                  <a:lnTo>
                    <a:pt x="23313" y="20830"/>
                  </a:lnTo>
                  <a:lnTo>
                    <a:pt x="22776" y="19557"/>
                  </a:lnTo>
                  <a:lnTo>
                    <a:pt x="22227" y="18296"/>
                  </a:lnTo>
                  <a:lnTo>
                    <a:pt x="21653" y="17061"/>
                  </a:lnTo>
                  <a:lnTo>
                    <a:pt x="21079" y="15850"/>
                  </a:lnTo>
                  <a:lnTo>
                    <a:pt x="20492" y="14677"/>
                  </a:lnTo>
                  <a:lnTo>
                    <a:pt x="19906" y="13554"/>
                  </a:lnTo>
                  <a:lnTo>
                    <a:pt x="19307" y="12481"/>
                  </a:lnTo>
                  <a:lnTo>
                    <a:pt x="18708" y="11445"/>
                  </a:lnTo>
                  <a:lnTo>
                    <a:pt x="18408" y="10958"/>
                  </a:lnTo>
                  <a:lnTo>
                    <a:pt x="18109" y="10484"/>
                  </a:lnTo>
                  <a:lnTo>
                    <a:pt x="17809" y="10022"/>
                  </a:lnTo>
                  <a:lnTo>
                    <a:pt x="17510" y="9585"/>
                  </a:lnTo>
                  <a:lnTo>
                    <a:pt x="16823" y="8599"/>
                  </a:lnTo>
                  <a:lnTo>
                    <a:pt x="16474" y="8113"/>
                  </a:lnTo>
                  <a:lnTo>
                    <a:pt x="16112" y="7626"/>
                  </a:lnTo>
                  <a:lnTo>
                    <a:pt x="15750" y="7152"/>
                  </a:lnTo>
                  <a:lnTo>
                    <a:pt x="15376" y="6678"/>
                  </a:lnTo>
                  <a:lnTo>
                    <a:pt x="15001" y="6216"/>
                  </a:lnTo>
                  <a:lnTo>
                    <a:pt x="14614" y="5754"/>
                  </a:lnTo>
                  <a:lnTo>
                    <a:pt x="14228" y="5292"/>
                  </a:lnTo>
                  <a:lnTo>
                    <a:pt x="13816" y="4856"/>
                  </a:lnTo>
                  <a:lnTo>
                    <a:pt x="13404" y="4419"/>
                  </a:lnTo>
                  <a:lnTo>
                    <a:pt x="12980" y="3994"/>
                  </a:lnTo>
                  <a:lnTo>
                    <a:pt x="12555" y="3583"/>
                  </a:lnTo>
                  <a:lnTo>
                    <a:pt x="12119" y="3171"/>
                  </a:lnTo>
                  <a:lnTo>
                    <a:pt x="11657" y="2784"/>
                  </a:lnTo>
                  <a:lnTo>
                    <a:pt x="11195" y="2397"/>
                  </a:lnTo>
                  <a:lnTo>
                    <a:pt x="10733" y="2048"/>
                  </a:lnTo>
                  <a:lnTo>
                    <a:pt x="10247" y="1711"/>
                  </a:lnTo>
                  <a:lnTo>
                    <a:pt x="9747" y="1399"/>
                  </a:lnTo>
                  <a:lnTo>
                    <a:pt x="9236" y="1112"/>
                  </a:lnTo>
                  <a:lnTo>
                    <a:pt x="8961" y="974"/>
                  </a:lnTo>
                  <a:lnTo>
                    <a:pt x="8699" y="837"/>
                  </a:lnTo>
                  <a:lnTo>
                    <a:pt x="8425" y="725"/>
                  </a:lnTo>
                  <a:lnTo>
                    <a:pt x="8150" y="600"/>
                  </a:lnTo>
                  <a:lnTo>
                    <a:pt x="7875" y="500"/>
                  </a:lnTo>
                  <a:lnTo>
                    <a:pt x="7601" y="400"/>
                  </a:lnTo>
                  <a:lnTo>
                    <a:pt x="7326" y="313"/>
                  </a:lnTo>
                  <a:lnTo>
                    <a:pt x="7052" y="238"/>
                  </a:lnTo>
                  <a:lnTo>
                    <a:pt x="6765" y="176"/>
                  </a:lnTo>
                  <a:lnTo>
                    <a:pt x="6490" y="113"/>
                  </a:lnTo>
                  <a:lnTo>
                    <a:pt x="6203" y="76"/>
                  </a:lnTo>
                  <a:lnTo>
                    <a:pt x="5929" y="38"/>
                  </a:lnTo>
                  <a:lnTo>
                    <a:pt x="5642" y="13"/>
                  </a:lnTo>
                  <a:lnTo>
                    <a:pt x="53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5"/>
            <p:cNvSpPr/>
            <p:nvPr/>
          </p:nvSpPr>
          <p:spPr>
            <a:xfrm>
              <a:off x="7757997" y="2842426"/>
              <a:ext cx="1635315" cy="2301061"/>
            </a:xfrm>
            <a:custGeom>
              <a:rect b="b" l="l" r="r" t="t"/>
              <a:pathLst>
                <a:path extrusionOk="0" h="49820" w="35406">
                  <a:moveTo>
                    <a:pt x="2671" y="0"/>
                  </a:moveTo>
                  <a:lnTo>
                    <a:pt x="2734" y="163"/>
                  </a:lnTo>
                  <a:lnTo>
                    <a:pt x="2921" y="624"/>
                  </a:lnTo>
                  <a:lnTo>
                    <a:pt x="3245" y="1373"/>
                  </a:lnTo>
                  <a:lnTo>
                    <a:pt x="3695" y="2371"/>
                  </a:lnTo>
                  <a:lnTo>
                    <a:pt x="4256" y="3607"/>
                  </a:lnTo>
                  <a:lnTo>
                    <a:pt x="4943" y="5055"/>
                  </a:lnTo>
                  <a:lnTo>
                    <a:pt x="5741" y="6689"/>
                  </a:lnTo>
                  <a:lnTo>
                    <a:pt x="6640" y="8499"/>
                  </a:lnTo>
                  <a:lnTo>
                    <a:pt x="7002" y="9198"/>
                  </a:lnTo>
                  <a:lnTo>
                    <a:pt x="6839" y="9185"/>
                  </a:lnTo>
                  <a:lnTo>
                    <a:pt x="6440" y="9148"/>
                  </a:lnTo>
                  <a:lnTo>
                    <a:pt x="6141" y="9111"/>
                  </a:lnTo>
                  <a:lnTo>
                    <a:pt x="5791" y="9061"/>
                  </a:lnTo>
                  <a:lnTo>
                    <a:pt x="5392" y="8998"/>
                  </a:lnTo>
                  <a:lnTo>
                    <a:pt x="4955" y="8911"/>
                  </a:lnTo>
                  <a:lnTo>
                    <a:pt x="4456" y="8786"/>
                  </a:lnTo>
                  <a:lnTo>
                    <a:pt x="3919" y="8649"/>
                  </a:lnTo>
                  <a:lnTo>
                    <a:pt x="3345" y="8474"/>
                  </a:lnTo>
                  <a:lnTo>
                    <a:pt x="2746" y="8262"/>
                  </a:lnTo>
                  <a:lnTo>
                    <a:pt x="2097" y="8025"/>
                  </a:lnTo>
                  <a:lnTo>
                    <a:pt x="1423" y="7738"/>
                  </a:lnTo>
                  <a:lnTo>
                    <a:pt x="1074" y="7576"/>
                  </a:lnTo>
                  <a:lnTo>
                    <a:pt x="724" y="7413"/>
                  </a:lnTo>
                  <a:lnTo>
                    <a:pt x="362" y="7226"/>
                  </a:lnTo>
                  <a:lnTo>
                    <a:pt x="1" y="7039"/>
                  </a:lnTo>
                  <a:lnTo>
                    <a:pt x="1" y="7039"/>
                  </a:lnTo>
                  <a:lnTo>
                    <a:pt x="300" y="7338"/>
                  </a:lnTo>
                  <a:lnTo>
                    <a:pt x="600" y="7613"/>
                  </a:lnTo>
                  <a:lnTo>
                    <a:pt x="912" y="7875"/>
                  </a:lnTo>
                  <a:lnTo>
                    <a:pt x="1224" y="8112"/>
                  </a:lnTo>
                  <a:lnTo>
                    <a:pt x="1536" y="8337"/>
                  </a:lnTo>
                  <a:lnTo>
                    <a:pt x="1860" y="8549"/>
                  </a:lnTo>
                  <a:lnTo>
                    <a:pt x="2185" y="8749"/>
                  </a:lnTo>
                  <a:lnTo>
                    <a:pt x="2509" y="8936"/>
                  </a:lnTo>
                  <a:lnTo>
                    <a:pt x="2821" y="9098"/>
                  </a:lnTo>
                  <a:lnTo>
                    <a:pt x="3145" y="9248"/>
                  </a:lnTo>
                  <a:lnTo>
                    <a:pt x="3470" y="9398"/>
                  </a:lnTo>
                  <a:lnTo>
                    <a:pt x="3782" y="9522"/>
                  </a:lnTo>
                  <a:lnTo>
                    <a:pt x="4094" y="9647"/>
                  </a:lnTo>
                  <a:lnTo>
                    <a:pt x="4393" y="9759"/>
                  </a:lnTo>
                  <a:lnTo>
                    <a:pt x="4980" y="9947"/>
                  </a:lnTo>
                  <a:lnTo>
                    <a:pt x="5529" y="10096"/>
                  </a:lnTo>
                  <a:lnTo>
                    <a:pt x="6028" y="10209"/>
                  </a:lnTo>
                  <a:lnTo>
                    <a:pt x="6490" y="10309"/>
                  </a:lnTo>
                  <a:lnTo>
                    <a:pt x="6877" y="10371"/>
                  </a:lnTo>
                  <a:lnTo>
                    <a:pt x="7451" y="10471"/>
                  </a:lnTo>
                  <a:lnTo>
                    <a:pt x="7613" y="10508"/>
                  </a:lnTo>
                  <a:lnTo>
                    <a:pt x="7651" y="10521"/>
                  </a:lnTo>
                  <a:lnTo>
                    <a:pt x="7676" y="10533"/>
                  </a:lnTo>
                  <a:lnTo>
                    <a:pt x="8724" y="12542"/>
                  </a:lnTo>
                  <a:lnTo>
                    <a:pt x="9885" y="14726"/>
                  </a:lnTo>
                  <a:lnTo>
                    <a:pt x="10496" y="15862"/>
                  </a:lnTo>
                  <a:lnTo>
                    <a:pt x="11120" y="16998"/>
                  </a:lnTo>
                  <a:lnTo>
                    <a:pt x="12430" y="19344"/>
                  </a:lnTo>
                  <a:lnTo>
                    <a:pt x="13104" y="20529"/>
                  </a:lnTo>
                  <a:lnTo>
                    <a:pt x="13791" y="21728"/>
                  </a:lnTo>
                  <a:lnTo>
                    <a:pt x="15201" y="24136"/>
                  </a:lnTo>
                  <a:lnTo>
                    <a:pt x="15925" y="25334"/>
                  </a:lnTo>
                  <a:lnTo>
                    <a:pt x="16649" y="26545"/>
                  </a:lnTo>
                  <a:lnTo>
                    <a:pt x="16649" y="26557"/>
                  </a:lnTo>
                  <a:lnTo>
                    <a:pt x="16624" y="26570"/>
                  </a:lnTo>
                  <a:lnTo>
                    <a:pt x="16499" y="26607"/>
                  </a:lnTo>
                  <a:lnTo>
                    <a:pt x="16287" y="26632"/>
                  </a:lnTo>
                  <a:lnTo>
                    <a:pt x="15987" y="26657"/>
                  </a:lnTo>
                  <a:lnTo>
                    <a:pt x="15613" y="26670"/>
                  </a:lnTo>
                  <a:lnTo>
                    <a:pt x="15164" y="26670"/>
                  </a:lnTo>
                  <a:lnTo>
                    <a:pt x="14652" y="26657"/>
                  </a:lnTo>
                  <a:lnTo>
                    <a:pt x="14065" y="26620"/>
                  </a:lnTo>
                  <a:lnTo>
                    <a:pt x="13429" y="26570"/>
                  </a:lnTo>
                  <a:lnTo>
                    <a:pt x="12742" y="26495"/>
                  </a:lnTo>
                  <a:lnTo>
                    <a:pt x="12019" y="26407"/>
                  </a:lnTo>
                  <a:lnTo>
                    <a:pt x="11245" y="26283"/>
                  </a:lnTo>
                  <a:lnTo>
                    <a:pt x="10434" y="26120"/>
                  </a:lnTo>
                  <a:lnTo>
                    <a:pt x="9610" y="25933"/>
                  </a:lnTo>
                  <a:lnTo>
                    <a:pt x="9173" y="25821"/>
                  </a:lnTo>
                  <a:lnTo>
                    <a:pt x="8749" y="25709"/>
                  </a:lnTo>
                  <a:lnTo>
                    <a:pt x="8312" y="25584"/>
                  </a:lnTo>
                  <a:lnTo>
                    <a:pt x="7863" y="25447"/>
                  </a:lnTo>
                  <a:lnTo>
                    <a:pt x="8063" y="25634"/>
                  </a:lnTo>
                  <a:lnTo>
                    <a:pt x="8287" y="25821"/>
                  </a:lnTo>
                  <a:lnTo>
                    <a:pt x="8549" y="25983"/>
                  </a:lnTo>
                  <a:lnTo>
                    <a:pt x="8836" y="26158"/>
                  </a:lnTo>
                  <a:lnTo>
                    <a:pt x="9136" y="26308"/>
                  </a:lnTo>
                  <a:lnTo>
                    <a:pt x="9473" y="26457"/>
                  </a:lnTo>
                  <a:lnTo>
                    <a:pt x="9822" y="26607"/>
                  </a:lnTo>
                  <a:lnTo>
                    <a:pt x="10197" y="26744"/>
                  </a:lnTo>
                  <a:lnTo>
                    <a:pt x="10583" y="26869"/>
                  </a:lnTo>
                  <a:lnTo>
                    <a:pt x="10983" y="26994"/>
                  </a:lnTo>
                  <a:lnTo>
                    <a:pt x="11395" y="27119"/>
                  </a:lnTo>
                  <a:lnTo>
                    <a:pt x="11806" y="27231"/>
                  </a:lnTo>
                  <a:lnTo>
                    <a:pt x="12655" y="27443"/>
                  </a:lnTo>
                  <a:lnTo>
                    <a:pt x="13504" y="27630"/>
                  </a:lnTo>
                  <a:lnTo>
                    <a:pt x="14340" y="27805"/>
                  </a:lnTo>
                  <a:lnTo>
                    <a:pt x="15126" y="27955"/>
                  </a:lnTo>
                  <a:lnTo>
                    <a:pt x="16511" y="28217"/>
                  </a:lnTo>
                  <a:lnTo>
                    <a:pt x="17060" y="28317"/>
                  </a:lnTo>
                  <a:lnTo>
                    <a:pt x="17497" y="28417"/>
                  </a:lnTo>
                  <a:lnTo>
                    <a:pt x="17659" y="28467"/>
                  </a:lnTo>
                  <a:lnTo>
                    <a:pt x="17797" y="28504"/>
                  </a:lnTo>
                  <a:lnTo>
                    <a:pt x="17884" y="28554"/>
                  </a:lnTo>
                  <a:lnTo>
                    <a:pt x="17934" y="28591"/>
                  </a:lnTo>
                  <a:lnTo>
                    <a:pt x="18783" y="29939"/>
                  </a:lnTo>
                  <a:lnTo>
                    <a:pt x="19644" y="31287"/>
                  </a:lnTo>
                  <a:lnTo>
                    <a:pt x="20393" y="32435"/>
                  </a:lnTo>
                  <a:lnTo>
                    <a:pt x="21154" y="33571"/>
                  </a:lnTo>
                  <a:lnTo>
                    <a:pt x="21915" y="34694"/>
                  </a:lnTo>
                  <a:lnTo>
                    <a:pt x="22676" y="35792"/>
                  </a:lnTo>
                  <a:lnTo>
                    <a:pt x="23425" y="36853"/>
                  </a:lnTo>
                  <a:lnTo>
                    <a:pt x="24186" y="37901"/>
                  </a:lnTo>
                  <a:lnTo>
                    <a:pt x="24935" y="38912"/>
                  </a:lnTo>
                  <a:lnTo>
                    <a:pt x="25672" y="39886"/>
                  </a:lnTo>
                  <a:lnTo>
                    <a:pt x="26408" y="40834"/>
                  </a:lnTo>
                  <a:lnTo>
                    <a:pt x="26770" y="41296"/>
                  </a:lnTo>
                  <a:lnTo>
                    <a:pt x="27132" y="41745"/>
                  </a:lnTo>
                  <a:lnTo>
                    <a:pt x="27843" y="42606"/>
                  </a:lnTo>
                  <a:lnTo>
                    <a:pt x="28542" y="43430"/>
                  </a:lnTo>
                  <a:lnTo>
                    <a:pt x="29216" y="44216"/>
                  </a:lnTo>
                  <a:lnTo>
                    <a:pt x="29877" y="44952"/>
                  </a:lnTo>
                  <a:lnTo>
                    <a:pt x="30514" y="45639"/>
                  </a:lnTo>
                  <a:lnTo>
                    <a:pt x="31150" y="46275"/>
                  </a:lnTo>
                  <a:lnTo>
                    <a:pt x="31737" y="46862"/>
                  </a:lnTo>
                  <a:lnTo>
                    <a:pt x="32024" y="47136"/>
                  </a:lnTo>
                  <a:lnTo>
                    <a:pt x="32298" y="47386"/>
                  </a:lnTo>
                  <a:lnTo>
                    <a:pt x="32822" y="47873"/>
                  </a:lnTo>
                  <a:lnTo>
                    <a:pt x="33072" y="48085"/>
                  </a:lnTo>
                  <a:lnTo>
                    <a:pt x="33322" y="48284"/>
                  </a:lnTo>
                  <a:lnTo>
                    <a:pt x="34183" y="48983"/>
                  </a:lnTo>
                  <a:lnTo>
                    <a:pt x="34545" y="49233"/>
                  </a:lnTo>
                  <a:lnTo>
                    <a:pt x="34844" y="49445"/>
                  </a:lnTo>
                  <a:lnTo>
                    <a:pt x="35406" y="49819"/>
                  </a:lnTo>
                  <a:lnTo>
                    <a:pt x="34882" y="49395"/>
                  </a:lnTo>
                  <a:lnTo>
                    <a:pt x="34607" y="49158"/>
                  </a:lnTo>
                  <a:lnTo>
                    <a:pt x="34270" y="48871"/>
                  </a:lnTo>
                  <a:lnTo>
                    <a:pt x="33484" y="48122"/>
                  </a:lnTo>
                  <a:lnTo>
                    <a:pt x="33259" y="47898"/>
                  </a:lnTo>
                  <a:lnTo>
                    <a:pt x="33022" y="47660"/>
                  </a:lnTo>
                  <a:lnTo>
                    <a:pt x="32535" y="47149"/>
                  </a:lnTo>
                  <a:lnTo>
                    <a:pt x="32286" y="46874"/>
                  </a:lnTo>
                  <a:lnTo>
                    <a:pt x="32011" y="46587"/>
                  </a:lnTo>
                  <a:lnTo>
                    <a:pt x="31475" y="45963"/>
                  </a:lnTo>
                  <a:lnTo>
                    <a:pt x="30901" y="45302"/>
                  </a:lnTo>
                  <a:lnTo>
                    <a:pt x="30314" y="44578"/>
                  </a:lnTo>
                  <a:lnTo>
                    <a:pt x="29690" y="43817"/>
                  </a:lnTo>
                  <a:lnTo>
                    <a:pt x="29066" y="43005"/>
                  </a:lnTo>
                  <a:lnTo>
                    <a:pt x="28405" y="42157"/>
                  </a:lnTo>
                  <a:lnTo>
                    <a:pt x="27756" y="41258"/>
                  </a:lnTo>
                  <a:lnTo>
                    <a:pt x="27069" y="40335"/>
                  </a:lnTo>
                  <a:lnTo>
                    <a:pt x="26383" y="39361"/>
                  </a:lnTo>
                  <a:lnTo>
                    <a:pt x="25684" y="38375"/>
                  </a:lnTo>
                  <a:lnTo>
                    <a:pt x="24973" y="37340"/>
                  </a:lnTo>
                  <a:lnTo>
                    <a:pt x="23525" y="35206"/>
                  </a:lnTo>
                  <a:lnTo>
                    <a:pt x="23525" y="35156"/>
                  </a:lnTo>
                  <a:lnTo>
                    <a:pt x="23525" y="35056"/>
                  </a:lnTo>
                  <a:lnTo>
                    <a:pt x="23562" y="34744"/>
                  </a:lnTo>
                  <a:lnTo>
                    <a:pt x="23737" y="33633"/>
                  </a:lnTo>
                  <a:lnTo>
                    <a:pt x="23849" y="32884"/>
                  </a:lnTo>
                  <a:lnTo>
                    <a:pt x="23974" y="32023"/>
                  </a:lnTo>
                  <a:lnTo>
                    <a:pt x="24087" y="31050"/>
                  </a:lnTo>
                  <a:lnTo>
                    <a:pt x="24199" y="30002"/>
                  </a:lnTo>
                  <a:lnTo>
                    <a:pt x="24236" y="29452"/>
                  </a:lnTo>
                  <a:lnTo>
                    <a:pt x="24274" y="28878"/>
                  </a:lnTo>
                  <a:lnTo>
                    <a:pt x="24311" y="28304"/>
                  </a:lnTo>
                  <a:lnTo>
                    <a:pt x="24324" y="27705"/>
                  </a:lnTo>
                  <a:lnTo>
                    <a:pt x="24336" y="27106"/>
                  </a:lnTo>
                  <a:lnTo>
                    <a:pt x="24336" y="26495"/>
                  </a:lnTo>
                  <a:lnTo>
                    <a:pt x="24324" y="25883"/>
                  </a:lnTo>
                  <a:lnTo>
                    <a:pt x="24286" y="25259"/>
                  </a:lnTo>
                  <a:lnTo>
                    <a:pt x="24236" y="24648"/>
                  </a:lnTo>
                  <a:lnTo>
                    <a:pt x="24174" y="24024"/>
                  </a:lnTo>
                  <a:lnTo>
                    <a:pt x="24099" y="23400"/>
                  </a:lnTo>
                  <a:lnTo>
                    <a:pt x="23999" y="22788"/>
                  </a:lnTo>
                  <a:lnTo>
                    <a:pt x="23874" y="22177"/>
                  </a:lnTo>
                  <a:lnTo>
                    <a:pt x="23725" y="21578"/>
                  </a:lnTo>
                  <a:lnTo>
                    <a:pt x="23562" y="20991"/>
                  </a:lnTo>
                  <a:lnTo>
                    <a:pt x="23375" y="20405"/>
                  </a:lnTo>
                  <a:lnTo>
                    <a:pt x="23438" y="20829"/>
                  </a:lnTo>
                  <a:lnTo>
                    <a:pt x="23488" y="21278"/>
                  </a:lnTo>
                  <a:lnTo>
                    <a:pt x="23513" y="21753"/>
                  </a:lnTo>
                  <a:lnTo>
                    <a:pt x="23537" y="22239"/>
                  </a:lnTo>
                  <a:lnTo>
                    <a:pt x="23550" y="22726"/>
                  </a:lnTo>
                  <a:lnTo>
                    <a:pt x="23537" y="23238"/>
                  </a:lnTo>
                  <a:lnTo>
                    <a:pt x="23525" y="23762"/>
                  </a:lnTo>
                  <a:lnTo>
                    <a:pt x="23500" y="24273"/>
                  </a:lnTo>
                  <a:lnTo>
                    <a:pt x="23475" y="24810"/>
                  </a:lnTo>
                  <a:lnTo>
                    <a:pt x="23425" y="25334"/>
                  </a:lnTo>
                  <a:lnTo>
                    <a:pt x="23325" y="26395"/>
                  </a:lnTo>
                  <a:lnTo>
                    <a:pt x="23201" y="27431"/>
                  </a:lnTo>
                  <a:lnTo>
                    <a:pt x="23051" y="28442"/>
                  </a:lnTo>
                  <a:lnTo>
                    <a:pt x="22901" y="29390"/>
                  </a:lnTo>
                  <a:lnTo>
                    <a:pt x="22739" y="30264"/>
                  </a:lnTo>
                  <a:lnTo>
                    <a:pt x="22577" y="31050"/>
                  </a:lnTo>
                  <a:lnTo>
                    <a:pt x="22439" y="31724"/>
                  </a:lnTo>
                  <a:lnTo>
                    <a:pt x="22302" y="32273"/>
                  </a:lnTo>
                  <a:lnTo>
                    <a:pt x="22190" y="32672"/>
                  </a:lnTo>
                  <a:lnTo>
                    <a:pt x="22115" y="32909"/>
                  </a:lnTo>
                  <a:lnTo>
                    <a:pt x="22090" y="32972"/>
                  </a:lnTo>
                  <a:lnTo>
                    <a:pt x="22065" y="32972"/>
                  </a:lnTo>
                  <a:lnTo>
                    <a:pt x="20592" y="30676"/>
                  </a:lnTo>
                  <a:lnTo>
                    <a:pt x="19120" y="28317"/>
                  </a:lnTo>
                  <a:lnTo>
                    <a:pt x="18383" y="27131"/>
                  </a:lnTo>
                  <a:lnTo>
                    <a:pt x="17647" y="25933"/>
                  </a:lnTo>
                  <a:lnTo>
                    <a:pt x="16923" y="24735"/>
                  </a:lnTo>
                  <a:lnTo>
                    <a:pt x="16199" y="23537"/>
                  </a:lnTo>
                  <a:lnTo>
                    <a:pt x="14764" y="21153"/>
                  </a:lnTo>
                  <a:lnTo>
                    <a:pt x="13379" y="18795"/>
                  </a:lnTo>
                  <a:lnTo>
                    <a:pt x="13366" y="18720"/>
                  </a:lnTo>
                  <a:lnTo>
                    <a:pt x="13354" y="18595"/>
                  </a:lnTo>
                  <a:lnTo>
                    <a:pt x="13366" y="18171"/>
                  </a:lnTo>
                  <a:lnTo>
                    <a:pt x="13416" y="17559"/>
                  </a:lnTo>
                  <a:lnTo>
                    <a:pt x="13479" y="16761"/>
                  </a:lnTo>
                  <a:lnTo>
                    <a:pt x="13641" y="14751"/>
                  </a:lnTo>
                  <a:lnTo>
                    <a:pt x="13716" y="13591"/>
                  </a:lnTo>
                  <a:lnTo>
                    <a:pt x="13791" y="12368"/>
                  </a:lnTo>
                  <a:lnTo>
                    <a:pt x="13841" y="11107"/>
                  </a:lnTo>
                  <a:lnTo>
                    <a:pt x="13853" y="10458"/>
                  </a:lnTo>
                  <a:lnTo>
                    <a:pt x="13853" y="9822"/>
                  </a:lnTo>
                  <a:lnTo>
                    <a:pt x="13853" y="9185"/>
                  </a:lnTo>
                  <a:lnTo>
                    <a:pt x="13841" y="8561"/>
                  </a:lnTo>
                  <a:lnTo>
                    <a:pt x="13828" y="7937"/>
                  </a:lnTo>
                  <a:lnTo>
                    <a:pt x="13791" y="7326"/>
                  </a:lnTo>
                  <a:lnTo>
                    <a:pt x="13741" y="6739"/>
                  </a:lnTo>
                  <a:lnTo>
                    <a:pt x="13691" y="6165"/>
                  </a:lnTo>
                  <a:lnTo>
                    <a:pt x="13616" y="5629"/>
                  </a:lnTo>
                  <a:lnTo>
                    <a:pt x="13516" y="5105"/>
                  </a:lnTo>
                  <a:lnTo>
                    <a:pt x="13416" y="4618"/>
                  </a:lnTo>
                  <a:lnTo>
                    <a:pt x="13292" y="4156"/>
                  </a:lnTo>
                  <a:lnTo>
                    <a:pt x="13217" y="3944"/>
                  </a:lnTo>
                  <a:lnTo>
                    <a:pt x="13154" y="3744"/>
                  </a:lnTo>
                  <a:lnTo>
                    <a:pt x="13067" y="3545"/>
                  </a:lnTo>
                  <a:lnTo>
                    <a:pt x="12992" y="3357"/>
                  </a:lnTo>
                  <a:lnTo>
                    <a:pt x="13029" y="3470"/>
                  </a:lnTo>
                  <a:lnTo>
                    <a:pt x="13067" y="3595"/>
                  </a:lnTo>
                  <a:lnTo>
                    <a:pt x="13129" y="3869"/>
                  </a:lnTo>
                  <a:lnTo>
                    <a:pt x="13179" y="4194"/>
                  </a:lnTo>
                  <a:lnTo>
                    <a:pt x="13217" y="4555"/>
                  </a:lnTo>
                  <a:lnTo>
                    <a:pt x="13242" y="4967"/>
                  </a:lnTo>
                  <a:lnTo>
                    <a:pt x="13254" y="5404"/>
                  </a:lnTo>
                  <a:lnTo>
                    <a:pt x="13254" y="5878"/>
                  </a:lnTo>
                  <a:lnTo>
                    <a:pt x="13242" y="6377"/>
                  </a:lnTo>
                  <a:lnTo>
                    <a:pt x="13229" y="6889"/>
                  </a:lnTo>
                  <a:lnTo>
                    <a:pt x="13204" y="7426"/>
                  </a:lnTo>
                  <a:lnTo>
                    <a:pt x="13129" y="8549"/>
                  </a:lnTo>
                  <a:lnTo>
                    <a:pt x="13029" y="9710"/>
                  </a:lnTo>
                  <a:lnTo>
                    <a:pt x="12917" y="10858"/>
                  </a:lnTo>
                  <a:lnTo>
                    <a:pt x="12780" y="11981"/>
                  </a:lnTo>
                  <a:lnTo>
                    <a:pt x="12643" y="13042"/>
                  </a:lnTo>
                  <a:lnTo>
                    <a:pt x="12505" y="14028"/>
                  </a:lnTo>
                  <a:lnTo>
                    <a:pt x="12381" y="14876"/>
                  </a:lnTo>
                  <a:lnTo>
                    <a:pt x="12256" y="15588"/>
                  </a:lnTo>
                  <a:lnTo>
                    <a:pt x="12156" y="16112"/>
                  </a:lnTo>
                  <a:lnTo>
                    <a:pt x="12106" y="16299"/>
                  </a:lnTo>
                  <a:lnTo>
                    <a:pt x="12069" y="16424"/>
                  </a:lnTo>
                  <a:lnTo>
                    <a:pt x="12044" y="16486"/>
                  </a:lnTo>
                  <a:lnTo>
                    <a:pt x="12031" y="16499"/>
                  </a:lnTo>
                  <a:lnTo>
                    <a:pt x="12019" y="16499"/>
                  </a:lnTo>
                  <a:lnTo>
                    <a:pt x="9485" y="12118"/>
                  </a:lnTo>
                  <a:lnTo>
                    <a:pt x="7239" y="8187"/>
                  </a:lnTo>
                  <a:lnTo>
                    <a:pt x="5342" y="4842"/>
                  </a:lnTo>
                  <a:lnTo>
                    <a:pt x="3894" y="2272"/>
                  </a:lnTo>
                  <a:lnTo>
                    <a:pt x="2983" y="599"/>
                  </a:lnTo>
                  <a:lnTo>
                    <a:pt x="2746" y="163"/>
                  </a:lnTo>
                  <a:lnTo>
                    <a:pt x="26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55"/>
          <p:cNvGrpSpPr/>
          <p:nvPr/>
        </p:nvGrpSpPr>
        <p:grpSpPr>
          <a:xfrm>
            <a:off x="6963761" y="542924"/>
            <a:ext cx="1453166" cy="986195"/>
            <a:chOff x="5249585" y="-652660"/>
            <a:chExt cx="2127622" cy="1443917"/>
          </a:xfrm>
        </p:grpSpPr>
        <p:sp>
          <p:nvSpPr>
            <p:cNvPr id="549" name="Google Shape;549;p55"/>
            <p:cNvSpPr/>
            <p:nvPr/>
          </p:nvSpPr>
          <p:spPr>
            <a:xfrm>
              <a:off x="5249585" y="-652660"/>
              <a:ext cx="1061225" cy="684050"/>
            </a:xfrm>
            <a:custGeom>
              <a:rect b="b" l="l" r="r" t="t"/>
              <a:pathLst>
                <a:path extrusionOk="0" h="27362" w="42449">
                  <a:moveTo>
                    <a:pt x="17128" y="0"/>
                  </a:moveTo>
                  <a:lnTo>
                    <a:pt x="16549" y="55"/>
                  </a:lnTo>
                  <a:lnTo>
                    <a:pt x="16025" y="111"/>
                  </a:lnTo>
                  <a:lnTo>
                    <a:pt x="15474" y="221"/>
                  </a:lnTo>
                  <a:lnTo>
                    <a:pt x="14950" y="331"/>
                  </a:lnTo>
                  <a:lnTo>
                    <a:pt x="14425" y="497"/>
                  </a:lnTo>
                  <a:lnTo>
                    <a:pt x="13901" y="662"/>
                  </a:lnTo>
                  <a:lnTo>
                    <a:pt x="13405" y="855"/>
                  </a:lnTo>
                  <a:lnTo>
                    <a:pt x="12936" y="1076"/>
                  </a:lnTo>
                  <a:lnTo>
                    <a:pt x="12467" y="1297"/>
                  </a:lnTo>
                  <a:lnTo>
                    <a:pt x="11998" y="1572"/>
                  </a:lnTo>
                  <a:lnTo>
                    <a:pt x="11557" y="1848"/>
                  </a:lnTo>
                  <a:lnTo>
                    <a:pt x="11116" y="2152"/>
                  </a:lnTo>
                  <a:lnTo>
                    <a:pt x="10702" y="2483"/>
                  </a:lnTo>
                  <a:lnTo>
                    <a:pt x="10316" y="2814"/>
                  </a:lnTo>
                  <a:lnTo>
                    <a:pt x="9930" y="3200"/>
                  </a:lnTo>
                  <a:lnTo>
                    <a:pt x="9571" y="3558"/>
                  </a:lnTo>
                  <a:lnTo>
                    <a:pt x="9212" y="3972"/>
                  </a:lnTo>
                  <a:lnTo>
                    <a:pt x="8881" y="4386"/>
                  </a:lnTo>
                  <a:lnTo>
                    <a:pt x="8578" y="4800"/>
                  </a:lnTo>
                  <a:lnTo>
                    <a:pt x="8302" y="5241"/>
                  </a:lnTo>
                  <a:lnTo>
                    <a:pt x="8026" y="5710"/>
                  </a:lnTo>
                  <a:lnTo>
                    <a:pt x="7778" y="6179"/>
                  </a:lnTo>
                  <a:lnTo>
                    <a:pt x="7558" y="6648"/>
                  </a:lnTo>
                  <a:lnTo>
                    <a:pt x="7364" y="7144"/>
                  </a:lnTo>
                  <a:lnTo>
                    <a:pt x="7171" y="7668"/>
                  </a:lnTo>
                  <a:lnTo>
                    <a:pt x="7033" y="8165"/>
                  </a:lnTo>
                  <a:lnTo>
                    <a:pt x="6896" y="8716"/>
                  </a:lnTo>
                  <a:lnTo>
                    <a:pt x="6813" y="9240"/>
                  </a:lnTo>
                  <a:lnTo>
                    <a:pt x="6730" y="9792"/>
                  </a:lnTo>
                  <a:lnTo>
                    <a:pt x="6675" y="10344"/>
                  </a:lnTo>
                  <a:lnTo>
                    <a:pt x="6675" y="10923"/>
                  </a:lnTo>
                  <a:lnTo>
                    <a:pt x="5958" y="11061"/>
                  </a:lnTo>
                  <a:lnTo>
                    <a:pt x="5296" y="11254"/>
                  </a:lnTo>
                  <a:lnTo>
                    <a:pt x="4634" y="11502"/>
                  </a:lnTo>
                  <a:lnTo>
                    <a:pt x="4027" y="11805"/>
                  </a:lnTo>
                  <a:lnTo>
                    <a:pt x="3448" y="12164"/>
                  </a:lnTo>
                  <a:lnTo>
                    <a:pt x="2896" y="12578"/>
                  </a:lnTo>
                  <a:lnTo>
                    <a:pt x="2372" y="13019"/>
                  </a:lnTo>
                  <a:lnTo>
                    <a:pt x="1903" y="13515"/>
                  </a:lnTo>
                  <a:lnTo>
                    <a:pt x="1489" y="14067"/>
                  </a:lnTo>
                  <a:lnTo>
                    <a:pt x="1103" y="14619"/>
                  </a:lnTo>
                  <a:lnTo>
                    <a:pt x="772" y="15226"/>
                  </a:lnTo>
                  <a:lnTo>
                    <a:pt x="497" y="15860"/>
                  </a:lnTo>
                  <a:lnTo>
                    <a:pt x="276" y="16522"/>
                  </a:lnTo>
                  <a:lnTo>
                    <a:pt x="110" y="17211"/>
                  </a:lnTo>
                  <a:lnTo>
                    <a:pt x="28" y="17929"/>
                  </a:lnTo>
                  <a:lnTo>
                    <a:pt x="0" y="18287"/>
                  </a:lnTo>
                  <a:lnTo>
                    <a:pt x="0" y="18673"/>
                  </a:lnTo>
                  <a:lnTo>
                    <a:pt x="0" y="19059"/>
                  </a:lnTo>
                  <a:lnTo>
                    <a:pt x="28" y="19473"/>
                  </a:lnTo>
                  <a:lnTo>
                    <a:pt x="83" y="19859"/>
                  </a:lnTo>
                  <a:lnTo>
                    <a:pt x="138" y="20246"/>
                  </a:lnTo>
                  <a:lnTo>
                    <a:pt x="248" y="20632"/>
                  </a:lnTo>
                  <a:lnTo>
                    <a:pt x="331" y="20990"/>
                  </a:lnTo>
                  <a:lnTo>
                    <a:pt x="469" y="21349"/>
                  </a:lnTo>
                  <a:lnTo>
                    <a:pt x="607" y="21707"/>
                  </a:lnTo>
                  <a:lnTo>
                    <a:pt x="772" y="22066"/>
                  </a:lnTo>
                  <a:lnTo>
                    <a:pt x="938" y="22397"/>
                  </a:lnTo>
                  <a:lnTo>
                    <a:pt x="1131" y="22728"/>
                  </a:lnTo>
                  <a:lnTo>
                    <a:pt x="1324" y="23059"/>
                  </a:lnTo>
                  <a:lnTo>
                    <a:pt x="1545" y="23362"/>
                  </a:lnTo>
                  <a:lnTo>
                    <a:pt x="1793" y="23666"/>
                  </a:lnTo>
                  <a:lnTo>
                    <a:pt x="2041" y="23942"/>
                  </a:lnTo>
                  <a:lnTo>
                    <a:pt x="2289" y="24217"/>
                  </a:lnTo>
                  <a:lnTo>
                    <a:pt x="2565" y="24466"/>
                  </a:lnTo>
                  <a:lnTo>
                    <a:pt x="2841" y="24714"/>
                  </a:lnTo>
                  <a:lnTo>
                    <a:pt x="3144" y="24962"/>
                  </a:lnTo>
                  <a:lnTo>
                    <a:pt x="3448" y="25183"/>
                  </a:lnTo>
                  <a:lnTo>
                    <a:pt x="3779" y="25376"/>
                  </a:lnTo>
                  <a:lnTo>
                    <a:pt x="4110" y="25569"/>
                  </a:lnTo>
                  <a:lnTo>
                    <a:pt x="4441" y="25734"/>
                  </a:lnTo>
                  <a:lnTo>
                    <a:pt x="4772" y="25900"/>
                  </a:lnTo>
                  <a:lnTo>
                    <a:pt x="5130" y="26038"/>
                  </a:lnTo>
                  <a:lnTo>
                    <a:pt x="5516" y="26148"/>
                  </a:lnTo>
                  <a:lnTo>
                    <a:pt x="5875" y="26258"/>
                  </a:lnTo>
                  <a:lnTo>
                    <a:pt x="6261" y="26341"/>
                  </a:lnTo>
                  <a:lnTo>
                    <a:pt x="6647" y="26424"/>
                  </a:lnTo>
                  <a:lnTo>
                    <a:pt x="7033" y="26479"/>
                  </a:lnTo>
                  <a:lnTo>
                    <a:pt x="7447" y="26507"/>
                  </a:lnTo>
                  <a:lnTo>
                    <a:pt x="7833" y="26507"/>
                  </a:lnTo>
                  <a:lnTo>
                    <a:pt x="8440" y="26479"/>
                  </a:lnTo>
                  <a:lnTo>
                    <a:pt x="8992" y="26424"/>
                  </a:lnTo>
                  <a:lnTo>
                    <a:pt x="9571" y="26314"/>
                  </a:lnTo>
                  <a:lnTo>
                    <a:pt x="10123" y="26176"/>
                  </a:lnTo>
                  <a:lnTo>
                    <a:pt x="10647" y="26010"/>
                  </a:lnTo>
                  <a:lnTo>
                    <a:pt x="11143" y="25790"/>
                  </a:lnTo>
                  <a:lnTo>
                    <a:pt x="11640" y="25514"/>
                  </a:lnTo>
                  <a:lnTo>
                    <a:pt x="12109" y="25238"/>
                  </a:lnTo>
                  <a:lnTo>
                    <a:pt x="12826" y="25707"/>
                  </a:lnTo>
                  <a:lnTo>
                    <a:pt x="13570" y="26120"/>
                  </a:lnTo>
                  <a:lnTo>
                    <a:pt x="13929" y="26314"/>
                  </a:lnTo>
                  <a:lnTo>
                    <a:pt x="14343" y="26507"/>
                  </a:lnTo>
                  <a:lnTo>
                    <a:pt x="14729" y="26645"/>
                  </a:lnTo>
                  <a:lnTo>
                    <a:pt x="15143" y="26810"/>
                  </a:lnTo>
                  <a:lnTo>
                    <a:pt x="15556" y="26920"/>
                  </a:lnTo>
                  <a:lnTo>
                    <a:pt x="15970" y="27031"/>
                  </a:lnTo>
                  <a:lnTo>
                    <a:pt x="16384" y="27141"/>
                  </a:lnTo>
                  <a:lnTo>
                    <a:pt x="16825" y="27224"/>
                  </a:lnTo>
                  <a:lnTo>
                    <a:pt x="17266" y="27279"/>
                  </a:lnTo>
                  <a:lnTo>
                    <a:pt x="17708" y="27334"/>
                  </a:lnTo>
                  <a:lnTo>
                    <a:pt x="18149" y="27362"/>
                  </a:lnTo>
                  <a:lnTo>
                    <a:pt x="19197" y="27362"/>
                  </a:lnTo>
                  <a:lnTo>
                    <a:pt x="19749" y="27307"/>
                  </a:lnTo>
                  <a:lnTo>
                    <a:pt x="20328" y="27224"/>
                  </a:lnTo>
                  <a:lnTo>
                    <a:pt x="20880" y="27141"/>
                  </a:lnTo>
                  <a:lnTo>
                    <a:pt x="21431" y="27003"/>
                  </a:lnTo>
                  <a:lnTo>
                    <a:pt x="21955" y="26838"/>
                  </a:lnTo>
                  <a:lnTo>
                    <a:pt x="22479" y="26672"/>
                  </a:lnTo>
                  <a:lnTo>
                    <a:pt x="23003" y="26451"/>
                  </a:lnTo>
                  <a:lnTo>
                    <a:pt x="23500" y="26231"/>
                  </a:lnTo>
                  <a:lnTo>
                    <a:pt x="23969" y="25955"/>
                  </a:lnTo>
                  <a:lnTo>
                    <a:pt x="24438" y="25679"/>
                  </a:lnTo>
                  <a:lnTo>
                    <a:pt x="24879" y="25376"/>
                  </a:lnTo>
                  <a:lnTo>
                    <a:pt x="25320" y="25072"/>
                  </a:lnTo>
                  <a:lnTo>
                    <a:pt x="25762" y="24714"/>
                  </a:lnTo>
                  <a:lnTo>
                    <a:pt x="26148" y="24355"/>
                  </a:lnTo>
                  <a:lnTo>
                    <a:pt x="26534" y="23969"/>
                  </a:lnTo>
                  <a:lnTo>
                    <a:pt x="27058" y="24107"/>
                  </a:lnTo>
                  <a:lnTo>
                    <a:pt x="27610" y="24217"/>
                  </a:lnTo>
                  <a:lnTo>
                    <a:pt x="28134" y="24272"/>
                  </a:lnTo>
                  <a:lnTo>
                    <a:pt x="29265" y="24272"/>
                  </a:lnTo>
                  <a:lnTo>
                    <a:pt x="29816" y="24217"/>
                  </a:lnTo>
                  <a:lnTo>
                    <a:pt x="30340" y="24107"/>
                  </a:lnTo>
                  <a:lnTo>
                    <a:pt x="30864" y="23969"/>
                  </a:lnTo>
                  <a:lnTo>
                    <a:pt x="31388" y="23831"/>
                  </a:lnTo>
                  <a:lnTo>
                    <a:pt x="31857" y="23611"/>
                  </a:lnTo>
                  <a:lnTo>
                    <a:pt x="32354" y="23390"/>
                  </a:lnTo>
                  <a:lnTo>
                    <a:pt x="32795" y="23142"/>
                  </a:lnTo>
                  <a:lnTo>
                    <a:pt x="33209" y="23445"/>
                  </a:lnTo>
                  <a:lnTo>
                    <a:pt x="33623" y="23721"/>
                  </a:lnTo>
                  <a:lnTo>
                    <a:pt x="34064" y="23969"/>
                  </a:lnTo>
                  <a:lnTo>
                    <a:pt x="34533" y="24162"/>
                  </a:lnTo>
                  <a:lnTo>
                    <a:pt x="35029" y="24328"/>
                  </a:lnTo>
                  <a:lnTo>
                    <a:pt x="35526" y="24438"/>
                  </a:lnTo>
                  <a:lnTo>
                    <a:pt x="36050" y="24493"/>
                  </a:lnTo>
                  <a:lnTo>
                    <a:pt x="36601" y="24521"/>
                  </a:lnTo>
                  <a:lnTo>
                    <a:pt x="37181" y="24493"/>
                  </a:lnTo>
                  <a:lnTo>
                    <a:pt x="37760" y="24410"/>
                  </a:lnTo>
                  <a:lnTo>
                    <a:pt x="38339" y="24272"/>
                  </a:lnTo>
                  <a:lnTo>
                    <a:pt x="38863" y="24079"/>
                  </a:lnTo>
                  <a:lnTo>
                    <a:pt x="39387" y="23831"/>
                  </a:lnTo>
                  <a:lnTo>
                    <a:pt x="39856" y="23528"/>
                  </a:lnTo>
                  <a:lnTo>
                    <a:pt x="40325" y="23197"/>
                  </a:lnTo>
                  <a:lnTo>
                    <a:pt x="40739" y="22811"/>
                  </a:lnTo>
                  <a:lnTo>
                    <a:pt x="41125" y="22397"/>
                  </a:lnTo>
                  <a:lnTo>
                    <a:pt x="41456" y="21928"/>
                  </a:lnTo>
                  <a:lnTo>
                    <a:pt x="41732" y="21459"/>
                  </a:lnTo>
                  <a:lnTo>
                    <a:pt x="41980" y="20935"/>
                  </a:lnTo>
                  <a:lnTo>
                    <a:pt x="42201" y="20411"/>
                  </a:lnTo>
                  <a:lnTo>
                    <a:pt x="42338" y="19832"/>
                  </a:lnTo>
                  <a:lnTo>
                    <a:pt x="42421" y="19253"/>
                  </a:lnTo>
                  <a:lnTo>
                    <a:pt x="42449" y="18673"/>
                  </a:lnTo>
                  <a:lnTo>
                    <a:pt x="42421" y="18067"/>
                  </a:lnTo>
                  <a:lnTo>
                    <a:pt x="42338" y="17487"/>
                  </a:lnTo>
                  <a:lnTo>
                    <a:pt x="42201" y="16908"/>
                  </a:lnTo>
                  <a:lnTo>
                    <a:pt x="41980" y="16384"/>
                  </a:lnTo>
                  <a:lnTo>
                    <a:pt x="41732" y="15860"/>
                  </a:lnTo>
                  <a:lnTo>
                    <a:pt x="41456" y="15391"/>
                  </a:lnTo>
                  <a:lnTo>
                    <a:pt x="41125" y="14922"/>
                  </a:lnTo>
                  <a:lnTo>
                    <a:pt x="40739" y="14508"/>
                  </a:lnTo>
                  <a:lnTo>
                    <a:pt x="40325" y="14150"/>
                  </a:lnTo>
                  <a:lnTo>
                    <a:pt x="39856" y="13791"/>
                  </a:lnTo>
                  <a:lnTo>
                    <a:pt x="39387" y="13515"/>
                  </a:lnTo>
                  <a:lnTo>
                    <a:pt x="38863" y="13267"/>
                  </a:lnTo>
                  <a:lnTo>
                    <a:pt x="38339" y="13074"/>
                  </a:lnTo>
                  <a:lnTo>
                    <a:pt x="37760" y="12909"/>
                  </a:lnTo>
                  <a:lnTo>
                    <a:pt x="37181" y="12826"/>
                  </a:lnTo>
                  <a:lnTo>
                    <a:pt x="36601" y="12798"/>
                  </a:lnTo>
                  <a:lnTo>
                    <a:pt x="36215" y="12826"/>
                  </a:lnTo>
                  <a:lnTo>
                    <a:pt x="35829" y="12854"/>
                  </a:lnTo>
                  <a:lnTo>
                    <a:pt x="35581" y="12357"/>
                  </a:lnTo>
                  <a:lnTo>
                    <a:pt x="35277" y="11916"/>
                  </a:lnTo>
                  <a:lnTo>
                    <a:pt x="34974" y="11474"/>
                  </a:lnTo>
                  <a:lnTo>
                    <a:pt x="34615" y="11033"/>
                  </a:lnTo>
                  <a:lnTo>
                    <a:pt x="34229" y="10647"/>
                  </a:lnTo>
                  <a:lnTo>
                    <a:pt x="33843" y="10288"/>
                  </a:lnTo>
                  <a:lnTo>
                    <a:pt x="33402" y="9957"/>
                  </a:lnTo>
                  <a:lnTo>
                    <a:pt x="32961" y="9626"/>
                  </a:lnTo>
                  <a:lnTo>
                    <a:pt x="32492" y="9351"/>
                  </a:lnTo>
                  <a:lnTo>
                    <a:pt x="31995" y="9102"/>
                  </a:lnTo>
                  <a:lnTo>
                    <a:pt x="31471" y="8909"/>
                  </a:lnTo>
                  <a:lnTo>
                    <a:pt x="30947" y="8716"/>
                  </a:lnTo>
                  <a:lnTo>
                    <a:pt x="30423" y="8578"/>
                  </a:lnTo>
                  <a:lnTo>
                    <a:pt x="29844" y="8468"/>
                  </a:lnTo>
                  <a:lnTo>
                    <a:pt x="29292" y="8413"/>
                  </a:lnTo>
                  <a:lnTo>
                    <a:pt x="28713" y="8385"/>
                  </a:lnTo>
                  <a:lnTo>
                    <a:pt x="28382" y="8413"/>
                  </a:lnTo>
                  <a:lnTo>
                    <a:pt x="28272" y="7972"/>
                  </a:lnTo>
                  <a:lnTo>
                    <a:pt x="28134" y="7530"/>
                  </a:lnTo>
                  <a:lnTo>
                    <a:pt x="27968" y="7089"/>
                  </a:lnTo>
                  <a:lnTo>
                    <a:pt x="27803" y="6675"/>
                  </a:lnTo>
                  <a:lnTo>
                    <a:pt x="27610" y="6261"/>
                  </a:lnTo>
                  <a:lnTo>
                    <a:pt x="27417" y="5848"/>
                  </a:lnTo>
                  <a:lnTo>
                    <a:pt x="27196" y="5434"/>
                  </a:lnTo>
                  <a:lnTo>
                    <a:pt x="26948" y="5048"/>
                  </a:lnTo>
                  <a:lnTo>
                    <a:pt x="26699" y="4689"/>
                  </a:lnTo>
                  <a:lnTo>
                    <a:pt x="26424" y="4331"/>
                  </a:lnTo>
                  <a:lnTo>
                    <a:pt x="26148" y="3972"/>
                  </a:lnTo>
                  <a:lnTo>
                    <a:pt x="25844" y="3641"/>
                  </a:lnTo>
                  <a:lnTo>
                    <a:pt x="25541" y="3310"/>
                  </a:lnTo>
                  <a:lnTo>
                    <a:pt x="25210" y="2979"/>
                  </a:lnTo>
                  <a:lnTo>
                    <a:pt x="24879" y="2676"/>
                  </a:lnTo>
                  <a:lnTo>
                    <a:pt x="24548" y="2400"/>
                  </a:lnTo>
                  <a:lnTo>
                    <a:pt x="24189" y="2124"/>
                  </a:lnTo>
                  <a:lnTo>
                    <a:pt x="23803" y="1848"/>
                  </a:lnTo>
                  <a:lnTo>
                    <a:pt x="23417" y="1628"/>
                  </a:lnTo>
                  <a:lnTo>
                    <a:pt x="23031" y="1379"/>
                  </a:lnTo>
                  <a:lnTo>
                    <a:pt x="22645" y="1159"/>
                  </a:lnTo>
                  <a:lnTo>
                    <a:pt x="22231" y="966"/>
                  </a:lnTo>
                  <a:lnTo>
                    <a:pt x="21817" y="800"/>
                  </a:lnTo>
                  <a:lnTo>
                    <a:pt x="21376" y="635"/>
                  </a:lnTo>
                  <a:lnTo>
                    <a:pt x="20935" y="497"/>
                  </a:lnTo>
                  <a:lnTo>
                    <a:pt x="20493" y="359"/>
                  </a:lnTo>
                  <a:lnTo>
                    <a:pt x="20052" y="249"/>
                  </a:lnTo>
                  <a:lnTo>
                    <a:pt x="19583" y="166"/>
                  </a:lnTo>
                  <a:lnTo>
                    <a:pt x="19114" y="83"/>
                  </a:lnTo>
                  <a:lnTo>
                    <a:pt x="18645" y="28"/>
                  </a:lnTo>
                  <a:lnTo>
                    <a:pt x="181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5"/>
            <p:cNvSpPr/>
            <p:nvPr/>
          </p:nvSpPr>
          <p:spPr>
            <a:xfrm>
              <a:off x="6375956" y="171331"/>
              <a:ext cx="1001250" cy="619925"/>
            </a:xfrm>
            <a:custGeom>
              <a:rect b="b" l="l" r="r" t="t"/>
              <a:pathLst>
                <a:path extrusionOk="0" h="24797" w="40050">
                  <a:moveTo>
                    <a:pt x="18232" y="0"/>
                  </a:moveTo>
                  <a:lnTo>
                    <a:pt x="17708" y="28"/>
                  </a:lnTo>
                  <a:lnTo>
                    <a:pt x="17184" y="83"/>
                  </a:lnTo>
                  <a:lnTo>
                    <a:pt x="16687" y="165"/>
                  </a:lnTo>
                  <a:lnTo>
                    <a:pt x="16191" y="276"/>
                  </a:lnTo>
                  <a:lnTo>
                    <a:pt x="15694" y="386"/>
                  </a:lnTo>
                  <a:lnTo>
                    <a:pt x="15198" y="524"/>
                  </a:lnTo>
                  <a:lnTo>
                    <a:pt x="14729" y="662"/>
                  </a:lnTo>
                  <a:lnTo>
                    <a:pt x="14233" y="855"/>
                  </a:lnTo>
                  <a:lnTo>
                    <a:pt x="13791" y="1048"/>
                  </a:lnTo>
                  <a:lnTo>
                    <a:pt x="13322" y="1241"/>
                  </a:lnTo>
                  <a:lnTo>
                    <a:pt x="12881" y="1462"/>
                  </a:lnTo>
                  <a:lnTo>
                    <a:pt x="12467" y="1710"/>
                  </a:lnTo>
                  <a:lnTo>
                    <a:pt x="12026" y="1986"/>
                  </a:lnTo>
                  <a:lnTo>
                    <a:pt x="11612" y="2262"/>
                  </a:lnTo>
                  <a:lnTo>
                    <a:pt x="11226" y="2538"/>
                  </a:lnTo>
                  <a:lnTo>
                    <a:pt x="10840" y="2869"/>
                  </a:lnTo>
                  <a:lnTo>
                    <a:pt x="10454" y="3172"/>
                  </a:lnTo>
                  <a:lnTo>
                    <a:pt x="10095" y="3531"/>
                  </a:lnTo>
                  <a:lnTo>
                    <a:pt x="9737" y="3889"/>
                  </a:lnTo>
                  <a:lnTo>
                    <a:pt x="9406" y="4248"/>
                  </a:lnTo>
                  <a:lnTo>
                    <a:pt x="9102" y="4634"/>
                  </a:lnTo>
                  <a:lnTo>
                    <a:pt x="8799" y="5020"/>
                  </a:lnTo>
                  <a:lnTo>
                    <a:pt x="8496" y="5434"/>
                  </a:lnTo>
                  <a:lnTo>
                    <a:pt x="8220" y="5847"/>
                  </a:lnTo>
                  <a:lnTo>
                    <a:pt x="7971" y="6261"/>
                  </a:lnTo>
                  <a:lnTo>
                    <a:pt x="7723" y="6702"/>
                  </a:lnTo>
                  <a:lnTo>
                    <a:pt x="7503" y="7171"/>
                  </a:lnTo>
                  <a:lnTo>
                    <a:pt x="7309" y="7613"/>
                  </a:lnTo>
                  <a:lnTo>
                    <a:pt x="7116" y="8109"/>
                  </a:lnTo>
                  <a:lnTo>
                    <a:pt x="6951" y="8578"/>
                  </a:lnTo>
                  <a:lnTo>
                    <a:pt x="6813" y="9074"/>
                  </a:lnTo>
                  <a:lnTo>
                    <a:pt x="6151" y="9130"/>
                  </a:lnTo>
                  <a:lnTo>
                    <a:pt x="5489" y="9268"/>
                  </a:lnTo>
                  <a:lnTo>
                    <a:pt x="4882" y="9433"/>
                  </a:lnTo>
                  <a:lnTo>
                    <a:pt x="4275" y="9654"/>
                  </a:lnTo>
                  <a:lnTo>
                    <a:pt x="3696" y="9957"/>
                  </a:lnTo>
                  <a:lnTo>
                    <a:pt x="3145" y="10288"/>
                  </a:lnTo>
                  <a:lnTo>
                    <a:pt x="2648" y="10674"/>
                  </a:lnTo>
                  <a:lnTo>
                    <a:pt x="2152" y="11088"/>
                  </a:lnTo>
                  <a:lnTo>
                    <a:pt x="1738" y="11557"/>
                  </a:lnTo>
                  <a:lnTo>
                    <a:pt x="1324" y="12053"/>
                  </a:lnTo>
                  <a:lnTo>
                    <a:pt x="966" y="12577"/>
                  </a:lnTo>
                  <a:lnTo>
                    <a:pt x="690" y="13157"/>
                  </a:lnTo>
                  <a:lnTo>
                    <a:pt x="414" y="13763"/>
                  </a:lnTo>
                  <a:lnTo>
                    <a:pt x="221" y="14398"/>
                  </a:lnTo>
                  <a:lnTo>
                    <a:pt x="83" y="15032"/>
                  </a:lnTo>
                  <a:lnTo>
                    <a:pt x="0" y="15722"/>
                  </a:lnTo>
                  <a:lnTo>
                    <a:pt x="0" y="16080"/>
                  </a:lnTo>
                  <a:lnTo>
                    <a:pt x="0" y="16466"/>
                  </a:lnTo>
                  <a:lnTo>
                    <a:pt x="28" y="16825"/>
                  </a:lnTo>
                  <a:lnTo>
                    <a:pt x="55" y="17156"/>
                  </a:lnTo>
                  <a:lnTo>
                    <a:pt x="111" y="17515"/>
                  </a:lnTo>
                  <a:lnTo>
                    <a:pt x="193" y="17873"/>
                  </a:lnTo>
                  <a:lnTo>
                    <a:pt x="276" y="18204"/>
                  </a:lnTo>
                  <a:lnTo>
                    <a:pt x="386" y="18535"/>
                  </a:lnTo>
                  <a:lnTo>
                    <a:pt x="497" y="18866"/>
                  </a:lnTo>
                  <a:lnTo>
                    <a:pt x="635" y="19170"/>
                  </a:lnTo>
                  <a:lnTo>
                    <a:pt x="800" y="19501"/>
                  </a:lnTo>
                  <a:lnTo>
                    <a:pt x="966" y="19804"/>
                  </a:lnTo>
                  <a:lnTo>
                    <a:pt x="1324" y="20383"/>
                  </a:lnTo>
                  <a:lnTo>
                    <a:pt x="1765" y="20907"/>
                  </a:lnTo>
                  <a:lnTo>
                    <a:pt x="2234" y="21404"/>
                  </a:lnTo>
                  <a:lnTo>
                    <a:pt x="2758" y="21845"/>
                  </a:lnTo>
                  <a:lnTo>
                    <a:pt x="3034" y="22066"/>
                  </a:lnTo>
                  <a:lnTo>
                    <a:pt x="3310" y="22259"/>
                  </a:lnTo>
                  <a:lnTo>
                    <a:pt x="3613" y="22424"/>
                  </a:lnTo>
                  <a:lnTo>
                    <a:pt x="3917" y="22590"/>
                  </a:lnTo>
                  <a:lnTo>
                    <a:pt x="4220" y="22755"/>
                  </a:lnTo>
                  <a:lnTo>
                    <a:pt x="4551" y="22866"/>
                  </a:lnTo>
                  <a:lnTo>
                    <a:pt x="4882" y="23003"/>
                  </a:lnTo>
                  <a:lnTo>
                    <a:pt x="5213" y="23114"/>
                  </a:lnTo>
                  <a:lnTo>
                    <a:pt x="5572" y="23197"/>
                  </a:lnTo>
                  <a:lnTo>
                    <a:pt x="5930" y="23252"/>
                  </a:lnTo>
                  <a:lnTo>
                    <a:pt x="6289" y="23307"/>
                  </a:lnTo>
                  <a:lnTo>
                    <a:pt x="6648" y="23334"/>
                  </a:lnTo>
                  <a:lnTo>
                    <a:pt x="7144" y="23362"/>
                  </a:lnTo>
                  <a:lnTo>
                    <a:pt x="7696" y="23334"/>
                  </a:lnTo>
                  <a:lnTo>
                    <a:pt x="8220" y="23279"/>
                  </a:lnTo>
                  <a:lnTo>
                    <a:pt x="8744" y="23169"/>
                  </a:lnTo>
                  <a:lnTo>
                    <a:pt x="9240" y="23031"/>
                  </a:lnTo>
                  <a:lnTo>
                    <a:pt x="9737" y="22866"/>
                  </a:lnTo>
                  <a:lnTo>
                    <a:pt x="10206" y="22672"/>
                  </a:lnTo>
                  <a:lnTo>
                    <a:pt x="10674" y="22424"/>
                  </a:lnTo>
                  <a:lnTo>
                    <a:pt x="11116" y="22148"/>
                  </a:lnTo>
                  <a:lnTo>
                    <a:pt x="11833" y="22700"/>
                  </a:lnTo>
                  <a:lnTo>
                    <a:pt x="12219" y="22921"/>
                  </a:lnTo>
                  <a:lnTo>
                    <a:pt x="12605" y="23169"/>
                  </a:lnTo>
                  <a:lnTo>
                    <a:pt x="12991" y="23390"/>
                  </a:lnTo>
                  <a:lnTo>
                    <a:pt x="13405" y="23583"/>
                  </a:lnTo>
                  <a:lnTo>
                    <a:pt x="13819" y="23776"/>
                  </a:lnTo>
                  <a:lnTo>
                    <a:pt x="14260" y="23941"/>
                  </a:lnTo>
                  <a:lnTo>
                    <a:pt x="14674" y="24107"/>
                  </a:lnTo>
                  <a:lnTo>
                    <a:pt x="15115" y="24245"/>
                  </a:lnTo>
                  <a:lnTo>
                    <a:pt x="15557" y="24383"/>
                  </a:lnTo>
                  <a:lnTo>
                    <a:pt x="16025" y="24493"/>
                  </a:lnTo>
                  <a:lnTo>
                    <a:pt x="16494" y="24603"/>
                  </a:lnTo>
                  <a:lnTo>
                    <a:pt x="16963" y="24658"/>
                  </a:lnTo>
                  <a:lnTo>
                    <a:pt x="17432" y="24741"/>
                  </a:lnTo>
                  <a:lnTo>
                    <a:pt x="17901" y="24769"/>
                  </a:lnTo>
                  <a:lnTo>
                    <a:pt x="18784" y="24796"/>
                  </a:lnTo>
                  <a:lnTo>
                    <a:pt x="19335" y="24796"/>
                  </a:lnTo>
                  <a:lnTo>
                    <a:pt x="19914" y="24741"/>
                  </a:lnTo>
                  <a:lnTo>
                    <a:pt x="20466" y="24686"/>
                  </a:lnTo>
                  <a:lnTo>
                    <a:pt x="21018" y="24603"/>
                  </a:lnTo>
                  <a:lnTo>
                    <a:pt x="21542" y="24493"/>
                  </a:lnTo>
                  <a:lnTo>
                    <a:pt x="22093" y="24355"/>
                  </a:lnTo>
                  <a:lnTo>
                    <a:pt x="22618" y="24189"/>
                  </a:lnTo>
                  <a:lnTo>
                    <a:pt x="23114" y="23996"/>
                  </a:lnTo>
                  <a:lnTo>
                    <a:pt x="23638" y="23803"/>
                  </a:lnTo>
                  <a:lnTo>
                    <a:pt x="24135" y="23583"/>
                  </a:lnTo>
                  <a:lnTo>
                    <a:pt x="24603" y="23334"/>
                  </a:lnTo>
                  <a:lnTo>
                    <a:pt x="25072" y="23059"/>
                  </a:lnTo>
                  <a:lnTo>
                    <a:pt x="25541" y="22783"/>
                  </a:lnTo>
                  <a:lnTo>
                    <a:pt x="25983" y="22479"/>
                  </a:lnTo>
                  <a:lnTo>
                    <a:pt x="26424" y="22148"/>
                  </a:lnTo>
                  <a:lnTo>
                    <a:pt x="26838" y="21817"/>
                  </a:lnTo>
                  <a:lnTo>
                    <a:pt x="27306" y="22176"/>
                  </a:lnTo>
                  <a:lnTo>
                    <a:pt x="27831" y="22507"/>
                  </a:lnTo>
                  <a:lnTo>
                    <a:pt x="28355" y="22810"/>
                  </a:lnTo>
                  <a:lnTo>
                    <a:pt x="28934" y="23059"/>
                  </a:lnTo>
                  <a:lnTo>
                    <a:pt x="29513" y="23252"/>
                  </a:lnTo>
                  <a:lnTo>
                    <a:pt x="30120" y="23417"/>
                  </a:lnTo>
                  <a:lnTo>
                    <a:pt x="30754" y="23555"/>
                  </a:lnTo>
                  <a:lnTo>
                    <a:pt x="31389" y="23610"/>
                  </a:lnTo>
                  <a:lnTo>
                    <a:pt x="31940" y="23638"/>
                  </a:lnTo>
                  <a:lnTo>
                    <a:pt x="32354" y="23610"/>
                  </a:lnTo>
                  <a:lnTo>
                    <a:pt x="32740" y="23583"/>
                  </a:lnTo>
                  <a:lnTo>
                    <a:pt x="33126" y="23555"/>
                  </a:lnTo>
                  <a:lnTo>
                    <a:pt x="33512" y="23472"/>
                  </a:lnTo>
                  <a:lnTo>
                    <a:pt x="33871" y="23390"/>
                  </a:lnTo>
                  <a:lnTo>
                    <a:pt x="34230" y="23307"/>
                  </a:lnTo>
                  <a:lnTo>
                    <a:pt x="34616" y="23197"/>
                  </a:lnTo>
                  <a:lnTo>
                    <a:pt x="34947" y="23059"/>
                  </a:lnTo>
                  <a:lnTo>
                    <a:pt x="35305" y="22893"/>
                  </a:lnTo>
                  <a:lnTo>
                    <a:pt x="35636" y="22728"/>
                  </a:lnTo>
                  <a:lnTo>
                    <a:pt x="35967" y="22562"/>
                  </a:lnTo>
                  <a:lnTo>
                    <a:pt x="36298" y="22369"/>
                  </a:lnTo>
                  <a:lnTo>
                    <a:pt x="36602" y="22148"/>
                  </a:lnTo>
                  <a:lnTo>
                    <a:pt x="36905" y="21928"/>
                  </a:lnTo>
                  <a:lnTo>
                    <a:pt x="37181" y="21707"/>
                  </a:lnTo>
                  <a:lnTo>
                    <a:pt x="37484" y="21459"/>
                  </a:lnTo>
                  <a:lnTo>
                    <a:pt x="37732" y="21183"/>
                  </a:lnTo>
                  <a:lnTo>
                    <a:pt x="37981" y="20935"/>
                  </a:lnTo>
                  <a:lnTo>
                    <a:pt x="38229" y="20631"/>
                  </a:lnTo>
                  <a:lnTo>
                    <a:pt x="38477" y="20356"/>
                  </a:lnTo>
                  <a:lnTo>
                    <a:pt x="38670" y="20025"/>
                  </a:lnTo>
                  <a:lnTo>
                    <a:pt x="38891" y="19721"/>
                  </a:lnTo>
                  <a:lnTo>
                    <a:pt x="39084" y="19390"/>
                  </a:lnTo>
                  <a:lnTo>
                    <a:pt x="39249" y="19059"/>
                  </a:lnTo>
                  <a:lnTo>
                    <a:pt x="39415" y="18701"/>
                  </a:lnTo>
                  <a:lnTo>
                    <a:pt x="39553" y="18370"/>
                  </a:lnTo>
                  <a:lnTo>
                    <a:pt x="39663" y="17983"/>
                  </a:lnTo>
                  <a:lnTo>
                    <a:pt x="39774" y="17625"/>
                  </a:lnTo>
                  <a:lnTo>
                    <a:pt x="39884" y="17239"/>
                  </a:lnTo>
                  <a:lnTo>
                    <a:pt x="39939" y="16853"/>
                  </a:lnTo>
                  <a:lnTo>
                    <a:pt x="39994" y="16466"/>
                  </a:lnTo>
                  <a:lnTo>
                    <a:pt x="40049" y="16080"/>
                  </a:lnTo>
                  <a:lnTo>
                    <a:pt x="40049" y="15639"/>
                  </a:lnTo>
                  <a:lnTo>
                    <a:pt x="40049" y="15225"/>
                  </a:lnTo>
                  <a:lnTo>
                    <a:pt x="40022" y="14839"/>
                  </a:lnTo>
                  <a:lnTo>
                    <a:pt x="39994" y="14425"/>
                  </a:lnTo>
                  <a:lnTo>
                    <a:pt x="39911" y="14039"/>
                  </a:lnTo>
                  <a:lnTo>
                    <a:pt x="39829" y="13626"/>
                  </a:lnTo>
                  <a:lnTo>
                    <a:pt x="39746" y="13239"/>
                  </a:lnTo>
                  <a:lnTo>
                    <a:pt x="39608" y="12881"/>
                  </a:lnTo>
                  <a:lnTo>
                    <a:pt x="39470" y="12495"/>
                  </a:lnTo>
                  <a:lnTo>
                    <a:pt x="39332" y="12136"/>
                  </a:lnTo>
                  <a:lnTo>
                    <a:pt x="39167" y="11778"/>
                  </a:lnTo>
                  <a:lnTo>
                    <a:pt x="38974" y="11447"/>
                  </a:lnTo>
                  <a:lnTo>
                    <a:pt x="38753" y="11116"/>
                  </a:lnTo>
                  <a:lnTo>
                    <a:pt x="38532" y="10785"/>
                  </a:lnTo>
                  <a:lnTo>
                    <a:pt x="38312" y="10481"/>
                  </a:lnTo>
                  <a:lnTo>
                    <a:pt x="38063" y="10178"/>
                  </a:lnTo>
                  <a:lnTo>
                    <a:pt x="37788" y="9902"/>
                  </a:lnTo>
                  <a:lnTo>
                    <a:pt x="37512" y="9626"/>
                  </a:lnTo>
                  <a:lnTo>
                    <a:pt x="37236" y="9350"/>
                  </a:lnTo>
                  <a:lnTo>
                    <a:pt x="36933" y="9102"/>
                  </a:lnTo>
                  <a:lnTo>
                    <a:pt x="36629" y="8881"/>
                  </a:lnTo>
                  <a:lnTo>
                    <a:pt x="36298" y="8661"/>
                  </a:lnTo>
                  <a:lnTo>
                    <a:pt x="35967" y="8468"/>
                  </a:lnTo>
                  <a:lnTo>
                    <a:pt x="35609" y="8275"/>
                  </a:lnTo>
                  <a:lnTo>
                    <a:pt x="35250" y="8109"/>
                  </a:lnTo>
                  <a:lnTo>
                    <a:pt x="34892" y="7944"/>
                  </a:lnTo>
                  <a:lnTo>
                    <a:pt x="34505" y="7806"/>
                  </a:lnTo>
                  <a:lnTo>
                    <a:pt x="34119" y="7695"/>
                  </a:lnTo>
                  <a:lnTo>
                    <a:pt x="33733" y="7585"/>
                  </a:lnTo>
                  <a:lnTo>
                    <a:pt x="33319" y="7502"/>
                  </a:lnTo>
                  <a:lnTo>
                    <a:pt x="32906" y="7447"/>
                  </a:lnTo>
                  <a:lnTo>
                    <a:pt x="32492" y="7420"/>
                  </a:lnTo>
                  <a:lnTo>
                    <a:pt x="31940" y="7392"/>
                  </a:lnTo>
                  <a:lnTo>
                    <a:pt x="31499" y="7420"/>
                  </a:lnTo>
                  <a:lnTo>
                    <a:pt x="31058" y="7447"/>
                  </a:lnTo>
                  <a:lnTo>
                    <a:pt x="30616" y="7502"/>
                  </a:lnTo>
                  <a:lnTo>
                    <a:pt x="30175" y="7585"/>
                  </a:lnTo>
                  <a:lnTo>
                    <a:pt x="29816" y="6813"/>
                  </a:lnTo>
                  <a:lnTo>
                    <a:pt x="29430" y="6068"/>
                  </a:lnTo>
                  <a:lnTo>
                    <a:pt x="28961" y="5378"/>
                  </a:lnTo>
                  <a:lnTo>
                    <a:pt x="28465" y="4689"/>
                  </a:lnTo>
                  <a:lnTo>
                    <a:pt x="27913" y="4055"/>
                  </a:lnTo>
                  <a:lnTo>
                    <a:pt x="27334" y="3448"/>
                  </a:lnTo>
                  <a:lnTo>
                    <a:pt x="26700" y="2896"/>
                  </a:lnTo>
                  <a:lnTo>
                    <a:pt x="26038" y="2372"/>
                  </a:lnTo>
                  <a:lnTo>
                    <a:pt x="25348" y="1903"/>
                  </a:lnTo>
                  <a:lnTo>
                    <a:pt x="24603" y="1462"/>
                  </a:lnTo>
                  <a:lnTo>
                    <a:pt x="23859" y="1076"/>
                  </a:lnTo>
                  <a:lnTo>
                    <a:pt x="23059" y="772"/>
                  </a:lnTo>
                  <a:lnTo>
                    <a:pt x="22231" y="496"/>
                  </a:lnTo>
                  <a:lnTo>
                    <a:pt x="21376" y="276"/>
                  </a:lnTo>
                  <a:lnTo>
                    <a:pt x="20494" y="110"/>
                  </a:lnTo>
                  <a:lnTo>
                    <a:pt x="19611" y="28"/>
                  </a:lnTo>
                  <a:lnTo>
                    <a:pt x="18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6"/>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Gradient Boosted Classifier</a:t>
            </a:r>
            <a:endParaRPr/>
          </a:p>
        </p:txBody>
      </p:sp>
      <p:sp>
        <p:nvSpPr>
          <p:cNvPr id="556" name="Google Shape;556;p56"/>
          <p:cNvSpPr txBox="1"/>
          <p:nvPr>
            <p:ph idx="1" type="body"/>
          </p:nvPr>
        </p:nvSpPr>
        <p:spPr>
          <a:xfrm>
            <a:off x="665125" y="1469575"/>
            <a:ext cx="3844500" cy="3571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Font typeface="Encode Sans"/>
              <a:buChar char="●"/>
            </a:pPr>
            <a:r>
              <a:rPr lang="en" sz="1500"/>
              <a:t>Best performance of initial models</a:t>
            </a:r>
            <a:endParaRPr sz="1500"/>
          </a:p>
          <a:p>
            <a:pPr indent="-323850" lvl="0" marL="457200" rtl="0" algn="l">
              <a:lnSpc>
                <a:spcPct val="200000"/>
              </a:lnSpc>
              <a:spcBef>
                <a:spcPts val="0"/>
              </a:spcBef>
              <a:spcAft>
                <a:spcPts val="0"/>
              </a:spcAft>
              <a:buSzPts val="1500"/>
              <a:buFont typeface="Encode Sans"/>
              <a:buChar char="●"/>
            </a:pPr>
            <a:r>
              <a:rPr lang="en" sz="1500"/>
              <a:t>Feature importance </a:t>
            </a:r>
            <a:endParaRPr sz="1500"/>
          </a:p>
          <a:p>
            <a:pPr indent="-323850" lvl="0" marL="457200" rtl="0" algn="l">
              <a:lnSpc>
                <a:spcPct val="200000"/>
              </a:lnSpc>
              <a:spcBef>
                <a:spcPts val="0"/>
              </a:spcBef>
              <a:spcAft>
                <a:spcPts val="0"/>
              </a:spcAft>
              <a:buSzPts val="1500"/>
              <a:buFont typeface="Encode Sans"/>
              <a:buChar char="●"/>
            </a:pPr>
            <a:r>
              <a:rPr lang="en" sz="1500"/>
              <a:t>Error adjustments</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7"/>
          <p:cNvSpPr txBox="1"/>
          <p:nvPr>
            <p:ph idx="1" type="body"/>
          </p:nvPr>
        </p:nvSpPr>
        <p:spPr>
          <a:xfrm>
            <a:off x="665125" y="1469575"/>
            <a:ext cx="3844500" cy="3571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Font typeface="Encode Sans"/>
              <a:buChar char="●"/>
            </a:pPr>
            <a:r>
              <a:rPr lang="en" sz="1500"/>
              <a:t>Good accuracy</a:t>
            </a:r>
            <a:endParaRPr sz="1500"/>
          </a:p>
          <a:p>
            <a:pPr indent="-323850" lvl="0" marL="457200" rtl="0" algn="l">
              <a:lnSpc>
                <a:spcPct val="200000"/>
              </a:lnSpc>
              <a:spcBef>
                <a:spcPts val="0"/>
              </a:spcBef>
              <a:spcAft>
                <a:spcPts val="0"/>
              </a:spcAft>
              <a:buSzPts val="1500"/>
              <a:buFont typeface="Encode Sans"/>
              <a:buChar char="●"/>
            </a:pPr>
            <a:r>
              <a:rPr lang="en" sz="1500"/>
              <a:t>No sacrifice to precision or recall</a:t>
            </a:r>
            <a:endParaRPr sz="1500"/>
          </a:p>
        </p:txBody>
      </p:sp>
      <p:sp>
        <p:nvSpPr>
          <p:cNvPr id="562" name="Google Shape;562;p57"/>
          <p:cNvSpPr txBox="1"/>
          <p:nvPr>
            <p:ph type="title"/>
          </p:nvPr>
        </p:nvSpPr>
        <p:spPr>
          <a:xfrm>
            <a:off x="721950" y="528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Hyperparameter Tuning</a:t>
            </a:r>
            <a:endParaRPr/>
          </a:p>
        </p:txBody>
      </p:sp>
      <p:pic>
        <p:nvPicPr>
          <p:cNvPr id="563" name="Google Shape;563;p57"/>
          <p:cNvPicPr preferRelativeResize="0"/>
          <p:nvPr/>
        </p:nvPicPr>
        <p:blipFill>
          <a:blip r:embed="rId3">
            <a:alphaModFix/>
          </a:blip>
          <a:stretch>
            <a:fillRect/>
          </a:stretch>
        </p:blipFill>
        <p:spPr>
          <a:xfrm>
            <a:off x="4346052" y="1608275"/>
            <a:ext cx="4076000" cy="1413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8"/>
          <p:cNvSpPr txBox="1"/>
          <p:nvPr>
            <p:ph type="title"/>
          </p:nvPr>
        </p:nvSpPr>
        <p:spPr>
          <a:xfrm>
            <a:off x="723900" y="1957800"/>
            <a:ext cx="7696200" cy="12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KEY </a:t>
            </a:r>
            <a:r>
              <a:rPr lang="en" sz="4500"/>
              <a:t>TAKEAWAYS</a:t>
            </a:r>
            <a:endParaRPr sz="4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9"/>
          <p:cNvSpPr txBox="1"/>
          <p:nvPr>
            <p:ph idx="1" type="body"/>
          </p:nvPr>
        </p:nvSpPr>
        <p:spPr>
          <a:xfrm>
            <a:off x="723900" y="942163"/>
            <a:ext cx="3846600" cy="3259200"/>
          </a:xfrm>
          <a:prstGeom prst="rect">
            <a:avLst/>
          </a:prstGeom>
        </p:spPr>
        <p:txBody>
          <a:bodyPr anchorCtr="0" anchor="t" bIns="91425" lIns="91425" spcFirstLastPara="1" rIns="91425" wrap="square" tIns="91425">
            <a:noAutofit/>
          </a:bodyPr>
          <a:lstStyle/>
          <a:p>
            <a:pPr indent="-323850" lvl="0" marL="457200" marR="50800" rtl="0" algn="l">
              <a:lnSpc>
                <a:spcPct val="200000"/>
              </a:lnSpc>
              <a:spcBef>
                <a:spcPts val="2400"/>
              </a:spcBef>
              <a:spcAft>
                <a:spcPts val="0"/>
              </a:spcAft>
              <a:buSzPts val="1500"/>
              <a:buFont typeface="Encode Sans"/>
              <a:buChar char="●"/>
            </a:pPr>
            <a:r>
              <a:rPr lang="en" sz="1500"/>
              <a:t>Observations</a:t>
            </a:r>
            <a:endParaRPr sz="1500"/>
          </a:p>
          <a:p>
            <a:pPr indent="-323850" lvl="1" marL="914400" marR="50800" rtl="0" algn="l">
              <a:lnSpc>
                <a:spcPct val="200000"/>
              </a:lnSpc>
              <a:spcBef>
                <a:spcPts val="0"/>
              </a:spcBef>
              <a:spcAft>
                <a:spcPts val="0"/>
              </a:spcAft>
              <a:buSzPts val="1500"/>
              <a:buFont typeface="Encode Sans"/>
              <a:buChar char="○"/>
            </a:pPr>
            <a:r>
              <a:rPr lang="en" sz="1500"/>
              <a:t>GDP and Phones indicative</a:t>
            </a:r>
            <a:endParaRPr sz="1500"/>
          </a:p>
          <a:p>
            <a:pPr indent="-323850" lvl="1" marL="914400" marR="50800" rtl="0" algn="l">
              <a:lnSpc>
                <a:spcPct val="200000"/>
              </a:lnSpc>
              <a:spcBef>
                <a:spcPts val="0"/>
              </a:spcBef>
              <a:spcAft>
                <a:spcPts val="0"/>
              </a:spcAft>
              <a:buSzPts val="1500"/>
              <a:buFont typeface="Encode Sans"/>
              <a:buChar char="○"/>
            </a:pPr>
            <a:r>
              <a:rPr lang="en" sz="1500"/>
              <a:t>Modernization of world</a:t>
            </a:r>
            <a:br>
              <a:rPr lang="en" sz="1500"/>
            </a:br>
            <a:endParaRPr sz="1500"/>
          </a:p>
          <a:p>
            <a:pPr indent="-323850" lvl="0" marL="457200" marR="50800" rtl="0" algn="l">
              <a:lnSpc>
                <a:spcPct val="200000"/>
              </a:lnSpc>
              <a:spcBef>
                <a:spcPts val="0"/>
              </a:spcBef>
              <a:spcAft>
                <a:spcPts val="0"/>
              </a:spcAft>
              <a:buSzPts val="1500"/>
              <a:buFont typeface="Encode Sans"/>
              <a:buChar char="●"/>
            </a:pPr>
            <a:r>
              <a:rPr lang="en" sz="1500"/>
              <a:t>Actions</a:t>
            </a:r>
            <a:endParaRPr sz="1500"/>
          </a:p>
          <a:p>
            <a:pPr indent="-323850" lvl="1" marL="914400" marR="50800" rtl="0" algn="l">
              <a:lnSpc>
                <a:spcPct val="200000"/>
              </a:lnSpc>
              <a:spcBef>
                <a:spcPts val="0"/>
              </a:spcBef>
              <a:spcAft>
                <a:spcPts val="0"/>
              </a:spcAft>
              <a:buSzPts val="1500"/>
              <a:buFont typeface="Encode Sans"/>
              <a:buChar char="○"/>
            </a:pPr>
            <a:r>
              <a:rPr lang="en" sz="1500"/>
              <a:t>Restriction of use infeasible</a:t>
            </a:r>
            <a:endParaRPr sz="1500"/>
          </a:p>
          <a:p>
            <a:pPr indent="-323850" lvl="1" marL="914400" marR="50800" rtl="0" algn="l">
              <a:lnSpc>
                <a:spcPct val="200000"/>
              </a:lnSpc>
              <a:spcBef>
                <a:spcPts val="0"/>
              </a:spcBef>
              <a:spcAft>
                <a:spcPts val="0"/>
              </a:spcAft>
              <a:buSzPts val="1500"/>
              <a:buFont typeface="Encode Sans"/>
              <a:buChar char="○"/>
            </a:pPr>
            <a:r>
              <a:rPr lang="en" sz="1500"/>
              <a:t>Alter device power source</a:t>
            </a:r>
            <a:endParaRPr sz="1500"/>
          </a:p>
          <a:p>
            <a:pPr indent="0" lvl="0" marL="0" marR="50800" rtl="0" algn="l">
              <a:lnSpc>
                <a:spcPct val="200000"/>
              </a:lnSpc>
              <a:spcBef>
                <a:spcPts val="2400"/>
              </a:spcBef>
              <a:spcAft>
                <a:spcPts val="0"/>
              </a:spcAft>
              <a:buClr>
                <a:schemeClr val="dk1"/>
              </a:buClr>
              <a:buSzPts val="1100"/>
              <a:buFont typeface="Arial"/>
              <a:buNone/>
            </a:pPr>
            <a:r>
              <a:t/>
            </a:r>
            <a:endParaRPr sz="1200"/>
          </a:p>
          <a:p>
            <a:pPr indent="0" lvl="0" marL="0" marR="50800" rtl="0" algn="l">
              <a:lnSpc>
                <a:spcPct val="200000"/>
              </a:lnSpc>
              <a:spcBef>
                <a:spcPts val="2400"/>
              </a:spcBef>
              <a:spcAft>
                <a:spcPts val="600"/>
              </a:spcAft>
              <a:buNone/>
            </a:pPr>
            <a:r>
              <a:t/>
            </a:r>
            <a:endParaRPr sz="1200"/>
          </a:p>
        </p:txBody>
      </p:sp>
      <p:sp>
        <p:nvSpPr>
          <p:cNvPr id="574" name="Google Shape;574;p59"/>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Insights</a:t>
            </a:r>
            <a:endParaRPr/>
          </a:p>
        </p:txBody>
      </p:sp>
      <p:pic>
        <p:nvPicPr>
          <p:cNvPr id="575" name="Google Shape;575;p59"/>
          <p:cNvPicPr preferRelativeResize="0"/>
          <p:nvPr/>
        </p:nvPicPr>
        <p:blipFill>
          <a:blip r:embed="rId3">
            <a:alphaModFix/>
          </a:blip>
          <a:stretch>
            <a:fillRect/>
          </a:stretch>
        </p:blipFill>
        <p:spPr>
          <a:xfrm>
            <a:off x="4880700" y="576263"/>
            <a:ext cx="3543300" cy="399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0"/>
          <p:cNvSpPr txBox="1"/>
          <p:nvPr>
            <p:ph idx="1" type="body"/>
          </p:nvPr>
        </p:nvSpPr>
        <p:spPr>
          <a:xfrm>
            <a:off x="723900" y="942150"/>
            <a:ext cx="3867600" cy="3259200"/>
          </a:xfrm>
          <a:prstGeom prst="rect">
            <a:avLst/>
          </a:prstGeom>
        </p:spPr>
        <p:txBody>
          <a:bodyPr anchorCtr="0" anchor="t" bIns="91425" lIns="91425" spcFirstLastPara="1" rIns="91425" wrap="square" tIns="91425">
            <a:noAutofit/>
          </a:bodyPr>
          <a:lstStyle/>
          <a:p>
            <a:pPr indent="-323850" lvl="0" marL="457200" marR="50800" rtl="0" algn="l">
              <a:lnSpc>
                <a:spcPct val="200000"/>
              </a:lnSpc>
              <a:spcBef>
                <a:spcPts val="2400"/>
              </a:spcBef>
              <a:spcAft>
                <a:spcPts val="0"/>
              </a:spcAft>
              <a:buSzPts val="1500"/>
              <a:buChar char="●"/>
            </a:pPr>
            <a:r>
              <a:rPr lang="en" sz="1500"/>
              <a:t>Limitations</a:t>
            </a:r>
            <a:endParaRPr sz="1500"/>
          </a:p>
          <a:p>
            <a:pPr indent="-323850" lvl="1" marL="914400" marR="50800" rtl="0" algn="l">
              <a:lnSpc>
                <a:spcPct val="200000"/>
              </a:lnSpc>
              <a:spcBef>
                <a:spcPts val="0"/>
              </a:spcBef>
              <a:spcAft>
                <a:spcPts val="0"/>
              </a:spcAft>
              <a:buSzPts val="1500"/>
              <a:buChar char="○"/>
            </a:pPr>
            <a:r>
              <a:rPr lang="en" sz="1500"/>
              <a:t>Lack of data</a:t>
            </a:r>
            <a:endParaRPr sz="1500"/>
          </a:p>
          <a:p>
            <a:pPr indent="-323850" lvl="1" marL="914400" marR="50800" rtl="0" algn="l">
              <a:lnSpc>
                <a:spcPct val="200000"/>
              </a:lnSpc>
              <a:spcBef>
                <a:spcPts val="0"/>
              </a:spcBef>
              <a:spcAft>
                <a:spcPts val="0"/>
              </a:spcAft>
              <a:buSzPts val="1500"/>
              <a:buChar char="○"/>
            </a:pPr>
            <a:r>
              <a:rPr lang="en" sz="1500"/>
              <a:t>Generalization of regions</a:t>
            </a:r>
            <a:endParaRPr sz="1500"/>
          </a:p>
          <a:p>
            <a:pPr indent="-323850" lvl="1" marL="914400" marR="50800" rtl="0" algn="l">
              <a:lnSpc>
                <a:spcPct val="200000"/>
              </a:lnSpc>
              <a:spcBef>
                <a:spcPts val="0"/>
              </a:spcBef>
              <a:spcAft>
                <a:spcPts val="0"/>
              </a:spcAft>
              <a:buSzPts val="1500"/>
              <a:buChar char="○"/>
            </a:pPr>
            <a:r>
              <a:rPr lang="en" sz="1500"/>
              <a:t>Hyperparameter tuning</a:t>
            </a:r>
            <a:endParaRPr sz="1500"/>
          </a:p>
          <a:p>
            <a:pPr indent="-323850" lvl="0" marL="457200" marR="50800" rtl="0" algn="l">
              <a:lnSpc>
                <a:spcPct val="200000"/>
              </a:lnSpc>
              <a:spcBef>
                <a:spcPts val="0"/>
              </a:spcBef>
              <a:spcAft>
                <a:spcPts val="0"/>
              </a:spcAft>
              <a:buSzPts val="1500"/>
              <a:buChar char="●"/>
            </a:pPr>
            <a:r>
              <a:rPr lang="en" sz="1500"/>
              <a:t>Improvements</a:t>
            </a:r>
            <a:endParaRPr sz="1500"/>
          </a:p>
          <a:p>
            <a:pPr indent="-323850" lvl="1" marL="914400" marR="50800" rtl="0" algn="l">
              <a:lnSpc>
                <a:spcPct val="200000"/>
              </a:lnSpc>
              <a:spcBef>
                <a:spcPts val="0"/>
              </a:spcBef>
              <a:spcAft>
                <a:spcPts val="0"/>
              </a:spcAft>
              <a:buSzPts val="1500"/>
              <a:buChar char="○"/>
            </a:pPr>
            <a:r>
              <a:rPr lang="en" sz="1500"/>
              <a:t>More granular observations</a:t>
            </a:r>
            <a:endParaRPr sz="1500"/>
          </a:p>
          <a:p>
            <a:pPr indent="-323850" lvl="1" marL="914400" marR="50800" rtl="0" algn="l">
              <a:lnSpc>
                <a:spcPct val="200000"/>
              </a:lnSpc>
              <a:spcBef>
                <a:spcPts val="0"/>
              </a:spcBef>
              <a:spcAft>
                <a:spcPts val="0"/>
              </a:spcAft>
              <a:buSzPts val="1500"/>
              <a:buChar char="○"/>
            </a:pPr>
            <a:r>
              <a:rPr lang="en" sz="1500"/>
              <a:t>More time allotted to tuning</a:t>
            </a:r>
            <a:endParaRPr sz="1500"/>
          </a:p>
        </p:txBody>
      </p:sp>
      <p:sp>
        <p:nvSpPr>
          <p:cNvPr id="581" name="Google Shape;581;p60"/>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Limitations and Future Improvements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1"/>
          <p:cNvSpPr txBox="1"/>
          <p:nvPr>
            <p:ph type="ctrTitle"/>
          </p:nvPr>
        </p:nvSpPr>
        <p:spPr>
          <a:xfrm>
            <a:off x="1347750" y="1440000"/>
            <a:ext cx="6448500" cy="22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t>THANK YOU</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idx="15"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Agenda</a:t>
            </a:r>
            <a:endParaRPr>
              <a:solidFill>
                <a:schemeClr val="dk1"/>
              </a:solidFill>
            </a:endParaRPr>
          </a:p>
        </p:txBody>
      </p:sp>
      <p:sp>
        <p:nvSpPr>
          <p:cNvPr id="269" name="Google Shape;269;p29"/>
          <p:cNvSpPr txBox="1"/>
          <p:nvPr>
            <p:ph type="title"/>
          </p:nvPr>
        </p:nvSpPr>
        <p:spPr>
          <a:xfrm>
            <a:off x="814575" y="1121959"/>
            <a:ext cx="923700" cy="84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270" name="Google Shape;270;p29"/>
          <p:cNvSpPr txBox="1"/>
          <p:nvPr>
            <p:ph idx="1" type="subTitle"/>
          </p:nvPr>
        </p:nvSpPr>
        <p:spPr>
          <a:xfrm>
            <a:off x="2008675" y="1206703"/>
            <a:ext cx="2524200" cy="67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Cleaning and Preparation</a:t>
            </a:r>
            <a:endParaRPr/>
          </a:p>
        </p:txBody>
      </p:sp>
      <p:sp>
        <p:nvSpPr>
          <p:cNvPr id="271" name="Google Shape;271;p29"/>
          <p:cNvSpPr txBox="1"/>
          <p:nvPr>
            <p:ph idx="3" type="title"/>
          </p:nvPr>
        </p:nvSpPr>
        <p:spPr>
          <a:xfrm>
            <a:off x="814575" y="2103034"/>
            <a:ext cx="923700" cy="84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272" name="Google Shape;272;p29"/>
          <p:cNvSpPr txBox="1"/>
          <p:nvPr>
            <p:ph idx="4" type="subTitle"/>
          </p:nvPr>
        </p:nvSpPr>
        <p:spPr>
          <a:xfrm>
            <a:off x="2008675" y="2187766"/>
            <a:ext cx="2524200" cy="67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Gradient</a:t>
            </a:r>
            <a:r>
              <a:rPr lang="en"/>
              <a:t> Boosting Classifier</a:t>
            </a:r>
            <a:endParaRPr/>
          </a:p>
        </p:txBody>
      </p:sp>
      <p:sp>
        <p:nvSpPr>
          <p:cNvPr id="273" name="Google Shape;273;p29"/>
          <p:cNvSpPr txBox="1"/>
          <p:nvPr>
            <p:ph idx="6" type="title"/>
          </p:nvPr>
        </p:nvSpPr>
        <p:spPr>
          <a:xfrm>
            <a:off x="4633875" y="1121959"/>
            <a:ext cx="923700" cy="84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274" name="Google Shape;274;p29"/>
          <p:cNvSpPr txBox="1"/>
          <p:nvPr>
            <p:ph idx="7" type="subTitle"/>
          </p:nvPr>
        </p:nvSpPr>
        <p:spPr>
          <a:xfrm>
            <a:off x="5805225" y="1206704"/>
            <a:ext cx="2524200" cy="67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Classification and Regression Tree</a:t>
            </a:r>
            <a:endParaRPr/>
          </a:p>
        </p:txBody>
      </p:sp>
      <p:sp>
        <p:nvSpPr>
          <p:cNvPr id="275" name="Google Shape;275;p29"/>
          <p:cNvSpPr txBox="1"/>
          <p:nvPr>
            <p:ph idx="9" type="title"/>
          </p:nvPr>
        </p:nvSpPr>
        <p:spPr>
          <a:xfrm>
            <a:off x="4633875" y="2103034"/>
            <a:ext cx="923700" cy="84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276" name="Google Shape;276;p29"/>
          <p:cNvSpPr txBox="1"/>
          <p:nvPr>
            <p:ph idx="13" type="subTitle"/>
          </p:nvPr>
        </p:nvSpPr>
        <p:spPr>
          <a:xfrm>
            <a:off x="5805225" y="2309109"/>
            <a:ext cx="2524200" cy="33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Neural Network</a:t>
            </a:r>
            <a:endParaRPr/>
          </a:p>
        </p:txBody>
      </p:sp>
      <p:sp>
        <p:nvSpPr>
          <p:cNvPr id="277" name="Google Shape;277;p29"/>
          <p:cNvSpPr/>
          <p:nvPr/>
        </p:nvSpPr>
        <p:spPr>
          <a:xfrm>
            <a:off x="1881150" y="1121986"/>
            <a:ext cx="26525" cy="841231"/>
          </a:xfrm>
          <a:custGeom>
            <a:rect b="b" l="l" r="r" t="t"/>
            <a:pathLst>
              <a:path extrusionOk="0" h="31989" w="1061">
                <a:moveTo>
                  <a:pt x="0" y="0"/>
                </a:moveTo>
                <a:lnTo>
                  <a:pt x="0" y="31989"/>
                </a:lnTo>
                <a:lnTo>
                  <a:pt x="1060" y="31989"/>
                </a:lnTo>
                <a:lnTo>
                  <a:pt x="10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1881150" y="2103061"/>
            <a:ext cx="26525" cy="841231"/>
          </a:xfrm>
          <a:custGeom>
            <a:rect b="b" l="l" r="r" t="t"/>
            <a:pathLst>
              <a:path extrusionOk="0" h="31989" w="1061">
                <a:moveTo>
                  <a:pt x="0" y="0"/>
                </a:moveTo>
                <a:lnTo>
                  <a:pt x="0" y="31989"/>
                </a:lnTo>
                <a:lnTo>
                  <a:pt x="1060" y="31989"/>
                </a:lnTo>
                <a:lnTo>
                  <a:pt x="10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5700450" y="1121986"/>
            <a:ext cx="26525" cy="841231"/>
          </a:xfrm>
          <a:custGeom>
            <a:rect b="b" l="l" r="r" t="t"/>
            <a:pathLst>
              <a:path extrusionOk="0" h="31989" w="1061">
                <a:moveTo>
                  <a:pt x="0" y="0"/>
                </a:moveTo>
                <a:lnTo>
                  <a:pt x="0" y="31989"/>
                </a:lnTo>
                <a:lnTo>
                  <a:pt x="1060" y="31989"/>
                </a:lnTo>
                <a:lnTo>
                  <a:pt x="10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5700450" y="2103061"/>
            <a:ext cx="26525" cy="841231"/>
          </a:xfrm>
          <a:custGeom>
            <a:rect b="b" l="l" r="r" t="t"/>
            <a:pathLst>
              <a:path extrusionOk="0" h="31989" w="1061">
                <a:moveTo>
                  <a:pt x="0" y="0"/>
                </a:moveTo>
                <a:lnTo>
                  <a:pt x="0" y="31989"/>
                </a:lnTo>
                <a:lnTo>
                  <a:pt x="1060" y="31989"/>
                </a:lnTo>
                <a:lnTo>
                  <a:pt x="10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txBox="1"/>
          <p:nvPr>
            <p:ph idx="3" type="title"/>
          </p:nvPr>
        </p:nvSpPr>
        <p:spPr>
          <a:xfrm>
            <a:off x="814575" y="3093634"/>
            <a:ext cx="923700" cy="84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282" name="Google Shape;282;p29"/>
          <p:cNvSpPr txBox="1"/>
          <p:nvPr>
            <p:ph idx="9" type="title"/>
          </p:nvPr>
        </p:nvSpPr>
        <p:spPr>
          <a:xfrm>
            <a:off x="4633875" y="3093634"/>
            <a:ext cx="923700" cy="841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283" name="Google Shape;283;p29"/>
          <p:cNvSpPr txBox="1"/>
          <p:nvPr>
            <p:ph idx="13" type="subTitle"/>
          </p:nvPr>
        </p:nvSpPr>
        <p:spPr>
          <a:xfrm>
            <a:off x="5805225" y="3299709"/>
            <a:ext cx="2524200" cy="33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Key Takeaways</a:t>
            </a:r>
            <a:endParaRPr/>
          </a:p>
        </p:txBody>
      </p:sp>
      <p:sp>
        <p:nvSpPr>
          <p:cNvPr id="284" name="Google Shape;284;p29"/>
          <p:cNvSpPr/>
          <p:nvPr/>
        </p:nvSpPr>
        <p:spPr>
          <a:xfrm>
            <a:off x="1881150" y="3093661"/>
            <a:ext cx="26525" cy="841231"/>
          </a:xfrm>
          <a:custGeom>
            <a:rect b="b" l="l" r="r" t="t"/>
            <a:pathLst>
              <a:path extrusionOk="0" h="31989" w="1061">
                <a:moveTo>
                  <a:pt x="0" y="0"/>
                </a:moveTo>
                <a:lnTo>
                  <a:pt x="0" y="31989"/>
                </a:lnTo>
                <a:lnTo>
                  <a:pt x="1060" y="31989"/>
                </a:lnTo>
                <a:lnTo>
                  <a:pt x="10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5700450" y="3093661"/>
            <a:ext cx="26525" cy="841231"/>
          </a:xfrm>
          <a:custGeom>
            <a:rect b="b" l="l" r="r" t="t"/>
            <a:pathLst>
              <a:path extrusionOk="0" h="31989" w="1061">
                <a:moveTo>
                  <a:pt x="0" y="0"/>
                </a:moveTo>
                <a:lnTo>
                  <a:pt x="0" y="31989"/>
                </a:lnTo>
                <a:lnTo>
                  <a:pt x="1060" y="31989"/>
                </a:lnTo>
                <a:lnTo>
                  <a:pt x="106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txBox="1"/>
          <p:nvPr>
            <p:ph idx="13" type="subTitle"/>
          </p:nvPr>
        </p:nvSpPr>
        <p:spPr>
          <a:xfrm>
            <a:off x="2008675" y="3299709"/>
            <a:ext cx="2524200" cy="33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txBox="1"/>
          <p:nvPr>
            <p:ph idx="2" type="title"/>
          </p:nvPr>
        </p:nvSpPr>
        <p:spPr>
          <a:xfrm>
            <a:off x="723900" y="1366550"/>
            <a:ext cx="4457700" cy="1254300"/>
          </a:xfrm>
          <a:prstGeom prst="rect">
            <a:avLst/>
          </a:prstGeom>
        </p:spPr>
        <p:txBody>
          <a:bodyPr anchorCtr="0" anchor="ctr" bIns="91425" lIns="91425" spcFirstLastPara="1" rIns="83775" wrap="square" tIns="91425">
            <a:noAutofit/>
          </a:bodyPr>
          <a:lstStyle/>
          <a:p>
            <a:pPr indent="0" lvl="0" marL="0" rtl="0" algn="l">
              <a:spcBef>
                <a:spcPts val="0"/>
              </a:spcBef>
              <a:spcAft>
                <a:spcPts val="0"/>
              </a:spcAft>
              <a:buNone/>
            </a:pPr>
            <a:r>
              <a:rPr lang="en"/>
              <a:t>Data Cleaning and Preparation</a:t>
            </a:r>
            <a:endParaRPr/>
          </a:p>
        </p:txBody>
      </p:sp>
      <p:grpSp>
        <p:nvGrpSpPr>
          <p:cNvPr id="292" name="Google Shape;292;p30"/>
          <p:cNvGrpSpPr/>
          <p:nvPr/>
        </p:nvGrpSpPr>
        <p:grpSpPr>
          <a:xfrm>
            <a:off x="5181612" y="2524901"/>
            <a:ext cx="1731015" cy="1675636"/>
            <a:chOff x="5181612" y="2524901"/>
            <a:chExt cx="1731015" cy="1675636"/>
          </a:xfrm>
        </p:grpSpPr>
        <p:sp>
          <p:nvSpPr>
            <p:cNvPr id="293" name="Google Shape;293;p30"/>
            <p:cNvSpPr/>
            <p:nvPr/>
          </p:nvSpPr>
          <p:spPr>
            <a:xfrm>
              <a:off x="5181612" y="2527164"/>
              <a:ext cx="1364979" cy="1673373"/>
            </a:xfrm>
            <a:custGeom>
              <a:rect b="b" l="l" r="r" t="t"/>
              <a:pathLst>
                <a:path extrusionOk="0" h="36230" w="29553">
                  <a:moveTo>
                    <a:pt x="5117" y="1"/>
                  </a:moveTo>
                  <a:lnTo>
                    <a:pt x="4731" y="425"/>
                  </a:lnTo>
                  <a:lnTo>
                    <a:pt x="4369" y="875"/>
                  </a:lnTo>
                  <a:lnTo>
                    <a:pt x="4019" y="1324"/>
                  </a:lnTo>
                  <a:lnTo>
                    <a:pt x="3682" y="1786"/>
                  </a:lnTo>
                  <a:lnTo>
                    <a:pt x="3370" y="2260"/>
                  </a:lnTo>
                  <a:lnTo>
                    <a:pt x="3071" y="2747"/>
                  </a:lnTo>
                  <a:lnTo>
                    <a:pt x="2784" y="3246"/>
                  </a:lnTo>
                  <a:lnTo>
                    <a:pt x="2522" y="3745"/>
                  </a:lnTo>
                  <a:lnTo>
                    <a:pt x="2260" y="4257"/>
                  </a:lnTo>
                  <a:lnTo>
                    <a:pt x="2022" y="4781"/>
                  </a:lnTo>
                  <a:lnTo>
                    <a:pt x="1798" y="5305"/>
                  </a:lnTo>
                  <a:lnTo>
                    <a:pt x="1598" y="5841"/>
                  </a:lnTo>
                  <a:lnTo>
                    <a:pt x="1398" y="6378"/>
                  </a:lnTo>
                  <a:lnTo>
                    <a:pt x="1224" y="6927"/>
                  </a:lnTo>
                  <a:lnTo>
                    <a:pt x="1049" y="7476"/>
                  </a:lnTo>
                  <a:lnTo>
                    <a:pt x="899" y="8025"/>
                  </a:lnTo>
                  <a:lnTo>
                    <a:pt x="762" y="8587"/>
                  </a:lnTo>
                  <a:lnTo>
                    <a:pt x="625" y="9161"/>
                  </a:lnTo>
                  <a:lnTo>
                    <a:pt x="512" y="9735"/>
                  </a:lnTo>
                  <a:lnTo>
                    <a:pt x="413" y="10297"/>
                  </a:lnTo>
                  <a:lnTo>
                    <a:pt x="325" y="10883"/>
                  </a:lnTo>
                  <a:lnTo>
                    <a:pt x="238" y="11457"/>
                  </a:lnTo>
                  <a:lnTo>
                    <a:pt x="175" y="12044"/>
                  </a:lnTo>
                  <a:lnTo>
                    <a:pt x="125" y="12618"/>
                  </a:lnTo>
                  <a:lnTo>
                    <a:pt x="76" y="13205"/>
                  </a:lnTo>
                  <a:lnTo>
                    <a:pt x="38" y="13791"/>
                  </a:lnTo>
                  <a:lnTo>
                    <a:pt x="13" y="14378"/>
                  </a:lnTo>
                  <a:lnTo>
                    <a:pt x="1" y="14952"/>
                  </a:lnTo>
                  <a:lnTo>
                    <a:pt x="1" y="15538"/>
                  </a:lnTo>
                  <a:lnTo>
                    <a:pt x="1" y="16125"/>
                  </a:lnTo>
                  <a:lnTo>
                    <a:pt x="26" y="16699"/>
                  </a:lnTo>
                  <a:lnTo>
                    <a:pt x="51" y="17285"/>
                  </a:lnTo>
                  <a:lnTo>
                    <a:pt x="88" y="18034"/>
                  </a:lnTo>
                  <a:lnTo>
                    <a:pt x="150" y="18795"/>
                  </a:lnTo>
                  <a:lnTo>
                    <a:pt x="238" y="19544"/>
                  </a:lnTo>
                  <a:lnTo>
                    <a:pt x="338" y="20293"/>
                  </a:lnTo>
                  <a:lnTo>
                    <a:pt x="462" y="21042"/>
                  </a:lnTo>
                  <a:lnTo>
                    <a:pt x="537" y="21404"/>
                  </a:lnTo>
                  <a:lnTo>
                    <a:pt x="612" y="21778"/>
                  </a:lnTo>
                  <a:lnTo>
                    <a:pt x="700" y="22140"/>
                  </a:lnTo>
                  <a:lnTo>
                    <a:pt x="799" y="22502"/>
                  </a:lnTo>
                  <a:lnTo>
                    <a:pt x="912" y="22876"/>
                  </a:lnTo>
                  <a:lnTo>
                    <a:pt x="1024" y="23226"/>
                  </a:lnTo>
                  <a:lnTo>
                    <a:pt x="1149" y="23600"/>
                  </a:lnTo>
                  <a:lnTo>
                    <a:pt x="1286" y="23962"/>
                  </a:lnTo>
                  <a:lnTo>
                    <a:pt x="1423" y="24311"/>
                  </a:lnTo>
                  <a:lnTo>
                    <a:pt x="1573" y="24673"/>
                  </a:lnTo>
                  <a:lnTo>
                    <a:pt x="1735" y="25023"/>
                  </a:lnTo>
                  <a:lnTo>
                    <a:pt x="1910" y="25360"/>
                  </a:lnTo>
                  <a:lnTo>
                    <a:pt x="2085" y="25709"/>
                  </a:lnTo>
                  <a:lnTo>
                    <a:pt x="2272" y="26046"/>
                  </a:lnTo>
                  <a:lnTo>
                    <a:pt x="2472" y="26371"/>
                  </a:lnTo>
                  <a:lnTo>
                    <a:pt x="2671" y="26708"/>
                  </a:lnTo>
                  <a:lnTo>
                    <a:pt x="2884" y="27020"/>
                  </a:lnTo>
                  <a:lnTo>
                    <a:pt x="3096" y="27344"/>
                  </a:lnTo>
                  <a:lnTo>
                    <a:pt x="3320" y="27656"/>
                  </a:lnTo>
                  <a:lnTo>
                    <a:pt x="3557" y="27968"/>
                  </a:lnTo>
                  <a:lnTo>
                    <a:pt x="3795" y="28268"/>
                  </a:lnTo>
                  <a:lnTo>
                    <a:pt x="4044" y="28567"/>
                  </a:lnTo>
                  <a:lnTo>
                    <a:pt x="4294" y="28854"/>
                  </a:lnTo>
                  <a:lnTo>
                    <a:pt x="4556" y="29141"/>
                  </a:lnTo>
                  <a:lnTo>
                    <a:pt x="4818" y="29428"/>
                  </a:lnTo>
                  <a:lnTo>
                    <a:pt x="5092" y="29703"/>
                  </a:lnTo>
                  <a:lnTo>
                    <a:pt x="5367" y="29977"/>
                  </a:lnTo>
                  <a:lnTo>
                    <a:pt x="5642" y="30239"/>
                  </a:lnTo>
                  <a:lnTo>
                    <a:pt x="5941" y="30501"/>
                  </a:lnTo>
                  <a:lnTo>
                    <a:pt x="6228" y="30751"/>
                  </a:lnTo>
                  <a:lnTo>
                    <a:pt x="6528" y="31001"/>
                  </a:lnTo>
                  <a:lnTo>
                    <a:pt x="6827" y="31238"/>
                  </a:lnTo>
                  <a:lnTo>
                    <a:pt x="7139" y="31475"/>
                  </a:lnTo>
                  <a:lnTo>
                    <a:pt x="7451" y="31699"/>
                  </a:lnTo>
                  <a:lnTo>
                    <a:pt x="7776" y="31924"/>
                  </a:lnTo>
                  <a:lnTo>
                    <a:pt x="8088" y="32136"/>
                  </a:lnTo>
                  <a:lnTo>
                    <a:pt x="8425" y="32348"/>
                  </a:lnTo>
                  <a:lnTo>
                    <a:pt x="8749" y="32548"/>
                  </a:lnTo>
                  <a:lnTo>
                    <a:pt x="9236" y="32835"/>
                  </a:lnTo>
                  <a:lnTo>
                    <a:pt x="9785" y="33135"/>
                  </a:lnTo>
                  <a:lnTo>
                    <a:pt x="10396" y="33459"/>
                  </a:lnTo>
                  <a:lnTo>
                    <a:pt x="11045" y="33784"/>
                  </a:lnTo>
                  <a:lnTo>
                    <a:pt x="11757" y="34121"/>
                  </a:lnTo>
                  <a:lnTo>
                    <a:pt x="12493" y="34445"/>
                  </a:lnTo>
                  <a:lnTo>
                    <a:pt x="13279" y="34757"/>
                  </a:lnTo>
                  <a:lnTo>
                    <a:pt x="14103" y="35057"/>
                  </a:lnTo>
                  <a:lnTo>
                    <a:pt x="14527" y="35206"/>
                  </a:lnTo>
                  <a:lnTo>
                    <a:pt x="14951" y="35344"/>
                  </a:lnTo>
                  <a:lnTo>
                    <a:pt x="15388" y="35468"/>
                  </a:lnTo>
                  <a:lnTo>
                    <a:pt x="15825" y="35593"/>
                  </a:lnTo>
                  <a:lnTo>
                    <a:pt x="16274" y="35705"/>
                  </a:lnTo>
                  <a:lnTo>
                    <a:pt x="16724" y="35805"/>
                  </a:lnTo>
                  <a:lnTo>
                    <a:pt x="17185" y="35905"/>
                  </a:lnTo>
                  <a:lnTo>
                    <a:pt x="17647" y="35992"/>
                  </a:lnTo>
                  <a:lnTo>
                    <a:pt x="18109" y="36055"/>
                  </a:lnTo>
                  <a:lnTo>
                    <a:pt x="18571" y="36117"/>
                  </a:lnTo>
                  <a:lnTo>
                    <a:pt x="19045" y="36167"/>
                  </a:lnTo>
                  <a:lnTo>
                    <a:pt x="19519" y="36205"/>
                  </a:lnTo>
                  <a:lnTo>
                    <a:pt x="19993" y="36230"/>
                  </a:lnTo>
                  <a:lnTo>
                    <a:pt x="20468" y="36230"/>
                  </a:lnTo>
                  <a:lnTo>
                    <a:pt x="20942" y="36217"/>
                  </a:lnTo>
                  <a:lnTo>
                    <a:pt x="21416" y="36192"/>
                  </a:lnTo>
                  <a:lnTo>
                    <a:pt x="21828" y="36155"/>
                  </a:lnTo>
                  <a:lnTo>
                    <a:pt x="22240" y="36092"/>
                  </a:lnTo>
                  <a:lnTo>
                    <a:pt x="22639" y="36017"/>
                  </a:lnTo>
                  <a:lnTo>
                    <a:pt x="23038" y="35918"/>
                  </a:lnTo>
                  <a:lnTo>
                    <a:pt x="23425" y="35793"/>
                  </a:lnTo>
                  <a:lnTo>
                    <a:pt x="23800" y="35668"/>
                  </a:lnTo>
                  <a:lnTo>
                    <a:pt x="24174" y="35518"/>
                  </a:lnTo>
                  <a:lnTo>
                    <a:pt x="24536" y="35344"/>
                  </a:lnTo>
                  <a:lnTo>
                    <a:pt x="24885" y="35169"/>
                  </a:lnTo>
                  <a:lnTo>
                    <a:pt x="25222" y="34969"/>
                  </a:lnTo>
                  <a:lnTo>
                    <a:pt x="25559" y="34757"/>
                  </a:lnTo>
                  <a:lnTo>
                    <a:pt x="25884" y="34532"/>
                  </a:lnTo>
                  <a:lnTo>
                    <a:pt x="26183" y="34283"/>
                  </a:lnTo>
                  <a:lnTo>
                    <a:pt x="26483" y="34033"/>
                  </a:lnTo>
                  <a:lnTo>
                    <a:pt x="26770" y="33759"/>
                  </a:lnTo>
                  <a:lnTo>
                    <a:pt x="27044" y="33484"/>
                  </a:lnTo>
                  <a:lnTo>
                    <a:pt x="27319" y="33185"/>
                  </a:lnTo>
                  <a:lnTo>
                    <a:pt x="27569" y="32885"/>
                  </a:lnTo>
                  <a:lnTo>
                    <a:pt x="27806" y="32573"/>
                  </a:lnTo>
                  <a:lnTo>
                    <a:pt x="28018" y="32249"/>
                  </a:lnTo>
                  <a:lnTo>
                    <a:pt x="28230" y="31912"/>
                  </a:lnTo>
                  <a:lnTo>
                    <a:pt x="28430" y="31562"/>
                  </a:lnTo>
                  <a:lnTo>
                    <a:pt x="28604" y="31213"/>
                  </a:lnTo>
                  <a:lnTo>
                    <a:pt x="28767" y="30838"/>
                  </a:lnTo>
                  <a:lnTo>
                    <a:pt x="28916" y="30476"/>
                  </a:lnTo>
                  <a:lnTo>
                    <a:pt x="29054" y="30090"/>
                  </a:lnTo>
                  <a:lnTo>
                    <a:pt x="29166" y="29703"/>
                  </a:lnTo>
                  <a:lnTo>
                    <a:pt x="29266" y="29316"/>
                  </a:lnTo>
                  <a:lnTo>
                    <a:pt x="29353" y="28916"/>
                  </a:lnTo>
                  <a:lnTo>
                    <a:pt x="29416" y="28505"/>
                  </a:lnTo>
                  <a:lnTo>
                    <a:pt x="29465" y="28093"/>
                  </a:lnTo>
                  <a:lnTo>
                    <a:pt x="29490" y="27681"/>
                  </a:lnTo>
                  <a:lnTo>
                    <a:pt x="29515" y="27219"/>
                  </a:lnTo>
                  <a:lnTo>
                    <a:pt x="29540" y="26720"/>
                  </a:lnTo>
                  <a:lnTo>
                    <a:pt x="29553" y="26208"/>
                  </a:lnTo>
                  <a:lnTo>
                    <a:pt x="29553" y="25709"/>
                  </a:lnTo>
                  <a:lnTo>
                    <a:pt x="29528" y="25210"/>
                  </a:lnTo>
                  <a:lnTo>
                    <a:pt x="29490" y="24698"/>
                  </a:lnTo>
                  <a:lnTo>
                    <a:pt x="29441" y="24199"/>
                  </a:lnTo>
                  <a:lnTo>
                    <a:pt x="29366" y="23700"/>
                  </a:lnTo>
                  <a:lnTo>
                    <a:pt x="29278" y="23201"/>
                  </a:lnTo>
                  <a:lnTo>
                    <a:pt x="29166" y="22714"/>
                  </a:lnTo>
                  <a:lnTo>
                    <a:pt x="29041" y="22227"/>
                  </a:lnTo>
                  <a:lnTo>
                    <a:pt x="28904" y="21753"/>
                  </a:lnTo>
                  <a:lnTo>
                    <a:pt x="28729" y="21279"/>
                  </a:lnTo>
                  <a:lnTo>
                    <a:pt x="28554" y="20817"/>
                  </a:lnTo>
                  <a:lnTo>
                    <a:pt x="28342" y="20355"/>
                  </a:lnTo>
                  <a:lnTo>
                    <a:pt x="28118" y="19906"/>
                  </a:lnTo>
                  <a:lnTo>
                    <a:pt x="27868" y="19469"/>
                  </a:lnTo>
                  <a:lnTo>
                    <a:pt x="27693" y="19195"/>
                  </a:lnTo>
                  <a:lnTo>
                    <a:pt x="27506" y="18908"/>
                  </a:lnTo>
                  <a:lnTo>
                    <a:pt x="27319" y="18646"/>
                  </a:lnTo>
                  <a:lnTo>
                    <a:pt x="27107" y="18371"/>
                  </a:lnTo>
                  <a:lnTo>
                    <a:pt x="26907" y="18122"/>
                  </a:lnTo>
                  <a:lnTo>
                    <a:pt x="26695" y="17859"/>
                  </a:lnTo>
                  <a:lnTo>
                    <a:pt x="26470" y="17622"/>
                  </a:lnTo>
                  <a:lnTo>
                    <a:pt x="26233" y="17373"/>
                  </a:lnTo>
                  <a:lnTo>
                    <a:pt x="26009" y="17148"/>
                  </a:lnTo>
                  <a:lnTo>
                    <a:pt x="25759" y="16911"/>
                  </a:lnTo>
                  <a:lnTo>
                    <a:pt x="25522" y="16686"/>
                  </a:lnTo>
                  <a:lnTo>
                    <a:pt x="25260" y="16474"/>
                  </a:lnTo>
                  <a:lnTo>
                    <a:pt x="24748" y="16050"/>
                  </a:lnTo>
                  <a:lnTo>
                    <a:pt x="24211" y="15651"/>
                  </a:lnTo>
                  <a:lnTo>
                    <a:pt x="23650" y="15264"/>
                  </a:lnTo>
                  <a:lnTo>
                    <a:pt x="23088" y="14902"/>
                  </a:lnTo>
                  <a:lnTo>
                    <a:pt x="22502" y="14552"/>
                  </a:lnTo>
                  <a:lnTo>
                    <a:pt x="21915" y="14215"/>
                  </a:lnTo>
                  <a:lnTo>
                    <a:pt x="21316" y="13891"/>
                  </a:lnTo>
                  <a:lnTo>
                    <a:pt x="20717" y="13579"/>
                  </a:lnTo>
                  <a:lnTo>
                    <a:pt x="20106" y="13292"/>
                  </a:lnTo>
                  <a:lnTo>
                    <a:pt x="19494" y="13005"/>
                  </a:lnTo>
                  <a:lnTo>
                    <a:pt x="18271" y="12443"/>
                  </a:lnTo>
                  <a:lnTo>
                    <a:pt x="17036" y="11894"/>
                  </a:lnTo>
                  <a:lnTo>
                    <a:pt x="15800" y="11345"/>
                  </a:lnTo>
                  <a:lnTo>
                    <a:pt x="15189" y="11058"/>
                  </a:lnTo>
                  <a:lnTo>
                    <a:pt x="14590" y="10758"/>
                  </a:lnTo>
                  <a:lnTo>
                    <a:pt x="13978" y="10459"/>
                  </a:lnTo>
                  <a:lnTo>
                    <a:pt x="13391" y="10147"/>
                  </a:lnTo>
                  <a:lnTo>
                    <a:pt x="12805" y="9823"/>
                  </a:lnTo>
                  <a:lnTo>
                    <a:pt x="12231" y="9473"/>
                  </a:lnTo>
                  <a:lnTo>
                    <a:pt x="11669" y="9124"/>
                  </a:lnTo>
                  <a:lnTo>
                    <a:pt x="11120" y="8737"/>
                  </a:lnTo>
                  <a:lnTo>
                    <a:pt x="10584" y="8337"/>
                  </a:lnTo>
                  <a:lnTo>
                    <a:pt x="10059" y="7913"/>
                  </a:lnTo>
                  <a:lnTo>
                    <a:pt x="9623" y="7526"/>
                  </a:lnTo>
                  <a:lnTo>
                    <a:pt x="9186" y="7114"/>
                  </a:lnTo>
                  <a:lnTo>
                    <a:pt x="8774" y="6690"/>
                  </a:lnTo>
                  <a:lnTo>
                    <a:pt x="8375" y="6253"/>
                  </a:lnTo>
                  <a:lnTo>
                    <a:pt x="8000" y="5792"/>
                  </a:lnTo>
                  <a:lnTo>
                    <a:pt x="7638" y="5317"/>
                  </a:lnTo>
                  <a:lnTo>
                    <a:pt x="7301" y="4843"/>
                  </a:lnTo>
                  <a:lnTo>
                    <a:pt x="6977" y="4344"/>
                  </a:lnTo>
                  <a:lnTo>
                    <a:pt x="6665" y="3832"/>
                  </a:lnTo>
                  <a:lnTo>
                    <a:pt x="6390" y="3308"/>
                  </a:lnTo>
                  <a:lnTo>
                    <a:pt x="6116" y="2784"/>
                  </a:lnTo>
                  <a:lnTo>
                    <a:pt x="5879" y="2247"/>
                  </a:lnTo>
                  <a:lnTo>
                    <a:pt x="5654" y="1698"/>
                  </a:lnTo>
                  <a:lnTo>
                    <a:pt x="5454" y="1137"/>
                  </a:lnTo>
                  <a:lnTo>
                    <a:pt x="5267" y="575"/>
                  </a:lnTo>
                  <a:lnTo>
                    <a:pt x="511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5188540" y="2524901"/>
              <a:ext cx="1724087" cy="1588619"/>
            </a:xfrm>
            <a:custGeom>
              <a:rect b="b" l="l" r="r" t="t"/>
              <a:pathLst>
                <a:path extrusionOk="0" h="34395" w="37328">
                  <a:moveTo>
                    <a:pt x="4917" y="0"/>
                  </a:moveTo>
                  <a:lnTo>
                    <a:pt x="4868" y="587"/>
                  </a:lnTo>
                  <a:lnTo>
                    <a:pt x="4793" y="1273"/>
                  </a:lnTo>
                  <a:lnTo>
                    <a:pt x="4768" y="1722"/>
                  </a:lnTo>
                  <a:lnTo>
                    <a:pt x="4755" y="2221"/>
                  </a:lnTo>
                  <a:lnTo>
                    <a:pt x="4743" y="2783"/>
                  </a:lnTo>
                  <a:lnTo>
                    <a:pt x="4755" y="3395"/>
                  </a:lnTo>
                  <a:lnTo>
                    <a:pt x="4755" y="3731"/>
                  </a:lnTo>
                  <a:lnTo>
                    <a:pt x="4768" y="4068"/>
                  </a:lnTo>
                  <a:lnTo>
                    <a:pt x="4830" y="4792"/>
                  </a:lnTo>
                  <a:lnTo>
                    <a:pt x="4855" y="5167"/>
                  </a:lnTo>
                  <a:lnTo>
                    <a:pt x="4893" y="5554"/>
                  </a:lnTo>
                  <a:lnTo>
                    <a:pt x="4992" y="6365"/>
                  </a:lnTo>
                  <a:lnTo>
                    <a:pt x="5117" y="7213"/>
                  </a:lnTo>
                  <a:lnTo>
                    <a:pt x="5279" y="8099"/>
                  </a:lnTo>
                  <a:lnTo>
                    <a:pt x="5492" y="9010"/>
                  </a:lnTo>
                  <a:lnTo>
                    <a:pt x="5604" y="9485"/>
                  </a:lnTo>
                  <a:lnTo>
                    <a:pt x="5729" y="9959"/>
                  </a:lnTo>
                  <a:lnTo>
                    <a:pt x="5866" y="10446"/>
                  </a:lnTo>
                  <a:lnTo>
                    <a:pt x="6016" y="10932"/>
                  </a:lnTo>
                  <a:lnTo>
                    <a:pt x="6178" y="11431"/>
                  </a:lnTo>
                  <a:lnTo>
                    <a:pt x="6353" y="11918"/>
                  </a:lnTo>
                  <a:lnTo>
                    <a:pt x="6540" y="12417"/>
                  </a:lnTo>
                  <a:lnTo>
                    <a:pt x="6740" y="12929"/>
                  </a:lnTo>
                  <a:lnTo>
                    <a:pt x="6952" y="13441"/>
                  </a:lnTo>
                  <a:lnTo>
                    <a:pt x="7164" y="13940"/>
                  </a:lnTo>
                  <a:lnTo>
                    <a:pt x="7401" y="14452"/>
                  </a:lnTo>
                  <a:lnTo>
                    <a:pt x="7651" y="14963"/>
                  </a:lnTo>
                  <a:lnTo>
                    <a:pt x="7913" y="15475"/>
                  </a:lnTo>
                  <a:lnTo>
                    <a:pt x="8187" y="15987"/>
                  </a:lnTo>
                  <a:lnTo>
                    <a:pt x="8412" y="16386"/>
                  </a:lnTo>
                  <a:lnTo>
                    <a:pt x="8412" y="16398"/>
                  </a:lnTo>
                  <a:lnTo>
                    <a:pt x="8399" y="16411"/>
                  </a:lnTo>
                  <a:lnTo>
                    <a:pt x="8349" y="16411"/>
                  </a:lnTo>
                  <a:lnTo>
                    <a:pt x="8100" y="16386"/>
                  </a:lnTo>
                  <a:lnTo>
                    <a:pt x="7700" y="16311"/>
                  </a:lnTo>
                  <a:lnTo>
                    <a:pt x="7189" y="16199"/>
                  </a:lnTo>
                  <a:lnTo>
                    <a:pt x="6565" y="16036"/>
                  </a:lnTo>
                  <a:lnTo>
                    <a:pt x="5866" y="15849"/>
                  </a:lnTo>
                  <a:lnTo>
                    <a:pt x="5105" y="15612"/>
                  </a:lnTo>
                  <a:lnTo>
                    <a:pt x="4331" y="15350"/>
                  </a:lnTo>
                  <a:lnTo>
                    <a:pt x="3932" y="15213"/>
                  </a:lnTo>
                  <a:lnTo>
                    <a:pt x="3545" y="15063"/>
                  </a:lnTo>
                  <a:lnTo>
                    <a:pt x="3158" y="14913"/>
                  </a:lnTo>
                  <a:lnTo>
                    <a:pt x="2783" y="14751"/>
                  </a:lnTo>
                  <a:lnTo>
                    <a:pt x="2409" y="14576"/>
                  </a:lnTo>
                  <a:lnTo>
                    <a:pt x="2060" y="14402"/>
                  </a:lnTo>
                  <a:lnTo>
                    <a:pt x="1723" y="14227"/>
                  </a:lnTo>
                  <a:lnTo>
                    <a:pt x="1411" y="14040"/>
                  </a:lnTo>
                  <a:lnTo>
                    <a:pt x="1124" y="13853"/>
                  </a:lnTo>
                  <a:lnTo>
                    <a:pt x="849" y="13653"/>
                  </a:lnTo>
                  <a:lnTo>
                    <a:pt x="624" y="13453"/>
                  </a:lnTo>
                  <a:lnTo>
                    <a:pt x="412" y="13254"/>
                  </a:lnTo>
                  <a:lnTo>
                    <a:pt x="325" y="13141"/>
                  </a:lnTo>
                  <a:lnTo>
                    <a:pt x="250" y="13041"/>
                  </a:lnTo>
                  <a:lnTo>
                    <a:pt x="188" y="12942"/>
                  </a:lnTo>
                  <a:lnTo>
                    <a:pt x="125" y="12829"/>
                  </a:lnTo>
                  <a:lnTo>
                    <a:pt x="75" y="12729"/>
                  </a:lnTo>
                  <a:lnTo>
                    <a:pt x="38" y="12617"/>
                  </a:lnTo>
                  <a:lnTo>
                    <a:pt x="13" y="12517"/>
                  </a:lnTo>
                  <a:lnTo>
                    <a:pt x="0" y="12405"/>
                  </a:lnTo>
                  <a:lnTo>
                    <a:pt x="13" y="12617"/>
                  </a:lnTo>
                  <a:lnTo>
                    <a:pt x="38" y="12829"/>
                  </a:lnTo>
                  <a:lnTo>
                    <a:pt x="75" y="13029"/>
                  </a:lnTo>
                  <a:lnTo>
                    <a:pt x="125" y="13229"/>
                  </a:lnTo>
                  <a:lnTo>
                    <a:pt x="200" y="13416"/>
                  </a:lnTo>
                  <a:lnTo>
                    <a:pt x="275" y="13615"/>
                  </a:lnTo>
                  <a:lnTo>
                    <a:pt x="362" y="13803"/>
                  </a:lnTo>
                  <a:lnTo>
                    <a:pt x="462" y="13990"/>
                  </a:lnTo>
                  <a:lnTo>
                    <a:pt x="574" y="14165"/>
                  </a:lnTo>
                  <a:lnTo>
                    <a:pt x="699" y="14339"/>
                  </a:lnTo>
                  <a:lnTo>
                    <a:pt x="824" y="14514"/>
                  </a:lnTo>
                  <a:lnTo>
                    <a:pt x="961" y="14689"/>
                  </a:lnTo>
                  <a:lnTo>
                    <a:pt x="1111" y="14851"/>
                  </a:lnTo>
                  <a:lnTo>
                    <a:pt x="1273" y="15013"/>
                  </a:lnTo>
                  <a:lnTo>
                    <a:pt x="1436" y="15175"/>
                  </a:lnTo>
                  <a:lnTo>
                    <a:pt x="1610" y="15325"/>
                  </a:lnTo>
                  <a:lnTo>
                    <a:pt x="1985" y="15625"/>
                  </a:lnTo>
                  <a:lnTo>
                    <a:pt x="2372" y="15912"/>
                  </a:lnTo>
                  <a:lnTo>
                    <a:pt x="2783" y="16186"/>
                  </a:lnTo>
                  <a:lnTo>
                    <a:pt x="3220" y="16448"/>
                  </a:lnTo>
                  <a:lnTo>
                    <a:pt x="3669" y="16685"/>
                  </a:lnTo>
                  <a:lnTo>
                    <a:pt x="4119" y="16923"/>
                  </a:lnTo>
                  <a:lnTo>
                    <a:pt x="4593" y="17147"/>
                  </a:lnTo>
                  <a:lnTo>
                    <a:pt x="5055" y="17347"/>
                  </a:lnTo>
                  <a:lnTo>
                    <a:pt x="5529" y="17547"/>
                  </a:lnTo>
                  <a:lnTo>
                    <a:pt x="5991" y="17721"/>
                  </a:lnTo>
                  <a:lnTo>
                    <a:pt x="6452" y="17896"/>
                  </a:lnTo>
                  <a:lnTo>
                    <a:pt x="6902" y="18058"/>
                  </a:lnTo>
                  <a:lnTo>
                    <a:pt x="7750" y="18333"/>
                  </a:lnTo>
                  <a:lnTo>
                    <a:pt x="8524" y="18570"/>
                  </a:lnTo>
                  <a:lnTo>
                    <a:pt x="9685" y="18919"/>
                  </a:lnTo>
                  <a:lnTo>
                    <a:pt x="10034" y="19032"/>
                  </a:lnTo>
                  <a:lnTo>
                    <a:pt x="10134" y="19069"/>
                  </a:lnTo>
                  <a:lnTo>
                    <a:pt x="10184" y="19107"/>
                  </a:lnTo>
                  <a:lnTo>
                    <a:pt x="10508" y="19531"/>
                  </a:lnTo>
                  <a:lnTo>
                    <a:pt x="10845" y="19955"/>
                  </a:lnTo>
                  <a:lnTo>
                    <a:pt x="11232" y="20429"/>
                  </a:lnTo>
                  <a:lnTo>
                    <a:pt x="11632" y="20904"/>
                  </a:lnTo>
                  <a:lnTo>
                    <a:pt x="12043" y="21365"/>
                  </a:lnTo>
                  <a:lnTo>
                    <a:pt x="12455" y="21815"/>
                  </a:lnTo>
                  <a:lnTo>
                    <a:pt x="12892" y="22251"/>
                  </a:lnTo>
                  <a:lnTo>
                    <a:pt x="13329" y="22688"/>
                  </a:lnTo>
                  <a:lnTo>
                    <a:pt x="13766" y="23125"/>
                  </a:lnTo>
                  <a:lnTo>
                    <a:pt x="14215" y="23549"/>
                  </a:lnTo>
                  <a:lnTo>
                    <a:pt x="14664" y="23949"/>
                  </a:lnTo>
                  <a:lnTo>
                    <a:pt x="15126" y="24360"/>
                  </a:lnTo>
                  <a:lnTo>
                    <a:pt x="16062" y="25147"/>
                  </a:lnTo>
                  <a:lnTo>
                    <a:pt x="17010" y="25908"/>
                  </a:lnTo>
                  <a:lnTo>
                    <a:pt x="17946" y="26657"/>
                  </a:lnTo>
                  <a:lnTo>
                    <a:pt x="18396" y="26994"/>
                  </a:lnTo>
                  <a:lnTo>
                    <a:pt x="18832" y="27318"/>
                  </a:lnTo>
                  <a:lnTo>
                    <a:pt x="19269" y="27643"/>
                  </a:lnTo>
                  <a:lnTo>
                    <a:pt x="19719" y="27955"/>
                  </a:lnTo>
                  <a:lnTo>
                    <a:pt x="19731" y="27967"/>
                  </a:lnTo>
                  <a:lnTo>
                    <a:pt x="19719" y="27980"/>
                  </a:lnTo>
                  <a:lnTo>
                    <a:pt x="19669" y="28017"/>
                  </a:lnTo>
                  <a:lnTo>
                    <a:pt x="19569" y="28054"/>
                  </a:lnTo>
                  <a:lnTo>
                    <a:pt x="19419" y="28104"/>
                  </a:lnTo>
                  <a:lnTo>
                    <a:pt x="18970" y="28217"/>
                  </a:lnTo>
                  <a:lnTo>
                    <a:pt x="18358" y="28342"/>
                  </a:lnTo>
                  <a:lnTo>
                    <a:pt x="17597" y="28479"/>
                  </a:lnTo>
                  <a:lnTo>
                    <a:pt x="16686" y="28629"/>
                  </a:lnTo>
                  <a:lnTo>
                    <a:pt x="15675" y="28778"/>
                  </a:lnTo>
                  <a:lnTo>
                    <a:pt x="14564" y="28928"/>
                  </a:lnTo>
                  <a:lnTo>
                    <a:pt x="13379" y="29053"/>
                  </a:lnTo>
                  <a:lnTo>
                    <a:pt x="12118" y="29178"/>
                  </a:lnTo>
                  <a:lnTo>
                    <a:pt x="10833" y="29265"/>
                  </a:lnTo>
                  <a:lnTo>
                    <a:pt x="10171" y="29302"/>
                  </a:lnTo>
                  <a:lnTo>
                    <a:pt x="9523" y="29327"/>
                  </a:lnTo>
                  <a:lnTo>
                    <a:pt x="8861" y="29352"/>
                  </a:lnTo>
                  <a:lnTo>
                    <a:pt x="8200" y="29365"/>
                  </a:lnTo>
                  <a:lnTo>
                    <a:pt x="7551" y="29365"/>
                  </a:lnTo>
                  <a:lnTo>
                    <a:pt x="6902" y="29352"/>
                  </a:lnTo>
                  <a:lnTo>
                    <a:pt x="6253" y="29340"/>
                  </a:lnTo>
                  <a:lnTo>
                    <a:pt x="5629" y="29302"/>
                  </a:lnTo>
                  <a:lnTo>
                    <a:pt x="5005" y="29253"/>
                  </a:lnTo>
                  <a:lnTo>
                    <a:pt x="4406" y="29203"/>
                  </a:lnTo>
                  <a:lnTo>
                    <a:pt x="4830" y="29365"/>
                  </a:lnTo>
                  <a:lnTo>
                    <a:pt x="5267" y="29515"/>
                  </a:lnTo>
                  <a:lnTo>
                    <a:pt x="5691" y="29664"/>
                  </a:lnTo>
                  <a:lnTo>
                    <a:pt x="6128" y="29802"/>
                  </a:lnTo>
                  <a:lnTo>
                    <a:pt x="6552" y="29926"/>
                  </a:lnTo>
                  <a:lnTo>
                    <a:pt x="6977" y="30051"/>
                  </a:lnTo>
                  <a:lnTo>
                    <a:pt x="7401" y="30164"/>
                  </a:lnTo>
                  <a:lnTo>
                    <a:pt x="7825" y="30263"/>
                  </a:lnTo>
                  <a:lnTo>
                    <a:pt x="8649" y="30438"/>
                  </a:lnTo>
                  <a:lnTo>
                    <a:pt x="9485" y="30588"/>
                  </a:lnTo>
                  <a:lnTo>
                    <a:pt x="10296" y="30713"/>
                  </a:lnTo>
                  <a:lnTo>
                    <a:pt x="11095" y="30812"/>
                  </a:lnTo>
                  <a:lnTo>
                    <a:pt x="11881" y="30875"/>
                  </a:lnTo>
                  <a:lnTo>
                    <a:pt x="12655" y="30925"/>
                  </a:lnTo>
                  <a:lnTo>
                    <a:pt x="13404" y="30950"/>
                  </a:lnTo>
                  <a:lnTo>
                    <a:pt x="14128" y="30950"/>
                  </a:lnTo>
                  <a:lnTo>
                    <a:pt x="14851" y="30937"/>
                  </a:lnTo>
                  <a:lnTo>
                    <a:pt x="15538" y="30912"/>
                  </a:lnTo>
                  <a:lnTo>
                    <a:pt x="16199" y="30862"/>
                  </a:lnTo>
                  <a:lnTo>
                    <a:pt x="16848" y="30812"/>
                  </a:lnTo>
                  <a:lnTo>
                    <a:pt x="17460" y="30750"/>
                  </a:lnTo>
                  <a:lnTo>
                    <a:pt x="18046" y="30675"/>
                  </a:lnTo>
                  <a:lnTo>
                    <a:pt x="18608" y="30588"/>
                  </a:lnTo>
                  <a:lnTo>
                    <a:pt x="19132" y="30513"/>
                  </a:lnTo>
                  <a:lnTo>
                    <a:pt x="19631" y="30426"/>
                  </a:lnTo>
                  <a:lnTo>
                    <a:pt x="20093" y="30326"/>
                  </a:lnTo>
                  <a:lnTo>
                    <a:pt x="20917" y="30164"/>
                  </a:lnTo>
                  <a:lnTo>
                    <a:pt x="21578" y="30001"/>
                  </a:lnTo>
                  <a:lnTo>
                    <a:pt x="22090" y="29889"/>
                  </a:lnTo>
                  <a:lnTo>
                    <a:pt x="22414" y="29814"/>
                  </a:lnTo>
                  <a:lnTo>
                    <a:pt x="22514" y="29802"/>
                  </a:lnTo>
                  <a:lnTo>
                    <a:pt x="22564" y="29802"/>
                  </a:lnTo>
                  <a:lnTo>
                    <a:pt x="23350" y="30263"/>
                  </a:lnTo>
                  <a:lnTo>
                    <a:pt x="24136" y="30700"/>
                  </a:lnTo>
                  <a:lnTo>
                    <a:pt x="24923" y="31112"/>
                  </a:lnTo>
                  <a:lnTo>
                    <a:pt x="25696" y="31486"/>
                  </a:lnTo>
                  <a:lnTo>
                    <a:pt x="26158" y="31724"/>
                  </a:lnTo>
                  <a:lnTo>
                    <a:pt x="26632" y="31936"/>
                  </a:lnTo>
                  <a:lnTo>
                    <a:pt x="27094" y="32135"/>
                  </a:lnTo>
                  <a:lnTo>
                    <a:pt x="27556" y="32335"/>
                  </a:lnTo>
                  <a:lnTo>
                    <a:pt x="28018" y="32510"/>
                  </a:lnTo>
                  <a:lnTo>
                    <a:pt x="28467" y="32684"/>
                  </a:lnTo>
                  <a:lnTo>
                    <a:pt x="29353" y="32996"/>
                  </a:lnTo>
                  <a:lnTo>
                    <a:pt x="29790" y="33146"/>
                  </a:lnTo>
                  <a:lnTo>
                    <a:pt x="30214" y="33283"/>
                  </a:lnTo>
                  <a:lnTo>
                    <a:pt x="31038" y="33521"/>
                  </a:lnTo>
                  <a:lnTo>
                    <a:pt x="31824" y="33720"/>
                  </a:lnTo>
                  <a:lnTo>
                    <a:pt x="32573" y="33895"/>
                  </a:lnTo>
                  <a:lnTo>
                    <a:pt x="32935" y="33970"/>
                  </a:lnTo>
                  <a:lnTo>
                    <a:pt x="33284" y="34032"/>
                  </a:lnTo>
                  <a:lnTo>
                    <a:pt x="33945" y="34132"/>
                  </a:lnTo>
                  <a:lnTo>
                    <a:pt x="34257" y="34182"/>
                  </a:lnTo>
                  <a:lnTo>
                    <a:pt x="34557" y="34232"/>
                  </a:lnTo>
                  <a:lnTo>
                    <a:pt x="35106" y="34282"/>
                  </a:lnTo>
                  <a:lnTo>
                    <a:pt x="35605" y="34332"/>
                  </a:lnTo>
                  <a:lnTo>
                    <a:pt x="36055" y="34357"/>
                  </a:lnTo>
                  <a:lnTo>
                    <a:pt x="36753" y="34382"/>
                  </a:lnTo>
                  <a:lnTo>
                    <a:pt x="37328" y="34394"/>
                  </a:lnTo>
                  <a:lnTo>
                    <a:pt x="36766" y="34282"/>
                  </a:lnTo>
                  <a:lnTo>
                    <a:pt x="36080" y="34132"/>
                  </a:lnTo>
                  <a:lnTo>
                    <a:pt x="35655" y="34032"/>
                  </a:lnTo>
                  <a:lnTo>
                    <a:pt x="35181" y="33907"/>
                  </a:lnTo>
                  <a:lnTo>
                    <a:pt x="34644" y="33770"/>
                  </a:lnTo>
                  <a:lnTo>
                    <a:pt x="34357" y="33695"/>
                  </a:lnTo>
                  <a:lnTo>
                    <a:pt x="34058" y="33608"/>
                  </a:lnTo>
                  <a:lnTo>
                    <a:pt x="33434" y="33408"/>
                  </a:lnTo>
                  <a:lnTo>
                    <a:pt x="33109" y="33308"/>
                  </a:lnTo>
                  <a:lnTo>
                    <a:pt x="32772" y="33196"/>
                  </a:lnTo>
                  <a:lnTo>
                    <a:pt x="32061" y="32947"/>
                  </a:lnTo>
                  <a:lnTo>
                    <a:pt x="31699" y="32809"/>
                  </a:lnTo>
                  <a:lnTo>
                    <a:pt x="31325" y="32647"/>
                  </a:lnTo>
                  <a:lnTo>
                    <a:pt x="30938" y="32497"/>
                  </a:lnTo>
                  <a:lnTo>
                    <a:pt x="30551" y="32335"/>
                  </a:lnTo>
                  <a:lnTo>
                    <a:pt x="29752" y="31986"/>
                  </a:lnTo>
                  <a:lnTo>
                    <a:pt x="28929" y="31599"/>
                  </a:lnTo>
                  <a:lnTo>
                    <a:pt x="28092" y="31187"/>
                  </a:lnTo>
                  <a:lnTo>
                    <a:pt x="27231" y="30725"/>
                  </a:lnTo>
                  <a:lnTo>
                    <a:pt x="26358" y="30238"/>
                  </a:lnTo>
                  <a:lnTo>
                    <a:pt x="25459" y="29714"/>
                  </a:lnTo>
                  <a:lnTo>
                    <a:pt x="24561" y="29165"/>
                  </a:lnTo>
                  <a:lnTo>
                    <a:pt x="23662" y="28566"/>
                  </a:lnTo>
                  <a:lnTo>
                    <a:pt x="22751" y="27955"/>
                  </a:lnTo>
                  <a:lnTo>
                    <a:pt x="22289" y="27643"/>
                  </a:lnTo>
                  <a:lnTo>
                    <a:pt x="21828" y="27306"/>
                  </a:lnTo>
                  <a:lnTo>
                    <a:pt x="20917" y="26632"/>
                  </a:lnTo>
                  <a:lnTo>
                    <a:pt x="20006" y="25933"/>
                  </a:lnTo>
                  <a:lnTo>
                    <a:pt x="19095" y="25222"/>
                  </a:lnTo>
                  <a:lnTo>
                    <a:pt x="18046" y="24373"/>
                  </a:lnTo>
                  <a:lnTo>
                    <a:pt x="17035" y="23512"/>
                  </a:lnTo>
                  <a:lnTo>
                    <a:pt x="16998" y="23462"/>
                  </a:lnTo>
                  <a:lnTo>
                    <a:pt x="16973" y="23387"/>
                  </a:lnTo>
                  <a:lnTo>
                    <a:pt x="16960" y="23275"/>
                  </a:lnTo>
                  <a:lnTo>
                    <a:pt x="16936" y="23137"/>
                  </a:lnTo>
                  <a:lnTo>
                    <a:pt x="16911" y="22776"/>
                  </a:lnTo>
                  <a:lnTo>
                    <a:pt x="16873" y="22289"/>
                  </a:lnTo>
                  <a:lnTo>
                    <a:pt x="16823" y="21702"/>
                  </a:lnTo>
                  <a:lnTo>
                    <a:pt x="16748" y="21003"/>
                  </a:lnTo>
                  <a:lnTo>
                    <a:pt x="16648" y="20217"/>
                  </a:lnTo>
                  <a:lnTo>
                    <a:pt x="16586" y="19793"/>
                  </a:lnTo>
                  <a:lnTo>
                    <a:pt x="16511" y="19344"/>
                  </a:lnTo>
                  <a:lnTo>
                    <a:pt x="16424" y="18882"/>
                  </a:lnTo>
                  <a:lnTo>
                    <a:pt x="16324" y="18395"/>
                  </a:lnTo>
                  <a:lnTo>
                    <a:pt x="16212" y="17883"/>
                  </a:lnTo>
                  <a:lnTo>
                    <a:pt x="16074" y="17359"/>
                  </a:lnTo>
                  <a:lnTo>
                    <a:pt x="15937" y="16823"/>
                  </a:lnTo>
                  <a:lnTo>
                    <a:pt x="15775" y="16261"/>
                  </a:lnTo>
                  <a:lnTo>
                    <a:pt x="15588" y="15700"/>
                  </a:lnTo>
                  <a:lnTo>
                    <a:pt x="15388" y="15113"/>
                  </a:lnTo>
                  <a:lnTo>
                    <a:pt x="15163" y="14514"/>
                  </a:lnTo>
                  <a:lnTo>
                    <a:pt x="14914" y="13902"/>
                  </a:lnTo>
                  <a:lnTo>
                    <a:pt x="14639" y="13278"/>
                  </a:lnTo>
                  <a:lnTo>
                    <a:pt x="14352" y="12642"/>
                  </a:lnTo>
                  <a:lnTo>
                    <a:pt x="14028" y="11993"/>
                  </a:lnTo>
                  <a:lnTo>
                    <a:pt x="13678" y="11344"/>
                  </a:lnTo>
                  <a:lnTo>
                    <a:pt x="13304" y="10683"/>
                  </a:lnTo>
                  <a:lnTo>
                    <a:pt x="12905" y="10009"/>
                  </a:lnTo>
                  <a:lnTo>
                    <a:pt x="13142" y="10758"/>
                  </a:lnTo>
                  <a:lnTo>
                    <a:pt x="13366" y="11481"/>
                  </a:lnTo>
                  <a:lnTo>
                    <a:pt x="13566" y="12180"/>
                  </a:lnTo>
                  <a:lnTo>
                    <a:pt x="13753" y="12842"/>
                  </a:lnTo>
                  <a:lnTo>
                    <a:pt x="13915" y="13491"/>
                  </a:lnTo>
                  <a:lnTo>
                    <a:pt x="14078" y="14102"/>
                  </a:lnTo>
                  <a:lnTo>
                    <a:pt x="14202" y="14689"/>
                  </a:lnTo>
                  <a:lnTo>
                    <a:pt x="14327" y="15263"/>
                  </a:lnTo>
                  <a:lnTo>
                    <a:pt x="14440" y="15799"/>
                  </a:lnTo>
                  <a:lnTo>
                    <a:pt x="14539" y="16299"/>
                  </a:lnTo>
                  <a:lnTo>
                    <a:pt x="14614" y="16785"/>
                  </a:lnTo>
                  <a:lnTo>
                    <a:pt x="14689" y="17247"/>
                  </a:lnTo>
                  <a:lnTo>
                    <a:pt x="14752" y="17684"/>
                  </a:lnTo>
                  <a:lnTo>
                    <a:pt x="14801" y="18096"/>
                  </a:lnTo>
                  <a:lnTo>
                    <a:pt x="14864" y="18832"/>
                  </a:lnTo>
                  <a:lnTo>
                    <a:pt x="14901" y="19481"/>
                  </a:lnTo>
                  <a:lnTo>
                    <a:pt x="14901" y="20030"/>
                  </a:lnTo>
                  <a:lnTo>
                    <a:pt x="14889" y="20479"/>
                  </a:lnTo>
                  <a:lnTo>
                    <a:pt x="14851" y="20829"/>
                  </a:lnTo>
                  <a:lnTo>
                    <a:pt x="14801" y="21091"/>
                  </a:lnTo>
                  <a:lnTo>
                    <a:pt x="14777" y="21191"/>
                  </a:lnTo>
                  <a:lnTo>
                    <a:pt x="14739" y="21266"/>
                  </a:lnTo>
                  <a:lnTo>
                    <a:pt x="14714" y="21315"/>
                  </a:lnTo>
                  <a:lnTo>
                    <a:pt x="14689" y="21353"/>
                  </a:lnTo>
                  <a:lnTo>
                    <a:pt x="14652" y="21353"/>
                  </a:lnTo>
                  <a:lnTo>
                    <a:pt x="14627" y="21340"/>
                  </a:lnTo>
                  <a:lnTo>
                    <a:pt x="14003" y="20729"/>
                  </a:lnTo>
                  <a:lnTo>
                    <a:pt x="13391" y="20105"/>
                  </a:lnTo>
                  <a:lnTo>
                    <a:pt x="12817" y="19456"/>
                  </a:lnTo>
                  <a:lnTo>
                    <a:pt x="12530" y="19131"/>
                  </a:lnTo>
                  <a:lnTo>
                    <a:pt x="12256" y="18795"/>
                  </a:lnTo>
                  <a:lnTo>
                    <a:pt x="11894" y="18358"/>
                  </a:lnTo>
                  <a:lnTo>
                    <a:pt x="11544" y="17908"/>
                  </a:lnTo>
                  <a:lnTo>
                    <a:pt x="11195" y="17459"/>
                  </a:lnTo>
                  <a:lnTo>
                    <a:pt x="10858" y="16997"/>
                  </a:lnTo>
                  <a:lnTo>
                    <a:pt x="10533" y="16548"/>
                  </a:lnTo>
                  <a:lnTo>
                    <a:pt x="10221" y="16086"/>
                  </a:lnTo>
                  <a:lnTo>
                    <a:pt x="9909" y="15625"/>
                  </a:lnTo>
                  <a:lnTo>
                    <a:pt x="9622" y="15150"/>
                  </a:lnTo>
                  <a:lnTo>
                    <a:pt x="9348" y="14676"/>
                  </a:lnTo>
                  <a:lnTo>
                    <a:pt x="9073" y="14214"/>
                  </a:lnTo>
                  <a:lnTo>
                    <a:pt x="8811" y="13740"/>
                  </a:lnTo>
                  <a:lnTo>
                    <a:pt x="8562" y="13266"/>
                  </a:lnTo>
                  <a:lnTo>
                    <a:pt x="8324" y="12804"/>
                  </a:lnTo>
                  <a:lnTo>
                    <a:pt x="8100" y="12330"/>
                  </a:lnTo>
                  <a:lnTo>
                    <a:pt x="7875" y="11868"/>
                  </a:lnTo>
                  <a:lnTo>
                    <a:pt x="7663" y="11407"/>
                  </a:lnTo>
                  <a:lnTo>
                    <a:pt x="7463" y="10945"/>
                  </a:lnTo>
                  <a:lnTo>
                    <a:pt x="7276" y="10483"/>
                  </a:lnTo>
                  <a:lnTo>
                    <a:pt x="7101" y="10021"/>
                  </a:lnTo>
                  <a:lnTo>
                    <a:pt x="6927" y="9572"/>
                  </a:lnTo>
                  <a:lnTo>
                    <a:pt x="6615" y="8686"/>
                  </a:lnTo>
                  <a:lnTo>
                    <a:pt x="6328" y="7825"/>
                  </a:lnTo>
                  <a:lnTo>
                    <a:pt x="6091" y="6989"/>
                  </a:lnTo>
                  <a:lnTo>
                    <a:pt x="5878" y="6190"/>
                  </a:lnTo>
                  <a:lnTo>
                    <a:pt x="5691" y="5416"/>
                  </a:lnTo>
                  <a:lnTo>
                    <a:pt x="5616" y="5054"/>
                  </a:lnTo>
                  <a:lnTo>
                    <a:pt x="5541" y="4692"/>
                  </a:lnTo>
                  <a:lnTo>
                    <a:pt x="5467" y="4343"/>
                  </a:lnTo>
                  <a:lnTo>
                    <a:pt x="5404" y="3994"/>
                  </a:lnTo>
                  <a:lnTo>
                    <a:pt x="5304" y="3345"/>
                  </a:lnTo>
                  <a:lnTo>
                    <a:pt x="5205" y="2758"/>
                  </a:lnTo>
                  <a:lnTo>
                    <a:pt x="5130" y="2209"/>
                  </a:lnTo>
                  <a:lnTo>
                    <a:pt x="5030" y="1273"/>
                  </a:lnTo>
                  <a:lnTo>
                    <a:pt x="4967" y="587"/>
                  </a:lnTo>
                  <a:lnTo>
                    <a:pt x="49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30"/>
          <p:cNvGrpSpPr/>
          <p:nvPr/>
        </p:nvGrpSpPr>
        <p:grpSpPr>
          <a:xfrm>
            <a:off x="6270637" y="1366544"/>
            <a:ext cx="1207599" cy="2454061"/>
            <a:chOff x="6270354" y="1656871"/>
            <a:chExt cx="1064714" cy="2163884"/>
          </a:xfrm>
        </p:grpSpPr>
        <p:sp>
          <p:nvSpPr>
            <p:cNvPr id="296" name="Google Shape;296;p30"/>
            <p:cNvSpPr/>
            <p:nvPr/>
          </p:nvSpPr>
          <p:spPr>
            <a:xfrm>
              <a:off x="6270354" y="1656871"/>
              <a:ext cx="1064714" cy="2163884"/>
            </a:xfrm>
            <a:custGeom>
              <a:rect b="b" l="l" r="r" t="t"/>
              <a:pathLst>
                <a:path extrusionOk="0" h="46850" w="23052">
                  <a:moveTo>
                    <a:pt x="11520" y="1"/>
                  </a:moveTo>
                  <a:lnTo>
                    <a:pt x="10933" y="13"/>
                  </a:lnTo>
                  <a:lnTo>
                    <a:pt x="10347" y="26"/>
                  </a:lnTo>
                  <a:lnTo>
                    <a:pt x="9760" y="63"/>
                  </a:lnTo>
                  <a:lnTo>
                    <a:pt x="9186" y="113"/>
                  </a:lnTo>
                  <a:lnTo>
                    <a:pt x="8637" y="176"/>
                  </a:lnTo>
                  <a:lnTo>
                    <a:pt x="8088" y="238"/>
                  </a:lnTo>
                  <a:lnTo>
                    <a:pt x="7551" y="325"/>
                  </a:lnTo>
                  <a:lnTo>
                    <a:pt x="7027" y="425"/>
                  </a:lnTo>
                  <a:lnTo>
                    <a:pt x="6515" y="525"/>
                  </a:lnTo>
                  <a:lnTo>
                    <a:pt x="6016" y="650"/>
                  </a:lnTo>
                  <a:lnTo>
                    <a:pt x="5529" y="775"/>
                  </a:lnTo>
                  <a:lnTo>
                    <a:pt x="5068" y="912"/>
                  </a:lnTo>
                  <a:lnTo>
                    <a:pt x="4618" y="1062"/>
                  </a:lnTo>
                  <a:lnTo>
                    <a:pt x="4182" y="1224"/>
                  </a:lnTo>
                  <a:lnTo>
                    <a:pt x="3757" y="1386"/>
                  </a:lnTo>
                  <a:lnTo>
                    <a:pt x="3358" y="1561"/>
                  </a:lnTo>
                  <a:lnTo>
                    <a:pt x="2984" y="1748"/>
                  </a:lnTo>
                  <a:lnTo>
                    <a:pt x="2622" y="1935"/>
                  </a:lnTo>
                  <a:lnTo>
                    <a:pt x="2285" y="2147"/>
                  </a:lnTo>
                  <a:lnTo>
                    <a:pt x="1960" y="2347"/>
                  </a:lnTo>
                  <a:lnTo>
                    <a:pt x="1661" y="2572"/>
                  </a:lnTo>
                  <a:lnTo>
                    <a:pt x="1386" y="2796"/>
                  </a:lnTo>
                  <a:lnTo>
                    <a:pt x="1136" y="3021"/>
                  </a:lnTo>
                  <a:lnTo>
                    <a:pt x="899" y="3258"/>
                  </a:lnTo>
                  <a:lnTo>
                    <a:pt x="700" y="3495"/>
                  </a:lnTo>
                  <a:lnTo>
                    <a:pt x="512" y="3745"/>
                  </a:lnTo>
                  <a:lnTo>
                    <a:pt x="363" y="3994"/>
                  </a:lnTo>
                  <a:lnTo>
                    <a:pt x="238" y="4256"/>
                  </a:lnTo>
                  <a:lnTo>
                    <a:pt x="138" y="4519"/>
                  </a:lnTo>
                  <a:lnTo>
                    <a:pt x="63" y="4781"/>
                  </a:lnTo>
                  <a:lnTo>
                    <a:pt x="13" y="5055"/>
                  </a:lnTo>
                  <a:lnTo>
                    <a:pt x="1" y="5330"/>
                  </a:lnTo>
                  <a:lnTo>
                    <a:pt x="1" y="41533"/>
                  </a:lnTo>
                  <a:lnTo>
                    <a:pt x="13" y="41808"/>
                  </a:lnTo>
                  <a:lnTo>
                    <a:pt x="63" y="42070"/>
                  </a:lnTo>
                  <a:lnTo>
                    <a:pt x="138" y="42345"/>
                  </a:lnTo>
                  <a:lnTo>
                    <a:pt x="238" y="42607"/>
                  </a:lnTo>
                  <a:lnTo>
                    <a:pt x="363" y="42856"/>
                  </a:lnTo>
                  <a:lnTo>
                    <a:pt x="512" y="43118"/>
                  </a:lnTo>
                  <a:lnTo>
                    <a:pt x="700" y="43355"/>
                  </a:lnTo>
                  <a:lnTo>
                    <a:pt x="899" y="43605"/>
                  </a:lnTo>
                  <a:lnTo>
                    <a:pt x="1136" y="43842"/>
                  </a:lnTo>
                  <a:lnTo>
                    <a:pt x="1386" y="44067"/>
                  </a:lnTo>
                  <a:lnTo>
                    <a:pt x="1661" y="44291"/>
                  </a:lnTo>
                  <a:lnTo>
                    <a:pt x="1960" y="44504"/>
                  </a:lnTo>
                  <a:lnTo>
                    <a:pt x="2285" y="44716"/>
                  </a:lnTo>
                  <a:lnTo>
                    <a:pt x="2622" y="44915"/>
                  </a:lnTo>
                  <a:lnTo>
                    <a:pt x="2984" y="45115"/>
                  </a:lnTo>
                  <a:lnTo>
                    <a:pt x="3358" y="45290"/>
                  </a:lnTo>
                  <a:lnTo>
                    <a:pt x="3757" y="45477"/>
                  </a:lnTo>
                  <a:lnTo>
                    <a:pt x="4182" y="45639"/>
                  </a:lnTo>
                  <a:lnTo>
                    <a:pt x="4618" y="45801"/>
                  </a:lnTo>
                  <a:lnTo>
                    <a:pt x="5068" y="45951"/>
                  </a:lnTo>
                  <a:lnTo>
                    <a:pt x="5529" y="46088"/>
                  </a:lnTo>
                  <a:lnTo>
                    <a:pt x="6016" y="46213"/>
                  </a:lnTo>
                  <a:lnTo>
                    <a:pt x="6515" y="46326"/>
                  </a:lnTo>
                  <a:lnTo>
                    <a:pt x="7027" y="46438"/>
                  </a:lnTo>
                  <a:lnTo>
                    <a:pt x="7551" y="46538"/>
                  </a:lnTo>
                  <a:lnTo>
                    <a:pt x="8088" y="46613"/>
                  </a:lnTo>
                  <a:lnTo>
                    <a:pt x="8637" y="46688"/>
                  </a:lnTo>
                  <a:lnTo>
                    <a:pt x="9186" y="46750"/>
                  </a:lnTo>
                  <a:lnTo>
                    <a:pt x="9760" y="46800"/>
                  </a:lnTo>
                  <a:lnTo>
                    <a:pt x="10347" y="46825"/>
                  </a:lnTo>
                  <a:lnTo>
                    <a:pt x="10933" y="46850"/>
                  </a:lnTo>
                  <a:lnTo>
                    <a:pt x="12119" y="46850"/>
                  </a:lnTo>
                  <a:lnTo>
                    <a:pt x="12705" y="46825"/>
                  </a:lnTo>
                  <a:lnTo>
                    <a:pt x="13292" y="46800"/>
                  </a:lnTo>
                  <a:lnTo>
                    <a:pt x="13853" y="46750"/>
                  </a:lnTo>
                  <a:lnTo>
                    <a:pt x="14415" y="46688"/>
                  </a:lnTo>
                  <a:lnTo>
                    <a:pt x="14964" y="46613"/>
                  </a:lnTo>
                  <a:lnTo>
                    <a:pt x="15501" y="46538"/>
                  </a:lnTo>
                  <a:lnTo>
                    <a:pt x="16025" y="46438"/>
                  </a:lnTo>
                  <a:lnTo>
                    <a:pt x="16537" y="46326"/>
                  </a:lnTo>
                  <a:lnTo>
                    <a:pt x="17036" y="46213"/>
                  </a:lnTo>
                  <a:lnTo>
                    <a:pt x="17522" y="46088"/>
                  </a:lnTo>
                  <a:lnTo>
                    <a:pt x="17984" y="45951"/>
                  </a:lnTo>
                  <a:lnTo>
                    <a:pt x="18433" y="45801"/>
                  </a:lnTo>
                  <a:lnTo>
                    <a:pt x="18870" y="45639"/>
                  </a:lnTo>
                  <a:lnTo>
                    <a:pt x="19282" y="45477"/>
                  </a:lnTo>
                  <a:lnTo>
                    <a:pt x="19681" y="45290"/>
                  </a:lnTo>
                  <a:lnTo>
                    <a:pt x="20068" y="45115"/>
                  </a:lnTo>
                  <a:lnTo>
                    <a:pt x="20430" y="44915"/>
                  </a:lnTo>
                  <a:lnTo>
                    <a:pt x="20767" y="44716"/>
                  </a:lnTo>
                  <a:lnTo>
                    <a:pt x="21092" y="44504"/>
                  </a:lnTo>
                  <a:lnTo>
                    <a:pt x="21391" y="44291"/>
                  </a:lnTo>
                  <a:lnTo>
                    <a:pt x="21666" y="44067"/>
                  </a:lnTo>
                  <a:lnTo>
                    <a:pt x="21915" y="43842"/>
                  </a:lnTo>
                  <a:lnTo>
                    <a:pt x="22152" y="43605"/>
                  </a:lnTo>
                  <a:lnTo>
                    <a:pt x="22352" y="43355"/>
                  </a:lnTo>
                  <a:lnTo>
                    <a:pt x="22539" y="43118"/>
                  </a:lnTo>
                  <a:lnTo>
                    <a:pt x="22689" y="42856"/>
                  </a:lnTo>
                  <a:lnTo>
                    <a:pt x="22814" y="42607"/>
                  </a:lnTo>
                  <a:lnTo>
                    <a:pt x="22914" y="42345"/>
                  </a:lnTo>
                  <a:lnTo>
                    <a:pt x="22989" y="42070"/>
                  </a:lnTo>
                  <a:lnTo>
                    <a:pt x="23039" y="41808"/>
                  </a:lnTo>
                  <a:lnTo>
                    <a:pt x="23051" y="41533"/>
                  </a:lnTo>
                  <a:lnTo>
                    <a:pt x="23051" y="5330"/>
                  </a:lnTo>
                  <a:lnTo>
                    <a:pt x="23039" y="5055"/>
                  </a:lnTo>
                  <a:lnTo>
                    <a:pt x="22989" y="4781"/>
                  </a:lnTo>
                  <a:lnTo>
                    <a:pt x="22914" y="4519"/>
                  </a:lnTo>
                  <a:lnTo>
                    <a:pt x="22814" y="4256"/>
                  </a:lnTo>
                  <a:lnTo>
                    <a:pt x="22689" y="3994"/>
                  </a:lnTo>
                  <a:lnTo>
                    <a:pt x="22539" y="3745"/>
                  </a:lnTo>
                  <a:lnTo>
                    <a:pt x="22352" y="3495"/>
                  </a:lnTo>
                  <a:lnTo>
                    <a:pt x="22152" y="3258"/>
                  </a:lnTo>
                  <a:lnTo>
                    <a:pt x="21915" y="3021"/>
                  </a:lnTo>
                  <a:lnTo>
                    <a:pt x="21666" y="2796"/>
                  </a:lnTo>
                  <a:lnTo>
                    <a:pt x="21391" y="2572"/>
                  </a:lnTo>
                  <a:lnTo>
                    <a:pt x="21092" y="2347"/>
                  </a:lnTo>
                  <a:lnTo>
                    <a:pt x="20767" y="2147"/>
                  </a:lnTo>
                  <a:lnTo>
                    <a:pt x="20430" y="1935"/>
                  </a:lnTo>
                  <a:lnTo>
                    <a:pt x="20068" y="1748"/>
                  </a:lnTo>
                  <a:lnTo>
                    <a:pt x="19681" y="1561"/>
                  </a:lnTo>
                  <a:lnTo>
                    <a:pt x="19282" y="1386"/>
                  </a:lnTo>
                  <a:lnTo>
                    <a:pt x="18870" y="1224"/>
                  </a:lnTo>
                  <a:lnTo>
                    <a:pt x="18433" y="1062"/>
                  </a:lnTo>
                  <a:lnTo>
                    <a:pt x="17984" y="912"/>
                  </a:lnTo>
                  <a:lnTo>
                    <a:pt x="17522" y="775"/>
                  </a:lnTo>
                  <a:lnTo>
                    <a:pt x="17036" y="650"/>
                  </a:lnTo>
                  <a:lnTo>
                    <a:pt x="16537" y="525"/>
                  </a:lnTo>
                  <a:lnTo>
                    <a:pt x="16025" y="425"/>
                  </a:lnTo>
                  <a:lnTo>
                    <a:pt x="15501" y="325"/>
                  </a:lnTo>
                  <a:lnTo>
                    <a:pt x="14964" y="238"/>
                  </a:lnTo>
                  <a:lnTo>
                    <a:pt x="14415" y="176"/>
                  </a:lnTo>
                  <a:lnTo>
                    <a:pt x="13853" y="113"/>
                  </a:lnTo>
                  <a:lnTo>
                    <a:pt x="13292" y="63"/>
                  </a:lnTo>
                  <a:lnTo>
                    <a:pt x="12705" y="26"/>
                  </a:lnTo>
                  <a:lnTo>
                    <a:pt x="12119" y="13"/>
                  </a:lnTo>
                  <a:lnTo>
                    <a:pt x="11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6276127" y="1656871"/>
              <a:ext cx="1047394" cy="492313"/>
            </a:xfrm>
            <a:custGeom>
              <a:rect b="b" l="l" r="r" t="t"/>
              <a:pathLst>
                <a:path extrusionOk="0" h="10659" w="22677">
                  <a:moveTo>
                    <a:pt x="11332" y="1"/>
                  </a:moveTo>
                  <a:lnTo>
                    <a:pt x="10746" y="13"/>
                  </a:lnTo>
                  <a:lnTo>
                    <a:pt x="10172" y="26"/>
                  </a:lnTo>
                  <a:lnTo>
                    <a:pt x="9610" y="63"/>
                  </a:lnTo>
                  <a:lnTo>
                    <a:pt x="9048" y="113"/>
                  </a:lnTo>
                  <a:lnTo>
                    <a:pt x="8499" y="176"/>
                  </a:lnTo>
                  <a:lnTo>
                    <a:pt x="7963" y="238"/>
                  </a:lnTo>
                  <a:lnTo>
                    <a:pt x="7439" y="325"/>
                  </a:lnTo>
                  <a:lnTo>
                    <a:pt x="6927" y="425"/>
                  </a:lnTo>
                  <a:lnTo>
                    <a:pt x="6415" y="525"/>
                  </a:lnTo>
                  <a:lnTo>
                    <a:pt x="5929" y="650"/>
                  </a:lnTo>
                  <a:lnTo>
                    <a:pt x="5454" y="775"/>
                  </a:lnTo>
                  <a:lnTo>
                    <a:pt x="4993" y="912"/>
                  </a:lnTo>
                  <a:lnTo>
                    <a:pt x="4556" y="1062"/>
                  </a:lnTo>
                  <a:lnTo>
                    <a:pt x="4119" y="1224"/>
                  </a:lnTo>
                  <a:lnTo>
                    <a:pt x="3707" y="1386"/>
                  </a:lnTo>
                  <a:lnTo>
                    <a:pt x="3320" y="1561"/>
                  </a:lnTo>
                  <a:lnTo>
                    <a:pt x="2946" y="1748"/>
                  </a:lnTo>
                  <a:lnTo>
                    <a:pt x="2584" y="1935"/>
                  </a:lnTo>
                  <a:lnTo>
                    <a:pt x="2247" y="2147"/>
                  </a:lnTo>
                  <a:lnTo>
                    <a:pt x="1935" y="2347"/>
                  </a:lnTo>
                  <a:lnTo>
                    <a:pt x="1635" y="2572"/>
                  </a:lnTo>
                  <a:lnTo>
                    <a:pt x="1361" y="2796"/>
                  </a:lnTo>
                  <a:lnTo>
                    <a:pt x="1111" y="3021"/>
                  </a:lnTo>
                  <a:lnTo>
                    <a:pt x="887" y="3258"/>
                  </a:lnTo>
                  <a:lnTo>
                    <a:pt x="687" y="3495"/>
                  </a:lnTo>
                  <a:lnTo>
                    <a:pt x="500" y="3745"/>
                  </a:lnTo>
                  <a:lnTo>
                    <a:pt x="350" y="3994"/>
                  </a:lnTo>
                  <a:lnTo>
                    <a:pt x="225" y="4256"/>
                  </a:lnTo>
                  <a:lnTo>
                    <a:pt x="125" y="4519"/>
                  </a:lnTo>
                  <a:lnTo>
                    <a:pt x="51" y="4781"/>
                  </a:lnTo>
                  <a:lnTo>
                    <a:pt x="13" y="5055"/>
                  </a:lnTo>
                  <a:lnTo>
                    <a:pt x="1" y="5330"/>
                  </a:lnTo>
                  <a:lnTo>
                    <a:pt x="13" y="5604"/>
                  </a:lnTo>
                  <a:lnTo>
                    <a:pt x="51" y="5879"/>
                  </a:lnTo>
                  <a:lnTo>
                    <a:pt x="125" y="6141"/>
                  </a:lnTo>
                  <a:lnTo>
                    <a:pt x="225" y="6403"/>
                  </a:lnTo>
                  <a:lnTo>
                    <a:pt x="350" y="6665"/>
                  </a:lnTo>
                  <a:lnTo>
                    <a:pt x="500" y="6915"/>
                  </a:lnTo>
                  <a:lnTo>
                    <a:pt x="687" y="7164"/>
                  </a:lnTo>
                  <a:lnTo>
                    <a:pt x="887" y="7401"/>
                  </a:lnTo>
                  <a:lnTo>
                    <a:pt x="1111" y="7638"/>
                  </a:lnTo>
                  <a:lnTo>
                    <a:pt x="1361" y="7863"/>
                  </a:lnTo>
                  <a:lnTo>
                    <a:pt x="1635" y="8088"/>
                  </a:lnTo>
                  <a:lnTo>
                    <a:pt x="1935" y="8312"/>
                  </a:lnTo>
                  <a:lnTo>
                    <a:pt x="2247" y="8512"/>
                  </a:lnTo>
                  <a:lnTo>
                    <a:pt x="2584" y="8712"/>
                  </a:lnTo>
                  <a:lnTo>
                    <a:pt x="2946" y="8911"/>
                  </a:lnTo>
                  <a:lnTo>
                    <a:pt x="3320" y="9099"/>
                  </a:lnTo>
                  <a:lnTo>
                    <a:pt x="3707" y="9273"/>
                  </a:lnTo>
                  <a:lnTo>
                    <a:pt x="4119" y="9436"/>
                  </a:lnTo>
                  <a:lnTo>
                    <a:pt x="4556" y="9598"/>
                  </a:lnTo>
                  <a:lnTo>
                    <a:pt x="4993" y="9748"/>
                  </a:lnTo>
                  <a:lnTo>
                    <a:pt x="5454" y="9885"/>
                  </a:lnTo>
                  <a:lnTo>
                    <a:pt x="5929" y="10010"/>
                  </a:lnTo>
                  <a:lnTo>
                    <a:pt x="6415" y="10134"/>
                  </a:lnTo>
                  <a:lnTo>
                    <a:pt x="6927" y="10234"/>
                  </a:lnTo>
                  <a:lnTo>
                    <a:pt x="7439" y="10334"/>
                  </a:lnTo>
                  <a:lnTo>
                    <a:pt x="7963" y="10421"/>
                  </a:lnTo>
                  <a:lnTo>
                    <a:pt x="8499" y="10484"/>
                  </a:lnTo>
                  <a:lnTo>
                    <a:pt x="9048" y="10546"/>
                  </a:lnTo>
                  <a:lnTo>
                    <a:pt x="9610" y="10596"/>
                  </a:lnTo>
                  <a:lnTo>
                    <a:pt x="10172" y="10634"/>
                  </a:lnTo>
                  <a:lnTo>
                    <a:pt x="10746" y="10646"/>
                  </a:lnTo>
                  <a:lnTo>
                    <a:pt x="11332" y="10659"/>
                  </a:lnTo>
                  <a:lnTo>
                    <a:pt x="11919" y="10646"/>
                  </a:lnTo>
                  <a:lnTo>
                    <a:pt x="12493" y="10634"/>
                  </a:lnTo>
                  <a:lnTo>
                    <a:pt x="13067" y="10596"/>
                  </a:lnTo>
                  <a:lnTo>
                    <a:pt x="13616" y="10546"/>
                  </a:lnTo>
                  <a:lnTo>
                    <a:pt x="14165" y="10484"/>
                  </a:lnTo>
                  <a:lnTo>
                    <a:pt x="14702" y="10421"/>
                  </a:lnTo>
                  <a:lnTo>
                    <a:pt x="15238" y="10334"/>
                  </a:lnTo>
                  <a:lnTo>
                    <a:pt x="15750" y="10234"/>
                  </a:lnTo>
                  <a:lnTo>
                    <a:pt x="16249" y="10134"/>
                  </a:lnTo>
                  <a:lnTo>
                    <a:pt x="16736" y="10010"/>
                  </a:lnTo>
                  <a:lnTo>
                    <a:pt x="17210" y="9885"/>
                  </a:lnTo>
                  <a:lnTo>
                    <a:pt x="17672" y="9748"/>
                  </a:lnTo>
                  <a:lnTo>
                    <a:pt x="18121" y="9598"/>
                  </a:lnTo>
                  <a:lnTo>
                    <a:pt x="18546" y="9436"/>
                  </a:lnTo>
                  <a:lnTo>
                    <a:pt x="18957" y="9273"/>
                  </a:lnTo>
                  <a:lnTo>
                    <a:pt x="19357" y="9099"/>
                  </a:lnTo>
                  <a:lnTo>
                    <a:pt x="19731" y="8911"/>
                  </a:lnTo>
                  <a:lnTo>
                    <a:pt x="20081" y="8712"/>
                  </a:lnTo>
                  <a:lnTo>
                    <a:pt x="20418" y="8512"/>
                  </a:lnTo>
                  <a:lnTo>
                    <a:pt x="20742" y="8312"/>
                  </a:lnTo>
                  <a:lnTo>
                    <a:pt x="21029" y="8088"/>
                  </a:lnTo>
                  <a:lnTo>
                    <a:pt x="21304" y="7863"/>
                  </a:lnTo>
                  <a:lnTo>
                    <a:pt x="21553" y="7638"/>
                  </a:lnTo>
                  <a:lnTo>
                    <a:pt x="21778" y="7401"/>
                  </a:lnTo>
                  <a:lnTo>
                    <a:pt x="21990" y="7164"/>
                  </a:lnTo>
                  <a:lnTo>
                    <a:pt x="22165" y="6915"/>
                  </a:lnTo>
                  <a:lnTo>
                    <a:pt x="22315" y="6665"/>
                  </a:lnTo>
                  <a:lnTo>
                    <a:pt x="22439" y="6403"/>
                  </a:lnTo>
                  <a:lnTo>
                    <a:pt x="22539" y="6141"/>
                  </a:lnTo>
                  <a:lnTo>
                    <a:pt x="22614" y="5879"/>
                  </a:lnTo>
                  <a:lnTo>
                    <a:pt x="22664" y="5604"/>
                  </a:lnTo>
                  <a:lnTo>
                    <a:pt x="22676" y="5330"/>
                  </a:lnTo>
                  <a:lnTo>
                    <a:pt x="22664" y="5055"/>
                  </a:lnTo>
                  <a:lnTo>
                    <a:pt x="22614" y="4781"/>
                  </a:lnTo>
                  <a:lnTo>
                    <a:pt x="22539" y="4519"/>
                  </a:lnTo>
                  <a:lnTo>
                    <a:pt x="22439" y="4256"/>
                  </a:lnTo>
                  <a:lnTo>
                    <a:pt x="22315" y="3994"/>
                  </a:lnTo>
                  <a:lnTo>
                    <a:pt x="22165" y="3745"/>
                  </a:lnTo>
                  <a:lnTo>
                    <a:pt x="21990" y="3495"/>
                  </a:lnTo>
                  <a:lnTo>
                    <a:pt x="21778" y="3258"/>
                  </a:lnTo>
                  <a:lnTo>
                    <a:pt x="21553" y="3021"/>
                  </a:lnTo>
                  <a:lnTo>
                    <a:pt x="21304" y="2796"/>
                  </a:lnTo>
                  <a:lnTo>
                    <a:pt x="21029" y="2572"/>
                  </a:lnTo>
                  <a:lnTo>
                    <a:pt x="20742" y="2347"/>
                  </a:lnTo>
                  <a:lnTo>
                    <a:pt x="20418" y="2147"/>
                  </a:lnTo>
                  <a:lnTo>
                    <a:pt x="20081" y="1935"/>
                  </a:lnTo>
                  <a:lnTo>
                    <a:pt x="19731" y="1748"/>
                  </a:lnTo>
                  <a:lnTo>
                    <a:pt x="19357" y="1561"/>
                  </a:lnTo>
                  <a:lnTo>
                    <a:pt x="18957" y="1386"/>
                  </a:lnTo>
                  <a:lnTo>
                    <a:pt x="18546" y="1224"/>
                  </a:lnTo>
                  <a:lnTo>
                    <a:pt x="18121" y="1062"/>
                  </a:lnTo>
                  <a:lnTo>
                    <a:pt x="17672" y="912"/>
                  </a:lnTo>
                  <a:lnTo>
                    <a:pt x="17210" y="775"/>
                  </a:lnTo>
                  <a:lnTo>
                    <a:pt x="16736" y="650"/>
                  </a:lnTo>
                  <a:lnTo>
                    <a:pt x="16249" y="525"/>
                  </a:lnTo>
                  <a:lnTo>
                    <a:pt x="15750" y="425"/>
                  </a:lnTo>
                  <a:lnTo>
                    <a:pt x="15238" y="325"/>
                  </a:lnTo>
                  <a:lnTo>
                    <a:pt x="14702" y="238"/>
                  </a:lnTo>
                  <a:lnTo>
                    <a:pt x="14165" y="176"/>
                  </a:lnTo>
                  <a:lnTo>
                    <a:pt x="13616" y="113"/>
                  </a:lnTo>
                  <a:lnTo>
                    <a:pt x="13067" y="63"/>
                  </a:lnTo>
                  <a:lnTo>
                    <a:pt x="12493" y="26"/>
                  </a:lnTo>
                  <a:lnTo>
                    <a:pt x="11919" y="13"/>
                  </a:lnTo>
                  <a:lnTo>
                    <a:pt x="113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6348776" y="1711046"/>
              <a:ext cx="882505" cy="354535"/>
            </a:xfrm>
            <a:custGeom>
              <a:rect b="b" l="l" r="r" t="t"/>
              <a:pathLst>
                <a:path extrusionOk="0" h="7676" w="19107">
                  <a:moveTo>
                    <a:pt x="9060" y="1"/>
                  </a:moveTo>
                  <a:lnTo>
                    <a:pt x="8574" y="13"/>
                  </a:lnTo>
                  <a:lnTo>
                    <a:pt x="8099" y="38"/>
                  </a:lnTo>
                  <a:lnTo>
                    <a:pt x="7625" y="76"/>
                  </a:lnTo>
                  <a:lnTo>
                    <a:pt x="7163" y="126"/>
                  </a:lnTo>
                  <a:lnTo>
                    <a:pt x="6714" y="176"/>
                  </a:lnTo>
                  <a:lnTo>
                    <a:pt x="6265" y="238"/>
                  </a:lnTo>
                  <a:lnTo>
                    <a:pt x="5841" y="300"/>
                  </a:lnTo>
                  <a:lnTo>
                    <a:pt x="5416" y="375"/>
                  </a:lnTo>
                  <a:lnTo>
                    <a:pt x="5004" y="463"/>
                  </a:lnTo>
                  <a:lnTo>
                    <a:pt x="4605" y="550"/>
                  </a:lnTo>
                  <a:lnTo>
                    <a:pt x="4218" y="650"/>
                  </a:lnTo>
                  <a:lnTo>
                    <a:pt x="3844" y="762"/>
                  </a:lnTo>
                  <a:lnTo>
                    <a:pt x="3482" y="875"/>
                  </a:lnTo>
                  <a:lnTo>
                    <a:pt x="3133" y="999"/>
                  </a:lnTo>
                  <a:lnTo>
                    <a:pt x="2796" y="1124"/>
                  </a:lnTo>
                  <a:lnTo>
                    <a:pt x="2484" y="1261"/>
                  </a:lnTo>
                  <a:lnTo>
                    <a:pt x="2184" y="1399"/>
                  </a:lnTo>
                  <a:lnTo>
                    <a:pt x="1897" y="1536"/>
                  </a:lnTo>
                  <a:lnTo>
                    <a:pt x="1635" y="1686"/>
                  </a:lnTo>
                  <a:lnTo>
                    <a:pt x="1385" y="1848"/>
                  </a:lnTo>
                  <a:lnTo>
                    <a:pt x="1148" y="2010"/>
                  </a:lnTo>
                  <a:lnTo>
                    <a:pt x="936" y="2172"/>
                  </a:lnTo>
                  <a:lnTo>
                    <a:pt x="749" y="2347"/>
                  </a:lnTo>
                  <a:lnTo>
                    <a:pt x="574" y="2522"/>
                  </a:lnTo>
                  <a:lnTo>
                    <a:pt x="424" y="2697"/>
                  </a:lnTo>
                  <a:lnTo>
                    <a:pt x="300" y="2884"/>
                  </a:lnTo>
                  <a:lnTo>
                    <a:pt x="187" y="3058"/>
                  </a:lnTo>
                  <a:lnTo>
                    <a:pt x="112" y="3258"/>
                  </a:lnTo>
                  <a:lnTo>
                    <a:pt x="50" y="3445"/>
                  </a:lnTo>
                  <a:lnTo>
                    <a:pt x="13" y="3645"/>
                  </a:lnTo>
                  <a:lnTo>
                    <a:pt x="0" y="3832"/>
                  </a:lnTo>
                  <a:lnTo>
                    <a:pt x="13" y="4032"/>
                  </a:lnTo>
                  <a:lnTo>
                    <a:pt x="50" y="4232"/>
                  </a:lnTo>
                  <a:lnTo>
                    <a:pt x="112" y="4419"/>
                  </a:lnTo>
                  <a:lnTo>
                    <a:pt x="187" y="4606"/>
                  </a:lnTo>
                  <a:lnTo>
                    <a:pt x="300" y="4793"/>
                  </a:lnTo>
                  <a:lnTo>
                    <a:pt x="424" y="4980"/>
                  </a:lnTo>
                  <a:lnTo>
                    <a:pt x="574" y="5155"/>
                  </a:lnTo>
                  <a:lnTo>
                    <a:pt x="749" y="5330"/>
                  </a:lnTo>
                  <a:lnTo>
                    <a:pt x="936" y="5505"/>
                  </a:lnTo>
                  <a:lnTo>
                    <a:pt x="1148" y="5667"/>
                  </a:lnTo>
                  <a:lnTo>
                    <a:pt x="1385" y="5829"/>
                  </a:lnTo>
                  <a:lnTo>
                    <a:pt x="1635" y="5979"/>
                  </a:lnTo>
                  <a:lnTo>
                    <a:pt x="1897" y="6128"/>
                  </a:lnTo>
                  <a:lnTo>
                    <a:pt x="2184" y="6278"/>
                  </a:lnTo>
                  <a:lnTo>
                    <a:pt x="2484" y="6416"/>
                  </a:lnTo>
                  <a:lnTo>
                    <a:pt x="2796" y="6553"/>
                  </a:lnTo>
                  <a:lnTo>
                    <a:pt x="3133" y="6678"/>
                  </a:lnTo>
                  <a:lnTo>
                    <a:pt x="3482" y="6802"/>
                  </a:lnTo>
                  <a:lnTo>
                    <a:pt x="3844" y="6915"/>
                  </a:lnTo>
                  <a:lnTo>
                    <a:pt x="4218" y="7015"/>
                  </a:lnTo>
                  <a:lnTo>
                    <a:pt x="4605" y="7114"/>
                  </a:lnTo>
                  <a:lnTo>
                    <a:pt x="5004" y="7214"/>
                  </a:lnTo>
                  <a:lnTo>
                    <a:pt x="5416" y="7302"/>
                  </a:lnTo>
                  <a:lnTo>
                    <a:pt x="5841" y="7376"/>
                  </a:lnTo>
                  <a:lnTo>
                    <a:pt x="6265" y="7439"/>
                  </a:lnTo>
                  <a:lnTo>
                    <a:pt x="6714" y="7501"/>
                  </a:lnTo>
                  <a:lnTo>
                    <a:pt x="7163" y="7551"/>
                  </a:lnTo>
                  <a:lnTo>
                    <a:pt x="7625" y="7601"/>
                  </a:lnTo>
                  <a:lnTo>
                    <a:pt x="8099" y="7626"/>
                  </a:lnTo>
                  <a:lnTo>
                    <a:pt x="8574" y="7651"/>
                  </a:lnTo>
                  <a:lnTo>
                    <a:pt x="9060" y="7676"/>
                  </a:lnTo>
                  <a:lnTo>
                    <a:pt x="10046" y="7676"/>
                  </a:lnTo>
                  <a:lnTo>
                    <a:pt x="10533" y="7651"/>
                  </a:lnTo>
                  <a:lnTo>
                    <a:pt x="11007" y="7626"/>
                  </a:lnTo>
                  <a:lnTo>
                    <a:pt x="11481" y="7601"/>
                  </a:lnTo>
                  <a:lnTo>
                    <a:pt x="11943" y="7551"/>
                  </a:lnTo>
                  <a:lnTo>
                    <a:pt x="12393" y="7501"/>
                  </a:lnTo>
                  <a:lnTo>
                    <a:pt x="12842" y="7439"/>
                  </a:lnTo>
                  <a:lnTo>
                    <a:pt x="13279" y="7376"/>
                  </a:lnTo>
                  <a:lnTo>
                    <a:pt x="13703" y="7302"/>
                  </a:lnTo>
                  <a:lnTo>
                    <a:pt x="14115" y="7214"/>
                  </a:lnTo>
                  <a:lnTo>
                    <a:pt x="14514" y="7114"/>
                  </a:lnTo>
                  <a:lnTo>
                    <a:pt x="14901" y="7015"/>
                  </a:lnTo>
                  <a:lnTo>
                    <a:pt x="15275" y="6915"/>
                  </a:lnTo>
                  <a:lnTo>
                    <a:pt x="15637" y="6802"/>
                  </a:lnTo>
                  <a:lnTo>
                    <a:pt x="15987" y="6678"/>
                  </a:lnTo>
                  <a:lnTo>
                    <a:pt x="16311" y="6553"/>
                  </a:lnTo>
                  <a:lnTo>
                    <a:pt x="16636" y="6416"/>
                  </a:lnTo>
                  <a:lnTo>
                    <a:pt x="16935" y="6278"/>
                  </a:lnTo>
                  <a:lnTo>
                    <a:pt x="17210" y="6128"/>
                  </a:lnTo>
                  <a:lnTo>
                    <a:pt x="17484" y="5979"/>
                  </a:lnTo>
                  <a:lnTo>
                    <a:pt x="17734" y="5829"/>
                  </a:lnTo>
                  <a:lnTo>
                    <a:pt x="17959" y="5667"/>
                  </a:lnTo>
                  <a:lnTo>
                    <a:pt x="18171" y="5505"/>
                  </a:lnTo>
                  <a:lnTo>
                    <a:pt x="18358" y="5330"/>
                  </a:lnTo>
                  <a:lnTo>
                    <a:pt x="18533" y="5155"/>
                  </a:lnTo>
                  <a:lnTo>
                    <a:pt x="18682" y="4980"/>
                  </a:lnTo>
                  <a:lnTo>
                    <a:pt x="18807" y="4793"/>
                  </a:lnTo>
                  <a:lnTo>
                    <a:pt x="18919" y="4606"/>
                  </a:lnTo>
                  <a:lnTo>
                    <a:pt x="19007" y="4419"/>
                  </a:lnTo>
                  <a:lnTo>
                    <a:pt x="19069" y="4232"/>
                  </a:lnTo>
                  <a:lnTo>
                    <a:pt x="19094" y="4032"/>
                  </a:lnTo>
                  <a:lnTo>
                    <a:pt x="19107" y="3832"/>
                  </a:lnTo>
                  <a:lnTo>
                    <a:pt x="19094" y="3645"/>
                  </a:lnTo>
                  <a:lnTo>
                    <a:pt x="19069" y="3445"/>
                  </a:lnTo>
                  <a:lnTo>
                    <a:pt x="19007" y="3258"/>
                  </a:lnTo>
                  <a:lnTo>
                    <a:pt x="18919" y="3058"/>
                  </a:lnTo>
                  <a:lnTo>
                    <a:pt x="18807" y="2884"/>
                  </a:lnTo>
                  <a:lnTo>
                    <a:pt x="18682" y="2697"/>
                  </a:lnTo>
                  <a:lnTo>
                    <a:pt x="18533" y="2522"/>
                  </a:lnTo>
                  <a:lnTo>
                    <a:pt x="18358" y="2347"/>
                  </a:lnTo>
                  <a:lnTo>
                    <a:pt x="18171" y="2172"/>
                  </a:lnTo>
                  <a:lnTo>
                    <a:pt x="17959" y="2010"/>
                  </a:lnTo>
                  <a:lnTo>
                    <a:pt x="17734" y="1848"/>
                  </a:lnTo>
                  <a:lnTo>
                    <a:pt x="17484" y="1686"/>
                  </a:lnTo>
                  <a:lnTo>
                    <a:pt x="17210" y="1536"/>
                  </a:lnTo>
                  <a:lnTo>
                    <a:pt x="16935" y="1399"/>
                  </a:lnTo>
                  <a:lnTo>
                    <a:pt x="16636" y="1261"/>
                  </a:lnTo>
                  <a:lnTo>
                    <a:pt x="16311" y="1124"/>
                  </a:lnTo>
                  <a:lnTo>
                    <a:pt x="15987" y="999"/>
                  </a:lnTo>
                  <a:lnTo>
                    <a:pt x="15637" y="875"/>
                  </a:lnTo>
                  <a:lnTo>
                    <a:pt x="15275" y="762"/>
                  </a:lnTo>
                  <a:lnTo>
                    <a:pt x="14901" y="650"/>
                  </a:lnTo>
                  <a:lnTo>
                    <a:pt x="14514" y="550"/>
                  </a:lnTo>
                  <a:lnTo>
                    <a:pt x="14115" y="463"/>
                  </a:lnTo>
                  <a:lnTo>
                    <a:pt x="13703" y="375"/>
                  </a:lnTo>
                  <a:lnTo>
                    <a:pt x="13279" y="300"/>
                  </a:lnTo>
                  <a:lnTo>
                    <a:pt x="12842" y="238"/>
                  </a:lnTo>
                  <a:lnTo>
                    <a:pt x="12393" y="176"/>
                  </a:lnTo>
                  <a:lnTo>
                    <a:pt x="11943" y="126"/>
                  </a:lnTo>
                  <a:lnTo>
                    <a:pt x="11481" y="76"/>
                  </a:lnTo>
                  <a:lnTo>
                    <a:pt x="11007" y="38"/>
                  </a:lnTo>
                  <a:lnTo>
                    <a:pt x="10533" y="13"/>
                  </a:lnTo>
                  <a:lnTo>
                    <a:pt x="100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6270354" y="2904740"/>
              <a:ext cx="1064714" cy="915944"/>
            </a:xfrm>
            <a:custGeom>
              <a:rect b="b" l="l" r="r" t="t"/>
              <a:pathLst>
                <a:path extrusionOk="0" h="19831" w="23052">
                  <a:moveTo>
                    <a:pt x="1" y="0"/>
                  </a:moveTo>
                  <a:lnTo>
                    <a:pt x="1" y="14514"/>
                  </a:lnTo>
                  <a:lnTo>
                    <a:pt x="13" y="14789"/>
                  </a:lnTo>
                  <a:lnTo>
                    <a:pt x="63" y="15051"/>
                  </a:lnTo>
                  <a:lnTo>
                    <a:pt x="138" y="15326"/>
                  </a:lnTo>
                  <a:lnTo>
                    <a:pt x="238" y="15588"/>
                  </a:lnTo>
                  <a:lnTo>
                    <a:pt x="363" y="15837"/>
                  </a:lnTo>
                  <a:lnTo>
                    <a:pt x="512" y="16099"/>
                  </a:lnTo>
                  <a:lnTo>
                    <a:pt x="700" y="16336"/>
                  </a:lnTo>
                  <a:lnTo>
                    <a:pt x="899" y="16586"/>
                  </a:lnTo>
                  <a:lnTo>
                    <a:pt x="1136" y="16823"/>
                  </a:lnTo>
                  <a:lnTo>
                    <a:pt x="1386" y="17048"/>
                  </a:lnTo>
                  <a:lnTo>
                    <a:pt x="1661" y="17272"/>
                  </a:lnTo>
                  <a:lnTo>
                    <a:pt x="1960" y="17485"/>
                  </a:lnTo>
                  <a:lnTo>
                    <a:pt x="2285" y="17697"/>
                  </a:lnTo>
                  <a:lnTo>
                    <a:pt x="2622" y="17896"/>
                  </a:lnTo>
                  <a:lnTo>
                    <a:pt x="2984" y="18096"/>
                  </a:lnTo>
                  <a:lnTo>
                    <a:pt x="3358" y="18271"/>
                  </a:lnTo>
                  <a:lnTo>
                    <a:pt x="3757" y="18458"/>
                  </a:lnTo>
                  <a:lnTo>
                    <a:pt x="4182" y="18620"/>
                  </a:lnTo>
                  <a:lnTo>
                    <a:pt x="4618" y="18782"/>
                  </a:lnTo>
                  <a:lnTo>
                    <a:pt x="5068" y="18932"/>
                  </a:lnTo>
                  <a:lnTo>
                    <a:pt x="5529" y="19069"/>
                  </a:lnTo>
                  <a:lnTo>
                    <a:pt x="6016" y="19194"/>
                  </a:lnTo>
                  <a:lnTo>
                    <a:pt x="6515" y="19307"/>
                  </a:lnTo>
                  <a:lnTo>
                    <a:pt x="7027" y="19419"/>
                  </a:lnTo>
                  <a:lnTo>
                    <a:pt x="7551" y="19519"/>
                  </a:lnTo>
                  <a:lnTo>
                    <a:pt x="8088" y="19594"/>
                  </a:lnTo>
                  <a:lnTo>
                    <a:pt x="8637" y="19669"/>
                  </a:lnTo>
                  <a:lnTo>
                    <a:pt x="9186" y="19731"/>
                  </a:lnTo>
                  <a:lnTo>
                    <a:pt x="9760" y="19781"/>
                  </a:lnTo>
                  <a:lnTo>
                    <a:pt x="10347" y="19806"/>
                  </a:lnTo>
                  <a:lnTo>
                    <a:pt x="10933" y="19831"/>
                  </a:lnTo>
                  <a:lnTo>
                    <a:pt x="12119" y="19831"/>
                  </a:lnTo>
                  <a:lnTo>
                    <a:pt x="12705" y="19806"/>
                  </a:lnTo>
                  <a:lnTo>
                    <a:pt x="13292" y="19781"/>
                  </a:lnTo>
                  <a:lnTo>
                    <a:pt x="13853" y="19731"/>
                  </a:lnTo>
                  <a:lnTo>
                    <a:pt x="14415" y="19669"/>
                  </a:lnTo>
                  <a:lnTo>
                    <a:pt x="14964" y="19594"/>
                  </a:lnTo>
                  <a:lnTo>
                    <a:pt x="15501" y="19519"/>
                  </a:lnTo>
                  <a:lnTo>
                    <a:pt x="16025" y="19419"/>
                  </a:lnTo>
                  <a:lnTo>
                    <a:pt x="16537" y="19307"/>
                  </a:lnTo>
                  <a:lnTo>
                    <a:pt x="17036" y="19194"/>
                  </a:lnTo>
                  <a:lnTo>
                    <a:pt x="17522" y="19069"/>
                  </a:lnTo>
                  <a:lnTo>
                    <a:pt x="17984" y="18932"/>
                  </a:lnTo>
                  <a:lnTo>
                    <a:pt x="18433" y="18782"/>
                  </a:lnTo>
                  <a:lnTo>
                    <a:pt x="18870" y="18620"/>
                  </a:lnTo>
                  <a:lnTo>
                    <a:pt x="19282" y="18458"/>
                  </a:lnTo>
                  <a:lnTo>
                    <a:pt x="19681" y="18271"/>
                  </a:lnTo>
                  <a:lnTo>
                    <a:pt x="20068" y="18096"/>
                  </a:lnTo>
                  <a:lnTo>
                    <a:pt x="20430" y="17896"/>
                  </a:lnTo>
                  <a:lnTo>
                    <a:pt x="20767" y="17697"/>
                  </a:lnTo>
                  <a:lnTo>
                    <a:pt x="21092" y="17485"/>
                  </a:lnTo>
                  <a:lnTo>
                    <a:pt x="21391" y="17272"/>
                  </a:lnTo>
                  <a:lnTo>
                    <a:pt x="21666" y="17048"/>
                  </a:lnTo>
                  <a:lnTo>
                    <a:pt x="21915" y="16823"/>
                  </a:lnTo>
                  <a:lnTo>
                    <a:pt x="22152" y="16586"/>
                  </a:lnTo>
                  <a:lnTo>
                    <a:pt x="22352" y="16336"/>
                  </a:lnTo>
                  <a:lnTo>
                    <a:pt x="22539" y="16099"/>
                  </a:lnTo>
                  <a:lnTo>
                    <a:pt x="22689" y="15837"/>
                  </a:lnTo>
                  <a:lnTo>
                    <a:pt x="22814" y="15588"/>
                  </a:lnTo>
                  <a:lnTo>
                    <a:pt x="22914" y="15326"/>
                  </a:lnTo>
                  <a:lnTo>
                    <a:pt x="22989" y="15051"/>
                  </a:lnTo>
                  <a:lnTo>
                    <a:pt x="23039" y="14789"/>
                  </a:lnTo>
                  <a:lnTo>
                    <a:pt x="23051" y="14514"/>
                  </a:lnTo>
                  <a:lnTo>
                    <a:pt x="23051" y="0"/>
                  </a:lnTo>
                  <a:lnTo>
                    <a:pt x="22914" y="225"/>
                  </a:lnTo>
                  <a:lnTo>
                    <a:pt x="22752" y="450"/>
                  </a:lnTo>
                  <a:lnTo>
                    <a:pt x="22589" y="662"/>
                  </a:lnTo>
                  <a:lnTo>
                    <a:pt x="22390" y="874"/>
                  </a:lnTo>
                  <a:lnTo>
                    <a:pt x="22190" y="1086"/>
                  </a:lnTo>
                  <a:lnTo>
                    <a:pt x="21965" y="1286"/>
                  </a:lnTo>
                  <a:lnTo>
                    <a:pt x="21716" y="1486"/>
                  </a:lnTo>
                  <a:lnTo>
                    <a:pt x="21466" y="1685"/>
                  </a:lnTo>
                  <a:lnTo>
                    <a:pt x="21192" y="1872"/>
                  </a:lnTo>
                  <a:lnTo>
                    <a:pt x="20904" y="2047"/>
                  </a:lnTo>
                  <a:lnTo>
                    <a:pt x="20592" y="2234"/>
                  </a:lnTo>
                  <a:lnTo>
                    <a:pt x="20281" y="2397"/>
                  </a:lnTo>
                  <a:lnTo>
                    <a:pt x="19944" y="2571"/>
                  </a:lnTo>
                  <a:lnTo>
                    <a:pt x="19607" y="2721"/>
                  </a:lnTo>
                  <a:lnTo>
                    <a:pt x="19245" y="2871"/>
                  </a:lnTo>
                  <a:lnTo>
                    <a:pt x="18870" y="3021"/>
                  </a:lnTo>
                  <a:lnTo>
                    <a:pt x="18483" y="3158"/>
                  </a:lnTo>
                  <a:lnTo>
                    <a:pt x="18097" y="3295"/>
                  </a:lnTo>
                  <a:lnTo>
                    <a:pt x="17685" y="3407"/>
                  </a:lnTo>
                  <a:lnTo>
                    <a:pt x="17260" y="3532"/>
                  </a:lnTo>
                  <a:lnTo>
                    <a:pt x="16836" y="3632"/>
                  </a:lnTo>
                  <a:lnTo>
                    <a:pt x="16399" y="3732"/>
                  </a:lnTo>
                  <a:lnTo>
                    <a:pt x="15950" y="3819"/>
                  </a:lnTo>
                  <a:lnTo>
                    <a:pt x="15488" y="3907"/>
                  </a:lnTo>
                  <a:lnTo>
                    <a:pt x="15027" y="3981"/>
                  </a:lnTo>
                  <a:lnTo>
                    <a:pt x="14540" y="4044"/>
                  </a:lnTo>
                  <a:lnTo>
                    <a:pt x="14053" y="4094"/>
                  </a:lnTo>
                  <a:lnTo>
                    <a:pt x="13566" y="4144"/>
                  </a:lnTo>
                  <a:lnTo>
                    <a:pt x="13067" y="4181"/>
                  </a:lnTo>
                  <a:lnTo>
                    <a:pt x="12556" y="4206"/>
                  </a:lnTo>
                  <a:lnTo>
                    <a:pt x="12044" y="4219"/>
                  </a:lnTo>
                  <a:lnTo>
                    <a:pt x="11520" y="4231"/>
                  </a:lnTo>
                  <a:lnTo>
                    <a:pt x="11008" y="4219"/>
                  </a:lnTo>
                  <a:lnTo>
                    <a:pt x="10496" y="4206"/>
                  </a:lnTo>
                  <a:lnTo>
                    <a:pt x="9985" y="4181"/>
                  </a:lnTo>
                  <a:lnTo>
                    <a:pt x="9485" y="4144"/>
                  </a:lnTo>
                  <a:lnTo>
                    <a:pt x="8986" y="4094"/>
                  </a:lnTo>
                  <a:lnTo>
                    <a:pt x="8512" y="4044"/>
                  </a:lnTo>
                  <a:lnTo>
                    <a:pt x="8025" y="3981"/>
                  </a:lnTo>
                  <a:lnTo>
                    <a:pt x="7564" y="3907"/>
                  </a:lnTo>
                  <a:lnTo>
                    <a:pt x="7102" y="3819"/>
                  </a:lnTo>
                  <a:lnTo>
                    <a:pt x="6653" y="3732"/>
                  </a:lnTo>
                  <a:lnTo>
                    <a:pt x="6216" y="3632"/>
                  </a:lnTo>
                  <a:lnTo>
                    <a:pt x="5779" y="3532"/>
                  </a:lnTo>
                  <a:lnTo>
                    <a:pt x="5367" y="3407"/>
                  </a:lnTo>
                  <a:lnTo>
                    <a:pt x="4955" y="3295"/>
                  </a:lnTo>
                  <a:lnTo>
                    <a:pt x="4568" y="3158"/>
                  </a:lnTo>
                  <a:lnTo>
                    <a:pt x="4182" y="3021"/>
                  </a:lnTo>
                  <a:lnTo>
                    <a:pt x="3807" y="2871"/>
                  </a:lnTo>
                  <a:lnTo>
                    <a:pt x="3445" y="2721"/>
                  </a:lnTo>
                  <a:lnTo>
                    <a:pt x="3108" y="2571"/>
                  </a:lnTo>
                  <a:lnTo>
                    <a:pt x="2771" y="2397"/>
                  </a:lnTo>
                  <a:lnTo>
                    <a:pt x="2459" y="2234"/>
                  </a:lnTo>
                  <a:lnTo>
                    <a:pt x="2147" y="2047"/>
                  </a:lnTo>
                  <a:lnTo>
                    <a:pt x="1860" y="1872"/>
                  </a:lnTo>
                  <a:lnTo>
                    <a:pt x="1586" y="1685"/>
                  </a:lnTo>
                  <a:lnTo>
                    <a:pt x="1336" y="1486"/>
                  </a:lnTo>
                  <a:lnTo>
                    <a:pt x="1087" y="1286"/>
                  </a:lnTo>
                  <a:lnTo>
                    <a:pt x="862" y="1086"/>
                  </a:lnTo>
                  <a:lnTo>
                    <a:pt x="662" y="874"/>
                  </a:lnTo>
                  <a:lnTo>
                    <a:pt x="463" y="662"/>
                  </a:lnTo>
                  <a:lnTo>
                    <a:pt x="288" y="450"/>
                  </a:lnTo>
                  <a:lnTo>
                    <a:pt x="138" y="225"/>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6646161" y="1762358"/>
              <a:ext cx="281929" cy="231769"/>
            </a:xfrm>
            <a:custGeom>
              <a:rect b="b" l="l" r="r" t="t"/>
              <a:pathLst>
                <a:path extrusionOk="0" h="5018" w="6104">
                  <a:moveTo>
                    <a:pt x="2709" y="1"/>
                  </a:moveTo>
                  <a:lnTo>
                    <a:pt x="2397" y="26"/>
                  </a:lnTo>
                  <a:lnTo>
                    <a:pt x="2085" y="51"/>
                  </a:lnTo>
                  <a:lnTo>
                    <a:pt x="1798" y="88"/>
                  </a:lnTo>
                  <a:lnTo>
                    <a:pt x="1523" y="138"/>
                  </a:lnTo>
                  <a:lnTo>
                    <a:pt x="1274" y="188"/>
                  </a:lnTo>
                  <a:lnTo>
                    <a:pt x="1049" y="263"/>
                  </a:lnTo>
                  <a:lnTo>
                    <a:pt x="837" y="338"/>
                  </a:lnTo>
                  <a:lnTo>
                    <a:pt x="650" y="412"/>
                  </a:lnTo>
                  <a:lnTo>
                    <a:pt x="475" y="500"/>
                  </a:lnTo>
                  <a:lnTo>
                    <a:pt x="338" y="600"/>
                  </a:lnTo>
                  <a:lnTo>
                    <a:pt x="213" y="700"/>
                  </a:lnTo>
                  <a:lnTo>
                    <a:pt x="125" y="799"/>
                  </a:lnTo>
                  <a:lnTo>
                    <a:pt x="51" y="912"/>
                  </a:lnTo>
                  <a:lnTo>
                    <a:pt x="13" y="1024"/>
                  </a:lnTo>
                  <a:lnTo>
                    <a:pt x="1" y="1149"/>
                  </a:lnTo>
                  <a:lnTo>
                    <a:pt x="1" y="3869"/>
                  </a:lnTo>
                  <a:lnTo>
                    <a:pt x="13" y="3994"/>
                  </a:lnTo>
                  <a:lnTo>
                    <a:pt x="51" y="4106"/>
                  </a:lnTo>
                  <a:lnTo>
                    <a:pt x="125" y="4206"/>
                  </a:lnTo>
                  <a:lnTo>
                    <a:pt x="213" y="4319"/>
                  </a:lnTo>
                  <a:lnTo>
                    <a:pt x="338" y="4418"/>
                  </a:lnTo>
                  <a:lnTo>
                    <a:pt x="475" y="4518"/>
                  </a:lnTo>
                  <a:lnTo>
                    <a:pt x="650" y="4606"/>
                  </a:lnTo>
                  <a:lnTo>
                    <a:pt x="837" y="4681"/>
                  </a:lnTo>
                  <a:lnTo>
                    <a:pt x="1049" y="4755"/>
                  </a:lnTo>
                  <a:lnTo>
                    <a:pt x="1274" y="4818"/>
                  </a:lnTo>
                  <a:lnTo>
                    <a:pt x="1523" y="4880"/>
                  </a:lnTo>
                  <a:lnTo>
                    <a:pt x="1798" y="4930"/>
                  </a:lnTo>
                  <a:lnTo>
                    <a:pt x="2085" y="4968"/>
                  </a:lnTo>
                  <a:lnTo>
                    <a:pt x="2397" y="4993"/>
                  </a:lnTo>
                  <a:lnTo>
                    <a:pt x="2709" y="5005"/>
                  </a:lnTo>
                  <a:lnTo>
                    <a:pt x="3046" y="5017"/>
                  </a:lnTo>
                  <a:lnTo>
                    <a:pt x="3383" y="5005"/>
                  </a:lnTo>
                  <a:lnTo>
                    <a:pt x="3707" y="4993"/>
                  </a:lnTo>
                  <a:lnTo>
                    <a:pt x="4019" y="4968"/>
                  </a:lnTo>
                  <a:lnTo>
                    <a:pt x="4306" y="4930"/>
                  </a:lnTo>
                  <a:lnTo>
                    <a:pt x="4568" y="4880"/>
                  </a:lnTo>
                  <a:lnTo>
                    <a:pt x="4818" y="4818"/>
                  </a:lnTo>
                  <a:lnTo>
                    <a:pt x="5055" y="4755"/>
                  </a:lnTo>
                  <a:lnTo>
                    <a:pt x="5267" y="4681"/>
                  </a:lnTo>
                  <a:lnTo>
                    <a:pt x="5454" y="4606"/>
                  </a:lnTo>
                  <a:lnTo>
                    <a:pt x="5617" y="4518"/>
                  </a:lnTo>
                  <a:lnTo>
                    <a:pt x="5766" y="4418"/>
                  </a:lnTo>
                  <a:lnTo>
                    <a:pt x="5879" y="4319"/>
                  </a:lnTo>
                  <a:lnTo>
                    <a:pt x="5978" y="4206"/>
                  </a:lnTo>
                  <a:lnTo>
                    <a:pt x="6041" y="4106"/>
                  </a:lnTo>
                  <a:lnTo>
                    <a:pt x="6091" y="3994"/>
                  </a:lnTo>
                  <a:lnTo>
                    <a:pt x="6103" y="3869"/>
                  </a:lnTo>
                  <a:lnTo>
                    <a:pt x="6103" y="1149"/>
                  </a:lnTo>
                  <a:lnTo>
                    <a:pt x="6091" y="1024"/>
                  </a:lnTo>
                  <a:lnTo>
                    <a:pt x="6041" y="912"/>
                  </a:lnTo>
                  <a:lnTo>
                    <a:pt x="5978" y="799"/>
                  </a:lnTo>
                  <a:lnTo>
                    <a:pt x="5879" y="700"/>
                  </a:lnTo>
                  <a:lnTo>
                    <a:pt x="5766" y="600"/>
                  </a:lnTo>
                  <a:lnTo>
                    <a:pt x="5617" y="500"/>
                  </a:lnTo>
                  <a:lnTo>
                    <a:pt x="5454" y="412"/>
                  </a:lnTo>
                  <a:lnTo>
                    <a:pt x="5267" y="338"/>
                  </a:lnTo>
                  <a:lnTo>
                    <a:pt x="5055" y="263"/>
                  </a:lnTo>
                  <a:lnTo>
                    <a:pt x="4818" y="188"/>
                  </a:lnTo>
                  <a:lnTo>
                    <a:pt x="4568" y="138"/>
                  </a:lnTo>
                  <a:lnTo>
                    <a:pt x="4306" y="88"/>
                  </a:lnTo>
                  <a:lnTo>
                    <a:pt x="4019" y="51"/>
                  </a:lnTo>
                  <a:lnTo>
                    <a:pt x="3707" y="26"/>
                  </a:lnTo>
                  <a:lnTo>
                    <a:pt x="33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6634661" y="1749703"/>
              <a:ext cx="289965" cy="100319"/>
            </a:xfrm>
            <a:custGeom>
              <a:rect b="b" l="l" r="r" t="t"/>
              <a:pathLst>
                <a:path extrusionOk="0" h="2172" w="6278">
                  <a:moveTo>
                    <a:pt x="2820" y="0"/>
                  </a:moveTo>
                  <a:lnTo>
                    <a:pt x="2509" y="13"/>
                  </a:lnTo>
                  <a:lnTo>
                    <a:pt x="2209" y="50"/>
                  </a:lnTo>
                  <a:lnTo>
                    <a:pt x="1909" y="75"/>
                  </a:lnTo>
                  <a:lnTo>
                    <a:pt x="1635" y="125"/>
                  </a:lnTo>
                  <a:lnTo>
                    <a:pt x="1385" y="175"/>
                  </a:lnTo>
                  <a:lnTo>
                    <a:pt x="1136" y="237"/>
                  </a:lnTo>
                  <a:lnTo>
                    <a:pt x="911" y="312"/>
                  </a:lnTo>
                  <a:lnTo>
                    <a:pt x="711" y="387"/>
                  </a:lnTo>
                  <a:lnTo>
                    <a:pt x="537" y="474"/>
                  </a:lnTo>
                  <a:lnTo>
                    <a:pt x="374" y="562"/>
                  </a:lnTo>
                  <a:lnTo>
                    <a:pt x="250" y="662"/>
                  </a:lnTo>
                  <a:lnTo>
                    <a:pt x="137" y="761"/>
                  </a:lnTo>
                  <a:lnTo>
                    <a:pt x="62" y="861"/>
                  </a:lnTo>
                  <a:lnTo>
                    <a:pt x="13" y="974"/>
                  </a:lnTo>
                  <a:lnTo>
                    <a:pt x="0" y="1023"/>
                  </a:lnTo>
                  <a:lnTo>
                    <a:pt x="0" y="1086"/>
                  </a:lnTo>
                  <a:lnTo>
                    <a:pt x="0" y="1136"/>
                  </a:lnTo>
                  <a:lnTo>
                    <a:pt x="13" y="1198"/>
                  </a:lnTo>
                  <a:lnTo>
                    <a:pt x="62" y="1298"/>
                  </a:lnTo>
                  <a:lnTo>
                    <a:pt x="137" y="1410"/>
                  </a:lnTo>
                  <a:lnTo>
                    <a:pt x="250" y="1510"/>
                  </a:lnTo>
                  <a:lnTo>
                    <a:pt x="374" y="1597"/>
                  </a:lnTo>
                  <a:lnTo>
                    <a:pt x="537" y="1685"/>
                  </a:lnTo>
                  <a:lnTo>
                    <a:pt x="711" y="1772"/>
                  </a:lnTo>
                  <a:lnTo>
                    <a:pt x="911" y="1847"/>
                  </a:lnTo>
                  <a:lnTo>
                    <a:pt x="1136" y="1922"/>
                  </a:lnTo>
                  <a:lnTo>
                    <a:pt x="1385" y="1984"/>
                  </a:lnTo>
                  <a:lnTo>
                    <a:pt x="1635" y="2034"/>
                  </a:lnTo>
                  <a:lnTo>
                    <a:pt x="1909" y="2084"/>
                  </a:lnTo>
                  <a:lnTo>
                    <a:pt x="2209" y="2122"/>
                  </a:lnTo>
                  <a:lnTo>
                    <a:pt x="2509" y="2147"/>
                  </a:lnTo>
                  <a:lnTo>
                    <a:pt x="2820" y="2159"/>
                  </a:lnTo>
                  <a:lnTo>
                    <a:pt x="3132" y="2172"/>
                  </a:lnTo>
                  <a:lnTo>
                    <a:pt x="3457" y="2159"/>
                  </a:lnTo>
                  <a:lnTo>
                    <a:pt x="3769" y="2147"/>
                  </a:lnTo>
                  <a:lnTo>
                    <a:pt x="4068" y="2122"/>
                  </a:lnTo>
                  <a:lnTo>
                    <a:pt x="4356" y="2084"/>
                  </a:lnTo>
                  <a:lnTo>
                    <a:pt x="4630" y="2034"/>
                  </a:lnTo>
                  <a:lnTo>
                    <a:pt x="4892" y="1984"/>
                  </a:lnTo>
                  <a:lnTo>
                    <a:pt x="5142" y="1922"/>
                  </a:lnTo>
                  <a:lnTo>
                    <a:pt x="5354" y="1847"/>
                  </a:lnTo>
                  <a:lnTo>
                    <a:pt x="5566" y="1772"/>
                  </a:lnTo>
                  <a:lnTo>
                    <a:pt x="5741" y="1685"/>
                  </a:lnTo>
                  <a:lnTo>
                    <a:pt x="5903" y="1597"/>
                  </a:lnTo>
                  <a:lnTo>
                    <a:pt x="6028" y="1510"/>
                  </a:lnTo>
                  <a:lnTo>
                    <a:pt x="6140" y="1410"/>
                  </a:lnTo>
                  <a:lnTo>
                    <a:pt x="6215" y="1298"/>
                  </a:lnTo>
                  <a:lnTo>
                    <a:pt x="6265" y="1198"/>
                  </a:lnTo>
                  <a:lnTo>
                    <a:pt x="6277" y="1136"/>
                  </a:lnTo>
                  <a:lnTo>
                    <a:pt x="6277" y="1086"/>
                  </a:lnTo>
                  <a:lnTo>
                    <a:pt x="6277" y="1023"/>
                  </a:lnTo>
                  <a:lnTo>
                    <a:pt x="6265" y="974"/>
                  </a:lnTo>
                  <a:lnTo>
                    <a:pt x="6215" y="861"/>
                  </a:lnTo>
                  <a:lnTo>
                    <a:pt x="6140" y="761"/>
                  </a:lnTo>
                  <a:lnTo>
                    <a:pt x="6028" y="662"/>
                  </a:lnTo>
                  <a:lnTo>
                    <a:pt x="5903" y="562"/>
                  </a:lnTo>
                  <a:lnTo>
                    <a:pt x="5741" y="474"/>
                  </a:lnTo>
                  <a:lnTo>
                    <a:pt x="5566" y="387"/>
                  </a:lnTo>
                  <a:lnTo>
                    <a:pt x="5354" y="312"/>
                  </a:lnTo>
                  <a:lnTo>
                    <a:pt x="5142" y="237"/>
                  </a:lnTo>
                  <a:lnTo>
                    <a:pt x="4892" y="175"/>
                  </a:lnTo>
                  <a:lnTo>
                    <a:pt x="4630" y="125"/>
                  </a:lnTo>
                  <a:lnTo>
                    <a:pt x="4356" y="75"/>
                  </a:lnTo>
                  <a:lnTo>
                    <a:pt x="4068" y="50"/>
                  </a:lnTo>
                  <a:lnTo>
                    <a:pt x="3769" y="13"/>
                  </a:lnTo>
                  <a:lnTo>
                    <a:pt x="34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6623115" y="2204439"/>
              <a:ext cx="324560" cy="828327"/>
            </a:xfrm>
            <a:custGeom>
              <a:rect b="b" l="l" r="r" t="t"/>
              <a:pathLst>
                <a:path extrusionOk="0" h="17934" w="7027">
                  <a:moveTo>
                    <a:pt x="3245" y="1"/>
                  </a:moveTo>
                  <a:lnTo>
                    <a:pt x="3994" y="7164"/>
                  </a:lnTo>
                  <a:lnTo>
                    <a:pt x="0" y="6740"/>
                  </a:lnTo>
                  <a:lnTo>
                    <a:pt x="0" y="6740"/>
                  </a:lnTo>
                  <a:lnTo>
                    <a:pt x="5279" y="17934"/>
                  </a:lnTo>
                  <a:lnTo>
                    <a:pt x="3557" y="9261"/>
                  </a:lnTo>
                  <a:lnTo>
                    <a:pt x="7027" y="9697"/>
                  </a:lnTo>
                  <a:lnTo>
                    <a:pt x="32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30"/>
          <p:cNvGrpSpPr/>
          <p:nvPr/>
        </p:nvGrpSpPr>
        <p:grpSpPr>
          <a:xfrm flipH="1">
            <a:off x="6735138" y="2571747"/>
            <a:ext cx="1637624" cy="2332790"/>
            <a:chOff x="7755688" y="2810697"/>
            <a:chExt cx="1637624" cy="2332790"/>
          </a:xfrm>
        </p:grpSpPr>
        <p:sp>
          <p:nvSpPr>
            <p:cNvPr id="304" name="Google Shape;304;p30"/>
            <p:cNvSpPr/>
            <p:nvPr/>
          </p:nvSpPr>
          <p:spPr>
            <a:xfrm>
              <a:off x="7755688" y="2810697"/>
              <a:ext cx="1300455" cy="1948327"/>
            </a:xfrm>
            <a:custGeom>
              <a:rect b="b" l="l" r="r" t="t"/>
              <a:pathLst>
                <a:path extrusionOk="0" h="42183" w="28156">
                  <a:moveTo>
                    <a:pt x="5367" y="1"/>
                  </a:moveTo>
                  <a:lnTo>
                    <a:pt x="5092" y="13"/>
                  </a:lnTo>
                  <a:lnTo>
                    <a:pt x="4818" y="26"/>
                  </a:lnTo>
                  <a:lnTo>
                    <a:pt x="4543" y="63"/>
                  </a:lnTo>
                  <a:lnTo>
                    <a:pt x="4269" y="101"/>
                  </a:lnTo>
                  <a:lnTo>
                    <a:pt x="4007" y="163"/>
                  </a:lnTo>
                  <a:lnTo>
                    <a:pt x="3745" y="238"/>
                  </a:lnTo>
                  <a:lnTo>
                    <a:pt x="3483" y="325"/>
                  </a:lnTo>
                  <a:lnTo>
                    <a:pt x="3220" y="438"/>
                  </a:lnTo>
                  <a:lnTo>
                    <a:pt x="2971" y="550"/>
                  </a:lnTo>
                  <a:lnTo>
                    <a:pt x="2721" y="687"/>
                  </a:lnTo>
                  <a:lnTo>
                    <a:pt x="2459" y="862"/>
                  </a:lnTo>
                  <a:lnTo>
                    <a:pt x="2210" y="1037"/>
                  </a:lnTo>
                  <a:lnTo>
                    <a:pt x="1972" y="1236"/>
                  </a:lnTo>
                  <a:lnTo>
                    <a:pt x="1760" y="1436"/>
                  </a:lnTo>
                  <a:lnTo>
                    <a:pt x="1561" y="1661"/>
                  </a:lnTo>
                  <a:lnTo>
                    <a:pt x="1373" y="1885"/>
                  </a:lnTo>
                  <a:lnTo>
                    <a:pt x="1199" y="2123"/>
                  </a:lnTo>
                  <a:lnTo>
                    <a:pt x="1036" y="2372"/>
                  </a:lnTo>
                  <a:lnTo>
                    <a:pt x="887" y="2634"/>
                  </a:lnTo>
                  <a:lnTo>
                    <a:pt x="749" y="2896"/>
                  </a:lnTo>
                  <a:lnTo>
                    <a:pt x="625" y="3171"/>
                  </a:lnTo>
                  <a:lnTo>
                    <a:pt x="512" y="3458"/>
                  </a:lnTo>
                  <a:lnTo>
                    <a:pt x="412" y="3745"/>
                  </a:lnTo>
                  <a:lnTo>
                    <a:pt x="325" y="4044"/>
                  </a:lnTo>
                  <a:lnTo>
                    <a:pt x="250" y="4344"/>
                  </a:lnTo>
                  <a:lnTo>
                    <a:pt x="188" y="4643"/>
                  </a:lnTo>
                  <a:lnTo>
                    <a:pt x="138" y="4955"/>
                  </a:lnTo>
                  <a:lnTo>
                    <a:pt x="88" y="5280"/>
                  </a:lnTo>
                  <a:lnTo>
                    <a:pt x="51" y="5592"/>
                  </a:lnTo>
                  <a:lnTo>
                    <a:pt x="26" y="5916"/>
                  </a:lnTo>
                  <a:lnTo>
                    <a:pt x="13" y="6241"/>
                  </a:lnTo>
                  <a:lnTo>
                    <a:pt x="1" y="6565"/>
                  </a:lnTo>
                  <a:lnTo>
                    <a:pt x="1" y="6890"/>
                  </a:lnTo>
                  <a:lnTo>
                    <a:pt x="13" y="7214"/>
                  </a:lnTo>
                  <a:lnTo>
                    <a:pt x="38" y="7539"/>
                  </a:lnTo>
                  <a:lnTo>
                    <a:pt x="63" y="7863"/>
                  </a:lnTo>
                  <a:lnTo>
                    <a:pt x="125" y="8512"/>
                  </a:lnTo>
                  <a:lnTo>
                    <a:pt x="225" y="9149"/>
                  </a:lnTo>
                  <a:lnTo>
                    <a:pt x="350" y="9773"/>
                  </a:lnTo>
                  <a:lnTo>
                    <a:pt x="487" y="10372"/>
                  </a:lnTo>
                  <a:lnTo>
                    <a:pt x="625" y="10958"/>
                  </a:lnTo>
                  <a:lnTo>
                    <a:pt x="787" y="11545"/>
                  </a:lnTo>
                  <a:lnTo>
                    <a:pt x="962" y="12131"/>
                  </a:lnTo>
                  <a:lnTo>
                    <a:pt x="1136" y="12705"/>
                  </a:lnTo>
                  <a:lnTo>
                    <a:pt x="1324" y="13279"/>
                  </a:lnTo>
                  <a:lnTo>
                    <a:pt x="1523" y="13853"/>
                  </a:lnTo>
                  <a:lnTo>
                    <a:pt x="1735" y="14428"/>
                  </a:lnTo>
                  <a:lnTo>
                    <a:pt x="1947" y="14989"/>
                  </a:lnTo>
                  <a:lnTo>
                    <a:pt x="2172" y="15551"/>
                  </a:lnTo>
                  <a:lnTo>
                    <a:pt x="2409" y="16112"/>
                  </a:lnTo>
                  <a:lnTo>
                    <a:pt x="2646" y="16674"/>
                  </a:lnTo>
                  <a:lnTo>
                    <a:pt x="2908" y="17223"/>
                  </a:lnTo>
                  <a:lnTo>
                    <a:pt x="3158" y="17772"/>
                  </a:lnTo>
                  <a:lnTo>
                    <a:pt x="3695" y="18870"/>
                  </a:lnTo>
                  <a:lnTo>
                    <a:pt x="4256" y="19944"/>
                  </a:lnTo>
                  <a:lnTo>
                    <a:pt x="4843" y="21017"/>
                  </a:lnTo>
                  <a:lnTo>
                    <a:pt x="5442" y="22090"/>
                  </a:lnTo>
                  <a:lnTo>
                    <a:pt x="6066" y="23138"/>
                  </a:lnTo>
                  <a:lnTo>
                    <a:pt x="6702" y="24187"/>
                  </a:lnTo>
                  <a:lnTo>
                    <a:pt x="7351" y="25235"/>
                  </a:lnTo>
                  <a:lnTo>
                    <a:pt x="8000" y="26258"/>
                  </a:lnTo>
                  <a:lnTo>
                    <a:pt x="8662" y="27294"/>
                  </a:lnTo>
                  <a:lnTo>
                    <a:pt x="9061" y="27893"/>
                  </a:lnTo>
                  <a:lnTo>
                    <a:pt x="9498" y="28530"/>
                  </a:lnTo>
                  <a:lnTo>
                    <a:pt x="9972" y="29166"/>
                  </a:lnTo>
                  <a:lnTo>
                    <a:pt x="10471" y="29827"/>
                  </a:lnTo>
                  <a:lnTo>
                    <a:pt x="10995" y="30489"/>
                  </a:lnTo>
                  <a:lnTo>
                    <a:pt x="11557" y="31163"/>
                  </a:lnTo>
                  <a:lnTo>
                    <a:pt x="12131" y="31849"/>
                  </a:lnTo>
                  <a:lnTo>
                    <a:pt x="12730" y="32523"/>
                  </a:lnTo>
                  <a:lnTo>
                    <a:pt x="13342" y="33210"/>
                  </a:lnTo>
                  <a:lnTo>
                    <a:pt x="13966" y="33883"/>
                  </a:lnTo>
                  <a:lnTo>
                    <a:pt x="14614" y="34557"/>
                  </a:lnTo>
                  <a:lnTo>
                    <a:pt x="15263" y="35206"/>
                  </a:lnTo>
                  <a:lnTo>
                    <a:pt x="15925" y="35855"/>
                  </a:lnTo>
                  <a:lnTo>
                    <a:pt x="16599" y="36492"/>
                  </a:lnTo>
                  <a:lnTo>
                    <a:pt x="17260" y="37103"/>
                  </a:lnTo>
                  <a:lnTo>
                    <a:pt x="17934" y="37690"/>
                  </a:lnTo>
                  <a:lnTo>
                    <a:pt x="18608" y="38264"/>
                  </a:lnTo>
                  <a:lnTo>
                    <a:pt x="19282" y="38800"/>
                  </a:lnTo>
                  <a:lnTo>
                    <a:pt x="19943" y="39312"/>
                  </a:lnTo>
                  <a:lnTo>
                    <a:pt x="20605" y="39786"/>
                  </a:lnTo>
                  <a:lnTo>
                    <a:pt x="21254" y="40236"/>
                  </a:lnTo>
                  <a:lnTo>
                    <a:pt x="21890" y="40647"/>
                  </a:lnTo>
                  <a:lnTo>
                    <a:pt x="22502" y="41009"/>
                  </a:lnTo>
                  <a:lnTo>
                    <a:pt x="22814" y="41172"/>
                  </a:lnTo>
                  <a:lnTo>
                    <a:pt x="23113" y="41321"/>
                  </a:lnTo>
                  <a:lnTo>
                    <a:pt x="23400" y="41471"/>
                  </a:lnTo>
                  <a:lnTo>
                    <a:pt x="23700" y="41596"/>
                  </a:lnTo>
                  <a:lnTo>
                    <a:pt x="23974" y="41721"/>
                  </a:lnTo>
                  <a:lnTo>
                    <a:pt x="24261" y="41821"/>
                  </a:lnTo>
                  <a:lnTo>
                    <a:pt x="24523" y="41920"/>
                  </a:lnTo>
                  <a:lnTo>
                    <a:pt x="24798" y="41995"/>
                  </a:lnTo>
                  <a:lnTo>
                    <a:pt x="25060" y="42058"/>
                  </a:lnTo>
                  <a:lnTo>
                    <a:pt x="25310" y="42108"/>
                  </a:lnTo>
                  <a:lnTo>
                    <a:pt x="25547" y="42145"/>
                  </a:lnTo>
                  <a:lnTo>
                    <a:pt x="25784" y="42170"/>
                  </a:lnTo>
                  <a:lnTo>
                    <a:pt x="26021" y="42182"/>
                  </a:lnTo>
                  <a:lnTo>
                    <a:pt x="26246" y="42170"/>
                  </a:lnTo>
                  <a:lnTo>
                    <a:pt x="26458" y="42145"/>
                  </a:lnTo>
                  <a:lnTo>
                    <a:pt x="26658" y="42108"/>
                  </a:lnTo>
                  <a:lnTo>
                    <a:pt x="26857" y="42045"/>
                  </a:lnTo>
                  <a:lnTo>
                    <a:pt x="27044" y="41970"/>
                  </a:lnTo>
                  <a:lnTo>
                    <a:pt x="27132" y="41920"/>
                  </a:lnTo>
                  <a:lnTo>
                    <a:pt x="27219" y="41870"/>
                  </a:lnTo>
                  <a:lnTo>
                    <a:pt x="27294" y="41808"/>
                  </a:lnTo>
                  <a:lnTo>
                    <a:pt x="27381" y="41746"/>
                  </a:lnTo>
                  <a:lnTo>
                    <a:pt x="27519" y="41596"/>
                  </a:lnTo>
                  <a:lnTo>
                    <a:pt x="27643" y="41409"/>
                  </a:lnTo>
                  <a:lnTo>
                    <a:pt x="27756" y="41209"/>
                  </a:lnTo>
                  <a:lnTo>
                    <a:pt x="27856" y="40972"/>
                  </a:lnTo>
                  <a:lnTo>
                    <a:pt x="27943" y="40722"/>
                  </a:lnTo>
                  <a:lnTo>
                    <a:pt x="28005" y="40448"/>
                  </a:lnTo>
                  <a:lnTo>
                    <a:pt x="28068" y="40148"/>
                  </a:lnTo>
                  <a:lnTo>
                    <a:pt x="28105" y="39824"/>
                  </a:lnTo>
                  <a:lnTo>
                    <a:pt x="28130" y="39474"/>
                  </a:lnTo>
                  <a:lnTo>
                    <a:pt x="28155" y="39112"/>
                  </a:lnTo>
                  <a:lnTo>
                    <a:pt x="28155" y="38726"/>
                  </a:lnTo>
                  <a:lnTo>
                    <a:pt x="28143" y="38326"/>
                  </a:lnTo>
                  <a:lnTo>
                    <a:pt x="28118" y="37902"/>
                  </a:lnTo>
                  <a:lnTo>
                    <a:pt x="28080" y="37453"/>
                  </a:lnTo>
                  <a:lnTo>
                    <a:pt x="28043" y="37003"/>
                  </a:lnTo>
                  <a:lnTo>
                    <a:pt x="27980" y="36529"/>
                  </a:lnTo>
                  <a:lnTo>
                    <a:pt x="27905" y="36030"/>
                  </a:lnTo>
                  <a:lnTo>
                    <a:pt x="27831" y="35531"/>
                  </a:lnTo>
                  <a:lnTo>
                    <a:pt x="27743" y="35007"/>
                  </a:lnTo>
                  <a:lnTo>
                    <a:pt x="27643" y="34482"/>
                  </a:lnTo>
                  <a:lnTo>
                    <a:pt x="27406" y="33372"/>
                  </a:lnTo>
                  <a:lnTo>
                    <a:pt x="27132" y="32224"/>
                  </a:lnTo>
                  <a:lnTo>
                    <a:pt x="26832" y="31038"/>
                  </a:lnTo>
                  <a:lnTo>
                    <a:pt x="26483" y="29827"/>
                  </a:lnTo>
                  <a:lnTo>
                    <a:pt x="26108" y="28580"/>
                  </a:lnTo>
                  <a:lnTo>
                    <a:pt x="25709" y="27307"/>
                  </a:lnTo>
                  <a:lnTo>
                    <a:pt x="25272" y="26021"/>
                  </a:lnTo>
                  <a:lnTo>
                    <a:pt x="24823" y="24723"/>
                  </a:lnTo>
                  <a:lnTo>
                    <a:pt x="24336" y="23425"/>
                  </a:lnTo>
                  <a:lnTo>
                    <a:pt x="23837" y="22128"/>
                  </a:lnTo>
                  <a:lnTo>
                    <a:pt x="23313" y="20830"/>
                  </a:lnTo>
                  <a:lnTo>
                    <a:pt x="22776" y="19557"/>
                  </a:lnTo>
                  <a:lnTo>
                    <a:pt x="22227" y="18296"/>
                  </a:lnTo>
                  <a:lnTo>
                    <a:pt x="21653" y="17061"/>
                  </a:lnTo>
                  <a:lnTo>
                    <a:pt x="21079" y="15850"/>
                  </a:lnTo>
                  <a:lnTo>
                    <a:pt x="20492" y="14677"/>
                  </a:lnTo>
                  <a:lnTo>
                    <a:pt x="19906" y="13554"/>
                  </a:lnTo>
                  <a:lnTo>
                    <a:pt x="19307" y="12481"/>
                  </a:lnTo>
                  <a:lnTo>
                    <a:pt x="18708" y="11445"/>
                  </a:lnTo>
                  <a:lnTo>
                    <a:pt x="18408" y="10958"/>
                  </a:lnTo>
                  <a:lnTo>
                    <a:pt x="18109" y="10484"/>
                  </a:lnTo>
                  <a:lnTo>
                    <a:pt x="17809" y="10022"/>
                  </a:lnTo>
                  <a:lnTo>
                    <a:pt x="17510" y="9585"/>
                  </a:lnTo>
                  <a:lnTo>
                    <a:pt x="16823" y="8599"/>
                  </a:lnTo>
                  <a:lnTo>
                    <a:pt x="16474" y="8113"/>
                  </a:lnTo>
                  <a:lnTo>
                    <a:pt x="16112" y="7626"/>
                  </a:lnTo>
                  <a:lnTo>
                    <a:pt x="15750" y="7152"/>
                  </a:lnTo>
                  <a:lnTo>
                    <a:pt x="15376" y="6678"/>
                  </a:lnTo>
                  <a:lnTo>
                    <a:pt x="15001" y="6216"/>
                  </a:lnTo>
                  <a:lnTo>
                    <a:pt x="14614" y="5754"/>
                  </a:lnTo>
                  <a:lnTo>
                    <a:pt x="14228" y="5292"/>
                  </a:lnTo>
                  <a:lnTo>
                    <a:pt x="13816" y="4856"/>
                  </a:lnTo>
                  <a:lnTo>
                    <a:pt x="13404" y="4419"/>
                  </a:lnTo>
                  <a:lnTo>
                    <a:pt x="12980" y="3994"/>
                  </a:lnTo>
                  <a:lnTo>
                    <a:pt x="12555" y="3583"/>
                  </a:lnTo>
                  <a:lnTo>
                    <a:pt x="12119" y="3171"/>
                  </a:lnTo>
                  <a:lnTo>
                    <a:pt x="11657" y="2784"/>
                  </a:lnTo>
                  <a:lnTo>
                    <a:pt x="11195" y="2397"/>
                  </a:lnTo>
                  <a:lnTo>
                    <a:pt x="10733" y="2048"/>
                  </a:lnTo>
                  <a:lnTo>
                    <a:pt x="10247" y="1711"/>
                  </a:lnTo>
                  <a:lnTo>
                    <a:pt x="9747" y="1399"/>
                  </a:lnTo>
                  <a:lnTo>
                    <a:pt x="9236" y="1112"/>
                  </a:lnTo>
                  <a:lnTo>
                    <a:pt x="8961" y="974"/>
                  </a:lnTo>
                  <a:lnTo>
                    <a:pt x="8699" y="837"/>
                  </a:lnTo>
                  <a:lnTo>
                    <a:pt x="8425" y="725"/>
                  </a:lnTo>
                  <a:lnTo>
                    <a:pt x="8150" y="600"/>
                  </a:lnTo>
                  <a:lnTo>
                    <a:pt x="7875" y="500"/>
                  </a:lnTo>
                  <a:lnTo>
                    <a:pt x="7601" y="400"/>
                  </a:lnTo>
                  <a:lnTo>
                    <a:pt x="7326" y="313"/>
                  </a:lnTo>
                  <a:lnTo>
                    <a:pt x="7052" y="238"/>
                  </a:lnTo>
                  <a:lnTo>
                    <a:pt x="6765" y="176"/>
                  </a:lnTo>
                  <a:lnTo>
                    <a:pt x="6490" y="113"/>
                  </a:lnTo>
                  <a:lnTo>
                    <a:pt x="6203" y="76"/>
                  </a:lnTo>
                  <a:lnTo>
                    <a:pt x="5929" y="38"/>
                  </a:lnTo>
                  <a:lnTo>
                    <a:pt x="5642" y="13"/>
                  </a:lnTo>
                  <a:lnTo>
                    <a:pt x="53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7757997" y="2842426"/>
              <a:ext cx="1635315" cy="2301061"/>
            </a:xfrm>
            <a:custGeom>
              <a:rect b="b" l="l" r="r" t="t"/>
              <a:pathLst>
                <a:path extrusionOk="0" h="49820" w="35406">
                  <a:moveTo>
                    <a:pt x="2671" y="0"/>
                  </a:moveTo>
                  <a:lnTo>
                    <a:pt x="2734" y="163"/>
                  </a:lnTo>
                  <a:lnTo>
                    <a:pt x="2921" y="624"/>
                  </a:lnTo>
                  <a:lnTo>
                    <a:pt x="3245" y="1373"/>
                  </a:lnTo>
                  <a:lnTo>
                    <a:pt x="3695" y="2371"/>
                  </a:lnTo>
                  <a:lnTo>
                    <a:pt x="4256" y="3607"/>
                  </a:lnTo>
                  <a:lnTo>
                    <a:pt x="4943" y="5055"/>
                  </a:lnTo>
                  <a:lnTo>
                    <a:pt x="5741" y="6689"/>
                  </a:lnTo>
                  <a:lnTo>
                    <a:pt x="6640" y="8499"/>
                  </a:lnTo>
                  <a:lnTo>
                    <a:pt x="7002" y="9198"/>
                  </a:lnTo>
                  <a:lnTo>
                    <a:pt x="6839" y="9185"/>
                  </a:lnTo>
                  <a:lnTo>
                    <a:pt x="6440" y="9148"/>
                  </a:lnTo>
                  <a:lnTo>
                    <a:pt x="6141" y="9111"/>
                  </a:lnTo>
                  <a:lnTo>
                    <a:pt x="5791" y="9061"/>
                  </a:lnTo>
                  <a:lnTo>
                    <a:pt x="5392" y="8998"/>
                  </a:lnTo>
                  <a:lnTo>
                    <a:pt x="4955" y="8911"/>
                  </a:lnTo>
                  <a:lnTo>
                    <a:pt x="4456" y="8786"/>
                  </a:lnTo>
                  <a:lnTo>
                    <a:pt x="3919" y="8649"/>
                  </a:lnTo>
                  <a:lnTo>
                    <a:pt x="3345" y="8474"/>
                  </a:lnTo>
                  <a:lnTo>
                    <a:pt x="2746" y="8262"/>
                  </a:lnTo>
                  <a:lnTo>
                    <a:pt x="2097" y="8025"/>
                  </a:lnTo>
                  <a:lnTo>
                    <a:pt x="1423" y="7738"/>
                  </a:lnTo>
                  <a:lnTo>
                    <a:pt x="1074" y="7576"/>
                  </a:lnTo>
                  <a:lnTo>
                    <a:pt x="724" y="7413"/>
                  </a:lnTo>
                  <a:lnTo>
                    <a:pt x="362" y="7226"/>
                  </a:lnTo>
                  <a:lnTo>
                    <a:pt x="1" y="7039"/>
                  </a:lnTo>
                  <a:lnTo>
                    <a:pt x="1" y="7039"/>
                  </a:lnTo>
                  <a:lnTo>
                    <a:pt x="300" y="7338"/>
                  </a:lnTo>
                  <a:lnTo>
                    <a:pt x="600" y="7613"/>
                  </a:lnTo>
                  <a:lnTo>
                    <a:pt x="912" y="7875"/>
                  </a:lnTo>
                  <a:lnTo>
                    <a:pt x="1224" y="8112"/>
                  </a:lnTo>
                  <a:lnTo>
                    <a:pt x="1536" y="8337"/>
                  </a:lnTo>
                  <a:lnTo>
                    <a:pt x="1860" y="8549"/>
                  </a:lnTo>
                  <a:lnTo>
                    <a:pt x="2185" y="8749"/>
                  </a:lnTo>
                  <a:lnTo>
                    <a:pt x="2509" y="8936"/>
                  </a:lnTo>
                  <a:lnTo>
                    <a:pt x="2821" y="9098"/>
                  </a:lnTo>
                  <a:lnTo>
                    <a:pt x="3145" y="9248"/>
                  </a:lnTo>
                  <a:lnTo>
                    <a:pt x="3470" y="9398"/>
                  </a:lnTo>
                  <a:lnTo>
                    <a:pt x="3782" y="9522"/>
                  </a:lnTo>
                  <a:lnTo>
                    <a:pt x="4094" y="9647"/>
                  </a:lnTo>
                  <a:lnTo>
                    <a:pt x="4393" y="9759"/>
                  </a:lnTo>
                  <a:lnTo>
                    <a:pt x="4980" y="9947"/>
                  </a:lnTo>
                  <a:lnTo>
                    <a:pt x="5529" y="10096"/>
                  </a:lnTo>
                  <a:lnTo>
                    <a:pt x="6028" y="10209"/>
                  </a:lnTo>
                  <a:lnTo>
                    <a:pt x="6490" y="10309"/>
                  </a:lnTo>
                  <a:lnTo>
                    <a:pt x="6877" y="10371"/>
                  </a:lnTo>
                  <a:lnTo>
                    <a:pt x="7451" y="10471"/>
                  </a:lnTo>
                  <a:lnTo>
                    <a:pt x="7613" y="10508"/>
                  </a:lnTo>
                  <a:lnTo>
                    <a:pt x="7651" y="10521"/>
                  </a:lnTo>
                  <a:lnTo>
                    <a:pt x="7676" y="10533"/>
                  </a:lnTo>
                  <a:lnTo>
                    <a:pt x="8724" y="12542"/>
                  </a:lnTo>
                  <a:lnTo>
                    <a:pt x="9885" y="14726"/>
                  </a:lnTo>
                  <a:lnTo>
                    <a:pt x="10496" y="15862"/>
                  </a:lnTo>
                  <a:lnTo>
                    <a:pt x="11120" y="16998"/>
                  </a:lnTo>
                  <a:lnTo>
                    <a:pt x="12430" y="19344"/>
                  </a:lnTo>
                  <a:lnTo>
                    <a:pt x="13104" y="20529"/>
                  </a:lnTo>
                  <a:lnTo>
                    <a:pt x="13791" y="21728"/>
                  </a:lnTo>
                  <a:lnTo>
                    <a:pt x="15201" y="24136"/>
                  </a:lnTo>
                  <a:lnTo>
                    <a:pt x="15925" y="25334"/>
                  </a:lnTo>
                  <a:lnTo>
                    <a:pt x="16649" y="26545"/>
                  </a:lnTo>
                  <a:lnTo>
                    <a:pt x="16649" y="26557"/>
                  </a:lnTo>
                  <a:lnTo>
                    <a:pt x="16624" y="26570"/>
                  </a:lnTo>
                  <a:lnTo>
                    <a:pt x="16499" y="26607"/>
                  </a:lnTo>
                  <a:lnTo>
                    <a:pt x="16287" y="26632"/>
                  </a:lnTo>
                  <a:lnTo>
                    <a:pt x="15987" y="26657"/>
                  </a:lnTo>
                  <a:lnTo>
                    <a:pt x="15613" y="26670"/>
                  </a:lnTo>
                  <a:lnTo>
                    <a:pt x="15164" y="26670"/>
                  </a:lnTo>
                  <a:lnTo>
                    <a:pt x="14652" y="26657"/>
                  </a:lnTo>
                  <a:lnTo>
                    <a:pt x="14065" y="26620"/>
                  </a:lnTo>
                  <a:lnTo>
                    <a:pt x="13429" y="26570"/>
                  </a:lnTo>
                  <a:lnTo>
                    <a:pt x="12742" y="26495"/>
                  </a:lnTo>
                  <a:lnTo>
                    <a:pt x="12019" y="26407"/>
                  </a:lnTo>
                  <a:lnTo>
                    <a:pt x="11245" y="26283"/>
                  </a:lnTo>
                  <a:lnTo>
                    <a:pt x="10434" y="26120"/>
                  </a:lnTo>
                  <a:lnTo>
                    <a:pt x="9610" y="25933"/>
                  </a:lnTo>
                  <a:lnTo>
                    <a:pt x="9173" y="25821"/>
                  </a:lnTo>
                  <a:lnTo>
                    <a:pt x="8749" y="25709"/>
                  </a:lnTo>
                  <a:lnTo>
                    <a:pt x="8312" y="25584"/>
                  </a:lnTo>
                  <a:lnTo>
                    <a:pt x="7863" y="25447"/>
                  </a:lnTo>
                  <a:lnTo>
                    <a:pt x="8063" y="25634"/>
                  </a:lnTo>
                  <a:lnTo>
                    <a:pt x="8287" y="25821"/>
                  </a:lnTo>
                  <a:lnTo>
                    <a:pt x="8549" y="25983"/>
                  </a:lnTo>
                  <a:lnTo>
                    <a:pt x="8836" y="26158"/>
                  </a:lnTo>
                  <a:lnTo>
                    <a:pt x="9136" y="26308"/>
                  </a:lnTo>
                  <a:lnTo>
                    <a:pt x="9473" y="26457"/>
                  </a:lnTo>
                  <a:lnTo>
                    <a:pt x="9822" y="26607"/>
                  </a:lnTo>
                  <a:lnTo>
                    <a:pt x="10197" y="26744"/>
                  </a:lnTo>
                  <a:lnTo>
                    <a:pt x="10583" y="26869"/>
                  </a:lnTo>
                  <a:lnTo>
                    <a:pt x="10983" y="26994"/>
                  </a:lnTo>
                  <a:lnTo>
                    <a:pt x="11395" y="27119"/>
                  </a:lnTo>
                  <a:lnTo>
                    <a:pt x="11806" y="27231"/>
                  </a:lnTo>
                  <a:lnTo>
                    <a:pt x="12655" y="27443"/>
                  </a:lnTo>
                  <a:lnTo>
                    <a:pt x="13504" y="27630"/>
                  </a:lnTo>
                  <a:lnTo>
                    <a:pt x="14340" y="27805"/>
                  </a:lnTo>
                  <a:lnTo>
                    <a:pt x="15126" y="27955"/>
                  </a:lnTo>
                  <a:lnTo>
                    <a:pt x="16511" y="28217"/>
                  </a:lnTo>
                  <a:lnTo>
                    <a:pt x="17060" y="28317"/>
                  </a:lnTo>
                  <a:lnTo>
                    <a:pt x="17497" y="28417"/>
                  </a:lnTo>
                  <a:lnTo>
                    <a:pt x="17659" y="28467"/>
                  </a:lnTo>
                  <a:lnTo>
                    <a:pt x="17797" y="28504"/>
                  </a:lnTo>
                  <a:lnTo>
                    <a:pt x="17884" y="28554"/>
                  </a:lnTo>
                  <a:lnTo>
                    <a:pt x="17934" y="28591"/>
                  </a:lnTo>
                  <a:lnTo>
                    <a:pt x="18783" y="29939"/>
                  </a:lnTo>
                  <a:lnTo>
                    <a:pt x="19644" y="31287"/>
                  </a:lnTo>
                  <a:lnTo>
                    <a:pt x="20393" y="32435"/>
                  </a:lnTo>
                  <a:lnTo>
                    <a:pt x="21154" y="33571"/>
                  </a:lnTo>
                  <a:lnTo>
                    <a:pt x="21915" y="34694"/>
                  </a:lnTo>
                  <a:lnTo>
                    <a:pt x="22676" y="35792"/>
                  </a:lnTo>
                  <a:lnTo>
                    <a:pt x="23425" y="36853"/>
                  </a:lnTo>
                  <a:lnTo>
                    <a:pt x="24186" y="37901"/>
                  </a:lnTo>
                  <a:lnTo>
                    <a:pt x="24935" y="38912"/>
                  </a:lnTo>
                  <a:lnTo>
                    <a:pt x="25672" y="39886"/>
                  </a:lnTo>
                  <a:lnTo>
                    <a:pt x="26408" y="40834"/>
                  </a:lnTo>
                  <a:lnTo>
                    <a:pt x="26770" y="41296"/>
                  </a:lnTo>
                  <a:lnTo>
                    <a:pt x="27132" y="41745"/>
                  </a:lnTo>
                  <a:lnTo>
                    <a:pt x="27843" y="42606"/>
                  </a:lnTo>
                  <a:lnTo>
                    <a:pt x="28542" y="43430"/>
                  </a:lnTo>
                  <a:lnTo>
                    <a:pt x="29216" y="44216"/>
                  </a:lnTo>
                  <a:lnTo>
                    <a:pt x="29877" y="44952"/>
                  </a:lnTo>
                  <a:lnTo>
                    <a:pt x="30514" y="45639"/>
                  </a:lnTo>
                  <a:lnTo>
                    <a:pt x="31150" y="46275"/>
                  </a:lnTo>
                  <a:lnTo>
                    <a:pt x="31737" y="46862"/>
                  </a:lnTo>
                  <a:lnTo>
                    <a:pt x="32024" y="47136"/>
                  </a:lnTo>
                  <a:lnTo>
                    <a:pt x="32298" y="47386"/>
                  </a:lnTo>
                  <a:lnTo>
                    <a:pt x="32822" y="47873"/>
                  </a:lnTo>
                  <a:lnTo>
                    <a:pt x="33072" y="48085"/>
                  </a:lnTo>
                  <a:lnTo>
                    <a:pt x="33322" y="48284"/>
                  </a:lnTo>
                  <a:lnTo>
                    <a:pt x="34183" y="48983"/>
                  </a:lnTo>
                  <a:lnTo>
                    <a:pt x="34545" y="49233"/>
                  </a:lnTo>
                  <a:lnTo>
                    <a:pt x="34844" y="49445"/>
                  </a:lnTo>
                  <a:lnTo>
                    <a:pt x="35406" y="49819"/>
                  </a:lnTo>
                  <a:lnTo>
                    <a:pt x="34882" y="49395"/>
                  </a:lnTo>
                  <a:lnTo>
                    <a:pt x="34607" y="49158"/>
                  </a:lnTo>
                  <a:lnTo>
                    <a:pt x="34270" y="48871"/>
                  </a:lnTo>
                  <a:lnTo>
                    <a:pt x="33484" y="48122"/>
                  </a:lnTo>
                  <a:lnTo>
                    <a:pt x="33259" y="47898"/>
                  </a:lnTo>
                  <a:lnTo>
                    <a:pt x="33022" y="47660"/>
                  </a:lnTo>
                  <a:lnTo>
                    <a:pt x="32535" y="47149"/>
                  </a:lnTo>
                  <a:lnTo>
                    <a:pt x="32286" y="46874"/>
                  </a:lnTo>
                  <a:lnTo>
                    <a:pt x="32011" y="46587"/>
                  </a:lnTo>
                  <a:lnTo>
                    <a:pt x="31475" y="45963"/>
                  </a:lnTo>
                  <a:lnTo>
                    <a:pt x="30901" y="45302"/>
                  </a:lnTo>
                  <a:lnTo>
                    <a:pt x="30314" y="44578"/>
                  </a:lnTo>
                  <a:lnTo>
                    <a:pt x="29690" y="43817"/>
                  </a:lnTo>
                  <a:lnTo>
                    <a:pt x="29066" y="43005"/>
                  </a:lnTo>
                  <a:lnTo>
                    <a:pt x="28405" y="42157"/>
                  </a:lnTo>
                  <a:lnTo>
                    <a:pt x="27756" y="41258"/>
                  </a:lnTo>
                  <a:lnTo>
                    <a:pt x="27069" y="40335"/>
                  </a:lnTo>
                  <a:lnTo>
                    <a:pt x="26383" y="39361"/>
                  </a:lnTo>
                  <a:lnTo>
                    <a:pt x="25684" y="38375"/>
                  </a:lnTo>
                  <a:lnTo>
                    <a:pt x="24973" y="37340"/>
                  </a:lnTo>
                  <a:lnTo>
                    <a:pt x="23525" y="35206"/>
                  </a:lnTo>
                  <a:lnTo>
                    <a:pt x="23525" y="35156"/>
                  </a:lnTo>
                  <a:lnTo>
                    <a:pt x="23525" y="35056"/>
                  </a:lnTo>
                  <a:lnTo>
                    <a:pt x="23562" y="34744"/>
                  </a:lnTo>
                  <a:lnTo>
                    <a:pt x="23737" y="33633"/>
                  </a:lnTo>
                  <a:lnTo>
                    <a:pt x="23849" y="32884"/>
                  </a:lnTo>
                  <a:lnTo>
                    <a:pt x="23974" y="32023"/>
                  </a:lnTo>
                  <a:lnTo>
                    <a:pt x="24087" y="31050"/>
                  </a:lnTo>
                  <a:lnTo>
                    <a:pt x="24199" y="30002"/>
                  </a:lnTo>
                  <a:lnTo>
                    <a:pt x="24236" y="29452"/>
                  </a:lnTo>
                  <a:lnTo>
                    <a:pt x="24274" y="28878"/>
                  </a:lnTo>
                  <a:lnTo>
                    <a:pt x="24311" y="28304"/>
                  </a:lnTo>
                  <a:lnTo>
                    <a:pt x="24324" y="27705"/>
                  </a:lnTo>
                  <a:lnTo>
                    <a:pt x="24336" y="27106"/>
                  </a:lnTo>
                  <a:lnTo>
                    <a:pt x="24336" y="26495"/>
                  </a:lnTo>
                  <a:lnTo>
                    <a:pt x="24324" y="25883"/>
                  </a:lnTo>
                  <a:lnTo>
                    <a:pt x="24286" y="25259"/>
                  </a:lnTo>
                  <a:lnTo>
                    <a:pt x="24236" y="24648"/>
                  </a:lnTo>
                  <a:lnTo>
                    <a:pt x="24174" y="24024"/>
                  </a:lnTo>
                  <a:lnTo>
                    <a:pt x="24099" y="23400"/>
                  </a:lnTo>
                  <a:lnTo>
                    <a:pt x="23999" y="22788"/>
                  </a:lnTo>
                  <a:lnTo>
                    <a:pt x="23874" y="22177"/>
                  </a:lnTo>
                  <a:lnTo>
                    <a:pt x="23725" y="21578"/>
                  </a:lnTo>
                  <a:lnTo>
                    <a:pt x="23562" y="20991"/>
                  </a:lnTo>
                  <a:lnTo>
                    <a:pt x="23375" y="20405"/>
                  </a:lnTo>
                  <a:lnTo>
                    <a:pt x="23438" y="20829"/>
                  </a:lnTo>
                  <a:lnTo>
                    <a:pt x="23488" y="21278"/>
                  </a:lnTo>
                  <a:lnTo>
                    <a:pt x="23513" y="21753"/>
                  </a:lnTo>
                  <a:lnTo>
                    <a:pt x="23537" y="22239"/>
                  </a:lnTo>
                  <a:lnTo>
                    <a:pt x="23550" y="22726"/>
                  </a:lnTo>
                  <a:lnTo>
                    <a:pt x="23537" y="23238"/>
                  </a:lnTo>
                  <a:lnTo>
                    <a:pt x="23525" y="23762"/>
                  </a:lnTo>
                  <a:lnTo>
                    <a:pt x="23500" y="24273"/>
                  </a:lnTo>
                  <a:lnTo>
                    <a:pt x="23475" y="24810"/>
                  </a:lnTo>
                  <a:lnTo>
                    <a:pt x="23425" y="25334"/>
                  </a:lnTo>
                  <a:lnTo>
                    <a:pt x="23325" y="26395"/>
                  </a:lnTo>
                  <a:lnTo>
                    <a:pt x="23201" y="27431"/>
                  </a:lnTo>
                  <a:lnTo>
                    <a:pt x="23051" y="28442"/>
                  </a:lnTo>
                  <a:lnTo>
                    <a:pt x="22901" y="29390"/>
                  </a:lnTo>
                  <a:lnTo>
                    <a:pt x="22739" y="30264"/>
                  </a:lnTo>
                  <a:lnTo>
                    <a:pt x="22577" y="31050"/>
                  </a:lnTo>
                  <a:lnTo>
                    <a:pt x="22439" y="31724"/>
                  </a:lnTo>
                  <a:lnTo>
                    <a:pt x="22302" y="32273"/>
                  </a:lnTo>
                  <a:lnTo>
                    <a:pt x="22190" y="32672"/>
                  </a:lnTo>
                  <a:lnTo>
                    <a:pt x="22115" y="32909"/>
                  </a:lnTo>
                  <a:lnTo>
                    <a:pt x="22090" y="32972"/>
                  </a:lnTo>
                  <a:lnTo>
                    <a:pt x="22065" y="32972"/>
                  </a:lnTo>
                  <a:lnTo>
                    <a:pt x="20592" y="30676"/>
                  </a:lnTo>
                  <a:lnTo>
                    <a:pt x="19120" y="28317"/>
                  </a:lnTo>
                  <a:lnTo>
                    <a:pt x="18383" y="27131"/>
                  </a:lnTo>
                  <a:lnTo>
                    <a:pt x="17647" y="25933"/>
                  </a:lnTo>
                  <a:lnTo>
                    <a:pt x="16923" y="24735"/>
                  </a:lnTo>
                  <a:lnTo>
                    <a:pt x="16199" y="23537"/>
                  </a:lnTo>
                  <a:lnTo>
                    <a:pt x="14764" y="21153"/>
                  </a:lnTo>
                  <a:lnTo>
                    <a:pt x="13379" y="18795"/>
                  </a:lnTo>
                  <a:lnTo>
                    <a:pt x="13366" y="18720"/>
                  </a:lnTo>
                  <a:lnTo>
                    <a:pt x="13354" y="18595"/>
                  </a:lnTo>
                  <a:lnTo>
                    <a:pt x="13366" y="18171"/>
                  </a:lnTo>
                  <a:lnTo>
                    <a:pt x="13416" y="17559"/>
                  </a:lnTo>
                  <a:lnTo>
                    <a:pt x="13479" y="16761"/>
                  </a:lnTo>
                  <a:lnTo>
                    <a:pt x="13641" y="14751"/>
                  </a:lnTo>
                  <a:lnTo>
                    <a:pt x="13716" y="13591"/>
                  </a:lnTo>
                  <a:lnTo>
                    <a:pt x="13791" y="12368"/>
                  </a:lnTo>
                  <a:lnTo>
                    <a:pt x="13841" y="11107"/>
                  </a:lnTo>
                  <a:lnTo>
                    <a:pt x="13853" y="10458"/>
                  </a:lnTo>
                  <a:lnTo>
                    <a:pt x="13853" y="9822"/>
                  </a:lnTo>
                  <a:lnTo>
                    <a:pt x="13853" y="9185"/>
                  </a:lnTo>
                  <a:lnTo>
                    <a:pt x="13841" y="8561"/>
                  </a:lnTo>
                  <a:lnTo>
                    <a:pt x="13828" y="7937"/>
                  </a:lnTo>
                  <a:lnTo>
                    <a:pt x="13791" y="7326"/>
                  </a:lnTo>
                  <a:lnTo>
                    <a:pt x="13741" y="6739"/>
                  </a:lnTo>
                  <a:lnTo>
                    <a:pt x="13691" y="6165"/>
                  </a:lnTo>
                  <a:lnTo>
                    <a:pt x="13616" y="5629"/>
                  </a:lnTo>
                  <a:lnTo>
                    <a:pt x="13516" y="5105"/>
                  </a:lnTo>
                  <a:lnTo>
                    <a:pt x="13416" y="4618"/>
                  </a:lnTo>
                  <a:lnTo>
                    <a:pt x="13292" y="4156"/>
                  </a:lnTo>
                  <a:lnTo>
                    <a:pt x="13217" y="3944"/>
                  </a:lnTo>
                  <a:lnTo>
                    <a:pt x="13154" y="3744"/>
                  </a:lnTo>
                  <a:lnTo>
                    <a:pt x="13067" y="3545"/>
                  </a:lnTo>
                  <a:lnTo>
                    <a:pt x="12992" y="3357"/>
                  </a:lnTo>
                  <a:lnTo>
                    <a:pt x="13029" y="3470"/>
                  </a:lnTo>
                  <a:lnTo>
                    <a:pt x="13067" y="3595"/>
                  </a:lnTo>
                  <a:lnTo>
                    <a:pt x="13129" y="3869"/>
                  </a:lnTo>
                  <a:lnTo>
                    <a:pt x="13179" y="4194"/>
                  </a:lnTo>
                  <a:lnTo>
                    <a:pt x="13217" y="4555"/>
                  </a:lnTo>
                  <a:lnTo>
                    <a:pt x="13242" y="4967"/>
                  </a:lnTo>
                  <a:lnTo>
                    <a:pt x="13254" y="5404"/>
                  </a:lnTo>
                  <a:lnTo>
                    <a:pt x="13254" y="5878"/>
                  </a:lnTo>
                  <a:lnTo>
                    <a:pt x="13242" y="6377"/>
                  </a:lnTo>
                  <a:lnTo>
                    <a:pt x="13229" y="6889"/>
                  </a:lnTo>
                  <a:lnTo>
                    <a:pt x="13204" y="7426"/>
                  </a:lnTo>
                  <a:lnTo>
                    <a:pt x="13129" y="8549"/>
                  </a:lnTo>
                  <a:lnTo>
                    <a:pt x="13029" y="9710"/>
                  </a:lnTo>
                  <a:lnTo>
                    <a:pt x="12917" y="10858"/>
                  </a:lnTo>
                  <a:lnTo>
                    <a:pt x="12780" y="11981"/>
                  </a:lnTo>
                  <a:lnTo>
                    <a:pt x="12643" y="13042"/>
                  </a:lnTo>
                  <a:lnTo>
                    <a:pt x="12505" y="14028"/>
                  </a:lnTo>
                  <a:lnTo>
                    <a:pt x="12381" y="14876"/>
                  </a:lnTo>
                  <a:lnTo>
                    <a:pt x="12256" y="15588"/>
                  </a:lnTo>
                  <a:lnTo>
                    <a:pt x="12156" y="16112"/>
                  </a:lnTo>
                  <a:lnTo>
                    <a:pt x="12106" y="16299"/>
                  </a:lnTo>
                  <a:lnTo>
                    <a:pt x="12069" y="16424"/>
                  </a:lnTo>
                  <a:lnTo>
                    <a:pt x="12044" y="16486"/>
                  </a:lnTo>
                  <a:lnTo>
                    <a:pt x="12031" y="16499"/>
                  </a:lnTo>
                  <a:lnTo>
                    <a:pt x="12019" y="16499"/>
                  </a:lnTo>
                  <a:lnTo>
                    <a:pt x="9485" y="12118"/>
                  </a:lnTo>
                  <a:lnTo>
                    <a:pt x="7239" y="8187"/>
                  </a:lnTo>
                  <a:lnTo>
                    <a:pt x="5342" y="4842"/>
                  </a:lnTo>
                  <a:lnTo>
                    <a:pt x="3894" y="2272"/>
                  </a:lnTo>
                  <a:lnTo>
                    <a:pt x="2983" y="599"/>
                  </a:lnTo>
                  <a:lnTo>
                    <a:pt x="2746" y="163"/>
                  </a:lnTo>
                  <a:lnTo>
                    <a:pt x="26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30"/>
          <p:cNvGrpSpPr/>
          <p:nvPr/>
        </p:nvGrpSpPr>
        <p:grpSpPr>
          <a:xfrm>
            <a:off x="6963761" y="542924"/>
            <a:ext cx="1453166" cy="986195"/>
            <a:chOff x="5249585" y="-652660"/>
            <a:chExt cx="2127622" cy="1443917"/>
          </a:xfrm>
        </p:grpSpPr>
        <p:sp>
          <p:nvSpPr>
            <p:cNvPr id="307" name="Google Shape;307;p30"/>
            <p:cNvSpPr/>
            <p:nvPr/>
          </p:nvSpPr>
          <p:spPr>
            <a:xfrm>
              <a:off x="5249585" y="-652660"/>
              <a:ext cx="1061225" cy="684050"/>
            </a:xfrm>
            <a:custGeom>
              <a:rect b="b" l="l" r="r" t="t"/>
              <a:pathLst>
                <a:path extrusionOk="0" h="27362" w="42449">
                  <a:moveTo>
                    <a:pt x="17128" y="0"/>
                  </a:moveTo>
                  <a:lnTo>
                    <a:pt x="16549" y="55"/>
                  </a:lnTo>
                  <a:lnTo>
                    <a:pt x="16025" y="111"/>
                  </a:lnTo>
                  <a:lnTo>
                    <a:pt x="15474" y="221"/>
                  </a:lnTo>
                  <a:lnTo>
                    <a:pt x="14950" y="331"/>
                  </a:lnTo>
                  <a:lnTo>
                    <a:pt x="14425" y="497"/>
                  </a:lnTo>
                  <a:lnTo>
                    <a:pt x="13901" y="662"/>
                  </a:lnTo>
                  <a:lnTo>
                    <a:pt x="13405" y="855"/>
                  </a:lnTo>
                  <a:lnTo>
                    <a:pt x="12936" y="1076"/>
                  </a:lnTo>
                  <a:lnTo>
                    <a:pt x="12467" y="1297"/>
                  </a:lnTo>
                  <a:lnTo>
                    <a:pt x="11998" y="1572"/>
                  </a:lnTo>
                  <a:lnTo>
                    <a:pt x="11557" y="1848"/>
                  </a:lnTo>
                  <a:lnTo>
                    <a:pt x="11116" y="2152"/>
                  </a:lnTo>
                  <a:lnTo>
                    <a:pt x="10702" y="2483"/>
                  </a:lnTo>
                  <a:lnTo>
                    <a:pt x="10316" y="2814"/>
                  </a:lnTo>
                  <a:lnTo>
                    <a:pt x="9930" y="3200"/>
                  </a:lnTo>
                  <a:lnTo>
                    <a:pt x="9571" y="3558"/>
                  </a:lnTo>
                  <a:lnTo>
                    <a:pt x="9212" y="3972"/>
                  </a:lnTo>
                  <a:lnTo>
                    <a:pt x="8881" y="4386"/>
                  </a:lnTo>
                  <a:lnTo>
                    <a:pt x="8578" y="4800"/>
                  </a:lnTo>
                  <a:lnTo>
                    <a:pt x="8302" y="5241"/>
                  </a:lnTo>
                  <a:lnTo>
                    <a:pt x="8026" y="5710"/>
                  </a:lnTo>
                  <a:lnTo>
                    <a:pt x="7778" y="6179"/>
                  </a:lnTo>
                  <a:lnTo>
                    <a:pt x="7558" y="6648"/>
                  </a:lnTo>
                  <a:lnTo>
                    <a:pt x="7364" y="7144"/>
                  </a:lnTo>
                  <a:lnTo>
                    <a:pt x="7171" y="7668"/>
                  </a:lnTo>
                  <a:lnTo>
                    <a:pt x="7033" y="8165"/>
                  </a:lnTo>
                  <a:lnTo>
                    <a:pt x="6896" y="8716"/>
                  </a:lnTo>
                  <a:lnTo>
                    <a:pt x="6813" y="9240"/>
                  </a:lnTo>
                  <a:lnTo>
                    <a:pt x="6730" y="9792"/>
                  </a:lnTo>
                  <a:lnTo>
                    <a:pt x="6675" y="10344"/>
                  </a:lnTo>
                  <a:lnTo>
                    <a:pt x="6675" y="10923"/>
                  </a:lnTo>
                  <a:lnTo>
                    <a:pt x="5958" y="11061"/>
                  </a:lnTo>
                  <a:lnTo>
                    <a:pt x="5296" y="11254"/>
                  </a:lnTo>
                  <a:lnTo>
                    <a:pt x="4634" y="11502"/>
                  </a:lnTo>
                  <a:lnTo>
                    <a:pt x="4027" y="11805"/>
                  </a:lnTo>
                  <a:lnTo>
                    <a:pt x="3448" y="12164"/>
                  </a:lnTo>
                  <a:lnTo>
                    <a:pt x="2896" y="12578"/>
                  </a:lnTo>
                  <a:lnTo>
                    <a:pt x="2372" y="13019"/>
                  </a:lnTo>
                  <a:lnTo>
                    <a:pt x="1903" y="13515"/>
                  </a:lnTo>
                  <a:lnTo>
                    <a:pt x="1489" y="14067"/>
                  </a:lnTo>
                  <a:lnTo>
                    <a:pt x="1103" y="14619"/>
                  </a:lnTo>
                  <a:lnTo>
                    <a:pt x="772" y="15226"/>
                  </a:lnTo>
                  <a:lnTo>
                    <a:pt x="497" y="15860"/>
                  </a:lnTo>
                  <a:lnTo>
                    <a:pt x="276" y="16522"/>
                  </a:lnTo>
                  <a:lnTo>
                    <a:pt x="110" y="17211"/>
                  </a:lnTo>
                  <a:lnTo>
                    <a:pt x="28" y="17929"/>
                  </a:lnTo>
                  <a:lnTo>
                    <a:pt x="0" y="18287"/>
                  </a:lnTo>
                  <a:lnTo>
                    <a:pt x="0" y="18673"/>
                  </a:lnTo>
                  <a:lnTo>
                    <a:pt x="0" y="19059"/>
                  </a:lnTo>
                  <a:lnTo>
                    <a:pt x="28" y="19473"/>
                  </a:lnTo>
                  <a:lnTo>
                    <a:pt x="83" y="19859"/>
                  </a:lnTo>
                  <a:lnTo>
                    <a:pt x="138" y="20246"/>
                  </a:lnTo>
                  <a:lnTo>
                    <a:pt x="248" y="20632"/>
                  </a:lnTo>
                  <a:lnTo>
                    <a:pt x="331" y="20990"/>
                  </a:lnTo>
                  <a:lnTo>
                    <a:pt x="469" y="21349"/>
                  </a:lnTo>
                  <a:lnTo>
                    <a:pt x="607" y="21707"/>
                  </a:lnTo>
                  <a:lnTo>
                    <a:pt x="772" y="22066"/>
                  </a:lnTo>
                  <a:lnTo>
                    <a:pt x="938" y="22397"/>
                  </a:lnTo>
                  <a:lnTo>
                    <a:pt x="1131" y="22728"/>
                  </a:lnTo>
                  <a:lnTo>
                    <a:pt x="1324" y="23059"/>
                  </a:lnTo>
                  <a:lnTo>
                    <a:pt x="1545" y="23362"/>
                  </a:lnTo>
                  <a:lnTo>
                    <a:pt x="1793" y="23666"/>
                  </a:lnTo>
                  <a:lnTo>
                    <a:pt x="2041" y="23942"/>
                  </a:lnTo>
                  <a:lnTo>
                    <a:pt x="2289" y="24217"/>
                  </a:lnTo>
                  <a:lnTo>
                    <a:pt x="2565" y="24466"/>
                  </a:lnTo>
                  <a:lnTo>
                    <a:pt x="2841" y="24714"/>
                  </a:lnTo>
                  <a:lnTo>
                    <a:pt x="3144" y="24962"/>
                  </a:lnTo>
                  <a:lnTo>
                    <a:pt x="3448" y="25183"/>
                  </a:lnTo>
                  <a:lnTo>
                    <a:pt x="3779" y="25376"/>
                  </a:lnTo>
                  <a:lnTo>
                    <a:pt x="4110" y="25569"/>
                  </a:lnTo>
                  <a:lnTo>
                    <a:pt x="4441" y="25734"/>
                  </a:lnTo>
                  <a:lnTo>
                    <a:pt x="4772" y="25900"/>
                  </a:lnTo>
                  <a:lnTo>
                    <a:pt x="5130" y="26038"/>
                  </a:lnTo>
                  <a:lnTo>
                    <a:pt x="5516" y="26148"/>
                  </a:lnTo>
                  <a:lnTo>
                    <a:pt x="5875" y="26258"/>
                  </a:lnTo>
                  <a:lnTo>
                    <a:pt x="6261" y="26341"/>
                  </a:lnTo>
                  <a:lnTo>
                    <a:pt x="6647" y="26424"/>
                  </a:lnTo>
                  <a:lnTo>
                    <a:pt x="7033" y="26479"/>
                  </a:lnTo>
                  <a:lnTo>
                    <a:pt x="7447" y="26507"/>
                  </a:lnTo>
                  <a:lnTo>
                    <a:pt x="7833" y="26507"/>
                  </a:lnTo>
                  <a:lnTo>
                    <a:pt x="8440" y="26479"/>
                  </a:lnTo>
                  <a:lnTo>
                    <a:pt x="8992" y="26424"/>
                  </a:lnTo>
                  <a:lnTo>
                    <a:pt x="9571" y="26314"/>
                  </a:lnTo>
                  <a:lnTo>
                    <a:pt x="10123" y="26176"/>
                  </a:lnTo>
                  <a:lnTo>
                    <a:pt x="10647" y="26010"/>
                  </a:lnTo>
                  <a:lnTo>
                    <a:pt x="11143" y="25790"/>
                  </a:lnTo>
                  <a:lnTo>
                    <a:pt x="11640" y="25514"/>
                  </a:lnTo>
                  <a:lnTo>
                    <a:pt x="12109" y="25238"/>
                  </a:lnTo>
                  <a:lnTo>
                    <a:pt x="12826" y="25707"/>
                  </a:lnTo>
                  <a:lnTo>
                    <a:pt x="13570" y="26120"/>
                  </a:lnTo>
                  <a:lnTo>
                    <a:pt x="13929" y="26314"/>
                  </a:lnTo>
                  <a:lnTo>
                    <a:pt x="14343" y="26507"/>
                  </a:lnTo>
                  <a:lnTo>
                    <a:pt x="14729" y="26645"/>
                  </a:lnTo>
                  <a:lnTo>
                    <a:pt x="15143" y="26810"/>
                  </a:lnTo>
                  <a:lnTo>
                    <a:pt x="15556" y="26920"/>
                  </a:lnTo>
                  <a:lnTo>
                    <a:pt x="15970" y="27031"/>
                  </a:lnTo>
                  <a:lnTo>
                    <a:pt x="16384" y="27141"/>
                  </a:lnTo>
                  <a:lnTo>
                    <a:pt x="16825" y="27224"/>
                  </a:lnTo>
                  <a:lnTo>
                    <a:pt x="17266" y="27279"/>
                  </a:lnTo>
                  <a:lnTo>
                    <a:pt x="17708" y="27334"/>
                  </a:lnTo>
                  <a:lnTo>
                    <a:pt x="18149" y="27362"/>
                  </a:lnTo>
                  <a:lnTo>
                    <a:pt x="19197" y="27362"/>
                  </a:lnTo>
                  <a:lnTo>
                    <a:pt x="19749" y="27307"/>
                  </a:lnTo>
                  <a:lnTo>
                    <a:pt x="20328" y="27224"/>
                  </a:lnTo>
                  <a:lnTo>
                    <a:pt x="20880" y="27141"/>
                  </a:lnTo>
                  <a:lnTo>
                    <a:pt x="21431" y="27003"/>
                  </a:lnTo>
                  <a:lnTo>
                    <a:pt x="21955" y="26838"/>
                  </a:lnTo>
                  <a:lnTo>
                    <a:pt x="22479" y="26672"/>
                  </a:lnTo>
                  <a:lnTo>
                    <a:pt x="23003" y="26451"/>
                  </a:lnTo>
                  <a:lnTo>
                    <a:pt x="23500" y="26231"/>
                  </a:lnTo>
                  <a:lnTo>
                    <a:pt x="23969" y="25955"/>
                  </a:lnTo>
                  <a:lnTo>
                    <a:pt x="24438" y="25679"/>
                  </a:lnTo>
                  <a:lnTo>
                    <a:pt x="24879" y="25376"/>
                  </a:lnTo>
                  <a:lnTo>
                    <a:pt x="25320" y="25072"/>
                  </a:lnTo>
                  <a:lnTo>
                    <a:pt x="25762" y="24714"/>
                  </a:lnTo>
                  <a:lnTo>
                    <a:pt x="26148" y="24355"/>
                  </a:lnTo>
                  <a:lnTo>
                    <a:pt x="26534" y="23969"/>
                  </a:lnTo>
                  <a:lnTo>
                    <a:pt x="27058" y="24107"/>
                  </a:lnTo>
                  <a:lnTo>
                    <a:pt x="27610" y="24217"/>
                  </a:lnTo>
                  <a:lnTo>
                    <a:pt x="28134" y="24272"/>
                  </a:lnTo>
                  <a:lnTo>
                    <a:pt x="29265" y="24272"/>
                  </a:lnTo>
                  <a:lnTo>
                    <a:pt x="29816" y="24217"/>
                  </a:lnTo>
                  <a:lnTo>
                    <a:pt x="30340" y="24107"/>
                  </a:lnTo>
                  <a:lnTo>
                    <a:pt x="30864" y="23969"/>
                  </a:lnTo>
                  <a:lnTo>
                    <a:pt x="31388" y="23831"/>
                  </a:lnTo>
                  <a:lnTo>
                    <a:pt x="31857" y="23611"/>
                  </a:lnTo>
                  <a:lnTo>
                    <a:pt x="32354" y="23390"/>
                  </a:lnTo>
                  <a:lnTo>
                    <a:pt x="32795" y="23142"/>
                  </a:lnTo>
                  <a:lnTo>
                    <a:pt x="33209" y="23445"/>
                  </a:lnTo>
                  <a:lnTo>
                    <a:pt x="33623" y="23721"/>
                  </a:lnTo>
                  <a:lnTo>
                    <a:pt x="34064" y="23969"/>
                  </a:lnTo>
                  <a:lnTo>
                    <a:pt x="34533" y="24162"/>
                  </a:lnTo>
                  <a:lnTo>
                    <a:pt x="35029" y="24328"/>
                  </a:lnTo>
                  <a:lnTo>
                    <a:pt x="35526" y="24438"/>
                  </a:lnTo>
                  <a:lnTo>
                    <a:pt x="36050" y="24493"/>
                  </a:lnTo>
                  <a:lnTo>
                    <a:pt x="36601" y="24521"/>
                  </a:lnTo>
                  <a:lnTo>
                    <a:pt x="37181" y="24493"/>
                  </a:lnTo>
                  <a:lnTo>
                    <a:pt x="37760" y="24410"/>
                  </a:lnTo>
                  <a:lnTo>
                    <a:pt x="38339" y="24272"/>
                  </a:lnTo>
                  <a:lnTo>
                    <a:pt x="38863" y="24079"/>
                  </a:lnTo>
                  <a:lnTo>
                    <a:pt x="39387" y="23831"/>
                  </a:lnTo>
                  <a:lnTo>
                    <a:pt x="39856" y="23528"/>
                  </a:lnTo>
                  <a:lnTo>
                    <a:pt x="40325" y="23197"/>
                  </a:lnTo>
                  <a:lnTo>
                    <a:pt x="40739" y="22811"/>
                  </a:lnTo>
                  <a:lnTo>
                    <a:pt x="41125" y="22397"/>
                  </a:lnTo>
                  <a:lnTo>
                    <a:pt x="41456" y="21928"/>
                  </a:lnTo>
                  <a:lnTo>
                    <a:pt x="41732" y="21459"/>
                  </a:lnTo>
                  <a:lnTo>
                    <a:pt x="41980" y="20935"/>
                  </a:lnTo>
                  <a:lnTo>
                    <a:pt x="42201" y="20411"/>
                  </a:lnTo>
                  <a:lnTo>
                    <a:pt x="42338" y="19832"/>
                  </a:lnTo>
                  <a:lnTo>
                    <a:pt x="42421" y="19253"/>
                  </a:lnTo>
                  <a:lnTo>
                    <a:pt x="42449" y="18673"/>
                  </a:lnTo>
                  <a:lnTo>
                    <a:pt x="42421" y="18067"/>
                  </a:lnTo>
                  <a:lnTo>
                    <a:pt x="42338" y="17487"/>
                  </a:lnTo>
                  <a:lnTo>
                    <a:pt x="42201" y="16908"/>
                  </a:lnTo>
                  <a:lnTo>
                    <a:pt x="41980" y="16384"/>
                  </a:lnTo>
                  <a:lnTo>
                    <a:pt x="41732" y="15860"/>
                  </a:lnTo>
                  <a:lnTo>
                    <a:pt x="41456" y="15391"/>
                  </a:lnTo>
                  <a:lnTo>
                    <a:pt x="41125" y="14922"/>
                  </a:lnTo>
                  <a:lnTo>
                    <a:pt x="40739" y="14508"/>
                  </a:lnTo>
                  <a:lnTo>
                    <a:pt x="40325" y="14150"/>
                  </a:lnTo>
                  <a:lnTo>
                    <a:pt x="39856" y="13791"/>
                  </a:lnTo>
                  <a:lnTo>
                    <a:pt x="39387" y="13515"/>
                  </a:lnTo>
                  <a:lnTo>
                    <a:pt x="38863" y="13267"/>
                  </a:lnTo>
                  <a:lnTo>
                    <a:pt x="38339" y="13074"/>
                  </a:lnTo>
                  <a:lnTo>
                    <a:pt x="37760" y="12909"/>
                  </a:lnTo>
                  <a:lnTo>
                    <a:pt x="37181" y="12826"/>
                  </a:lnTo>
                  <a:lnTo>
                    <a:pt x="36601" y="12798"/>
                  </a:lnTo>
                  <a:lnTo>
                    <a:pt x="36215" y="12826"/>
                  </a:lnTo>
                  <a:lnTo>
                    <a:pt x="35829" y="12854"/>
                  </a:lnTo>
                  <a:lnTo>
                    <a:pt x="35581" y="12357"/>
                  </a:lnTo>
                  <a:lnTo>
                    <a:pt x="35277" y="11916"/>
                  </a:lnTo>
                  <a:lnTo>
                    <a:pt x="34974" y="11474"/>
                  </a:lnTo>
                  <a:lnTo>
                    <a:pt x="34615" y="11033"/>
                  </a:lnTo>
                  <a:lnTo>
                    <a:pt x="34229" y="10647"/>
                  </a:lnTo>
                  <a:lnTo>
                    <a:pt x="33843" y="10288"/>
                  </a:lnTo>
                  <a:lnTo>
                    <a:pt x="33402" y="9957"/>
                  </a:lnTo>
                  <a:lnTo>
                    <a:pt x="32961" y="9626"/>
                  </a:lnTo>
                  <a:lnTo>
                    <a:pt x="32492" y="9351"/>
                  </a:lnTo>
                  <a:lnTo>
                    <a:pt x="31995" y="9102"/>
                  </a:lnTo>
                  <a:lnTo>
                    <a:pt x="31471" y="8909"/>
                  </a:lnTo>
                  <a:lnTo>
                    <a:pt x="30947" y="8716"/>
                  </a:lnTo>
                  <a:lnTo>
                    <a:pt x="30423" y="8578"/>
                  </a:lnTo>
                  <a:lnTo>
                    <a:pt x="29844" y="8468"/>
                  </a:lnTo>
                  <a:lnTo>
                    <a:pt x="29292" y="8413"/>
                  </a:lnTo>
                  <a:lnTo>
                    <a:pt x="28713" y="8385"/>
                  </a:lnTo>
                  <a:lnTo>
                    <a:pt x="28382" y="8413"/>
                  </a:lnTo>
                  <a:lnTo>
                    <a:pt x="28272" y="7972"/>
                  </a:lnTo>
                  <a:lnTo>
                    <a:pt x="28134" y="7530"/>
                  </a:lnTo>
                  <a:lnTo>
                    <a:pt x="27968" y="7089"/>
                  </a:lnTo>
                  <a:lnTo>
                    <a:pt x="27803" y="6675"/>
                  </a:lnTo>
                  <a:lnTo>
                    <a:pt x="27610" y="6261"/>
                  </a:lnTo>
                  <a:lnTo>
                    <a:pt x="27417" y="5848"/>
                  </a:lnTo>
                  <a:lnTo>
                    <a:pt x="27196" y="5434"/>
                  </a:lnTo>
                  <a:lnTo>
                    <a:pt x="26948" y="5048"/>
                  </a:lnTo>
                  <a:lnTo>
                    <a:pt x="26699" y="4689"/>
                  </a:lnTo>
                  <a:lnTo>
                    <a:pt x="26424" y="4331"/>
                  </a:lnTo>
                  <a:lnTo>
                    <a:pt x="26148" y="3972"/>
                  </a:lnTo>
                  <a:lnTo>
                    <a:pt x="25844" y="3641"/>
                  </a:lnTo>
                  <a:lnTo>
                    <a:pt x="25541" y="3310"/>
                  </a:lnTo>
                  <a:lnTo>
                    <a:pt x="25210" y="2979"/>
                  </a:lnTo>
                  <a:lnTo>
                    <a:pt x="24879" y="2676"/>
                  </a:lnTo>
                  <a:lnTo>
                    <a:pt x="24548" y="2400"/>
                  </a:lnTo>
                  <a:lnTo>
                    <a:pt x="24189" y="2124"/>
                  </a:lnTo>
                  <a:lnTo>
                    <a:pt x="23803" y="1848"/>
                  </a:lnTo>
                  <a:lnTo>
                    <a:pt x="23417" y="1628"/>
                  </a:lnTo>
                  <a:lnTo>
                    <a:pt x="23031" y="1379"/>
                  </a:lnTo>
                  <a:lnTo>
                    <a:pt x="22645" y="1159"/>
                  </a:lnTo>
                  <a:lnTo>
                    <a:pt x="22231" y="966"/>
                  </a:lnTo>
                  <a:lnTo>
                    <a:pt x="21817" y="800"/>
                  </a:lnTo>
                  <a:lnTo>
                    <a:pt x="21376" y="635"/>
                  </a:lnTo>
                  <a:lnTo>
                    <a:pt x="20935" y="497"/>
                  </a:lnTo>
                  <a:lnTo>
                    <a:pt x="20493" y="359"/>
                  </a:lnTo>
                  <a:lnTo>
                    <a:pt x="20052" y="249"/>
                  </a:lnTo>
                  <a:lnTo>
                    <a:pt x="19583" y="166"/>
                  </a:lnTo>
                  <a:lnTo>
                    <a:pt x="19114" y="83"/>
                  </a:lnTo>
                  <a:lnTo>
                    <a:pt x="18645" y="28"/>
                  </a:lnTo>
                  <a:lnTo>
                    <a:pt x="181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6375956" y="171331"/>
              <a:ext cx="1001250" cy="619925"/>
            </a:xfrm>
            <a:custGeom>
              <a:rect b="b" l="l" r="r" t="t"/>
              <a:pathLst>
                <a:path extrusionOk="0" h="24797" w="40050">
                  <a:moveTo>
                    <a:pt x="18232" y="0"/>
                  </a:moveTo>
                  <a:lnTo>
                    <a:pt x="17708" y="28"/>
                  </a:lnTo>
                  <a:lnTo>
                    <a:pt x="17184" y="83"/>
                  </a:lnTo>
                  <a:lnTo>
                    <a:pt x="16687" y="165"/>
                  </a:lnTo>
                  <a:lnTo>
                    <a:pt x="16191" y="276"/>
                  </a:lnTo>
                  <a:lnTo>
                    <a:pt x="15694" y="386"/>
                  </a:lnTo>
                  <a:lnTo>
                    <a:pt x="15198" y="524"/>
                  </a:lnTo>
                  <a:lnTo>
                    <a:pt x="14729" y="662"/>
                  </a:lnTo>
                  <a:lnTo>
                    <a:pt x="14233" y="855"/>
                  </a:lnTo>
                  <a:lnTo>
                    <a:pt x="13791" y="1048"/>
                  </a:lnTo>
                  <a:lnTo>
                    <a:pt x="13322" y="1241"/>
                  </a:lnTo>
                  <a:lnTo>
                    <a:pt x="12881" y="1462"/>
                  </a:lnTo>
                  <a:lnTo>
                    <a:pt x="12467" y="1710"/>
                  </a:lnTo>
                  <a:lnTo>
                    <a:pt x="12026" y="1986"/>
                  </a:lnTo>
                  <a:lnTo>
                    <a:pt x="11612" y="2262"/>
                  </a:lnTo>
                  <a:lnTo>
                    <a:pt x="11226" y="2538"/>
                  </a:lnTo>
                  <a:lnTo>
                    <a:pt x="10840" y="2869"/>
                  </a:lnTo>
                  <a:lnTo>
                    <a:pt x="10454" y="3172"/>
                  </a:lnTo>
                  <a:lnTo>
                    <a:pt x="10095" y="3531"/>
                  </a:lnTo>
                  <a:lnTo>
                    <a:pt x="9737" y="3889"/>
                  </a:lnTo>
                  <a:lnTo>
                    <a:pt x="9406" y="4248"/>
                  </a:lnTo>
                  <a:lnTo>
                    <a:pt x="9102" y="4634"/>
                  </a:lnTo>
                  <a:lnTo>
                    <a:pt x="8799" y="5020"/>
                  </a:lnTo>
                  <a:lnTo>
                    <a:pt x="8496" y="5434"/>
                  </a:lnTo>
                  <a:lnTo>
                    <a:pt x="8220" y="5847"/>
                  </a:lnTo>
                  <a:lnTo>
                    <a:pt x="7971" y="6261"/>
                  </a:lnTo>
                  <a:lnTo>
                    <a:pt x="7723" y="6702"/>
                  </a:lnTo>
                  <a:lnTo>
                    <a:pt x="7503" y="7171"/>
                  </a:lnTo>
                  <a:lnTo>
                    <a:pt x="7309" y="7613"/>
                  </a:lnTo>
                  <a:lnTo>
                    <a:pt x="7116" y="8109"/>
                  </a:lnTo>
                  <a:lnTo>
                    <a:pt x="6951" y="8578"/>
                  </a:lnTo>
                  <a:lnTo>
                    <a:pt x="6813" y="9074"/>
                  </a:lnTo>
                  <a:lnTo>
                    <a:pt x="6151" y="9130"/>
                  </a:lnTo>
                  <a:lnTo>
                    <a:pt x="5489" y="9268"/>
                  </a:lnTo>
                  <a:lnTo>
                    <a:pt x="4882" y="9433"/>
                  </a:lnTo>
                  <a:lnTo>
                    <a:pt x="4275" y="9654"/>
                  </a:lnTo>
                  <a:lnTo>
                    <a:pt x="3696" y="9957"/>
                  </a:lnTo>
                  <a:lnTo>
                    <a:pt x="3145" y="10288"/>
                  </a:lnTo>
                  <a:lnTo>
                    <a:pt x="2648" y="10674"/>
                  </a:lnTo>
                  <a:lnTo>
                    <a:pt x="2152" y="11088"/>
                  </a:lnTo>
                  <a:lnTo>
                    <a:pt x="1738" y="11557"/>
                  </a:lnTo>
                  <a:lnTo>
                    <a:pt x="1324" y="12053"/>
                  </a:lnTo>
                  <a:lnTo>
                    <a:pt x="966" y="12577"/>
                  </a:lnTo>
                  <a:lnTo>
                    <a:pt x="690" y="13157"/>
                  </a:lnTo>
                  <a:lnTo>
                    <a:pt x="414" y="13763"/>
                  </a:lnTo>
                  <a:lnTo>
                    <a:pt x="221" y="14398"/>
                  </a:lnTo>
                  <a:lnTo>
                    <a:pt x="83" y="15032"/>
                  </a:lnTo>
                  <a:lnTo>
                    <a:pt x="0" y="15722"/>
                  </a:lnTo>
                  <a:lnTo>
                    <a:pt x="0" y="16080"/>
                  </a:lnTo>
                  <a:lnTo>
                    <a:pt x="0" y="16466"/>
                  </a:lnTo>
                  <a:lnTo>
                    <a:pt x="28" y="16825"/>
                  </a:lnTo>
                  <a:lnTo>
                    <a:pt x="55" y="17156"/>
                  </a:lnTo>
                  <a:lnTo>
                    <a:pt x="111" y="17515"/>
                  </a:lnTo>
                  <a:lnTo>
                    <a:pt x="193" y="17873"/>
                  </a:lnTo>
                  <a:lnTo>
                    <a:pt x="276" y="18204"/>
                  </a:lnTo>
                  <a:lnTo>
                    <a:pt x="386" y="18535"/>
                  </a:lnTo>
                  <a:lnTo>
                    <a:pt x="497" y="18866"/>
                  </a:lnTo>
                  <a:lnTo>
                    <a:pt x="635" y="19170"/>
                  </a:lnTo>
                  <a:lnTo>
                    <a:pt x="800" y="19501"/>
                  </a:lnTo>
                  <a:lnTo>
                    <a:pt x="966" y="19804"/>
                  </a:lnTo>
                  <a:lnTo>
                    <a:pt x="1324" y="20383"/>
                  </a:lnTo>
                  <a:lnTo>
                    <a:pt x="1765" y="20907"/>
                  </a:lnTo>
                  <a:lnTo>
                    <a:pt x="2234" y="21404"/>
                  </a:lnTo>
                  <a:lnTo>
                    <a:pt x="2758" y="21845"/>
                  </a:lnTo>
                  <a:lnTo>
                    <a:pt x="3034" y="22066"/>
                  </a:lnTo>
                  <a:lnTo>
                    <a:pt x="3310" y="22259"/>
                  </a:lnTo>
                  <a:lnTo>
                    <a:pt x="3613" y="22424"/>
                  </a:lnTo>
                  <a:lnTo>
                    <a:pt x="3917" y="22590"/>
                  </a:lnTo>
                  <a:lnTo>
                    <a:pt x="4220" y="22755"/>
                  </a:lnTo>
                  <a:lnTo>
                    <a:pt x="4551" y="22866"/>
                  </a:lnTo>
                  <a:lnTo>
                    <a:pt x="4882" y="23003"/>
                  </a:lnTo>
                  <a:lnTo>
                    <a:pt x="5213" y="23114"/>
                  </a:lnTo>
                  <a:lnTo>
                    <a:pt x="5572" y="23197"/>
                  </a:lnTo>
                  <a:lnTo>
                    <a:pt x="5930" y="23252"/>
                  </a:lnTo>
                  <a:lnTo>
                    <a:pt x="6289" y="23307"/>
                  </a:lnTo>
                  <a:lnTo>
                    <a:pt x="6648" y="23334"/>
                  </a:lnTo>
                  <a:lnTo>
                    <a:pt x="7144" y="23362"/>
                  </a:lnTo>
                  <a:lnTo>
                    <a:pt x="7696" y="23334"/>
                  </a:lnTo>
                  <a:lnTo>
                    <a:pt x="8220" y="23279"/>
                  </a:lnTo>
                  <a:lnTo>
                    <a:pt x="8744" y="23169"/>
                  </a:lnTo>
                  <a:lnTo>
                    <a:pt x="9240" y="23031"/>
                  </a:lnTo>
                  <a:lnTo>
                    <a:pt x="9737" y="22866"/>
                  </a:lnTo>
                  <a:lnTo>
                    <a:pt x="10206" y="22672"/>
                  </a:lnTo>
                  <a:lnTo>
                    <a:pt x="10674" y="22424"/>
                  </a:lnTo>
                  <a:lnTo>
                    <a:pt x="11116" y="22148"/>
                  </a:lnTo>
                  <a:lnTo>
                    <a:pt x="11833" y="22700"/>
                  </a:lnTo>
                  <a:lnTo>
                    <a:pt x="12219" y="22921"/>
                  </a:lnTo>
                  <a:lnTo>
                    <a:pt x="12605" y="23169"/>
                  </a:lnTo>
                  <a:lnTo>
                    <a:pt x="12991" y="23390"/>
                  </a:lnTo>
                  <a:lnTo>
                    <a:pt x="13405" y="23583"/>
                  </a:lnTo>
                  <a:lnTo>
                    <a:pt x="13819" y="23776"/>
                  </a:lnTo>
                  <a:lnTo>
                    <a:pt x="14260" y="23941"/>
                  </a:lnTo>
                  <a:lnTo>
                    <a:pt x="14674" y="24107"/>
                  </a:lnTo>
                  <a:lnTo>
                    <a:pt x="15115" y="24245"/>
                  </a:lnTo>
                  <a:lnTo>
                    <a:pt x="15557" y="24383"/>
                  </a:lnTo>
                  <a:lnTo>
                    <a:pt x="16025" y="24493"/>
                  </a:lnTo>
                  <a:lnTo>
                    <a:pt x="16494" y="24603"/>
                  </a:lnTo>
                  <a:lnTo>
                    <a:pt x="16963" y="24658"/>
                  </a:lnTo>
                  <a:lnTo>
                    <a:pt x="17432" y="24741"/>
                  </a:lnTo>
                  <a:lnTo>
                    <a:pt x="17901" y="24769"/>
                  </a:lnTo>
                  <a:lnTo>
                    <a:pt x="18784" y="24796"/>
                  </a:lnTo>
                  <a:lnTo>
                    <a:pt x="19335" y="24796"/>
                  </a:lnTo>
                  <a:lnTo>
                    <a:pt x="19914" y="24741"/>
                  </a:lnTo>
                  <a:lnTo>
                    <a:pt x="20466" y="24686"/>
                  </a:lnTo>
                  <a:lnTo>
                    <a:pt x="21018" y="24603"/>
                  </a:lnTo>
                  <a:lnTo>
                    <a:pt x="21542" y="24493"/>
                  </a:lnTo>
                  <a:lnTo>
                    <a:pt x="22093" y="24355"/>
                  </a:lnTo>
                  <a:lnTo>
                    <a:pt x="22618" y="24189"/>
                  </a:lnTo>
                  <a:lnTo>
                    <a:pt x="23114" y="23996"/>
                  </a:lnTo>
                  <a:lnTo>
                    <a:pt x="23638" y="23803"/>
                  </a:lnTo>
                  <a:lnTo>
                    <a:pt x="24135" y="23583"/>
                  </a:lnTo>
                  <a:lnTo>
                    <a:pt x="24603" y="23334"/>
                  </a:lnTo>
                  <a:lnTo>
                    <a:pt x="25072" y="23059"/>
                  </a:lnTo>
                  <a:lnTo>
                    <a:pt x="25541" y="22783"/>
                  </a:lnTo>
                  <a:lnTo>
                    <a:pt x="25983" y="22479"/>
                  </a:lnTo>
                  <a:lnTo>
                    <a:pt x="26424" y="22148"/>
                  </a:lnTo>
                  <a:lnTo>
                    <a:pt x="26838" y="21817"/>
                  </a:lnTo>
                  <a:lnTo>
                    <a:pt x="27306" y="22176"/>
                  </a:lnTo>
                  <a:lnTo>
                    <a:pt x="27831" y="22507"/>
                  </a:lnTo>
                  <a:lnTo>
                    <a:pt x="28355" y="22810"/>
                  </a:lnTo>
                  <a:lnTo>
                    <a:pt x="28934" y="23059"/>
                  </a:lnTo>
                  <a:lnTo>
                    <a:pt x="29513" y="23252"/>
                  </a:lnTo>
                  <a:lnTo>
                    <a:pt x="30120" y="23417"/>
                  </a:lnTo>
                  <a:lnTo>
                    <a:pt x="30754" y="23555"/>
                  </a:lnTo>
                  <a:lnTo>
                    <a:pt x="31389" y="23610"/>
                  </a:lnTo>
                  <a:lnTo>
                    <a:pt x="31940" y="23638"/>
                  </a:lnTo>
                  <a:lnTo>
                    <a:pt x="32354" y="23610"/>
                  </a:lnTo>
                  <a:lnTo>
                    <a:pt x="32740" y="23583"/>
                  </a:lnTo>
                  <a:lnTo>
                    <a:pt x="33126" y="23555"/>
                  </a:lnTo>
                  <a:lnTo>
                    <a:pt x="33512" y="23472"/>
                  </a:lnTo>
                  <a:lnTo>
                    <a:pt x="33871" y="23390"/>
                  </a:lnTo>
                  <a:lnTo>
                    <a:pt x="34230" y="23307"/>
                  </a:lnTo>
                  <a:lnTo>
                    <a:pt x="34616" y="23197"/>
                  </a:lnTo>
                  <a:lnTo>
                    <a:pt x="34947" y="23059"/>
                  </a:lnTo>
                  <a:lnTo>
                    <a:pt x="35305" y="22893"/>
                  </a:lnTo>
                  <a:lnTo>
                    <a:pt x="35636" y="22728"/>
                  </a:lnTo>
                  <a:lnTo>
                    <a:pt x="35967" y="22562"/>
                  </a:lnTo>
                  <a:lnTo>
                    <a:pt x="36298" y="22369"/>
                  </a:lnTo>
                  <a:lnTo>
                    <a:pt x="36602" y="22148"/>
                  </a:lnTo>
                  <a:lnTo>
                    <a:pt x="36905" y="21928"/>
                  </a:lnTo>
                  <a:lnTo>
                    <a:pt x="37181" y="21707"/>
                  </a:lnTo>
                  <a:lnTo>
                    <a:pt x="37484" y="21459"/>
                  </a:lnTo>
                  <a:lnTo>
                    <a:pt x="37732" y="21183"/>
                  </a:lnTo>
                  <a:lnTo>
                    <a:pt x="37981" y="20935"/>
                  </a:lnTo>
                  <a:lnTo>
                    <a:pt x="38229" y="20631"/>
                  </a:lnTo>
                  <a:lnTo>
                    <a:pt x="38477" y="20356"/>
                  </a:lnTo>
                  <a:lnTo>
                    <a:pt x="38670" y="20025"/>
                  </a:lnTo>
                  <a:lnTo>
                    <a:pt x="38891" y="19721"/>
                  </a:lnTo>
                  <a:lnTo>
                    <a:pt x="39084" y="19390"/>
                  </a:lnTo>
                  <a:lnTo>
                    <a:pt x="39249" y="19059"/>
                  </a:lnTo>
                  <a:lnTo>
                    <a:pt x="39415" y="18701"/>
                  </a:lnTo>
                  <a:lnTo>
                    <a:pt x="39553" y="18370"/>
                  </a:lnTo>
                  <a:lnTo>
                    <a:pt x="39663" y="17983"/>
                  </a:lnTo>
                  <a:lnTo>
                    <a:pt x="39774" y="17625"/>
                  </a:lnTo>
                  <a:lnTo>
                    <a:pt x="39884" y="17239"/>
                  </a:lnTo>
                  <a:lnTo>
                    <a:pt x="39939" y="16853"/>
                  </a:lnTo>
                  <a:lnTo>
                    <a:pt x="39994" y="16466"/>
                  </a:lnTo>
                  <a:lnTo>
                    <a:pt x="40049" y="16080"/>
                  </a:lnTo>
                  <a:lnTo>
                    <a:pt x="40049" y="15639"/>
                  </a:lnTo>
                  <a:lnTo>
                    <a:pt x="40049" y="15225"/>
                  </a:lnTo>
                  <a:lnTo>
                    <a:pt x="40022" y="14839"/>
                  </a:lnTo>
                  <a:lnTo>
                    <a:pt x="39994" y="14425"/>
                  </a:lnTo>
                  <a:lnTo>
                    <a:pt x="39911" y="14039"/>
                  </a:lnTo>
                  <a:lnTo>
                    <a:pt x="39829" y="13626"/>
                  </a:lnTo>
                  <a:lnTo>
                    <a:pt x="39746" y="13239"/>
                  </a:lnTo>
                  <a:lnTo>
                    <a:pt x="39608" y="12881"/>
                  </a:lnTo>
                  <a:lnTo>
                    <a:pt x="39470" y="12495"/>
                  </a:lnTo>
                  <a:lnTo>
                    <a:pt x="39332" y="12136"/>
                  </a:lnTo>
                  <a:lnTo>
                    <a:pt x="39167" y="11778"/>
                  </a:lnTo>
                  <a:lnTo>
                    <a:pt x="38974" y="11447"/>
                  </a:lnTo>
                  <a:lnTo>
                    <a:pt x="38753" y="11116"/>
                  </a:lnTo>
                  <a:lnTo>
                    <a:pt x="38532" y="10785"/>
                  </a:lnTo>
                  <a:lnTo>
                    <a:pt x="38312" y="10481"/>
                  </a:lnTo>
                  <a:lnTo>
                    <a:pt x="38063" y="10178"/>
                  </a:lnTo>
                  <a:lnTo>
                    <a:pt x="37788" y="9902"/>
                  </a:lnTo>
                  <a:lnTo>
                    <a:pt x="37512" y="9626"/>
                  </a:lnTo>
                  <a:lnTo>
                    <a:pt x="37236" y="9350"/>
                  </a:lnTo>
                  <a:lnTo>
                    <a:pt x="36933" y="9102"/>
                  </a:lnTo>
                  <a:lnTo>
                    <a:pt x="36629" y="8881"/>
                  </a:lnTo>
                  <a:lnTo>
                    <a:pt x="36298" y="8661"/>
                  </a:lnTo>
                  <a:lnTo>
                    <a:pt x="35967" y="8468"/>
                  </a:lnTo>
                  <a:lnTo>
                    <a:pt x="35609" y="8275"/>
                  </a:lnTo>
                  <a:lnTo>
                    <a:pt x="35250" y="8109"/>
                  </a:lnTo>
                  <a:lnTo>
                    <a:pt x="34892" y="7944"/>
                  </a:lnTo>
                  <a:lnTo>
                    <a:pt x="34505" y="7806"/>
                  </a:lnTo>
                  <a:lnTo>
                    <a:pt x="34119" y="7695"/>
                  </a:lnTo>
                  <a:lnTo>
                    <a:pt x="33733" y="7585"/>
                  </a:lnTo>
                  <a:lnTo>
                    <a:pt x="33319" y="7502"/>
                  </a:lnTo>
                  <a:lnTo>
                    <a:pt x="32906" y="7447"/>
                  </a:lnTo>
                  <a:lnTo>
                    <a:pt x="32492" y="7420"/>
                  </a:lnTo>
                  <a:lnTo>
                    <a:pt x="31940" y="7392"/>
                  </a:lnTo>
                  <a:lnTo>
                    <a:pt x="31499" y="7420"/>
                  </a:lnTo>
                  <a:lnTo>
                    <a:pt x="31058" y="7447"/>
                  </a:lnTo>
                  <a:lnTo>
                    <a:pt x="30616" y="7502"/>
                  </a:lnTo>
                  <a:lnTo>
                    <a:pt x="30175" y="7585"/>
                  </a:lnTo>
                  <a:lnTo>
                    <a:pt x="29816" y="6813"/>
                  </a:lnTo>
                  <a:lnTo>
                    <a:pt x="29430" y="6068"/>
                  </a:lnTo>
                  <a:lnTo>
                    <a:pt x="28961" y="5378"/>
                  </a:lnTo>
                  <a:lnTo>
                    <a:pt x="28465" y="4689"/>
                  </a:lnTo>
                  <a:lnTo>
                    <a:pt x="27913" y="4055"/>
                  </a:lnTo>
                  <a:lnTo>
                    <a:pt x="27334" y="3448"/>
                  </a:lnTo>
                  <a:lnTo>
                    <a:pt x="26700" y="2896"/>
                  </a:lnTo>
                  <a:lnTo>
                    <a:pt x="26038" y="2372"/>
                  </a:lnTo>
                  <a:lnTo>
                    <a:pt x="25348" y="1903"/>
                  </a:lnTo>
                  <a:lnTo>
                    <a:pt x="24603" y="1462"/>
                  </a:lnTo>
                  <a:lnTo>
                    <a:pt x="23859" y="1076"/>
                  </a:lnTo>
                  <a:lnTo>
                    <a:pt x="23059" y="772"/>
                  </a:lnTo>
                  <a:lnTo>
                    <a:pt x="22231" y="496"/>
                  </a:lnTo>
                  <a:lnTo>
                    <a:pt x="21376" y="276"/>
                  </a:lnTo>
                  <a:lnTo>
                    <a:pt x="20494" y="110"/>
                  </a:lnTo>
                  <a:lnTo>
                    <a:pt x="19611" y="28"/>
                  </a:lnTo>
                  <a:lnTo>
                    <a:pt x="18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idx="1" type="body"/>
          </p:nvPr>
        </p:nvSpPr>
        <p:spPr>
          <a:xfrm>
            <a:off x="723900" y="1028700"/>
            <a:ext cx="7700100" cy="3571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Random forest assessment of correlation between environmental factors and genetic differentiation of populations</a:t>
            </a:r>
            <a:endParaRPr sz="1500"/>
          </a:p>
          <a:p>
            <a:pPr indent="-323850" lvl="0" marL="457200" rtl="0" algn="l">
              <a:lnSpc>
                <a:spcPct val="200000"/>
              </a:lnSpc>
              <a:spcBef>
                <a:spcPts val="0"/>
              </a:spcBef>
              <a:spcAft>
                <a:spcPts val="0"/>
              </a:spcAft>
              <a:buSzPts val="1500"/>
              <a:buChar char="●"/>
            </a:pPr>
            <a:r>
              <a:rPr lang="en" sz="1500"/>
              <a:t>The impact of long-term changes in air temperature on renewable energy in Poland</a:t>
            </a:r>
            <a:endParaRPr sz="1500"/>
          </a:p>
          <a:p>
            <a:pPr indent="-323850" lvl="0" marL="457200" rtl="0" algn="l">
              <a:lnSpc>
                <a:spcPct val="200000"/>
              </a:lnSpc>
              <a:spcBef>
                <a:spcPts val="0"/>
              </a:spcBef>
              <a:spcAft>
                <a:spcPts val="0"/>
              </a:spcAft>
              <a:buSzPts val="1500"/>
              <a:buChar char="●"/>
            </a:pPr>
            <a:r>
              <a:rPr lang="en" sz="1500"/>
              <a:t>Climate change impacts on renewable energy generation</a:t>
            </a:r>
            <a:endParaRPr sz="1500"/>
          </a:p>
        </p:txBody>
      </p:sp>
      <p:sp>
        <p:nvSpPr>
          <p:cNvPr id="314" name="Google Shape;314;p31"/>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Surveys</a:t>
            </a:r>
            <a:endParaRPr/>
          </a:p>
        </p:txBody>
      </p:sp>
      <p:pic>
        <p:nvPicPr>
          <p:cNvPr id="315" name="Google Shape;315;p31"/>
          <p:cNvPicPr preferRelativeResize="0"/>
          <p:nvPr/>
        </p:nvPicPr>
        <p:blipFill>
          <a:blip r:embed="rId3">
            <a:alphaModFix/>
          </a:blip>
          <a:stretch>
            <a:fillRect/>
          </a:stretch>
        </p:blipFill>
        <p:spPr>
          <a:xfrm>
            <a:off x="2190750" y="2752650"/>
            <a:ext cx="4762500" cy="184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idx="1" type="body"/>
          </p:nvPr>
        </p:nvSpPr>
        <p:spPr>
          <a:xfrm>
            <a:off x="723900" y="1028700"/>
            <a:ext cx="3855000" cy="3571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en" sz="1500"/>
              <a:t>Datasets</a:t>
            </a:r>
            <a:endParaRPr sz="1500"/>
          </a:p>
          <a:p>
            <a:pPr indent="-323850" lvl="1" marL="914400" rtl="0" algn="l">
              <a:lnSpc>
                <a:spcPct val="200000"/>
              </a:lnSpc>
              <a:spcBef>
                <a:spcPts val="0"/>
              </a:spcBef>
              <a:spcAft>
                <a:spcPts val="0"/>
              </a:spcAft>
              <a:buSzPts val="1500"/>
              <a:buChar char="○"/>
            </a:pPr>
            <a:r>
              <a:rPr lang="en" sz="1500"/>
              <a:t>Countries of the World</a:t>
            </a:r>
            <a:endParaRPr sz="1500"/>
          </a:p>
          <a:p>
            <a:pPr indent="-323850" lvl="1" marL="914400" rtl="0" algn="l">
              <a:lnSpc>
                <a:spcPct val="200000"/>
              </a:lnSpc>
              <a:spcBef>
                <a:spcPts val="0"/>
              </a:spcBef>
              <a:spcAft>
                <a:spcPts val="0"/>
              </a:spcAft>
              <a:buSzPts val="1500"/>
              <a:buChar char="○"/>
            </a:pPr>
            <a:r>
              <a:rPr lang="en" sz="1500"/>
              <a:t>CO2 Emissions per Capita</a:t>
            </a:r>
            <a:endParaRPr sz="1500"/>
          </a:p>
          <a:p>
            <a:pPr indent="0" lvl="0" marL="0" rtl="0" algn="l">
              <a:lnSpc>
                <a:spcPct val="100000"/>
              </a:lnSpc>
              <a:spcBef>
                <a:spcPts val="1600"/>
              </a:spcBef>
              <a:spcAft>
                <a:spcPts val="1600"/>
              </a:spcAft>
              <a:buNone/>
            </a:pPr>
            <a:r>
              <a:t/>
            </a:r>
            <a:endParaRPr sz="1500"/>
          </a:p>
        </p:txBody>
      </p:sp>
      <p:sp>
        <p:nvSpPr>
          <p:cNvPr id="321" name="Google Shape;321;p32"/>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pic>
        <p:nvPicPr>
          <p:cNvPr id="322" name="Google Shape;322;p32"/>
          <p:cNvPicPr preferRelativeResize="0"/>
          <p:nvPr/>
        </p:nvPicPr>
        <p:blipFill>
          <a:blip r:embed="rId3">
            <a:alphaModFix/>
          </a:blip>
          <a:stretch>
            <a:fillRect/>
          </a:stretch>
        </p:blipFill>
        <p:spPr>
          <a:xfrm>
            <a:off x="4081905" y="1506050"/>
            <a:ext cx="4342101" cy="3094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idx="1" type="body"/>
          </p:nvPr>
        </p:nvSpPr>
        <p:spPr>
          <a:xfrm>
            <a:off x="723900" y="1028700"/>
            <a:ext cx="3844500" cy="35718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Font typeface="Encode Sans"/>
              <a:buChar char="●"/>
            </a:pPr>
            <a:r>
              <a:rPr lang="en" sz="1500"/>
              <a:t>Initial Nulls:</a:t>
            </a:r>
            <a:endParaRPr sz="1500"/>
          </a:p>
          <a:p>
            <a:pPr indent="-323850" lvl="1" marL="914400" rtl="0" algn="l">
              <a:lnSpc>
                <a:spcPct val="200000"/>
              </a:lnSpc>
              <a:spcBef>
                <a:spcPts val="0"/>
              </a:spcBef>
              <a:spcAft>
                <a:spcPts val="0"/>
              </a:spcAft>
              <a:buSzPts val="1500"/>
              <a:buChar char="○"/>
            </a:pPr>
            <a:r>
              <a:rPr lang="en" sz="1500"/>
              <a:t>No columns with more than 10% nulls</a:t>
            </a:r>
            <a:endParaRPr sz="1500"/>
          </a:p>
          <a:p>
            <a:pPr indent="-323850" lvl="1" marL="914400" rtl="0" algn="l">
              <a:lnSpc>
                <a:spcPct val="200000"/>
              </a:lnSpc>
              <a:spcBef>
                <a:spcPts val="0"/>
              </a:spcBef>
              <a:spcAft>
                <a:spcPts val="0"/>
              </a:spcAft>
              <a:buSzPts val="1500"/>
              <a:buChar char="○"/>
            </a:pPr>
            <a:r>
              <a:rPr lang="en" sz="1500"/>
              <a:t>No nulls in dependent variable</a:t>
            </a:r>
            <a:br>
              <a:rPr lang="en" sz="1500"/>
            </a:br>
            <a:endParaRPr sz="1500"/>
          </a:p>
          <a:p>
            <a:pPr indent="-323850" lvl="0" marL="457200" rtl="0" algn="l">
              <a:lnSpc>
                <a:spcPct val="200000"/>
              </a:lnSpc>
              <a:spcBef>
                <a:spcPts val="0"/>
              </a:spcBef>
              <a:spcAft>
                <a:spcPts val="0"/>
              </a:spcAft>
              <a:buSzPts val="1500"/>
              <a:buFont typeface="Encode Sans"/>
              <a:buChar char="●"/>
            </a:pPr>
            <a:r>
              <a:rPr lang="en" sz="1500"/>
              <a:t>Data Imputation</a:t>
            </a:r>
            <a:endParaRPr sz="1500"/>
          </a:p>
          <a:p>
            <a:pPr indent="-323850" lvl="1" marL="914400" rtl="0" algn="l">
              <a:lnSpc>
                <a:spcPct val="200000"/>
              </a:lnSpc>
              <a:spcBef>
                <a:spcPts val="0"/>
              </a:spcBef>
              <a:spcAft>
                <a:spcPts val="0"/>
              </a:spcAft>
              <a:buSzPts val="1500"/>
              <a:buChar char="○"/>
            </a:pPr>
            <a:r>
              <a:rPr lang="en" sz="1500"/>
              <a:t>Used median to fill in missing values</a:t>
            </a:r>
            <a:endParaRPr sz="1500"/>
          </a:p>
        </p:txBody>
      </p:sp>
      <p:sp>
        <p:nvSpPr>
          <p:cNvPr id="328" name="Google Shape;328;p33"/>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Quality Analysis</a:t>
            </a:r>
            <a:endParaRPr/>
          </a:p>
        </p:txBody>
      </p:sp>
      <p:pic>
        <p:nvPicPr>
          <p:cNvPr id="329" name="Google Shape;329;p33"/>
          <p:cNvPicPr preferRelativeResize="0"/>
          <p:nvPr/>
        </p:nvPicPr>
        <p:blipFill>
          <a:blip r:embed="rId3">
            <a:alphaModFix/>
          </a:blip>
          <a:stretch>
            <a:fillRect/>
          </a:stretch>
        </p:blipFill>
        <p:spPr>
          <a:xfrm>
            <a:off x="4568400" y="1322175"/>
            <a:ext cx="3773839"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type="title"/>
          </p:nvPr>
        </p:nvSpPr>
        <p:spPr>
          <a:xfrm>
            <a:off x="723900" y="540000"/>
            <a:ext cx="77001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Visualizations</a:t>
            </a:r>
            <a:endParaRPr/>
          </a:p>
        </p:txBody>
      </p:sp>
      <p:pic>
        <p:nvPicPr>
          <p:cNvPr id="335" name="Google Shape;335;p34"/>
          <p:cNvPicPr preferRelativeResize="0"/>
          <p:nvPr/>
        </p:nvPicPr>
        <p:blipFill>
          <a:blip r:embed="rId3">
            <a:alphaModFix/>
          </a:blip>
          <a:stretch>
            <a:fillRect/>
          </a:stretch>
        </p:blipFill>
        <p:spPr>
          <a:xfrm>
            <a:off x="1264825" y="1079338"/>
            <a:ext cx="3383385" cy="2984825"/>
          </a:xfrm>
          <a:prstGeom prst="rect">
            <a:avLst/>
          </a:prstGeom>
          <a:noFill/>
          <a:ln>
            <a:noFill/>
          </a:ln>
        </p:spPr>
      </p:pic>
      <p:pic>
        <p:nvPicPr>
          <p:cNvPr id="336" name="Google Shape;336;p34"/>
          <p:cNvPicPr preferRelativeResize="0"/>
          <p:nvPr/>
        </p:nvPicPr>
        <p:blipFill>
          <a:blip r:embed="rId4">
            <a:alphaModFix/>
          </a:blip>
          <a:stretch>
            <a:fillRect/>
          </a:stretch>
        </p:blipFill>
        <p:spPr>
          <a:xfrm>
            <a:off x="4648200" y="1079338"/>
            <a:ext cx="3775788"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nergy Company Meeting by Slidesgo">
  <a:themeElements>
    <a:clrScheme name="Simple Light">
      <a:dk1>
        <a:srgbClr val="000000"/>
      </a:dk1>
      <a:lt1>
        <a:srgbClr val="FFFFFF"/>
      </a:lt1>
      <a:dk2>
        <a:srgbClr val="666666"/>
      </a:dk2>
      <a:lt2>
        <a:srgbClr val="EFEFEF"/>
      </a:lt2>
      <a:accent1>
        <a:srgbClr val="F9DC21"/>
      </a:accent1>
      <a:accent2>
        <a:srgbClr val="00C3B1"/>
      </a:accent2>
      <a:accent3>
        <a:srgbClr val="A8D13D"/>
      </a:accent3>
      <a:accent4>
        <a:srgbClr val="7FCB4C"/>
      </a:accent4>
      <a:accent5>
        <a:srgbClr val="57C65A"/>
      </a:accent5>
      <a:accent6>
        <a:srgbClr val="2EC0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