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313" r:id="rId6"/>
    <p:sldId id="285" r:id="rId7"/>
    <p:sldId id="259" r:id="rId8"/>
    <p:sldId id="286" r:id="rId9"/>
    <p:sldId id="310" r:id="rId10"/>
    <p:sldId id="295" r:id="rId11"/>
    <p:sldId id="267" r:id="rId12"/>
    <p:sldId id="296" r:id="rId13"/>
    <p:sldId id="298" r:id="rId14"/>
    <p:sldId id="299" r:id="rId15"/>
    <p:sldId id="302" r:id="rId16"/>
    <p:sldId id="300" r:id="rId17"/>
    <p:sldId id="297" r:id="rId18"/>
    <p:sldId id="306" r:id="rId19"/>
    <p:sldId id="311" r:id="rId20"/>
    <p:sldId id="312" r:id="rId21"/>
    <p:sldId id="305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55E8F-5058-40FD-A1EC-E478BD6AF8C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EF0C7-CE5A-4656-B77B-F21AD0A3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c5cf338a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c5cf338a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46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6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005F-7B16-2560-507A-3AC049BF8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0911E-D647-D0B2-A348-60E354781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CA94-6BEA-D73C-E39A-85ED6F96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B6F-3F19-4BFC-88D9-6D2D4DD3C96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D669-88AA-F162-C7B7-88802BC6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E73F-4F2A-7629-1FA5-FA9FA4BA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B9A-8203-4566-BC95-B9EFEEFA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0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9EB0-EC70-1199-BE01-A6A989CA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AD746-6AFD-66FD-CBB4-DEC571CE6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B7B91-F4DD-266F-E016-EFB9B7DF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B6F-3F19-4BFC-88D9-6D2D4DD3C96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75E0-0401-F640-D819-20147954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91CE-15F0-6C08-0ADF-9CFAC166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B9A-8203-4566-BC95-B9EFEEFA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F3536-CE9A-CEF7-5CC6-135AC1EE7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05AB0-442C-F034-5531-1520BA95F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8521C-D112-A4DE-B3F3-522116E2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B6F-3F19-4BFC-88D9-6D2D4DD3C96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57F35-507D-D6CE-4D74-69AF8218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B563-671B-2C7F-BD5E-D4492A6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B9A-8203-4566-BC95-B9EFEEFA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43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612567" y="669600"/>
            <a:ext cx="274800" cy="27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596633" y="-1070367"/>
            <a:ext cx="8998800" cy="8998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07233" y="2655767"/>
            <a:ext cx="6177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6733" y="-1182333"/>
            <a:ext cx="3129600" cy="31296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131833" y="3843167"/>
            <a:ext cx="1304800" cy="1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007233" y="722400"/>
            <a:ext cx="876800" cy="876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9003667" y="4620133"/>
            <a:ext cx="3045600" cy="30456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183700" y="4257600"/>
            <a:ext cx="876800" cy="87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502067" y="5623033"/>
            <a:ext cx="1610400" cy="16104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0992833" y="3389267"/>
            <a:ext cx="406400" cy="406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0131700" y="-400333"/>
            <a:ext cx="1827600" cy="182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10992833" y="1070467"/>
            <a:ext cx="876800" cy="876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285300" y="927867"/>
            <a:ext cx="1162000" cy="11620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-162900" y="3911000"/>
            <a:ext cx="1570000" cy="15700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0866767" y="944400"/>
            <a:ext cx="1128800" cy="1128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407100" y="5206100"/>
            <a:ext cx="274800" cy="27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2366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077600" y="-393933"/>
            <a:ext cx="4036800" cy="40372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365000" y="3228733"/>
            <a:ext cx="74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365000" y="4599539"/>
            <a:ext cx="7462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4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886051" y="5317633"/>
            <a:ext cx="274800" cy="27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3"/>
          <p:cNvSpPr/>
          <p:nvPr/>
        </p:nvSpPr>
        <p:spPr>
          <a:xfrm>
            <a:off x="10173533" y="3292833"/>
            <a:ext cx="3129600" cy="31296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3"/>
          <p:cNvSpPr/>
          <p:nvPr/>
        </p:nvSpPr>
        <p:spPr>
          <a:xfrm>
            <a:off x="502067" y="1518933"/>
            <a:ext cx="1304800" cy="1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3"/>
          <p:cNvSpPr/>
          <p:nvPr/>
        </p:nvSpPr>
        <p:spPr>
          <a:xfrm>
            <a:off x="9653700" y="6216933"/>
            <a:ext cx="876800" cy="876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3"/>
          <p:cNvSpPr/>
          <p:nvPr/>
        </p:nvSpPr>
        <p:spPr>
          <a:xfrm>
            <a:off x="308233" y="-762267"/>
            <a:ext cx="3045600" cy="30456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3"/>
          <p:cNvSpPr/>
          <p:nvPr/>
        </p:nvSpPr>
        <p:spPr>
          <a:xfrm>
            <a:off x="10010167" y="1223300"/>
            <a:ext cx="876800" cy="87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3"/>
          <p:cNvSpPr/>
          <p:nvPr/>
        </p:nvSpPr>
        <p:spPr>
          <a:xfrm>
            <a:off x="10754567" y="-393933"/>
            <a:ext cx="1610400" cy="16104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3"/>
          <p:cNvSpPr/>
          <p:nvPr/>
        </p:nvSpPr>
        <p:spPr>
          <a:xfrm>
            <a:off x="1889600" y="2736867"/>
            <a:ext cx="406400" cy="406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>
            <a:off x="240667" y="5364333"/>
            <a:ext cx="1827600" cy="182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328061" y="4487395"/>
            <a:ext cx="608000" cy="608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9429767" y="5992967"/>
            <a:ext cx="1324800" cy="13244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>
            <a:off x="9827000" y="1040133"/>
            <a:ext cx="1243200" cy="12432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/>
          <p:nvPr/>
        </p:nvSpPr>
        <p:spPr>
          <a:xfrm>
            <a:off x="240667" y="4400000"/>
            <a:ext cx="782400" cy="7824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>
            <a:off x="10311167" y="623067"/>
            <a:ext cx="274800" cy="27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3"/>
          <p:cNvSpPr/>
          <p:nvPr/>
        </p:nvSpPr>
        <p:spPr>
          <a:xfrm>
            <a:off x="797567" y="-272933"/>
            <a:ext cx="2066800" cy="20668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83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3914500" y="1212067"/>
            <a:ext cx="7034000" cy="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3914500" y="2066867"/>
            <a:ext cx="34140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7534465" y="2066867"/>
            <a:ext cx="34140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478600" y="2925867"/>
            <a:ext cx="3129600" cy="31296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7"/>
          <p:cNvSpPr/>
          <p:nvPr/>
        </p:nvSpPr>
        <p:spPr>
          <a:xfrm>
            <a:off x="264600" y="-428167"/>
            <a:ext cx="1304800" cy="13048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7"/>
          <p:cNvSpPr/>
          <p:nvPr/>
        </p:nvSpPr>
        <p:spPr>
          <a:xfrm>
            <a:off x="264600" y="560633"/>
            <a:ext cx="876800" cy="876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7"/>
          <p:cNvSpPr/>
          <p:nvPr/>
        </p:nvSpPr>
        <p:spPr>
          <a:xfrm>
            <a:off x="1569401" y="876633"/>
            <a:ext cx="1129200" cy="11292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7"/>
          <p:cNvSpPr/>
          <p:nvPr/>
        </p:nvSpPr>
        <p:spPr>
          <a:xfrm>
            <a:off x="1183533" y="5523067"/>
            <a:ext cx="1610400" cy="161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7"/>
          <p:cNvSpPr/>
          <p:nvPr/>
        </p:nvSpPr>
        <p:spPr>
          <a:xfrm>
            <a:off x="204900" y="6399467"/>
            <a:ext cx="734000" cy="7340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7"/>
          <p:cNvSpPr/>
          <p:nvPr/>
        </p:nvSpPr>
        <p:spPr>
          <a:xfrm>
            <a:off x="1563367" y="2262600"/>
            <a:ext cx="406400" cy="406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7"/>
          <p:cNvSpPr/>
          <p:nvPr/>
        </p:nvSpPr>
        <p:spPr>
          <a:xfrm>
            <a:off x="10459000" y="825700"/>
            <a:ext cx="734000" cy="7340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7"/>
          <p:cNvSpPr/>
          <p:nvPr/>
        </p:nvSpPr>
        <p:spPr>
          <a:xfrm>
            <a:off x="10020667" y="-96667"/>
            <a:ext cx="530000" cy="530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7"/>
          <p:cNvSpPr/>
          <p:nvPr/>
        </p:nvSpPr>
        <p:spPr>
          <a:xfrm>
            <a:off x="11535333" y="1374467"/>
            <a:ext cx="406400" cy="40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0797200" y="223267"/>
            <a:ext cx="988800" cy="9888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1193000" y="2005833"/>
            <a:ext cx="250800" cy="250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-274167" y="3130300"/>
            <a:ext cx="2720800" cy="2720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7"/>
          <p:cNvSpPr/>
          <p:nvPr/>
        </p:nvSpPr>
        <p:spPr>
          <a:xfrm>
            <a:off x="406833" y="-285933"/>
            <a:ext cx="1020400" cy="1020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7"/>
          <p:cNvSpPr/>
          <p:nvPr/>
        </p:nvSpPr>
        <p:spPr>
          <a:xfrm>
            <a:off x="11376800" y="1215933"/>
            <a:ext cx="723600" cy="723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5738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596633" y="-1070367"/>
            <a:ext cx="8998800" cy="8998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4"/>
          <p:cNvSpPr/>
          <p:nvPr/>
        </p:nvSpPr>
        <p:spPr>
          <a:xfrm>
            <a:off x="11112600" y="5519500"/>
            <a:ext cx="566400" cy="566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4"/>
          <p:cNvSpPr/>
          <p:nvPr/>
        </p:nvSpPr>
        <p:spPr>
          <a:xfrm>
            <a:off x="5744384" y="-1438200"/>
            <a:ext cx="3129600" cy="31296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4"/>
          <p:cNvSpPr/>
          <p:nvPr/>
        </p:nvSpPr>
        <p:spPr>
          <a:xfrm>
            <a:off x="5397000" y="1073500"/>
            <a:ext cx="1398000" cy="13980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2507800" y="2560400"/>
            <a:ext cx="7176400" cy="2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◎"/>
              <a:defRPr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4791200" y="10418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8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305633" y="3984467"/>
            <a:ext cx="1070400" cy="1070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>
            <a:off x="-589633" y="5333200"/>
            <a:ext cx="2261200" cy="22612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1778700" y="-308967"/>
            <a:ext cx="2222400" cy="2222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4"/>
          <p:cNvSpPr/>
          <p:nvPr/>
        </p:nvSpPr>
        <p:spPr>
          <a:xfrm>
            <a:off x="734033" y="947067"/>
            <a:ext cx="642000" cy="6424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4"/>
          <p:cNvSpPr/>
          <p:nvPr/>
        </p:nvSpPr>
        <p:spPr>
          <a:xfrm>
            <a:off x="1376033" y="5055267"/>
            <a:ext cx="406400" cy="4064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4"/>
          <p:cNvSpPr/>
          <p:nvPr/>
        </p:nvSpPr>
        <p:spPr>
          <a:xfrm>
            <a:off x="1622733" y="1748433"/>
            <a:ext cx="406400" cy="4064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4"/>
          <p:cNvSpPr/>
          <p:nvPr/>
        </p:nvSpPr>
        <p:spPr>
          <a:xfrm>
            <a:off x="10325967" y="1964400"/>
            <a:ext cx="1398000" cy="1398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4"/>
          <p:cNvSpPr/>
          <p:nvPr/>
        </p:nvSpPr>
        <p:spPr>
          <a:xfrm>
            <a:off x="10734233" y="2722900"/>
            <a:ext cx="2026800" cy="20268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4"/>
          <p:cNvSpPr/>
          <p:nvPr/>
        </p:nvSpPr>
        <p:spPr>
          <a:xfrm>
            <a:off x="10626367" y="4951800"/>
            <a:ext cx="797200" cy="7976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4"/>
          <p:cNvSpPr/>
          <p:nvPr/>
        </p:nvSpPr>
        <p:spPr>
          <a:xfrm>
            <a:off x="11478367" y="1589467"/>
            <a:ext cx="245600" cy="2456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712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B726-4274-EDFD-400E-51CEDE62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DA10-E334-9EEC-FF07-1F08ABC1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129D3-5B35-EAB3-1C4C-437369E7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B6F-3F19-4BFC-88D9-6D2D4DD3C96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66E5-4AC4-B550-5C22-41C43589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5D06C-B01C-7E8E-766C-F70DF80A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B9A-8203-4566-BC95-B9EFEEFA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DB98-71F8-8065-0868-28983AE8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DB7F1-BDC0-6DE7-329A-D4003496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C017F-C697-22EF-3654-69C9DA58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B6F-3F19-4BFC-88D9-6D2D4DD3C96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ABA9-801F-6892-07DC-DEDD6B3F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FFF2-4ACC-72EA-3B99-AFD577A9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B9A-8203-4566-BC95-B9EFEEFA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5B5F-2DC7-D552-94E3-AD3A7E71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4FB8-C5DA-6A92-1FB7-4D76DBFD1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6D5E0-F6F8-878A-4BEB-33F5FA605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647A-51F0-433F-871B-225BF1A5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B6F-3F19-4BFC-88D9-6D2D4DD3C96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49DBA-D878-C354-3875-E26B6438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D84A5-809B-8D14-5046-5439851F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B9A-8203-4566-BC95-B9EFEEFA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48CF-B203-8EF1-12C6-4F151028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E45FD-F990-8DC6-8DE8-964E5514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6D4FA-BBD9-9679-C6FE-286BD1A57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AC789-C4CA-4FE3-E1A2-6762BDC04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83320-85E1-751A-0767-96BEFDD21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D81CB-DD4F-42E4-D77F-82D3EDB7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B6F-3F19-4BFC-88D9-6D2D4DD3C96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44400-6A60-329E-4A6B-3F87C2AA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1D9BC-022D-45B0-1DB3-57710770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B9A-8203-4566-BC95-B9EFEEFA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9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B709-F86E-7E4D-BC4B-7EA69052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5389-259D-C422-D0BB-9F7FCCF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B6F-3F19-4BFC-88D9-6D2D4DD3C96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44A51-EA43-6535-4DB5-D540230D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321CA-D389-21FC-CCC5-2AF4969D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B9A-8203-4566-BC95-B9EFEEFA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958C0-31C3-273F-0843-F745C03B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B6F-3F19-4BFC-88D9-6D2D4DD3C96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4F510-E8D5-DB9F-2716-051754B4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C6BDB-F1F1-8B5F-A158-FF12DC82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B9A-8203-4566-BC95-B9EFEEFA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3884-BA74-A48E-8FED-E0CEE4C1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EC59-6A79-6981-7F3B-B69219E67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0645E-2FE6-F1C5-D0B7-0A40794C0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F1BDA-C414-841E-359C-158005F1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B6F-3F19-4BFC-88D9-6D2D4DD3C96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24ED5-8FBC-46C8-1AA0-0E689538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AC78-A71A-EB31-E135-2556D7FA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B9A-8203-4566-BC95-B9EFEEFA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8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9EDA-CF15-9E01-3C7F-E817D86E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5578D-363B-0ECA-B6F4-6F6A6432E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B1913-9649-B36D-F6D1-EA22BBB1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5784F-C8FD-B888-92DF-84DAD013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BB6F-3F19-4BFC-88D9-6D2D4DD3C96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A1954-337D-A020-7366-AA8E6B4B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DE309-9E5E-F93F-9F57-0101A1CB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0B9A-8203-4566-BC95-B9EFEEFA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6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C70B4-09EA-0EB6-CC70-796069B6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777E4-B988-9D97-CE5B-BE372CA6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8A45-52C9-EC9C-C671-FA80D2FD4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BB6F-3F19-4BFC-88D9-6D2D4DD3C96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C142-0839-793E-EF72-C5AEFAD14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00081-1B8A-EA75-99AF-9E13EA461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0B9A-8203-4566-BC95-B9EFEEFA6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5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31636" y="2476966"/>
            <a:ext cx="7906871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latin typeface="Oswald" panose="020B0604020202020204" pitchFamily="2" charset="0"/>
                <a:ea typeface="MS Gothic" panose="020B0609070205080204" pitchFamily="49" charset="-128"/>
                <a:cs typeface="Times New Roman" panose="02020603050405020304" pitchFamily="18" charset="0"/>
              </a:rPr>
              <a:t>BÁO CÁO SEMINAR OOP</a:t>
            </a:r>
            <a:br>
              <a:rPr lang="en-US" b="1" dirty="0">
                <a:solidFill>
                  <a:schemeClr val="accent1"/>
                </a:solidFill>
                <a:effectLst/>
                <a:latin typeface="Oswald" panose="020B0604020202020204" pitchFamily="2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latin typeface="Oswald" panose="020B0604020202020204" pitchFamily="2" charset="0"/>
                <a:ea typeface="MS Gothic" panose="020B0609070205080204" pitchFamily="49" charset="-128"/>
                <a:cs typeface="Times New Roman" panose="02020603050405020304" pitchFamily="18" charset="0"/>
              </a:rPr>
              <a:t>“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latin typeface="Oswald" panose="020B0604020202020204" pitchFamily="2" charset="0"/>
                <a:ea typeface="MS Gothic" panose="020B0609070205080204" pitchFamily="49" charset="-128"/>
                <a:cs typeface="Times New Roman" panose="02020603050405020304" pitchFamily="18" charset="0"/>
              </a:rPr>
              <a:t>Nhóm</a:t>
            </a:r>
            <a:r>
              <a:rPr lang="en-US" b="1" dirty="0">
                <a:solidFill>
                  <a:schemeClr val="accent1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latin typeface="Oswald" panose="020B0604020202020204" pitchFamily="2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latin typeface="Oswald" panose="020B0604020202020204" pitchFamily="2" charset="0"/>
                <a:ea typeface="MS Gothic" panose="020B0609070205080204" pitchFamily="49" charset="-128"/>
                <a:cs typeface="Times New Roman" panose="02020603050405020304" pitchFamily="18" charset="0"/>
              </a:rPr>
              <a:t>máu</a:t>
            </a:r>
            <a:r>
              <a:rPr lang="en-US" b="1" dirty="0">
                <a:solidFill>
                  <a:schemeClr val="accent1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</a:effectLst>
                <a:latin typeface="Oswald" panose="020B0604020202020204" pitchFamily="2" charset="0"/>
                <a:ea typeface="MS Gothic" panose="020B0609070205080204" pitchFamily="49" charset="-128"/>
                <a:cs typeface="Times New Roman" panose="02020603050405020304" pitchFamily="18" charset="0"/>
              </a:rPr>
              <a:t>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1F494-32B1-07FA-21B0-4C3D8E61406A}"/>
              </a:ext>
            </a:extLst>
          </p:cNvPr>
          <p:cNvSpPr txBox="1"/>
          <p:nvPr/>
        </p:nvSpPr>
        <p:spPr>
          <a:xfrm>
            <a:off x="457201" y="723406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Sơ đồ lớp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F66C0-4335-AA3F-F00F-A6CEFE91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51" y="1381573"/>
            <a:ext cx="6912583" cy="48382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5DF0B-4173-8C6B-CAE3-FEC1E8B569F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>
                <a:solidFill>
                  <a:srgbClr val="000000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3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30938-2A31-B30D-D19C-0FBF2C54E692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Loai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A58920-CD3A-1407-6989-EA9FEEFD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5" y="640080"/>
            <a:ext cx="6959757" cy="55504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33DFA-A65A-CB61-27D5-373C53C370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1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505D5-EA23-3438-118E-4B3F6A7975A6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atin typeface="+mj-lt"/>
                <a:ea typeface="+mj-ea"/>
                <a:cs typeface="+mj-cs"/>
              </a:rPr>
              <a:t>Class A và Class AB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EF3DB-89DE-D2CC-084F-08558074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97239"/>
            <a:ext cx="5614416" cy="3296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8C94DC-7D86-4963-CFC6-8C19BD44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77235"/>
            <a:ext cx="5614416" cy="31365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17C56-6085-6CFE-F3E5-93276065EA2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1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2C22C-085B-6660-1222-39EFBD961C2C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atin typeface="+mj-lt"/>
                <a:ea typeface="+mj-ea"/>
                <a:cs typeface="+mj-cs"/>
              </a:rPr>
              <a:t>Class B và Class O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FD0C6-FD69-9524-4C29-3E115D55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44170"/>
            <a:ext cx="5614416" cy="3402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A8CF2D-EEFE-1F10-34A5-D1C9F9C69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24772"/>
            <a:ext cx="5614416" cy="32414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31707-1FDB-522D-3C60-CA2B28FE8FD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2365000" y="3228733"/>
            <a:ext cx="7462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endParaRPr b="1"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4067033" y="63400"/>
            <a:ext cx="3967200" cy="2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128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endParaRPr sz="128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187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BE39E-2233-2F22-E92A-D5B1F46D93BC}"/>
              </a:ext>
            </a:extLst>
          </p:cNvPr>
          <p:cNvSpPr txBox="1"/>
          <p:nvPr/>
        </p:nvSpPr>
        <p:spPr>
          <a:xfrm>
            <a:off x="640080" y="640080"/>
            <a:ext cx="3566160" cy="3580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 err="1">
                <a:latin typeface="+mj-lt"/>
                <a:ea typeface="+mj-ea"/>
                <a:cs typeface="+mj-cs"/>
              </a:rPr>
              <a:t>Yêu</a:t>
            </a:r>
            <a:r>
              <a:rPr lang="en-US" sz="5400" b="1" dirty="0">
                <a:latin typeface="+mj-lt"/>
                <a:ea typeface="+mj-ea"/>
                <a:cs typeface="+mj-cs"/>
              </a:rPr>
              <a:t> </a:t>
            </a:r>
            <a:r>
              <a:rPr lang="en-US" sz="5400" b="1" dirty="0" err="1">
                <a:latin typeface="+mj-lt"/>
                <a:ea typeface="+mj-ea"/>
                <a:cs typeface="+mj-cs"/>
              </a:rPr>
              <a:t>cầu</a:t>
            </a:r>
            <a:r>
              <a:rPr lang="en-US" sz="5400" b="1" dirty="0">
                <a:latin typeface="+mj-lt"/>
                <a:ea typeface="+mj-ea"/>
                <a:cs typeface="+mj-cs"/>
              </a:rPr>
              <a:t>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EE7C15-E3ED-B7F3-7AF9-E157A7B5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57" y="640080"/>
            <a:ext cx="2522144" cy="34198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6AEFDD-1DE9-0D19-1DD1-EE17A4ADC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036" y="640080"/>
            <a:ext cx="2744434" cy="3419856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29454-EE9A-0E4A-9123-64BCFD695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037" y="4433833"/>
            <a:ext cx="3300984" cy="15747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8F0578-1DC9-E2CB-D7D8-F86FF3B13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180" y="4485047"/>
            <a:ext cx="3438143" cy="1472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DF6D2-9A5C-B96C-8647-57F099EB5A0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59691-3117-C4A5-F910-BA415EE9F1D8}"/>
              </a:ext>
            </a:extLst>
          </p:cNvPr>
          <p:cNvSpPr txBox="1"/>
          <p:nvPr/>
        </p:nvSpPr>
        <p:spPr>
          <a:xfrm>
            <a:off x="699714" y="5490971"/>
            <a:ext cx="696207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Yêu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cầu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Mỗi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 </a:t>
            </a: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nhóm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máu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sẽ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có </a:t>
            </a: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những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điều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kiện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khác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nhau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để </a:t>
            </a: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kiểm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</a:t>
            </a:r>
            <a:r>
              <a:rPr lang="en-US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17D2D-5718-D257-FCA4-993B985D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498155"/>
            <a:ext cx="11327549" cy="43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2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A823A-F4D6-CF1B-5555-52BD73A93949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Yêu cầu 3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(Mỗi class sẽ có những điều kiện khác nhau để kiểm tra điều kiện cho nhận)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20DED63-6A39-3FB3-C031-93D5AB1F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1" y="2290936"/>
            <a:ext cx="1048834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6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E6BB-9DBB-88FD-CDE6-9F825D167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A353D-0978-12F3-A495-57E34C9135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5" name="Google Shape;220;p16">
            <a:extLst>
              <a:ext uri="{FF2B5EF4-FFF2-40B4-BE49-F238E27FC236}">
                <a16:creationId xmlns:a16="http://schemas.microsoft.com/office/drawing/2014/main" id="{2EF29BA1-433E-9A36-970A-1A66F19C16D0}"/>
              </a:ext>
            </a:extLst>
          </p:cNvPr>
          <p:cNvSpPr txBox="1"/>
          <p:nvPr/>
        </p:nvSpPr>
        <p:spPr>
          <a:xfrm>
            <a:off x="4067033" y="63400"/>
            <a:ext cx="3967200" cy="2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128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sz="128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32241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32AEC-14EE-73A7-B6B3-2A5AE73D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7800" y="3429000"/>
            <a:ext cx="7176400" cy="1789177"/>
          </a:xfrm>
        </p:spPr>
        <p:txBody>
          <a:bodyPr/>
          <a:lstStyle/>
          <a:p>
            <a:pPr marL="101597" indent="0">
              <a:buNone/>
            </a:pPr>
            <a:r>
              <a:rPr lang="en-US" sz="48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Cảm</a:t>
            </a:r>
            <a:r>
              <a:rPr lang="en-US" sz="4800" b="1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ơn</a:t>
            </a:r>
            <a:r>
              <a:rPr lang="en-US" sz="4800" b="1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mọi</a:t>
            </a:r>
            <a:r>
              <a:rPr lang="en-US" sz="4800" b="1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người</a:t>
            </a:r>
            <a:r>
              <a:rPr lang="en-US" sz="4800" b="1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đã</a:t>
            </a:r>
            <a:r>
              <a:rPr lang="en-US" sz="4800" b="1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lắng</a:t>
            </a:r>
            <a:r>
              <a:rPr lang="en-US" sz="4800" b="1" dirty="0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nghe</a:t>
            </a:r>
            <a:endParaRPr lang="en-US" sz="4800" b="1" dirty="0">
              <a:solidFill>
                <a:srgbClr val="0070C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DC69-6BF0-840E-D954-84C0FB9265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92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45869C-DEC6-F5D5-BC1B-C39748102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7200" y="2080477"/>
            <a:ext cx="6177600" cy="759787"/>
          </a:xfrm>
        </p:spPr>
        <p:txBody>
          <a:bodyPr/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21521024 - Nguyễn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02D76-D6DB-415B-BEFF-89A82449651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335184"/>
            <a:ext cx="626533" cy="522816"/>
          </a:xfrm>
        </p:spPr>
        <p:txBody>
          <a:bodyPr/>
          <a:lstStyle/>
          <a:p>
            <a:pPr algn="ctr"/>
            <a:fld id="{00000000-1234-1234-1234-123412341234}" type="slidenum">
              <a:rPr lang="en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en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FF593373-6349-5C89-50A5-B0FE43606A8D}"/>
              </a:ext>
            </a:extLst>
          </p:cNvPr>
          <p:cNvSpPr txBox="1">
            <a:spLocks/>
          </p:cNvSpPr>
          <p:nvPr/>
        </p:nvSpPr>
        <p:spPr>
          <a:xfrm>
            <a:off x="3007200" y="2840264"/>
            <a:ext cx="6177600" cy="7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21521082 –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Vương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Linh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55E302D-BEBA-EF7E-78D4-1FCEB9F83087}"/>
              </a:ext>
            </a:extLst>
          </p:cNvPr>
          <p:cNvSpPr txBox="1">
            <a:spLocks/>
          </p:cNvSpPr>
          <p:nvPr/>
        </p:nvSpPr>
        <p:spPr>
          <a:xfrm>
            <a:off x="3007200" y="3600051"/>
            <a:ext cx="6177600" cy="7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21522258 - Nguyễn Trần Gia Kiệt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B2B77CC-9119-7618-6A67-1BF9058E7FE6}"/>
              </a:ext>
            </a:extLst>
          </p:cNvPr>
          <p:cNvSpPr txBox="1">
            <a:spLocks/>
          </p:cNvSpPr>
          <p:nvPr/>
        </p:nvSpPr>
        <p:spPr>
          <a:xfrm>
            <a:off x="4295131" y="940797"/>
            <a:ext cx="6177600" cy="7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  <a:defRPr sz="4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/>
              <a:buNone/>
              <a:defRPr sz="60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8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462400" y="1462235"/>
            <a:ext cx="4550400" cy="1808333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endParaRPr sz="24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7" name="Google Shape;537;p42"/>
          <p:cNvSpPr/>
          <p:nvPr/>
        </p:nvSpPr>
        <p:spPr>
          <a:xfrm>
            <a:off x="6200881" y="1462500"/>
            <a:ext cx="4550400" cy="1714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828800" tIns="121900" rIns="121900" bIns="121900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endParaRPr sz="24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8" name="Google Shape;538;p42"/>
          <p:cNvSpPr/>
          <p:nvPr/>
        </p:nvSpPr>
        <p:spPr>
          <a:xfrm>
            <a:off x="1462400" y="3364793"/>
            <a:ext cx="4550400" cy="1714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828800" bIns="12190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2400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9" name="Google Shape;539;p42"/>
          <p:cNvSpPr/>
          <p:nvPr/>
        </p:nvSpPr>
        <p:spPr>
          <a:xfrm>
            <a:off x="6200881" y="3364793"/>
            <a:ext cx="4550400" cy="1714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828800" tIns="121900" rIns="121900" bIns="121900" anchor="b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endParaRPr sz="2400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0" name="Google Shape;540;p42"/>
          <p:cNvSpPr/>
          <p:nvPr/>
        </p:nvSpPr>
        <p:spPr>
          <a:xfrm>
            <a:off x="4706468" y="1868152"/>
            <a:ext cx="2614800" cy="2614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1" name="Google Shape;541;p42"/>
          <p:cNvSpPr/>
          <p:nvPr/>
        </p:nvSpPr>
        <p:spPr>
          <a:xfrm rot="5400000">
            <a:off x="4894920" y="1868152"/>
            <a:ext cx="2614800" cy="2614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2" name="Google Shape;542;p42"/>
          <p:cNvSpPr/>
          <p:nvPr/>
        </p:nvSpPr>
        <p:spPr>
          <a:xfrm rot="10800000">
            <a:off x="4894920" y="2058076"/>
            <a:ext cx="2614800" cy="2614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3" name="Google Shape;543;p42"/>
          <p:cNvSpPr/>
          <p:nvPr/>
        </p:nvSpPr>
        <p:spPr>
          <a:xfrm rot="-5400000">
            <a:off x="4706468" y="2058076"/>
            <a:ext cx="2614800" cy="2614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44" name="Google Shape;544;p42"/>
          <p:cNvSpPr/>
          <p:nvPr/>
        </p:nvSpPr>
        <p:spPr>
          <a:xfrm>
            <a:off x="5308447" y="2413569"/>
            <a:ext cx="388844" cy="49506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2400" b="1" dirty="0">
                <a:solidFill>
                  <a:schemeClr val="lt1"/>
                </a:solidFill>
              </a:rPr>
              <a:t>1</a:t>
            </a:r>
            <a:endParaRPr sz="2400" b="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545" name="Google Shape;545;p42"/>
          <p:cNvSpPr/>
          <p:nvPr/>
        </p:nvSpPr>
        <p:spPr>
          <a:xfrm>
            <a:off x="6407117" y="2421919"/>
            <a:ext cx="627361" cy="47836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2400" b="1" dirty="0">
                <a:solidFill>
                  <a:schemeClr val="lt1"/>
                </a:solidFill>
              </a:rPr>
              <a:t>3</a:t>
            </a:r>
            <a:endParaRPr sz="2400" b="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546" name="Google Shape;546;p42"/>
          <p:cNvSpPr/>
          <p:nvPr/>
        </p:nvSpPr>
        <p:spPr>
          <a:xfrm>
            <a:off x="5271032" y="3610412"/>
            <a:ext cx="511768" cy="4943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2400" b="1" dirty="0">
                <a:solidFill>
                  <a:schemeClr val="lt1"/>
                </a:solidFill>
              </a:rPr>
              <a:t>2</a:t>
            </a:r>
            <a:endParaRPr sz="2400" b="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547" name="Google Shape;547;p42"/>
          <p:cNvSpPr/>
          <p:nvPr/>
        </p:nvSpPr>
        <p:spPr>
          <a:xfrm>
            <a:off x="6530718" y="3618763"/>
            <a:ext cx="380159" cy="47836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2400" b="1" dirty="0">
                <a:solidFill>
                  <a:schemeClr val="lt1"/>
                </a:solidFill>
              </a:rPr>
              <a:t>4</a:t>
            </a:r>
            <a:endParaRPr sz="2400" b="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548" name="Google Shape;548;p42"/>
          <p:cNvSpPr txBox="1">
            <a:spLocks noGrp="1"/>
          </p:cNvSpPr>
          <p:nvPr>
            <p:ph type="title" idx="4294967295"/>
          </p:nvPr>
        </p:nvSpPr>
        <p:spPr>
          <a:xfrm>
            <a:off x="2579000" y="122167"/>
            <a:ext cx="7034000" cy="85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NỘI DUNG 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BFB76-FBBC-0A38-3772-47510DBE0F2E}"/>
              </a:ext>
            </a:extLst>
          </p:cNvPr>
          <p:cNvSpPr txBox="1"/>
          <p:nvPr/>
        </p:nvSpPr>
        <p:spPr>
          <a:xfrm>
            <a:off x="1462401" y="1462233"/>
            <a:ext cx="4571711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/>
            <a:r>
              <a:rPr lang="en-US" sz="2667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67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67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667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667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F2144D-505E-C40E-9EE2-33EFE40B988C}"/>
              </a:ext>
            </a:extLst>
          </p:cNvPr>
          <p:cNvSpPr txBox="1"/>
          <p:nvPr/>
        </p:nvSpPr>
        <p:spPr>
          <a:xfrm>
            <a:off x="1462400" y="3364792"/>
            <a:ext cx="455002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/>
            <a:r>
              <a:rPr lang="vi-VN" sz="2667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tưởng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76C9B-954E-6804-3CE4-B75495FFE467}"/>
              </a:ext>
            </a:extLst>
          </p:cNvPr>
          <p:cNvSpPr txBox="1"/>
          <p:nvPr/>
        </p:nvSpPr>
        <p:spPr>
          <a:xfrm>
            <a:off x="7697382" y="3364793"/>
            <a:ext cx="3053901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/>
            <a:r>
              <a:rPr lang="en-US" sz="2667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667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667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667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vi-VN" sz="2667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533C2C-8197-D454-DFB6-6C2A44142570}"/>
              </a:ext>
            </a:extLst>
          </p:cNvPr>
          <p:cNvSpPr txBox="1"/>
          <p:nvPr/>
        </p:nvSpPr>
        <p:spPr>
          <a:xfrm>
            <a:off x="7606110" y="1462233"/>
            <a:ext cx="3145172" cy="91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 algn="ctr"/>
            <a:r>
              <a:rPr lang="en-US" sz="2667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667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667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67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667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7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2667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2365000" y="3228733"/>
            <a:ext cx="7462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endParaRPr b="1"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4067033" y="63400"/>
            <a:ext cx="3967200" cy="2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128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128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/>
        </p:nvSpPr>
        <p:spPr>
          <a:xfrm>
            <a:off x="3937767" y="5512700"/>
            <a:ext cx="6921200" cy="11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333"/>
              </a:spcBef>
            </a:pPr>
            <a:endParaRPr sz="1067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endParaRPr sz="1067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11514167" y="6335500"/>
            <a:ext cx="626400" cy="5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F8CB1-9273-6446-18EB-9784369EC0F3}"/>
              </a:ext>
            </a:extLst>
          </p:cNvPr>
          <p:cNvSpPr txBox="1"/>
          <p:nvPr/>
        </p:nvSpPr>
        <p:spPr>
          <a:xfrm>
            <a:off x="3082887" y="795032"/>
            <a:ext cx="3756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404040"/>
              </a:solidFill>
              <a:latin typeface="+mj-lt"/>
            </a:endParaRPr>
          </a:p>
          <a:p>
            <a:endParaRPr lang="en-US" sz="2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DE74B95-0FC9-4AC0-F057-F265885F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356" y="605545"/>
            <a:ext cx="6921200" cy="59378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2CDFD7-64C9-DE62-93B3-AB487BD1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93" y="427682"/>
            <a:ext cx="6097346" cy="604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1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2365000" y="3228733"/>
            <a:ext cx="7462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Ý </a:t>
            </a:r>
            <a:r>
              <a:rPr lang="en-US" b="1" dirty="0" err="1"/>
              <a:t>tưởng</a:t>
            </a:r>
            <a:endParaRPr b="1"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4067033" y="63400"/>
            <a:ext cx="3967200" cy="2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128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128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89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4364000" y="0"/>
            <a:ext cx="3320316" cy="266251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Phương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pháp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lập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trình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(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áp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dụng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kế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thừa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,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đa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hình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và các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kiến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thức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liên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quan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)</a:t>
            </a:r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1253609" y="1148613"/>
            <a:ext cx="2837599" cy="270049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Giải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quyết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yêu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cầu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1</a:t>
            </a:r>
            <a:endParaRPr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8019568" y="1193045"/>
            <a:ext cx="2837600" cy="268044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Xây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dựng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các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lớp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đối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tượng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(class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Loai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lớp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cơ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sở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), class A, class O, …)</a:t>
            </a:r>
            <a:endParaRPr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8</a:t>
            </a:fld>
            <a:endParaRPr/>
          </a:p>
        </p:txBody>
      </p:sp>
      <p:sp>
        <p:nvSpPr>
          <p:cNvPr id="7" name="Google Shape;286;p24">
            <a:extLst>
              <a:ext uri="{FF2B5EF4-FFF2-40B4-BE49-F238E27FC236}">
                <a16:creationId xmlns:a16="http://schemas.microsoft.com/office/drawing/2014/main" id="{610C0E2B-D630-1433-BD71-00735DE7008A}"/>
              </a:ext>
            </a:extLst>
          </p:cNvPr>
          <p:cNvSpPr/>
          <p:nvPr/>
        </p:nvSpPr>
        <p:spPr>
          <a:xfrm>
            <a:off x="2996050" y="3829060"/>
            <a:ext cx="3023269" cy="294650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Giải quyết yêu cầu 2</a:t>
            </a:r>
          </a:p>
        </p:txBody>
      </p:sp>
      <p:sp>
        <p:nvSpPr>
          <p:cNvPr id="9" name="Google Shape;289;p24">
            <a:extLst>
              <a:ext uri="{FF2B5EF4-FFF2-40B4-BE49-F238E27FC236}">
                <a16:creationId xmlns:a16="http://schemas.microsoft.com/office/drawing/2014/main" id="{7273B2FB-800A-2E0D-4E9E-DD2258319726}"/>
              </a:ext>
            </a:extLst>
          </p:cNvPr>
          <p:cNvSpPr/>
          <p:nvPr/>
        </p:nvSpPr>
        <p:spPr>
          <a:xfrm>
            <a:off x="6600769" y="3829060"/>
            <a:ext cx="2837599" cy="294650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Giải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quyết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yêu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cầu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3</a:t>
            </a:r>
            <a:endParaRPr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A69E243C-ACC0-9F92-AF73-A67AD7CB2AA0}"/>
              </a:ext>
            </a:extLst>
          </p:cNvPr>
          <p:cNvSpPr/>
          <p:nvPr/>
        </p:nvSpPr>
        <p:spPr>
          <a:xfrm>
            <a:off x="5345024" y="2782035"/>
            <a:ext cx="1655318" cy="120769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2365000" y="3228733"/>
            <a:ext cx="7462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b="1"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4112400" y="63400"/>
            <a:ext cx="3967200" cy="2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128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endParaRPr sz="128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5782800" y="6335500"/>
            <a:ext cx="626400" cy="5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04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97AE72EEA79B74DA5C86E3CA8C98E55" ma:contentTypeVersion="7" ma:contentTypeDescription="Tạo tài liệu mới." ma:contentTypeScope="" ma:versionID="b54cefe78c597a05e46e7d0bb40caf78">
  <xsd:schema xmlns:xsd="http://www.w3.org/2001/XMLSchema" xmlns:xs="http://www.w3.org/2001/XMLSchema" xmlns:p="http://schemas.microsoft.com/office/2006/metadata/properties" xmlns:ns3="81e90ab8-9e7d-4b67-ba12-d147179b0223" xmlns:ns4="86b2c21e-bc8a-47d8-90cc-43181eba94ed" targetNamespace="http://schemas.microsoft.com/office/2006/metadata/properties" ma:root="true" ma:fieldsID="38b5565902d36e3c274619fc5f259e53" ns3:_="" ns4:_="">
    <xsd:import namespace="81e90ab8-9e7d-4b67-ba12-d147179b0223"/>
    <xsd:import namespace="86b2c21e-bc8a-47d8-90cc-43181eba94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90ab8-9e7d-4b67-ba12-d147179b02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2c21e-bc8a-47d8-90cc-43181eba94e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2128A9-6CCF-4718-AF4D-AE7A60279A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CE58C0-1CB2-4880-8859-0708325ABC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e90ab8-9e7d-4b67-ba12-d147179b0223"/>
    <ds:schemaRef ds:uri="86b2c21e-bc8a-47d8-90cc-43181eba94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8B3905-F785-4878-A051-F28FC29593F8}">
  <ds:schemaRefs>
    <ds:schemaRef ds:uri="http://www.w3.org/XML/1998/namespace"/>
    <ds:schemaRef ds:uri="http://purl.org/dc/dcmitype/"/>
    <ds:schemaRef ds:uri="http://purl.org/dc/elements/1.1/"/>
    <ds:schemaRef ds:uri="86b2c21e-bc8a-47d8-90cc-43181eba94ed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81e90ab8-9e7d-4b67-ba12-d147179b022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207</Words>
  <Application>Microsoft Office PowerPoint</Application>
  <PresentationFormat>Widescreen</PresentationFormat>
  <Paragraphs>56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Cascadia Code</vt:lpstr>
      <vt:lpstr>Nixie One</vt:lpstr>
      <vt:lpstr>Oswald</vt:lpstr>
      <vt:lpstr>Times New Roman</vt:lpstr>
      <vt:lpstr>Varela Round</vt:lpstr>
      <vt:lpstr>Office Theme</vt:lpstr>
      <vt:lpstr>BÁO CÁO SEMINAR OOP “Nhóm máu”</vt:lpstr>
      <vt:lpstr>21521024 - Nguyễn Trung Kiên</vt:lpstr>
      <vt:lpstr>NỘI DUNG </vt:lpstr>
      <vt:lpstr>Phân tích đề bài</vt:lpstr>
      <vt:lpstr>PowerPoint Presentation</vt:lpstr>
      <vt:lpstr>PowerPoint Presentation</vt:lpstr>
      <vt:lpstr>Ý tưởng</vt:lpstr>
      <vt:lpstr>PowerPoint Presentation</vt:lpstr>
      <vt:lpstr>Cài đặt chương trình</vt:lpstr>
      <vt:lpstr>PowerPoint Presentation</vt:lpstr>
      <vt:lpstr>PowerPoint Presentation</vt:lpstr>
      <vt:lpstr>PowerPoint Presentation</vt:lpstr>
      <vt:lpstr>PowerPoint Presentation</vt:lpstr>
      <vt:lpstr>Giải quyết yêu cầu</vt:lpstr>
      <vt:lpstr>PowerPoint Presentation</vt:lpstr>
      <vt:lpstr>PowerPoint Presentation</vt:lpstr>
      <vt:lpstr>PowerPoint Presentation</vt:lpstr>
      <vt:lpstr>Chạy chương trình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SEMINAR OOP “Nhóm máu”</dc:title>
  <dc:creator>Nguyễn Trần Gia Kiệt</dc:creator>
  <cp:lastModifiedBy>Nguyễn Trần Gia Kiệt</cp:lastModifiedBy>
  <cp:revision>4</cp:revision>
  <dcterms:created xsi:type="dcterms:W3CDTF">2022-06-04T09:46:49Z</dcterms:created>
  <dcterms:modified xsi:type="dcterms:W3CDTF">2022-06-07T06:50:49Z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0x010100597AE72EEA79B74DA5C86E3CA8C98E55</vt:lpwstr>
  </property>
</Properties>
</file>