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Fjalla One"/>
      <p:regular r:id="rId28"/>
    </p:embeddedFont>
    <p:embeddedFont>
      <p:font typeface="Barlow Semi Condensed Medium"/>
      <p:regular r:id="rId29"/>
      <p:bold r:id="rId30"/>
      <p:italic r:id="rId31"/>
      <p:boldItalic r:id="rId32"/>
    </p:embeddedFont>
    <p:embeddedFont>
      <p:font typeface="Barlow Semi Condensed"/>
      <p:regular r:id="rId33"/>
      <p:bold r:id="rId34"/>
      <p:italic r:id="rId35"/>
      <p:boldItalic r:id="rId36"/>
    </p:embeddedFont>
    <p:embeddedFont>
      <p:font typeface="Comfortaa"/>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FjallaOne-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arlowSemiCondensedMedium-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arlowSemiCondensedMedium-italic.fntdata"/><Relationship Id="rId30" Type="http://schemas.openxmlformats.org/officeDocument/2006/relationships/font" Target="fonts/BarlowSemiCondensedMedium-bold.fntdata"/><Relationship Id="rId11" Type="http://schemas.openxmlformats.org/officeDocument/2006/relationships/slide" Target="slides/slide7.xml"/><Relationship Id="rId33" Type="http://schemas.openxmlformats.org/officeDocument/2006/relationships/font" Target="fonts/BarlowSemiCondensed-regular.fntdata"/><Relationship Id="rId10" Type="http://schemas.openxmlformats.org/officeDocument/2006/relationships/slide" Target="slides/slide6.xml"/><Relationship Id="rId32" Type="http://schemas.openxmlformats.org/officeDocument/2006/relationships/font" Target="fonts/BarlowSemiCondensedMedium-boldItalic.fntdata"/><Relationship Id="rId13" Type="http://schemas.openxmlformats.org/officeDocument/2006/relationships/slide" Target="slides/slide9.xml"/><Relationship Id="rId35" Type="http://schemas.openxmlformats.org/officeDocument/2006/relationships/font" Target="fonts/BarlowSemiCondensed-italic.fntdata"/><Relationship Id="rId12" Type="http://schemas.openxmlformats.org/officeDocument/2006/relationships/slide" Target="slides/slide8.xml"/><Relationship Id="rId34" Type="http://schemas.openxmlformats.org/officeDocument/2006/relationships/font" Target="fonts/BarlowSemiCondensed-bold.fntdata"/><Relationship Id="rId15" Type="http://schemas.openxmlformats.org/officeDocument/2006/relationships/slide" Target="slides/slide11.xml"/><Relationship Id="rId37" Type="http://schemas.openxmlformats.org/officeDocument/2006/relationships/font" Target="fonts/Comfortaa-regular.fntdata"/><Relationship Id="rId14" Type="http://schemas.openxmlformats.org/officeDocument/2006/relationships/slide" Target="slides/slide10.xml"/><Relationship Id="rId36" Type="http://schemas.openxmlformats.org/officeDocument/2006/relationships/font" Target="fonts/BarlowSemiCondensed-boldItalic.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Comfortaa-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84" name="Google Shape;16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3" name="Shape 2033"/>
        <p:cNvGrpSpPr/>
        <p:nvPr/>
      </p:nvGrpSpPr>
      <p:grpSpPr>
        <a:xfrm>
          <a:off x="0" y="0"/>
          <a:ext cx="0" cy="0"/>
          <a:chOff x="0" y="0"/>
          <a:chExt cx="0" cy="0"/>
        </a:xfrm>
      </p:grpSpPr>
      <p:sp>
        <p:nvSpPr>
          <p:cNvPr id="2034" name="Google Shape;2034;g108fdf34f9c_1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5" name="Google Shape;2035;g108fdf34f9c_1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5" name="Shape 2045"/>
        <p:cNvGrpSpPr/>
        <p:nvPr/>
      </p:nvGrpSpPr>
      <p:grpSpPr>
        <a:xfrm>
          <a:off x="0" y="0"/>
          <a:ext cx="0" cy="0"/>
          <a:chOff x="0" y="0"/>
          <a:chExt cx="0" cy="0"/>
        </a:xfrm>
      </p:grpSpPr>
      <p:sp>
        <p:nvSpPr>
          <p:cNvPr id="2046" name="Google Shape;2046;g108fdf34f9c_1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7" name="Google Shape;2047;g108fdf34f9c_1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7" name="Shape 2057"/>
        <p:cNvGrpSpPr/>
        <p:nvPr/>
      </p:nvGrpSpPr>
      <p:grpSpPr>
        <a:xfrm>
          <a:off x="0" y="0"/>
          <a:ext cx="0" cy="0"/>
          <a:chOff x="0" y="0"/>
          <a:chExt cx="0" cy="0"/>
        </a:xfrm>
      </p:grpSpPr>
      <p:sp>
        <p:nvSpPr>
          <p:cNvPr id="2058" name="Google Shape;2058;g108fdf34f9c_1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9" name="Google Shape;2059;g108fdf34f9c_1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9" name="Shape 2069"/>
        <p:cNvGrpSpPr/>
        <p:nvPr/>
      </p:nvGrpSpPr>
      <p:grpSpPr>
        <a:xfrm>
          <a:off x="0" y="0"/>
          <a:ext cx="0" cy="0"/>
          <a:chOff x="0" y="0"/>
          <a:chExt cx="0" cy="0"/>
        </a:xfrm>
      </p:grpSpPr>
      <p:sp>
        <p:nvSpPr>
          <p:cNvPr id="2070" name="Google Shape;2070;g10d1813712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1" name="Google Shape;2071;g10d1813712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5" name="Shape 2075"/>
        <p:cNvGrpSpPr/>
        <p:nvPr/>
      </p:nvGrpSpPr>
      <p:grpSpPr>
        <a:xfrm>
          <a:off x="0" y="0"/>
          <a:ext cx="0" cy="0"/>
          <a:chOff x="0" y="0"/>
          <a:chExt cx="0" cy="0"/>
        </a:xfrm>
      </p:grpSpPr>
      <p:sp>
        <p:nvSpPr>
          <p:cNvPr id="2076" name="Google Shape;2076;g108fdf34f9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7" name="Google Shape;2077;g108fdf34f9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8" name="Shape 2088"/>
        <p:cNvGrpSpPr/>
        <p:nvPr/>
      </p:nvGrpSpPr>
      <p:grpSpPr>
        <a:xfrm>
          <a:off x="0" y="0"/>
          <a:ext cx="0" cy="0"/>
          <a:chOff x="0" y="0"/>
          <a:chExt cx="0" cy="0"/>
        </a:xfrm>
      </p:grpSpPr>
      <p:sp>
        <p:nvSpPr>
          <p:cNvPr id="2089" name="Google Shape;2089;g10d1813712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0" name="Google Shape;2090;g10d1813712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4" name="Shape 2094"/>
        <p:cNvGrpSpPr/>
        <p:nvPr/>
      </p:nvGrpSpPr>
      <p:grpSpPr>
        <a:xfrm>
          <a:off x="0" y="0"/>
          <a:ext cx="0" cy="0"/>
          <a:chOff x="0" y="0"/>
          <a:chExt cx="0" cy="0"/>
        </a:xfrm>
      </p:grpSpPr>
      <p:sp>
        <p:nvSpPr>
          <p:cNvPr id="2095" name="Google Shape;2095;g108fdf34f9c_1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6" name="Google Shape;2096;g108fdf34f9c_1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2" name="Shape 2102"/>
        <p:cNvGrpSpPr/>
        <p:nvPr/>
      </p:nvGrpSpPr>
      <p:grpSpPr>
        <a:xfrm>
          <a:off x="0" y="0"/>
          <a:ext cx="0" cy="0"/>
          <a:chOff x="0" y="0"/>
          <a:chExt cx="0" cy="0"/>
        </a:xfrm>
      </p:grpSpPr>
      <p:sp>
        <p:nvSpPr>
          <p:cNvPr id="2103" name="Google Shape;2103;g108fdf34f9c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4" name="Google Shape;2104;g108fdf34f9c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7" name="Shape 2107"/>
        <p:cNvGrpSpPr/>
        <p:nvPr/>
      </p:nvGrpSpPr>
      <p:grpSpPr>
        <a:xfrm>
          <a:off x="0" y="0"/>
          <a:ext cx="0" cy="0"/>
          <a:chOff x="0" y="0"/>
          <a:chExt cx="0" cy="0"/>
        </a:xfrm>
      </p:grpSpPr>
      <p:sp>
        <p:nvSpPr>
          <p:cNvPr id="2108" name="Google Shape;2108;g10d1813712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9" name="Google Shape;2109;g10d1813712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3" name="Shape 2113"/>
        <p:cNvGrpSpPr/>
        <p:nvPr/>
      </p:nvGrpSpPr>
      <p:grpSpPr>
        <a:xfrm>
          <a:off x="0" y="0"/>
          <a:ext cx="0" cy="0"/>
          <a:chOff x="0" y="0"/>
          <a:chExt cx="0" cy="0"/>
        </a:xfrm>
      </p:grpSpPr>
      <p:sp>
        <p:nvSpPr>
          <p:cNvPr id="2114" name="Google Shape;2114;g108fdf34f9c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5" name="Google Shape;2115;g108fdf34f9c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5" name="Shape 1885"/>
        <p:cNvGrpSpPr/>
        <p:nvPr/>
      </p:nvGrpSpPr>
      <p:grpSpPr>
        <a:xfrm>
          <a:off x="0" y="0"/>
          <a:ext cx="0" cy="0"/>
          <a:chOff x="0" y="0"/>
          <a:chExt cx="0" cy="0"/>
        </a:xfrm>
      </p:grpSpPr>
      <p:sp>
        <p:nvSpPr>
          <p:cNvPr id="1886" name="Google Shape;1886;g108fdf34f9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7" name="Google Shape;1887;g108fdf34f9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1" name="Shape 2121"/>
        <p:cNvGrpSpPr/>
        <p:nvPr/>
      </p:nvGrpSpPr>
      <p:grpSpPr>
        <a:xfrm>
          <a:off x="0" y="0"/>
          <a:ext cx="0" cy="0"/>
          <a:chOff x="0" y="0"/>
          <a:chExt cx="0" cy="0"/>
        </a:xfrm>
      </p:grpSpPr>
      <p:sp>
        <p:nvSpPr>
          <p:cNvPr id="2122" name="Google Shape;2122;g10d1813712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3" name="Google Shape;2123;g10d1813712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7" name="Shape 2127"/>
        <p:cNvGrpSpPr/>
        <p:nvPr/>
      </p:nvGrpSpPr>
      <p:grpSpPr>
        <a:xfrm>
          <a:off x="0" y="0"/>
          <a:ext cx="0" cy="0"/>
          <a:chOff x="0" y="0"/>
          <a:chExt cx="0" cy="0"/>
        </a:xfrm>
      </p:grpSpPr>
      <p:sp>
        <p:nvSpPr>
          <p:cNvPr id="2128" name="Google Shape;2128;g8714a43093_5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9" name="Google Shape;2129;g8714a43093_5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1" name="Shape 2161"/>
        <p:cNvGrpSpPr/>
        <p:nvPr/>
      </p:nvGrpSpPr>
      <p:grpSpPr>
        <a:xfrm>
          <a:off x="0" y="0"/>
          <a:ext cx="0" cy="0"/>
          <a:chOff x="0" y="0"/>
          <a:chExt cx="0" cy="0"/>
        </a:xfrm>
      </p:grpSpPr>
      <p:sp>
        <p:nvSpPr>
          <p:cNvPr id="2162" name="Google Shape;2162;g10d1813712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3" name="Google Shape;2163;g10d1813712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7" name="Shape 2167"/>
        <p:cNvGrpSpPr/>
        <p:nvPr/>
      </p:nvGrpSpPr>
      <p:grpSpPr>
        <a:xfrm>
          <a:off x="0" y="0"/>
          <a:ext cx="0" cy="0"/>
          <a:chOff x="0" y="0"/>
          <a:chExt cx="0" cy="0"/>
        </a:xfrm>
      </p:grpSpPr>
      <p:sp>
        <p:nvSpPr>
          <p:cNvPr id="2168" name="Google Shape;2168;g8714a43093_5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9" name="Google Shape;2169;g8714a43093_5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8" name="Shape 1898"/>
        <p:cNvGrpSpPr/>
        <p:nvPr/>
      </p:nvGrpSpPr>
      <p:grpSpPr>
        <a:xfrm>
          <a:off x="0" y="0"/>
          <a:ext cx="0" cy="0"/>
          <a:chOff x="0" y="0"/>
          <a:chExt cx="0" cy="0"/>
        </a:xfrm>
      </p:grpSpPr>
      <p:sp>
        <p:nvSpPr>
          <p:cNvPr id="1899" name="Google Shape;1899;g804e9800b4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0" name="Google Shape;1900;g804e9800b4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3" name="Shape 1983"/>
        <p:cNvGrpSpPr/>
        <p:nvPr/>
      </p:nvGrpSpPr>
      <p:grpSpPr>
        <a:xfrm>
          <a:off x="0" y="0"/>
          <a:ext cx="0" cy="0"/>
          <a:chOff x="0" y="0"/>
          <a:chExt cx="0" cy="0"/>
        </a:xfrm>
      </p:grpSpPr>
      <p:sp>
        <p:nvSpPr>
          <p:cNvPr id="1984" name="Google Shape;1984;g8714a43093_3_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5" name="Google Shape;1985;g8714a43093_3_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9" name="Shape 1989"/>
        <p:cNvGrpSpPr/>
        <p:nvPr/>
      </p:nvGrpSpPr>
      <p:grpSpPr>
        <a:xfrm>
          <a:off x="0" y="0"/>
          <a:ext cx="0" cy="0"/>
          <a:chOff x="0" y="0"/>
          <a:chExt cx="0" cy="0"/>
        </a:xfrm>
      </p:grpSpPr>
      <p:sp>
        <p:nvSpPr>
          <p:cNvPr id="1990" name="Google Shape;1990;g804e9800b4_0_1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1" name="Google Shape;1991;g804e9800b4_0_1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5" name="Shape 1995"/>
        <p:cNvGrpSpPr/>
        <p:nvPr/>
      </p:nvGrpSpPr>
      <p:grpSpPr>
        <a:xfrm>
          <a:off x="0" y="0"/>
          <a:ext cx="0" cy="0"/>
          <a:chOff x="0" y="0"/>
          <a:chExt cx="0" cy="0"/>
        </a:xfrm>
      </p:grpSpPr>
      <p:sp>
        <p:nvSpPr>
          <p:cNvPr id="1996" name="Google Shape;1996;g10d1813712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7" name="Google Shape;1997;g10d1813712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1" name="Shape 2001"/>
        <p:cNvGrpSpPr/>
        <p:nvPr/>
      </p:nvGrpSpPr>
      <p:grpSpPr>
        <a:xfrm>
          <a:off x="0" y="0"/>
          <a:ext cx="0" cy="0"/>
          <a:chOff x="0" y="0"/>
          <a:chExt cx="0" cy="0"/>
        </a:xfrm>
      </p:grpSpPr>
      <p:sp>
        <p:nvSpPr>
          <p:cNvPr id="2002" name="Google Shape;2002;g8714a43093_1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3" name="Google Shape;2003;g8714a43093_1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1" name="Shape 2021"/>
        <p:cNvGrpSpPr/>
        <p:nvPr/>
      </p:nvGrpSpPr>
      <p:grpSpPr>
        <a:xfrm>
          <a:off x="0" y="0"/>
          <a:ext cx="0" cy="0"/>
          <a:chOff x="0" y="0"/>
          <a:chExt cx="0" cy="0"/>
        </a:xfrm>
      </p:grpSpPr>
      <p:sp>
        <p:nvSpPr>
          <p:cNvPr id="2022" name="Google Shape;2022;g10d1813712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3" name="Google Shape;2023;g10d1813712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7" name="Shape 2027"/>
        <p:cNvGrpSpPr/>
        <p:nvPr/>
      </p:nvGrpSpPr>
      <p:grpSpPr>
        <a:xfrm>
          <a:off x="0" y="0"/>
          <a:ext cx="0" cy="0"/>
          <a:chOff x="0" y="0"/>
          <a:chExt cx="0" cy="0"/>
        </a:xfrm>
      </p:grpSpPr>
      <p:sp>
        <p:nvSpPr>
          <p:cNvPr id="2028" name="Google Shape;2028;g804e9800b4_0_1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9" name="Google Shape;2029;g804e9800b4_0_1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2"/>
          <p:cNvSpPr txBox="1"/>
          <p:nvPr>
            <p:ph type="ctrTitle"/>
          </p:nvPr>
        </p:nvSpPr>
        <p:spPr>
          <a:xfrm>
            <a:off x="5248656" y="2002536"/>
            <a:ext cx="3264300" cy="1792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200"/>
              <a:buNone/>
              <a:defRPr sz="52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9" name="Google Shape;9;p2"/>
          <p:cNvSpPr txBox="1"/>
          <p:nvPr>
            <p:ph idx="1" type="subTitle"/>
          </p:nvPr>
        </p:nvSpPr>
        <p:spPr>
          <a:xfrm>
            <a:off x="5248656" y="3721608"/>
            <a:ext cx="3264300" cy="896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0" name="Google Shape;10;p2"/>
          <p:cNvCxnSpPr/>
          <p:nvPr/>
        </p:nvCxnSpPr>
        <p:spPr>
          <a:xfrm flipH="1">
            <a:off x="5827050" y="451300"/>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11" name="Google Shape;11;p2"/>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12" name="Google Shape;12;p2"/>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5"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11"/>
          <p:cNvSpPr txBox="1"/>
          <p:nvPr>
            <p:ph idx="1" type="subTitle"/>
          </p:nvPr>
        </p:nvSpPr>
        <p:spPr>
          <a:xfrm>
            <a:off x="3227832" y="2816352"/>
            <a:ext cx="2679300" cy="658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551" name="Google Shape;551;p11"/>
          <p:cNvCxnSpPr/>
          <p:nvPr/>
        </p:nvCxnSpPr>
        <p:spPr>
          <a:xfrm rot="5400000">
            <a:off x="7269708" y="3324550"/>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552" name="Google Shape;552;p11"/>
          <p:cNvCxnSpPr/>
          <p:nvPr/>
        </p:nvCxnSpPr>
        <p:spPr>
          <a:xfrm flipH="1" rot="-5400000">
            <a:off x="7181408" y="2082400"/>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553" name="Google Shape;553;p11"/>
          <p:cNvCxnSpPr/>
          <p:nvPr/>
        </p:nvCxnSpPr>
        <p:spPr>
          <a:xfrm rot="5400000">
            <a:off x="7232433" y="736375"/>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554" name="Google Shape;554;p11"/>
          <p:cNvCxnSpPr/>
          <p:nvPr/>
        </p:nvCxnSpPr>
        <p:spPr>
          <a:xfrm rot="5400000">
            <a:off x="8168433" y="-6660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555" name="Google Shape;555;p11"/>
          <p:cNvGrpSpPr/>
          <p:nvPr/>
        </p:nvGrpSpPr>
        <p:grpSpPr>
          <a:xfrm flipH="1" rot="5400000">
            <a:off x="7407333" y="1284925"/>
            <a:ext cx="581800" cy="582350"/>
            <a:chOff x="8064275" y="887850"/>
            <a:chExt cx="581800" cy="582350"/>
          </a:xfrm>
        </p:grpSpPr>
        <p:sp>
          <p:nvSpPr>
            <p:cNvPr id="556" name="Google Shape;556;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11"/>
          <p:cNvGrpSpPr/>
          <p:nvPr/>
        </p:nvGrpSpPr>
        <p:grpSpPr>
          <a:xfrm flipH="1" rot="5400000">
            <a:off x="7869720" y="2754200"/>
            <a:ext cx="292025" cy="292575"/>
            <a:chOff x="7353050" y="316275"/>
            <a:chExt cx="292025" cy="292575"/>
          </a:xfrm>
        </p:grpSpPr>
        <p:sp>
          <p:nvSpPr>
            <p:cNvPr id="563" name="Google Shape;563;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11"/>
          <p:cNvGrpSpPr/>
          <p:nvPr/>
        </p:nvGrpSpPr>
        <p:grpSpPr>
          <a:xfrm flipH="1" rot="5400000">
            <a:off x="8012458" y="178175"/>
            <a:ext cx="175000" cy="175000"/>
            <a:chOff x="8792300" y="321275"/>
            <a:chExt cx="175000" cy="175000"/>
          </a:xfrm>
        </p:grpSpPr>
        <p:sp>
          <p:nvSpPr>
            <p:cNvPr id="568" name="Google Shape;568;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11"/>
          <p:cNvGrpSpPr/>
          <p:nvPr/>
        </p:nvGrpSpPr>
        <p:grpSpPr>
          <a:xfrm flipH="1" rot="5400000">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83" name="Google Shape;583;p11"/>
          <p:cNvCxnSpPr/>
          <p:nvPr/>
        </p:nvCxnSpPr>
        <p:spPr>
          <a:xfrm flipH="1" rot="5400000">
            <a:off x="740850" y="25983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584" name="Google Shape;584;p11"/>
          <p:cNvCxnSpPr/>
          <p:nvPr/>
        </p:nvCxnSpPr>
        <p:spPr>
          <a:xfrm rot="-5400000">
            <a:off x="847100" y="355400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585" name="Google Shape;585;p11"/>
          <p:cNvCxnSpPr/>
          <p:nvPr/>
        </p:nvCxnSpPr>
        <p:spPr>
          <a:xfrm flipH="1" rot="5400000">
            <a:off x="1105775" y="415125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3" name="Google Shape;603;p11"/>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1"/>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1"/>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1"/>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1" name="Google Shape;621;p11"/>
          <p:cNvSpPr txBox="1"/>
          <p:nvPr>
            <p:ph hasCustomPrompt="1" type="title"/>
          </p:nvPr>
        </p:nvSpPr>
        <p:spPr>
          <a:xfrm>
            <a:off x="2624328" y="2057400"/>
            <a:ext cx="3904500" cy="78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2"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23" name="Shape 623"/>
        <p:cNvGrpSpPr/>
        <p:nvPr/>
      </p:nvGrpSpPr>
      <p:grpSpPr>
        <a:xfrm>
          <a:off x="0" y="0"/>
          <a:ext cx="0" cy="0"/>
          <a:chOff x="0" y="0"/>
          <a:chExt cx="0" cy="0"/>
        </a:xfrm>
      </p:grpSpPr>
      <p:sp>
        <p:nvSpPr>
          <p:cNvPr id="624" name="Google Shape;624;p13"/>
          <p:cNvSpPr txBox="1"/>
          <p:nvPr>
            <p:ph type="title"/>
          </p:nvPr>
        </p:nvSpPr>
        <p:spPr>
          <a:xfrm>
            <a:off x="5907024" y="356616"/>
            <a:ext cx="2615100" cy="576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625" name="Google Shape;625;p13"/>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6" name="Google Shape;626;p13"/>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7" name="Google Shape;627;p13"/>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8" name="Google Shape;628;p13"/>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9" name="Google Shape;629;p13"/>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0" name="Google Shape;630;p13"/>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1" name="Google Shape;631;p13"/>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2" name="Google Shape;632;p13"/>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3" name="Google Shape;633;p13"/>
          <p:cNvSpPr txBox="1"/>
          <p:nvPr>
            <p:ph hasCustomPrompt="1" idx="9" type="title"/>
          </p:nvPr>
        </p:nvSpPr>
        <p:spPr>
          <a:xfrm>
            <a:off x="813816" y="722376"/>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p:nvPr>
            <p:ph hasCustomPrompt="1" idx="13" type="title"/>
          </p:nvPr>
        </p:nvSpPr>
        <p:spPr>
          <a:xfrm>
            <a:off x="813816" y="1801368"/>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p:nvPr>
            <p:ph hasCustomPrompt="1" idx="14" type="title"/>
          </p:nvPr>
        </p:nvSpPr>
        <p:spPr>
          <a:xfrm>
            <a:off x="813816" y="2880360"/>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p:nvPr>
            <p:ph hasCustomPrompt="1" idx="15" type="title"/>
          </p:nvPr>
        </p:nvSpPr>
        <p:spPr>
          <a:xfrm>
            <a:off x="813816" y="3959352"/>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637" name="Shape 637"/>
        <p:cNvGrpSpPr/>
        <p:nvPr/>
      </p:nvGrpSpPr>
      <p:grpSpPr>
        <a:xfrm>
          <a:off x="0" y="0"/>
          <a:ext cx="0" cy="0"/>
          <a:chOff x="0" y="0"/>
          <a:chExt cx="0" cy="0"/>
        </a:xfrm>
      </p:grpSpPr>
      <p:sp>
        <p:nvSpPr>
          <p:cNvPr id="638" name="Google Shape;638;p14"/>
          <p:cNvSpPr txBox="1"/>
          <p:nvPr>
            <p:ph type="title"/>
          </p:nvPr>
        </p:nvSpPr>
        <p:spPr>
          <a:xfrm>
            <a:off x="1719072" y="338328"/>
            <a:ext cx="5577900" cy="59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39" name="Google Shape;639;p14"/>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0" name="Google Shape;640;p14"/>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1" name="Google Shape;641;p14"/>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2" name="Google Shape;642;p14"/>
          <p:cNvSpPr txBox="1"/>
          <p:nvPr>
            <p:ph idx="4" type="subTitle"/>
          </p:nvPr>
        </p:nvSpPr>
        <p:spPr>
          <a:xfrm>
            <a:off x="3694176"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3" name="Google Shape;643;p14"/>
          <p:cNvSpPr txBox="1"/>
          <p:nvPr>
            <p:ph idx="5" type="subTitle"/>
          </p:nvPr>
        </p:nvSpPr>
        <p:spPr>
          <a:xfrm>
            <a:off x="1024128"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4" name="Google Shape;644;p14"/>
          <p:cNvSpPr txBox="1"/>
          <p:nvPr>
            <p:ph idx="6" type="subTitle"/>
          </p:nvPr>
        </p:nvSpPr>
        <p:spPr>
          <a:xfrm>
            <a:off x="6355080"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cap="flat" cmpd="sng" w="9525">
              <a:solidFill>
                <a:schemeClr val="dk1"/>
              </a:solidFill>
              <a:prstDash val="solid"/>
              <a:round/>
              <a:headEnd len="med" w="med" type="none"/>
              <a:tailEnd len="med" w="med" type="none"/>
            </a:ln>
          </p:spPr>
        </p:cxnSp>
        <p:cxnSp>
          <p:nvCxnSpPr>
            <p:cNvPr id="647" name="Google Shape;647;p14"/>
            <p:cNvCxnSpPr/>
            <p:nvPr/>
          </p:nvCxnSpPr>
          <p:spPr>
            <a:xfrm>
              <a:off x="8666025" y="-1158"/>
              <a:ext cx="0" cy="1902000"/>
            </a:xfrm>
            <a:prstGeom prst="straightConnector1">
              <a:avLst/>
            </a:prstGeom>
            <a:noFill/>
            <a:ln cap="flat" cmpd="sng" w="9525">
              <a:solidFill>
                <a:schemeClr val="dk1"/>
              </a:solidFill>
              <a:prstDash val="solid"/>
              <a:round/>
              <a:headEnd len="med" w="med" type="none"/>
              <a:tailEnd len="med" w="med" type="none"/>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665" name="Shape 665"/>
        <p:cNvGrpSpPr/>
        <p:nvPr/>
      </p:nvGrpSpPr>
      <p:grpSpPr>
        <a:xfrm>
          <a:off x="0" y="0"/>
          <a:ext cx="0" cy="0"/>
          <a:chOff x="0" y="0"/>
          <a:chExt cx="0" cy="0"/>
        </a:xfrm>
      </p:grpSpPr>
      <p:sp>
        <p:nvSpPr>
          <p:cNvPr id="666" name="Google Shape;666;p15"/>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67" name="Google Shape;667;p15"/>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68" name="Google Shape;668;p15"/>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69" name="Google Shape;669;p15"/>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0" name="Google Shape;670;p15"/>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1" name="Google Shape;671;p15"/>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2" name="Google Shape;672;p15"/>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3" name="Google Shape;673;p15"/>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4" name="Google Shape;674;p15"/>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cxnSp>
        <p:nvCxnSpPr>
          <p:cNvPr id="675" name="Google Shape;675;p15"/>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676" name="Google Shape;676;p15"/>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677" name="Google Shape;677;p15"/>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4" name="Google Shape;694;p15"/>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71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sp>
        <p:nvSpPr>
          <p:cNvPr id="713" name="Google Shape;713;p16"/>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714" name="Google Shape;714;p16"/>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27" name="Google Shape;727;p16"/>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728" name="Google Shape;728;p16"/>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16"/>
          <p:cNvSpPr txBox="1"/>
          <p:nvPr>
            <p:ph idx="1" type="subTitle"/>
          </p:nvPr>
        </p:nvSpPr>
        <p:spPr>
          <a:xfrm>
            <a:off x="6217920"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5" name="Google Shape;755;p16"/>
          <p:cNvSpPr txBox="1"/>
          <p:nvPr>
            <p:ph idx="2" type="subTitle"/>
          </p:nvPr>
        </p:nvSpPr>
        <p:spPr>
          <a:xfrm>
            <a:off x="3749040" y="1252728"/>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6" name="Google Shape;756;p16"/>
          <p:cNvSpPr txBox="1"/>
          <p:nvPr>
            <p:ph idx="3" type="subTitle"/>
          </p:nvPr>
        </p:nvSpPr>
        <p:spPr>
          <a:xfrm>
            <a:off x="1289304"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7" name="Google Shape;757;p16"/>
          <p:cNvSpPr txBox="1"/>
          <p:nvPr>
            <p:ph idx="4" type="subTitle"/>
          </p:nvPr>
        </p:nvSpPr>
        <p:spPr>
          <a:xfrm>
            <a:off x="6217920" y="2139696"/>
            <a:ext cx="1636800" cy="877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defRPr>
            </a:lvl1pPr>
            <a:lvl2pPr lvl="1" rtl="0" algn="ctr">
              <a:spcBef>
                <a:spcPts val="0"/>
              </a:spcBef>
              <a:spcAft>
                <a:spcPts val="0"/>
              </a:spcAft>
              <a:buNone/>
              <a:defRPr sz="1600">
                <a:solidFill>
                  <a:schemeClr val="dk2"/>
                </a:solidFill>
              </a:defRPr>
            </a:lvl2pPr>
            <a:lvl3pPr lvl="2" rtl="0" algn="ctr">
              <a:spcBef>
                <a:spcPts val="0"/>
              </a:spcBef>
              <a:spcAft>
                <a:spcPts val="0"/>
              </a:spcAft>
              <a:buNone/>
              <a:defRPr sz="1600">
                <a:solidFill>
                  <a:schemeClr val="dk2"/>
                </a:solidFill>
              </a:defRPr>
            </a:lvl3pPr>
            <a:lvl4pPr lvl="3" rtl="0" algn="ctr">
              <a:spcBef>
                <a:spcPts val="0"/>
              </a:spcBef>
              <a:spcAft>
                <a:spcPts val="0"/>
              </a:spcAft>
              <a:buNone/>
              <a:defRPr sz="1600">
                <a:solidFill>
                  <a:schemeClr val="dk2"/>
                </a:solidFill>
              </a:defRPr>
            </a:lvl4pPr>
            <a:lvl5pPr lvl="4" rtl="0" algn="ctr">
              <a:spcBef>
                <a:spcPts val="0"/>
              </a:spcBef>
              <a:spcAft>
                <a:spcPts val="0"/>
              </a:spcAft>
              <a:buNone/>
              <a:defRPr sz="1600">
                <a:solidFill>
                  <a:schemeClr val="dk2"/>
                </a:solidFill>
              </a:defRPr>
            </a:lvl5pPr>
            <a:lvl6pPr lvl="5" rtl="0" algn="ctr">
              <a:spcBef>
                <a:spcPts val="0"/>
              </a:spcBef>
              <a:spcAft>
                <a:spcPts val="0"/>
              </a:spcAft>
              <a:buNone/>
              <a:defRPr sz="1600">
                <a:solidFill>
                  <a:schemeClr val="dk2"/>
                </a:solidFill>
              </a:defRPr>
            </a:lvl6pPr>
            <a:lvl7pPr lvl="6" rtl="0" algn="ctr">
              <a:spcBef>
                <a:spcPts val="0"/>
              </a:spcBef>
              <a:spcAft>
                <a:spcPts val="0"/>
              </a:spcAft>
              <a:buNone/>
              <a:defRPr sz="1600">
                <a:solidFill>
                  <a:schemeClr val="dk2"/>
                </a:solidFill>
              </a:defRPr>
            </a:lvl7pPr>
            <a:lvl8pPr lvl="7" rtl="0" algn="ctr">
              <a:spcBef>
                <a:spcPts val="0"/>
              </a:spcBef>
              <a:spcAft>
                <a:spcPts val="0"/>
              </a:spcAft>
              <a:buNone/>
              <a:defRPr sz="1600">
                <a:solidFill>
                  <a:schemeClr val="dk2"/>
                </a:solidFill>
              </a:defRPr>
            </a:lvl8pPr>
            <a:lvl9pPr lvl="8" rtl="0" algn="ctr">
              <a:spcBef>
                <a:spcPts val="0"/>
              </a:spcBef>
              <a:spcAft>
                <a:spcPts val="0"/>
              </a:spcAft>
              <a:buNone/>
              <a:defRPr sz="1600">
                <a:solidFill>
                  <a:schemeClr val="dk2"/>
                </a:solidFill>
              </a:defRPr>
            </a:lvl9pPr>
          </a:lstStyle>
          <a:p/>
        </p:txBody>
      </p:sp>
      <p:sp>
        <p:nvSpPr>
          <p:cNvPr id="758" name="Google Shape;758;p16"/>
          <p:cNvSpPr txBox="1"/>
          <p:nvPr>
            <p:ph idx="5" type="subTitle"/>
          </p:nvPr>
        </p:nvSpPr>
        <p:spPr>
          <a:xfrm>
            <a:off x="3749040" y="1581912"/>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759" name="Google Shape;759;p16"/>
          <p:cNvSpPr txBox="1"/>
          <p:nvPr>
            <p:ph idx="6" type="subTitle"/>
          </p:nvPr>
        </p:nvSpPr>
        <p:spPr>
          <a:xfrm>
            <a:off x="1289304" y="2139696"/>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760" name="Shape 760"/>
        <p:cNvGrpSpPr/>
        <p:nvPr/>
      </p:nvGrpSpPr>
      <p:grpSpPr>
        <a:xfrm>
          <a:off x="0" y="0"/>
          <a:ext cx="0" cy="0"/>
          <a:chOff x="0" y="0"/>
          <a:chExt cx="0" cy="0"/>
        </a:xfrm>
      </p:grpSpPr>
      <p:sp>
        <p:nvSpPr>
          <p:cNvPr id="761" name="Google Shape;761;p17"/>
          <p:cNvSpPr txBox="1"/>
          <p:nvPr>
            <p:ph type="title"/>
          </p:nvPr>
        </p:nvSpPr>
        <p:spPr>
          <a:xfrm>
            <a:off x="3090672" y="338328"/>
            <a:ext cx="2962800" cy="5760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762" name="Google Shape;762;p17"/>
          <p:cNvSpPr txBox="1"/>
          <p:nvPr>
            <p:ph idx="1" type="subTitle"/>
          </p:nvPr>
        </p:nvSpPr>
        <p:spPr>
          <a:xfrm>
            <a:off x="152242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3" name="Google Shape;763;p17"/>
          <p:cNvSpPr txBox="1"/>
          <p:nvPr>
            <p:ph idx="2" type="subTitle"/>
          </p:nvPr>
        </p:nvSpPr>
        <p:spPr>
          <a:xfrm>
            <a:off x="152242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4" name="Google Shape;764;p17"/>
          <p:cNvSpPr txBox="1"/>
          <p:nvPr>
            <p:ph idx="3" type="subTitle"/>
          </p:nvPr>
        </p:nvSpPr>
        <p:spPr>
          <a:xfrm>
            <a:off x="3689552" y="1588336"/>
            <a:ext cx="1764900" cy="457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5" name="Google Shape;765;p17"/>
          <p:cNvSpPr txBox="1"/>
          <p:nvPr>
            <p:ph idx="4" type="subTitle"/>
          </p:nvPr>
        </p:nvSpPr>
        <p:spPr>
          <a:xfrm>
            <a:off x="3689552"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p:txBody>
      </p:sp>
      <p:sp>
        <p:nvSpPr>
          <p:cNvPr id="766" name="Google Shape;766;p17"/>
          <p:cNvSpPr txBox="1"/>
          <p:nvPr>
            <p:ph idx="5" type="subTitle"/>
          </p:nvPr>
        </p:nvSpPr>
        <p:spPr>
          <a:xfrm>
            <a:off x="585667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7" name="Google Shape;767;p17"/>
          <p:cNvSpPr txBox="1"/>
          <p:nvPr>
            <p:ph idx="6" type="subTitle"/>
          </p:nvPr>
        </p:nvSpPr>
        <p:spPr>
          <a:xfrm>
            <a:off x="585667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8" name="Google Shape;768;p17"/>
          <p:cNvSpPr txBox="1"/>
          <p:nvPr>
            <p:ph idx="7" type="subTitle"/>
          </p:nvPr>
        </p:nvSpPr>
        <p:spPr>
          <a:xfrm>
            <a:off x="152242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9" name="Google Shape;769;p17"/>
          <p:cNvSpPr txBox="1"/>
          <p:nvPr>
            <p:ph idx="8" type="subTitle"/>
          </p:nvPr>
        </p:nvSpPr>
        <p:spPr>
          <a:xfrm>
            <a:off x="152242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0" name="Google Shape;770;p17"/>
          <p:cNvSpPr txBox="1"/>
          <p:nvPr>
            <p:ph idx="9" type="subTitle"/>
          </p:nvPr>
        </p:nvSpPr>
        <p:spPr>
          <a:xfrm>
            <a:off x="3597450" y="3215961"/>
            <a:ext cx="19491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1" name="Google Shape;771;p17"/>
          <p:cNvSpPr txBox="1"/>
          <p:nvPr>
            <p:ph idx="13" type="subTitle"/>
          </p:nvPr>
        </p:nvSpPr>
        <p:spPr>
          <a:xfrm>
            <a:off x="3597500" y="3556017"/>
            <a:ext cx="19491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2" name="Google Shape;772;p17"/>
          <p:cNvSpPr txBox="1"/>
          <p:nvPr>
            <p:ph idx="14" type="subTitle"/>
          </p:nvPr>
        </p:nvSpPr>
        <p:spPr>
          <a:xfrm>
            <a:off x="585667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3" name="Google Shape;773;p17"/>
          <p:cNvSpPr txBox="1"/>
          <p:nvPr>
            <p:ph idx="15" type="subTitle"/>
          </p:nvPr>
        </p:nvSpPr>
        <p:spPr>
          <a:xfrm>
            <a:off x="585667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774" name="Google Shape;774;p17"/>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775" name="Google Shape;775;p17"/>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776" name="Google Shape;776;p17"/>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777" name="Google Shape;777;p17"/>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06" name="Google Shape;806;p17"/>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807" name="Google Shape;807;p17"/>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808" name="Google Shape;808;p17"/>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6" name="Google Shape;826;p17"/>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7"/>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7"/>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7"/>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7"/>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7"/>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840" name="Shape 840"/>
        <p:cNvGrpSpPr/>
        <p:nvPr/>
      </p:nvGrpSpPr>
      <p:grpSpPr>
        <a:xfrm>
          <a:off x="0" y="0"/>
          <a:ext cx="0" cy="0"/>
          <a:chOff x="0" y="0"/>
          <a:chExt cx="0" cy="0"/>
        </a:xfrm>
      </p:grpSpPr>
      <p:sp>
        <p:nvSpPr>
          <p:cNvPr id="841" name="Google Shape;841;p18"/>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842" name="Google Shape;842;p18"/>
          <p:cNvSpPr txBox="1"/>
          <p:nvPr>
            <p:ph idx="1" type="subTitle"/>
          </p:nvPr>
        </p:nvSpPr>
        <p:spPr>
          <a:xfrm>
            <a:off x="4690875" y="1491351"/>
            <a:ext cx="3557100" cy="265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843" name="Google Shape;843;p18"/>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844" name="Google Shape;844;p18"/>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845" name="Google Shape;845;p18"/>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62" name="Google Shape;862;p18"/>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9" name="Google Shape;879;p18"/>
          <p:cNvCxnSpPr/>
          <p:nvPr/>
        </p:nvCxnSpPr>
        <p:spPr>
          <a:xfrm flipH="1">
            <a:off x="5101704"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880" name="Google Shape;880;p18"/>
          <p:cNvCxnSpPr/>
          <p:nvPr/>
        </p:nvCxnSpPr>
        <p:spPr>
          <a:xfrm rot="10800000">
            <a:off x="6234804"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881" name="Google Shape;881;p18"/>
          <p:cNvCxnSpPr/>
          <p:nvPr/>
        </p:nvCxnSpPr>
        <p:spPr>
          <a:xfrm flipH="1">
            <a:off x="7547529"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882" name="Google Shape;882;p18"/>
          <p:cNvCxnSpPr/>
          <p:nvPr/>
        </p:nvCxnSpPr>
        <p:spPr>
          <a:xfrm flipH="1">
            <a:off x="8872054"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911" name="Shape 911"/>
        <p:cNvGrpSpPr/>
        <p:nvPr/>
      </p:nvGrpSpPr>
      <p:grpSpPr>
        <a:xfrm>
          <a:off x="0" y="0"/>
          <a:ext cx="0" cy="0"/>
          <a:chOff x="0" y="0"/>
          <a:chExt cx="0" cy="0"/>
        </a:xfrm>
      </p:grpSpPr>
      <p:sp>
        <p:nvSpPr>
          <p:cNvPr id="912" name="Google Shape;912;p19"/>
          <p:cNvSpPr txBox="1"/>
          <p:nvPr>
            <p:ph type="title"/>
          </p:nvPr>
        </p:nvSpPr>
        <p:spPr>
          <a:xfrm>
            <a:off x="2105425" y="384048"/>
            <a:ext cx="4937700" cy="10791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p:txBody>
      </p:sp>
      <p:sp>
        <p:nvSpPr>
          <p:cNvPr id="913" name="Google Shape;913;p19"/>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p:txBody>
      </p:sp>
      <p:sp>
        <p:nvSpPr>
          <p:cNvPr id="914" name="Google Shape;914;p19"/>
          <p:cNvSpPr txBox="1"/>
          <p:nvPr/>
        </p:nvSpPr>
        <p:spPr>
          <a:xfrm>
            <a:off x="2489375" y="3664200"/>
            <a:ext cx="4161600" cy="762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indent="0" lvl="0" marL="0" rtl="0" algn="ctr">
              <a:spcBef>
                <a:spcPts val="0"/>
              </a:spcBef>
              <a:spcAft>
                <a:spcPts val="0"/>
              </a:spcAft>
              <a:buNone/>
            </a:pPr>
            <a:r>
              <a:t/>
            </a: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16" name="Google Shape;916;p19"/>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17" name="Google Shape;917;p19"/>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18" name="Google Shape;918;p19"/>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19" name="Google Shape;919;p19"/>
          <p:cNvGrpSpPr/>
          <p:nvPr/>
        </p:nvGrpSpPr>
        <p:grpSpPr>
          <a:xfrm flipH="1" rot="5400000">
            <a:off x="7407333" y="1284925"/>
            <a:ext cx="581800" cy="582350"/>
            <a:chOff x="8064275" y="887850"/>
            <a:chExt cx="581800" cy="582350"/>
          </a:xfrm>
        </p:grpSpPr>
        <p:sp>
          <p:nvSpPr>
            <p:cNvPr id="920" name="Google Shape;920;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19"/>
          <p:cNvGrpSpPr/>
          <p:nvPr/>
        </p:nvGrpSpPr>
        <p:grpSpPr>
          <a:xfrm flipH="1" rot="5400000">
            <a:off x="7869720" y="2754200"/>
            <a:ext cx="292025" cy="292575"/>
            <a:chOff x="7353050" y="316275"/>
            <a:chExt cx="292025" cy="292575"/>
          </a:xfrm>
        </p:grpSpPr>
        <p:sp>
          <p:nvSpPr>
            <p:cNvPr id="927" name="Google Shape;927;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1" name="Google Shape;931;p19"/>
          <p:cNvGrpSpPr/>
          <p:nvPr/>
        </p:nvGrpSpPr>
        <p:grpSpPr>
          <a:xfrm flipH="1" rot="5400000">
            <a:off x="8012458" y="178175"/>
            <a:ext cx="175000" cy="175000"/>
            <a:chOff x="8792300" y="321275"/>
            <a:chExt cx="175000" cy="175000"/>
          </a:xfrm>
        </p:grpSpPr>
        <p:sp>
          <p:nvSpPr>
            <p:cNvPr id="932" name="Google Shape;932;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3" name="Google Shape;943;p19"/>
          <p:cNvGrpSpPr/>
          <p:nvPr/>
        </p:nvGrpSpPr>
        <p:grpSpPr>
          <a:xfrm flipH="1" rot="5400000">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47" name="Google Shape;947;p19"/>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948" name="Google Shape;948;p19"/>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949" name="Google Shape;949;p19"/>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7" name="Google Shape;967;p19"/>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9"/>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9"/>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9"/>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9"/>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9"/>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985" name="Shape 985"/>
        <p:cNvGrpSpPr/>
        <p:nvPr/>
      </p:nvGrpSpPr>
      <p:grpSpPr>
        <a:xfrm>
          <a:off x="0" y="0"/>
          <a:ext cx="0" cy="0"/>
          <a:chOff x="0" y="0"/>
          <a:chExt cx="0" cy="0"/>
        </a:xfrm>
      </p:grpSpPr>
      <p:sp>
        <p:nvSpPr>
          <p:cNvPr id="986" name="Google Shape;986;p20"/>
          <p:cNvSpPr txBox="1"/>
          <p:nvPr>
            <p:ph hasCustomPrompt="1" type="title"/>
          </p:nvPr>
        </p:nvSpPr>
        <p:spPr>
          <a:xfrm>
            <a:off x="2825496" y="704088"/>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p:nvPr>
            <p:ph idx="1" type="subTitle"/>
          </p:nvPr>
        </p:nvSpPr>
        <p:spPr>
          <a:xfrm>
            <a:off x="2825496" y="1225296"/>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88" name="Google Shape;988;p20"/>
          <p:cNvSpPr txBox="1"/>
          <p:nvPr>
            <p:ph hasCustomPrompt="1" idx="2" type="title"/>
          </p:nvPr>
        </p:nvSpPr>
        <p:spPr>
          <a:xfrm>
            <a:off x="2825496" y="218541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p:nvPr>
            <p:ph idx="3" type="subTitle"/>
          </p:nvPr>
        </p:nvSpPr>
        <p:spPr>
          <a:xfrm>
            <a:off x="2825496" y="2697480"/>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90" name="Google Shape;990;p20"/>
          <p:cNvSpPr txBox="1"/>
          <p:nvPr>
            <p:ph hasCustomPrompt="1" idx="4" type="title"/>
          </p:nvPr>
        </p:nvSpPr>
        <p:spPr>
          <a:xfrm>
            <a:off x="2825496" y="364845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p:nvPr>
            <p:ph idx="5" type="subTitle"/>
          </p:nvPr>
        </p:nvSpPr>
        <p:spPr>
          <a:xfrm>
            <a:off x="2834640" y="4169664"/>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992" name="Google Shape;992;p20"/>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93" name="Google Shape;993;p20"/>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94" name="Google Shape;994;p20"/>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95" name="Google Shape;995;p20"/>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96" name="Google Shape;996;p20"/>
          <p:cNvGrpSpPr/>
          <p:nvPr/>
        </p:nvGrpSpPr>
        <p:grpSpPr>
          <a:xfrm flipH="1" rot="5400000">
            <a:off x="7407333" y="1284925"/>
            <a:ext cx="581800" cy="582350"/>
            <a:chOff x="8064275" y="887850"/>
            <a:chExt cx="581800" cy="582350"/>
          </a:xfrm>
        </p:grpSpPr>
        <p:sp>
          <p:nvSpPr>
            <p:cNvPr id="997" name="Google Shape;997;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3" name="Google Shape;1003;p20"/>
          <p:cNvGrpSpPr/>
          <p:nvPr/>
        </p:nvGrpSpPr>
        <p:grpSpPr>
          <a:xfrm flipH="1" rot="5400000">
            <a:off x="7869720" y="2754200"/>
            <a:ext cx="292025" cy="292575"/>
            <a:chOff x="7353050" y="316275"/>
            <a:chExt cx="292025" cy="292575"/>
          </a:xfrm>
        </p:grpSpPr>
        <p:sp>
          <p:nvSpPr>
            <p:cNvPr id="1004" name="Google Shape;1004;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20"/>
          <p:cNvGrpSpPr/>
          <p:nvPr/>
        </p:nvGrpSpPr>
        <p:grpSpPr>
          <a:xfrm flipH="1" rot="5400000">
            <a:off x="8012458" y="178175"/>
            <a:ext cx="175000" cy="175000"/>
            <a:chOff x="8792300" y="321275"/>
            <a:chExt cx="175000" cy="175000"/>
          </a:xfrm>
        </p:grpSpPr>
        <p:sp>
          <p:nvSpPr>
            <p:cNvPr id="1009" name="Google Shape;1009;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0" name="Google Shape;1020;p20"/>
          <p:cNvGrpSpPr/>
          <p:nvPr/>
        </p:nvGrpSpPr>
        <p:grpSpPr>
          <a:xfrm flipH="1" rot="5400000">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24" name="Google Shape;1024;p20"/>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025" name="Google Shape;1025;p20"/>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026" name="Google Shape;1026;p20"/>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4" name="Google Shape;1044;p20"/>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0"/>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0"/>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0"/>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0"/>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0"/>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8" name="Google Shape;48;p3"/>
          <p:cNvSpPr txBox="1"/>
          <p:nvPr>
            <p:ph hasCustomPrompt="1" idx="2" type="title"/>
          </p:nvPr>
        </p:nvSpPr>
        <p:spPr>
          <a:xfrm>
            <a:off x="2971800" y="1161288"/>
            <a:ext cx="2967600" cy="106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49" name="Google Shape;49;p3"/>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 name="Google Shape;69;p3"/>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3" name="Google Shape;103;p3"/>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04" name="Google Shape;104;p3"/>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05" name="Google Shape;105;p3"/>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1062" name="Shape 1062"/>
        <p:cNvGrpSpPr/>
        <p:nvPr/>
      </p:nvGrpSpPr>
      <p:grpSpPr>
        <a:xfrm>
          <a:off x="0" y="0"/>
          <a:ext cx="0" cy="0"/>
          <a:chOff x="0" y="0"/>
          <a:chExt cx="0" cy="0"/>
        </a:xfrm>
      </p:grpSpPr>
      <p:sp>
        <p:nvSpPr>
          <p:cNvPr id="1063" name="Google Shape;1063;p21"/>
          <p:cNvSpPr txBox="1"/>
          <p:nvPr>
            <p:ph type="title"/>
          </p:nvPr>
        </p:nvSpPr>
        <p:spPr>
          <a:xfrm>
            <a:off x="2962656" y="338328"/>
            <a:ext cx="32187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cap="flat" cmpd="sng" w="9525">
              <a:solidFill>
                <a:schemeClr val="dk2"/>
              </a:solidFill>
              <a:prstDash val="solid"/>
              <a:round/>
              <a:headEnd len="med" w="med" type="none"/>
              <a:tailEnd len="med" w="med" type="none"/>
            </a:ln>
          </p:spPr>
        </p:cxnSp>
        <p:cxnSp>
          <p:nvCxnSpPr>
            <p:cNvPr id="1066" name="Google Shape;1066;p21"/>
            <p:cNvCxnSpPr/>
            <p:nvPr/>
          </p:nvCxnSpPr>
          <p:spPr>
            <a:xfrm>
              <a:off x="8666025" y="-1158"/>
              <a:ext cx="0" cy="1902000"/>
            </a:xfrm>
            <a:prstGeom prst="straightConnector1">
              <a:avLst/>
            </a:prstGeom>
            <a:noFill/>
            <a:ln cap="flat" cmpd="sng" w="9525">
              <a:solidFill>
                <a:schemeClr val="dk2"/>
              </a:solidFill>
              <a:prstDash val="solid"/>
              <a:round/>
              <a:headEnd len="med" w="med" type="none"/>
              <a:tailEnd len="med" w="med" type="none"/>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84" name="Google Shape;1084;p21"/>
          <p:cNvSpPr txBox="1"/>
          <p:nvPr>
            <p:ph idx="1" type="subTitle"/>
          </p:nvPr>
        </p:nvSpPr>
        <p:spPr>
          <a:xfrm>
            <a:off x="1408175" y="1035279"/>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5" name="Google Shape;1085;p21"/>
          <p:cNvSpPr txBox="1"/>
          <p:nvPr>
            <p:ph idx="2" type="subTitle"/>
          </p:nvPr>
        </p:nvSpPr>
        <p:spPr>
          <a:xfrm>
            <a:off x="1408175" y="1336956"/>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6" name="Google Shape;1086;p21"/>
          <p:cNvSpPr txBox="1"/>
          <p:nvPr>
            <p:ph idx="3" type="subTitle"/>
          </p:nvPr>
        </p:nvSpPr>
        <p:spPr>
          <a:xfrm>
            <a:off x="1408175" y="2309476"/>
            <a:ext cx="2184000" cy="457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7" name="Google Shape;1087;p21"/>
          <p:cNvSpPr txBox="1"/>
          <p:nvPr>
            <p:ph idx="4" type="subTitle"/>
          </p:nvPr>
        </p:nvSpPr>
        <p:spPr>
          <a:xfrm>
            <a:off x="1408175" y="2609979"/>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8" name="Google Shape;1088;p21"/>
          <p:cNvSpPr txBox="1"/>
          <p:nvPr>
            <p:ph idx="5" type="subTitle"/>
          </p:nvPr>
        </p:nvSpPr>
        <p:spPr>
          <a:xfrm>
            <a:off x="1408175" y="3587645"/>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9" name="Google Shape;1089;p21"/>
          <p:cNvSpPr txBox="1"/>
          <p:nvPr>
            <p:ph idx="6" type="subTitle"/>
          </p:nvPr>
        </p:nvSpPr>
        <p:spPr>
          <a:xfrm>
            <a:off x="1408175" y="3889317"/>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1090"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cap="flat" cmpd="sng" w="9525">
            <a:solidFill>
              <a:schemeClr val="dk2"/>
            </a:solidFill>
            <a:prstDash val="solid"/>
            <a:round/>
            <a:headEnd len="med" w="med" type="none"/>
            <a:tailEnd len="med" w="med" type="none"/>
          </a:ln>
        </p:spPr>
      </p:cxnSp>
      <p:sp>
        <p:nvSpPr>
          <p:cNvPr id="1092" name="Google Shape;1092;p22"/>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093" name="Google Shape;1093;p22"/>
          <p:cNvCxnSpPr/>
          <p:nvPr/>
        </p:nvCxnSpPr>
        <p:spPr>
          <a:xfrm flipH="1" rot="10800000">
            <a:off x="0" y="4332550"/>
            <a:ext cx="590700" cy="663900"/>
          </a:xfrm>
          <a:prstGeom prst="straightConnector1">
            <a:avLst/>
          </a:prstGeom>
          <a:noFill/>
          <a:ln cap="flat" cmpd="sng" w="9525">
            <a:solidFill>
              <a:schemeClr val="dk2"/>
            </a:solidFill>
            <a:prstDash val="solid"/>
            <a:round/>
            <a:headEnd len="med" w="med" type="none"/>
            <a:tailEnd len="med" w="med" type="none"/>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06" name="Google Shape;1106;p22"/>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107" name="Google Shape;1107;p22"/>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3" name="Google Shape;1133;p22"/>
          <p:cNvSpPr txBox="1"/>
          <p:nvPr>
            <p:ph idx="1" type="subTitle"/>
          </p:nvPr>
        </p:nvSpPr>
        <p:spPr>
          <a:xfrm>
            <a:off x="5641848" y="2743200"/>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4" name="Google Shape;1134;p22"/>
          <p:cNvSpPr txBox="1"/>
          <p:nvPr>
            <p:ph idx="2" type="subTitle"/>
          </p:nvPr>
        </p:nvSpPr>
        <p:spPr>
          <a:xfrm>
            <a:off x="3639312" y="1636776"/>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5" name="Google Shape;1135;p22"/>
          <p:cNvSpPr txBox="1"/>
          <p:nvPr>
            <p:ph idx="3" type="subTitle"/>
          </p:nvPr>
        </p:nvSpPr>
        <p:spPr>
          <a:xfrm>
            <a:off x="1636776" y="2249424"/>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6" name="Google Shape;1136;p22"/>
          <p:cNvSpPr txBox="1"/>
          <p:nvPr>
            <p:ph idx="4" type="subTitle"/>
          </p:nvPr>
        </p:nvSpPr>
        <p:spPr>
          <a:xfrm>
            <a:off x="5641848" y="3081528"/>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7" name="Google Shape;1137;p22"/>
          <p:cNvSpPr txBox="1"/>
          <p:nvPr>
            <p:ph idx="5" type="subTitle"/>
          </p:nvPr>
        </p:nvSpPr>
        <p:spPr>
          <a:xfrm>
            <a:off x="3639312" y="1975104"/>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8" name="Google Shape;1138;p22"/>
          <p:cNvSpPr txBox="1"/>
          <p:nvPr>
            <p:ph idx="6" type="subTitle"/>
          </p:nvPr>
        </p:nvSpPr>
        <p:spPr>
          <a:xfrm>
            <a:off x="1636776"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1139" name="Shape 1139"/>
        <p:cNvGrpSpPr/>
        <p:nvPr/>
      </p:nvGrpSpPr>
      <p:grpSpPr>
        <a:xfrm>
          <a:off x="0" y="0"/>
          <a:ext cx="0" cy="0"/>
          <a:chOff x="0" y="0"/>
          <a:chExt cx="0" cy="0"/>
        </a:xfrm>
      </p:grpSpPr>
      <p:sp>
        <p:nvSpPr>
          <p:cNvPr id="1140" name="Google Shape;1140;p23"/>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41" name="Google Shape;1141;p23"/>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lvl1pPr indent="-304800" lvl="0" marL="4572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indent="-304800" lvl="1" marL="9144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indent="-304800" lvl="2" marL="13716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indent="-304800" lvl="3" marL="1828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indent="-304800" lvl="4" marL="22860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indent="-304800" lvl="5" marL="27432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indent="-304800" lvl="6" marL="32004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indent="-304800" lvl="7" marL="36576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indent="-304800" lvl="8" marL="411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p:txBody>
      </p:sp>
      <p:cxnSp>
        <p:nvCxnSpPr>
          <p:cNvPr id="1142" name="Google Shape;1142;p23"/>
          <p:cNvCxnSpPr/>
          <p:nvPr/>
        </p:nvCxnSpPr>
        <p:spPr>
          <a:xfrm rot="10800000">
            <a:off x="303000" y="3359375"/>
            <a:ext cx="151800" cy="957300"/>
          </a:xfrm>
          <a:prstGeom prst="straightConnector1">
            <a:avLst/>
          </a:prstGeom>
          <a:noFill/>
          <a:ln cap="flat" cmpd="sng" w="9525">
            <a:solidFill>
              <a:schemeClr val="dk1"/>
            </a:solidFill>
            <a:prstDash val="solid"/>
            <a:round/>
            <a:headEnd len="med" w="med" type="none"/>
            <a:tailEnd len="med" w="med" type="none"/>
          </a:ln>
        </p:spPr>
      </p:cxnSp>
      <p:cxnSp>
        <p:nvCxnSpPr>
          <p:cNvPr id="1143" name="Google Shape;1143;p23"/>
          <p:cNvCxnSpPr/>
          <p:nvPr/>
        </p:nvCxnSpPr>
        <p:spPr>
          <a:xfrm flipH="1" rot="10800000">
            <a:off x="0" y="4332550"/>
            <a:ext cx="446700" cy="663900"/>
          </a:xfrm>
          <a:prstGeom prst="straightConnector1">
            <a:avLst/>
          </a:prstGeom>
          <a:noFill/>
          <a:ln cap="flat" cmpd="sng" w="9525">
            <a:solidFill>
              <a:schemeClr val="dk1"/>
            </a:solidFill>
            <a:prstDash val="solid"/>
            <a:round/>
            <a:headEnd len="med" w="med" type="none"/>
            <a:tailEnd len="med" w="med" type="none"/>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56" name="Google Shape;1156;p23"/>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1157" name="Google Shape;1157;p23"/>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1183" name="Shape 1183"/>
        <p:cNvGrpSpPr/>
        <p:nvPr/>
      </p:nvGrpSpPr>
      <p:grpSpPr>
        <a:xfrm>
          <a:off x="0" y="0"/>
          <a:ext cx="0" cy="0"/>
          <a:chOff x="0" y="0"/>
          <a:chExt cx="0" cy="0"/>
        </a:xfrm>
      </p:grpSpPr>
      <p:sp>
        <p:nvSpPr>
          <p:cNvPr id="1184" name="Google Shape;1184;p24"/>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cxnSp>
        <p:nvCxnSpPr>
          <p:cNvPr id="1185" name="Google Shape;1185;p24"/>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cxnSp>
        <p:nvCxnSpPr>
          <p:cNvPr id="1186" name="Google Shape;1186;p24"/>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99" name="Google Shape;1199;p24"/>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00" name="Google Shape;1200;p24"/>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226" name="Shape 1226"/>
        <p:cNvGrpSpPr/>
        <p:nvPr/>
      </p:nvGrpSpPr>
      <p:grpSpPr>
        <a:xfrm>
          <a:off x="0" y="0"/>
          <a:ext cx="0" cy="0"/>
          <a:chOff x="0" y="0"/>
          <a:chExt cx="0" cy="0"/>
        </a:xfrm>
      </p:grpSpPr>
      <p:sp>
        <p:nvSpPr>
          <p:cNvPr id="1227" name="Google Shape;1227;p25"/>
          <p:cNvSpPr txBox="1"/>
          <p:nvPr>
            <p:ph type="title"/>
          </p:nvPr>
        </p:nvSpPr>
        <p:spPr>
          <a:xfrm>
            <a:off x="896100" y="1984450"/>
            <a:ext cx="3457200" cy="12921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cxnSp>
        <p:nvCxnSpPr>
          <p:cNvPr id="1228" name="Google Shape;1228;p25"/>
          <p:cNvCxnSpPr/>
          <p:nvPr/>
        </p:nvCxnSpPr>
        <p:spPr>
          <a:xfrm>
            <a:off x="1645925" y="5231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229" name="Google Shape;1229;p25"/>
          <p:cNvCxnSpPr/>
          <p:nvPr/>
        </p:nvCxnSpPr>
        <p:spPr>
          <a:xfrm flipH="1" rot="10800000">
            <a:off x="803050" y="529675"/>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230" name="Google Shape;1230;p25"/>
          <p:cNvCxnSpPr/>
          <p:nvPr/>
        </p:nvCxnSpPr>
        <p:spPr>
          <a:xfrm>
            <a:off x="0" y="6520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3" name="Google Shape;1243;p25"/>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5"/>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5"/>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5"/>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5"/>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5"/>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61" name="Google Shape;1261;p25"/>
          <p:cNvCxnSpPr/>
          <p:nvPr/>
        </p:nvCxnSpPr>
        <p:spPr>
          <a:xfrm>
            <a:off x="791400" y="42124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62" name="Google Shape;1262;p25"/>
          <p:cNvCxnSpPr/>
          <p:nvPr/>
        </p:nvCxnSpPr>
        <p:spPr>
          <a:xfrm flipH="1" rot="10800000">
            <a:off x="0" y="42204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1288" name="Shape 1288"/>
        <p:cNvGrpSpPr/>
        <p:nvPr/>
      </p:nvGrpSpPr>
      <p:grpSpPr>
        <a:xfrm>
          <a:off x="0" y="0"/>
          <a:ext cx="0" cy="0"/>
          <a:chOff x="0" y="0"/>
          <a:chExt cx="0" cy="0"/>
        </a:xfrm>
      </p:grpSpPr>
      <p:sp>
        <p:nvSpPr>
          <p:cNvPr id="1289" name="Google Shape;1289;p26"/>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cxnSp>
        <p:nvCxnSpPr>
          <p:cNvPr id="1290" name="Google Shape;1290;p26"/>
          <p:cNvCxnSpPr/>
          <p:nvPr/>
        </p:nvCxnSpPr>
        <p:spPr>
          <a:xfrm rot="10800000">
            <a:off x="8109000" y="501275"/>
            <a:ext cx="737700" cy="737700"/>
          </a:xfrm>
          <a:prstGeom prst="straightConnector1">
            <a:avLst/>
          </a:prstGeom>
          <a:noFill/>
          <a:ln cap="flat" cmpd="sng" w="9525">
            <a:solidFill>
              <a:schemeClr val="dk2"/>
            </a:solidFill>
            <a:prstDash val="solid"/>
            <a:round/>
            <a:headEnd len="med" w="med" type="none"/>
            <a:tailEnd len="med" w="med" type="none"/>
          </a:ln>
        </p:spPr>
      </p:cxnSp>
      <p:cxnSp>
        <p:nvCxnSpPr>
          <p:cNvPr id="1291" name="Google Shape;1291;p26"/>
          <p:cNvCxnSpPr/>
          <p:nvPr/>
        </p:nvCxnSpPr>
        <p:spPr>
          <a:xfrm>
            <a:off x="582475" y="282188"/>
            <a:ext cx="1212900" cy="422700"/>
          </a:xfrm>
          <a:prstGeom prst="straightConnector1">
            <a:avLst/>
          </a:prstGeom>
          <a:noFill/>
          <a:ln cap="flat" cmpd="sng" w="9525">
            <a:solidFill>
              <a:schemeClr val="dk2"/>
            </a:solidFill>
            <a:prstDash val="solid"/>
            <a:round/>
            <a:headEnd len="med" w="med" type="none"/>
            <a:tailEnd len="med" w="med" type="none"/>
          </a:ln>
        </p:spPr>
      </p:cxnSp>
      <p:cxnSp>
        <p:nvCxnSpPr>
          <p:cNvPr id="1292" name="Google Shape;1292;p26"/>
          <p:cNvCxnSpPr/>
          <p:nvPr/>
        </p:nvCxnSpPr>
        <p:spPr>
          <a:xfrm flipH="1" rot="10800000">
            <a:off x="0" y="274188"/>
            <a:ext cx="582600" cy="654300"/>
          </a:xfrm>
          <a:prstGeom prst="straightConnector1">
            <a:avLst/>
          </a:prstGeom>
          <a:noFill/>
          <a:ln cap="flat" cmpd="sng" w="9525">
            <a:solidFill>
              <a:schemeClr val="dk2"/>
            </a:solidFill>
            <a:prstDash val="solid"/>
            <a:round/>
            <a:headEnd len="med" w="med" type="none"/>
            <a:tailEnd len="med" w="med" type="none"/>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09" name="Google Shape;1309;p26"/>
          <p:cNvCxnSpPr/>
          <p:nvPr/>
        </p:nvCxnSpPr>
        <p:spPr>
          <a:xfrm flipH="1">
            <a:off x="8151325" y="6875"/>
            <a:ext cx="1002600" cy="494400"/>
          </a:xfrm>
          <a:prstGeom prst="straightConnector1">
            <a:avLst/>
          </a:prstGeom>
          <a:noFill/>
          <a:ln cap="flat" cmpd="sng" w="9525">
            <a:solidFill>
              <a:schemeClr val="dk2"/>
            </a:solidFill>
            <a:prstDash val="solid"/>
            <a:round/>
            <a:headEnd len="med" w="med" type="none"/>
            <a:tailEnd len="med" w="med" type="none"/>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1326"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cap="flat" cmpd="sng" w="9525">
            <a:solidFill>
              <a:srgbClr val="1A2E35"/>
            </a:solidFill>
            <a:prstDash val="solid"/>
            <a:round/>
            <a:headEnd len="med" w="med" type="none"/>
            <a:tailEnd len="med" w="med" type="none"/>
          </a:ln>
        </p:spPr>
      </p:cxnSp>
      <p:cxnSp>
        <p:nvCxnSpPr>
          <p:cNvPr id="1328" name="Google Shape;1328;p27"/>
          <p:cNvCxnSpPr/>
          <p:nvPr/>
        </p:nvCxnSpPr>
        <p:spPr>
          <a:xfrm flipH="1" rot="-5400000">
            <a:off x="7181408" y="2082400"/>
            <a:ext cx="1342200" cy="315300"/>
          </a:xfrm>
          <a:prstGeom prst="straightConnector1">
            <a:avLst/>
          </a:prstGeom>
          <a:noFill/>
          <a:ln cap="flat" cmpd="sng" w="9525">
            <a:solidFill>
              <a:srgbClr val="1A2E35"/>
            </a:solidFill>
            <a:prstDash val="solid"/>
            <a:round/>
            <a:headEnd len="med" w="med" type="none"/>
            <a:tailEnd len="med" w="med" type="none"/>
          </a:ln>
        </p:spPr>
      </p:cxnSp>
      <p:cxnSp>
        <p:nvCxnSpPr>
          <p:cNvPr id="1329" name="Google Shape;1329;p27"/>
          <p:cNvCxnSpPr/>
          <p:nvPr/>
        </p:nvCxnSpPr>
        <p:spPr>
          <a:xfrm rot="5400000">
            <a:off x="7232433" y="736375"/>
            <a:ext cx="1332000" cy="392100"/>
          </a:xfrm>
          <a:prstGeom prst="straightConnector1">
            <a:avLst/>
          </a:prstGeom>
          <a:noFill/>
          <a:ln cap="flat" cmpd="sng" w="9525">
            <a:solidFill>
              <a:srgbClr val="1A2E35"/>
            </a:solidFill>
            <a:prstDash val="solid"/>
            <a:round/>
            <a:headEnd len="med" w="med" type="none"/>
            <a:tailEnd len="med" w="med" type="none"/>
          </a:ln>
        </p:spPr>
      </p:cxnSp>
      <p:cxnSp>
        <p:nvCxnSpPr>
          <p:cNvPr id="1330" name="Google Shape;1330;p27"/>
          <p:cNvCxnSpPr/>
          <p:nvPr/>
        </p:nvCxnSpPr>
        <p:spPr>
          <a:xfrm rot="5400000">
            <a:off x="8168433" y="-66600"/>
            <a:ext cx="273900" cy="407100"/>
          </a:xfrm>
          <a:prstGeom prst="straightConnector1">
            <a:avLst/>
          </a:prstGeom>
          <a:noFill/>
          <a:ln cap="flat" cmpd="sng" w="9525">
            <a:solidFill>
              <a:srgbClr val="1A2E35"/>
            </a:solidFill>
            <a:prstDash val="solid"/>
            <a:round/>
            <a:headEnd len="med" w="med" type="none"/>
            <a:tailEnd len="med" w="med" type="none"/>
          </a:ln>
        </p:spPr>
      </p:cxnSp>
      <p:grpSp>
        <p:nvGrpSpPr>
          <p:cNvPr id="1331" name="Google Shape;1331;p27"/>
          <p:cNvGrpSpPr/>
          <p:nvPr/>
        </p:nvGrpSpPr>
        <p:grpSpPr>
          <a:xfrm flipH="1" rot="5400000">
            <a:off x="7407333" y="1284925"/>
            <a:ext cx="581800" cy="582350"/>
            <a:chOff x="8064275" y="887850"/>
            <a:chExt cx="581800" cy="582350"/>
          </a:xfrm>
        </p:grpSpPr>
        <p:sp>
          <p:nvSpPr>
            <p:cNvPr id="1332" name="Google Shape;1332;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8" name="Google Shape;1338;p27"/>
          <p:cNvGrpSpPr/>
          <p:nvPr/>
        </p:nvGrpSpPr>
        <p:grpSpPr>
          <a:xfrm flipH="1" rot="5400000">
            <a:off x="7869720" y="2754200"/>
            <a:ext cx="292025" cy="292575"/>
            <a:chOff x="7353050" y="316275"/>
            <a:chExt cx="292025" cy="292575"/>
          </a:xfrm>
        </p:grpSpPr>
        <p:sp>
          <p:nvSpPr>
            <p:cNvPr id="1339" name="Google Shape;1339;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3" name="Google Shape;1343;p27"/>
          <p:cNvGrpSpPr/>
          <p:nvPr/>
        </p:nvGrpSpPr>
        <p:grpSpPr>
          <a:xfrm flipH="1" rot="5400000">
            <a:off x="8012458" y="178175"/>
            <a:ext cx="175000" cy="175000"/>
            <a:chOff x="8792300" y="321275"/>
            <a:chExt cx="175000" cy="175000"/>
          </a:xfrm>
        </p:grpSpPr>
        <p:sp>
          <p:nvSpPr>
            <p:cNvPr id="1344" name="Google Shape;1344;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27"/>
          <p:cNvGrpSpPr/>
          <p:nvPr/>
        </p:nvGrpSpPr>
        <p:grpSpPr>
          <a:xfrm flipH="1" rot="5400000">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9" name="Google Shape;1359;p27"/>
          <p:cNvCxnSpPr/>
          <p:nvPr/>
        </p:nvCxnSpPr>
        <p:spPr>
          <a:xfrm flipH="1" rot="5400000">
            <a:off x="740850" y="2598325"/>
            <a:ext cx="1672500" cy="126000"/>
          </a:xfrm>
          <a:prstGeom prst="straightConnector1">
            <a:avLst/>
          </a:prstGeom>
          <a:noFill/>
          <a:ln cap="flat" cmpd="sng" w="9525">
            <a:solidFill>
              <a:srgbClr val="1A2E35"/>
            </a:solidFill>
            <a:prstDash val="solid"/>
            <a:round/>
            <a:headEnd len="med" w="med" type="none"/>
            <a:tailEnd len="med" w="med" type="none"/>
          </a:ln>
        </p:spPr>
      </p:cxnSp>
      <p:cxnSp>
        <p:nvCxnSpPr>
          <p:cNvPr id="1360" name="Google Shape;1360;p27"/>
          <p:cNvCxnSpPr/>
          <p:nvPr/>
        </p:nvCxnSpPr>
        <p:spPr>
          <a:xfrm rot="-5400000">
            <a:off x="847100" y="3554000"/>
            <a:ext cx="829500" cy="743400"/>
          </a:xfrm>
          <a:prstGeom prst="straightConnector1">
            <a:avLst/>
          </a:prstGeom>
          <a:noFill/>
          <a:ln cap="flat" cmpd="sng" w="9525">
            <a:solidFill>
              <a:srgbClr val="1A2E35"/>
            </a:solidFill>
            <a:prstDash val="solid"/>
            <a:round/>
            <a:headEnd len="med" w="med" type="none"/>
            <a:tailEnd len="med" w="med" type="none"/>
          </a:ln>
        </p:spPr>
      </p:cxnSp>
      <p:cxnSp>
        <p:nvCxnSpPr>
          <p:cNvPr id="1361" name="Google Shape;1361;p27"/>
          <p:cNvCxnSpPr/>
          <p:nvPr/>
        </p:nvCxnSpPr>
        <p:spPr>
          <a:xfrm flipH="1" rot="5400000">
            <a:off x="1105775" y="4151250"/>
            <a:ext cx="796500" cy="1188000"/>
          </a:xfrm>
          <a:prstGeom prst="straightConnector1">
            <a:avLst/>
          </a:prstGeom>
          <a:noFill/>
          <a:ln cap="flat" cmpd="sng" w="9525">
            <a:solidFill>
              <a:srgbClr val="1A2E35"/>
            </a:solidFill>
            <a:prstDash val="solid"/>
            <a:round/>
            <a:headEnd len="med" w="med" type="none"/>
            <a:tailEnd len="med" w="med" type="none"/>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9" name="Google Shape;1379;p27"/>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7"/>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7"/>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7"/>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7"/>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7"/>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1397"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cap="flat" cmpd="sng" w="9525">
              <a:solidFill>
                <a:srgbClr val="595959"/>
              </a:solidFill>
              <a:prstDash val="solid"/>
              <a:round/>
              <a:headEnd len="med" w="med" type="none"/>
              <a:tailEnd len="med" w="med" type="none"/>
            </a:ln>
          </p:spPr>
        </p:cxnSp>
        <p:cxnSp>
          <p:nvCxnSpPr>
            <p:cNvPr id="1400" name="Google Shape;1400;p28"/>
            <p:cNvCxnSpPr/>
            <p:nvPr/>
          </p:nvCxnSpPr>
          <p:spPr>
            <a:xfrm>
              <a:off x="8666025" y="-1158"/>
              <a:ext cx="0" cy="1902000"/>
            </a:xfrm>
            <a:prstGeom prst="straightConnector1">
              <a:avLst/>
            </a:prstGeom>
            <a:noFill/>
            <a:ln cap="flat" cmpd="sng" w="9525">
              <a:solidFill>
                <a:srgbClr val="595959"/>
              </a:solidFill>
              <a:prstDash val="solid"/>
              <a:round/>
              <a:headEnd len="med" w="med" type="none"/>
              <a:tailEnd len="med" w="med" type="none"/>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1418"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38" name="Google Shape;1438;p29"/>
            <p:cNvCxnSpPr/>
            <p:nvPr/>
          </p:nvCxnSpPr>
          <p:spPr>
            <a:xfrm>
              <a:off x="723725" y="613"/>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72" name="Google Shape;1472;p29"/>
            <p:cNvCxnSpPr/>
            <p:nvPr/>
          </p:nvCxnSpPr>
          <p:spPr>
            <a:xfrm>
              <a:off x="8407225" y="0"/>
              <a:ext cx="0" cy="2160900"/>
            </a:xfrm>
            <a:prstGeom prst="straightConnector1">
              <a:avLst/>
            </a:prstGeom>
            <a:noFill/>
            <a:ln cap="flat" cmpd="sng" w="9525">
              <a:solidFill>
                <a:srgbClr val="595959"/>
              </a:solidFill>
              <a:prstDash val="solid"/>
              <a:round/>
              <a:headEnd len="med" w="med" type="none"/>
              <a:tailEnd len="med" w="med" type="none"/>
            </a:ln>
          </p:spPr>
        </p:cxnSp>
        <p:cxnSp>
          <p:nvCxnSpPr>
            <p:cNvPr id="1473" name="Google Shape;1473;p29"/>
            <p:cNvCxnSpPr/>
            <p:nvPr/>
          </p:nvCxnSpPr>
          <p:spPr>
            <a:xfrm>
              <a:off x="718025" y="2985634"/>
              <a:ext cx="0" cy="2160900"/>
            </a:xfrm>
            <a:prstGeom prst="straightConnector1">
              <a:avLst/>
            </a:prstGeom>
            <a:noFill/>
            <a:ln cap="flat" cmpd="sng" w="9525">
              <a:solidFill>
                <a:srgbClr val="595959"/>
              </a:solidFill>
              <a:prstDash val="solid"/>
              <a:round/>
              <a:headEnd len="med" w="med" type="none"/>
              <a:tailEnd len="med" w="med" type="none"/>
            </a:ln>
          </p:spPr>
        </p:cxnSp>
        <p:sp>
          <p:nvSpPr>
            <p:cNvPr id="1474" name="Google Shape;1474;p29"/>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9"/>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9"/>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9"/>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1478"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1481" name="Google Shape;1481;p30"/>
            <p:cNvCxnSpPr/>
            <p:nvPr/>
          </p:nvCxnSpPr>
          <p:spPr>
            <a:xfrm flipH="1" rot="10800000">
              <a:off x="1562083"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1482" name="Google Shape;1482;p30"/>
            <p:cNvCxnSpPr/>
            <p:nvPr/>
          </p:nvCxnSpPr>
          <p:spPr>
            <a:xfrm>
              <a:off x="259558"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1483" name="Google Shape;1483;p30"/>
            <p:cNvCxnSpPr/>
            <p:nvPr/>
          </p:nvCxnSpPr>
          <p:spPr>
            <a:xfrm>
              <a:off x="-6867"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12" name="Google Shape;1512;p30"/>
            <p:cNvCxnSpPr/>
            <p:nvPr/>
          </p:nvCxnSpPr>
          <p:spPr>
            <a:xfrm rot="10800000">
              <a:off x="5995050" y="226600"/>
              <a:ext cx="1504500" cy="224700"/>
            </a:xfrm>
            <a:prstGeom prst="straightConnector1">
              <a:avLst/>
            </a:prstGeom>
            <a:noFill/>
            <a:ln cap="flat" cmpd="sng" w="9525">
              <a:solidFill>
                <a:schemeClr val="dk2"/>
              </a:solidFill>
              <a:prstDash val="solid"/>
              <a:round/>
              <a:headEnd len="med" w="med" type="none"/>
              <a:tailEnd len="med" w="med" type="none"/>
            </a:ln>
          </p:spPr>
        </p:cxnSp>
        <p:cxnSp>
          <p:nvCxnSpPr>
            <p:cNvPr id="1513" name="Google Shape;1513;p30"/>
            <p:cNvCxnSpPr/>
            <p:nvPr/>
          </p:nvCxnSpPr>
          <p:spPr>
            <a:xfrm rot="10800000">
              <a:off x="7512925" y="45785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514" name="Google Shape;1514;p30"/>
            <p:cNvCxnSpPr/>
            <p:nvPr/>
          </p:nvCxnSpPr>
          <p:spPr>
            <a:xfrm flipH="1">
              <a:off x="8348975" y="-6625"/>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2" name="Google Shape;1532;p30"/>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0"/>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0"/>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0"/>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0"/>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0"/>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9" name="Shape 109"/>
        <p:cNvGrpSpPr/>
        <p:nvPr/>
      </p:nvGrpSpPr>
      <p:grpSpPr>
        <a:xfrm>
          <a:off x="0" y="0"/>
          <a:ext cx="0" cy="0"/>
          <a:chOff x="0" y="0"/>
          <a:chExt cx="0" cy="0"/>
        </a:xfrm>
      </p:grpSpPr>
      <p:sp>
        <p:nvSpPr>
          <p:cNvPr id="110" name="Google Shape;110;p4"/>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4"/>
          <p:cNvSpPr txBox="1"/>
          <p:nvPr>
            <p:ph type="title"/>
          </p:nvPr>
        </p:nvSpPr>
        <p:spPr>
          <a:xfrm>
            <a:off x="2167128" y="2478024"/>
            <a:ext cx="48096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 name="Google Shape;135;p4"/>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9" name="Google Shape;169;p4"/>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70" name="Google Shape;170;p4"/>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71" name="Google Shape;171;p4"/>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1546"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1"/>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0" name="Google Shape;1550;p31"/>
          <p:cNvSpPr txBox="1"/>
          <p:nvPr>
            <p:ph type="title"/>
          </p:nvPr>
        </p:nvSpPr>
        <p:spPr>
          <a:xfrm>
            <a:off x="2624328" y="1018528"/>
            <a:ext cx="3904500" cy="190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cap="flat" cmpd="sng" w="9525">
              <a:solidFill>
                <a:srgbClr val="595959"/>
              </a:solidFill>
              <a:prstDash val="solid"/>
              <a:round/>
              <a:headEnd len="med" w="med" type="none"/>
              <a:tailEnd len="med" w="med" type="none"/>
            </a:ln>
          </p:spPr>
        </p:cxnSp>
        <p:cxnSp>
          <p:nvCxnSpPr>
            <p:cNvPr id="1553" name="Google Shape;1553;p31"/>
            <p:cNvCxnSpPr/>
            <p:nvPr/>
          </p:nvCxnSpPr>
          <p:spPr>
            <a:xfrm flipH="1" rot="10800000">
              <a:off x="1562083" y="4492325"/>
              <a:ext cx="1342200" cy="315300"/>
            </a:xfrm>
            <a:prstGeom prst="straightConnector1">
              <a:avLst/>
            </a:prstGeom>
            <a:noFill/>
            <a:ln cap="flat" cmpd="sng" w="9525">
              <a:solidFill>
                <a:srgbClr val="595959"/>
              </a:solidFill>
              <a:prstDash val="solid"/>
              <a:round/>
              <a:headEnd len="med" w="med" type="none"/>
              <a:tailEnd len="med" w="med" type="none"/>
            </a:ln>
          </p:spPr>
        </p:cxnSp>
        <p:cxnSp>
          <p:nvCxnSpPr>
            <p:cNvPr id="1554" name="Google Shape;1554;p31"/>
            <p:cNvCxnSpPr/>
            <p:nvPr/>
          </p:nvCxnSpPr>
          <p:spPr>
            <a:xfrm>
              <a:off x="259558" y="4408000"/>
              <a:ext cx="1332000" cy="392100"/>
            </a:xfrm>
            <a:prstGeom prst="straightConnector1">
              <a:avLst/>
            </a:prstGeom>
            <a:noFill/>
            <a:ln cap="flat" cmpd="sng" w="9525">
              <a:solidFill>
                <a:srgbClr val="595959"/>
              </a:solidFill>
              <a:prstDash val="solid"/>
              <a:round/>
              <a:headEnd len="med" w="med" type="none"/>
              <a:tailEnd len="med" w="med" type="none"/>
            </a:ln>
          </p:spPr>
        </p:cxnSp>
        <p:cxnSp>
          <p:nvCxnSpPr>
            <p:cNvPr id="1555" name="Google Shape;1555;p31"/>
            <p:cNvCxnSpPr/>
            <p:nvPr/>
          </p:nvCxnSpPr>
          <p:spPr>
            <a:xfrm>
              <a:off x="-6867" y="3993550"/>
              <a:ext cx="273900" cy="407100"/>
            </a:xfrm>
            <a:prstGeom prst="straightConnector1">
              <a:avLst/>
            </a:prstGeom>
            <a:noFill/>
            <a:ln cap="flat" cmpd="sng" w="9525">
              <a:solidFill>
                <a:srgbClr val="595959"/>
              </a:solidFill>
              <a:prstDash val="solid"/>
              <a:round/>
              <a:headEnd len="med" w="med" type="none"/>
              <a:tailEnd len="med" w="med" type="none"/>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84" name="Google Shape;1584;p31"/>
            <p:cNvCxnSpPr/>
            <p:nvPr/>
          </p:nvCxnSpPr>
          <p:spPr>
            <a:xfrm rot="10800000">
              <a:off x="5995050" y="226600"/>
              <a:ext cx="1504500" cy="224700"/>
            </a:xfrm>
            <a:prstGeom prst="straightConnector1">
              <a:avLst/>
            </a:prstGeom>
            <a:noFill/>
            <a:ln cap="flat" cmpd="sng" w="9525">
              <a:solidFill>
                <a:srgbClr val="595959"/>
              </a:solidFill>
              <a:prstDash val="solid"/>
              <a:round/>
              <a:headEnd len="med" w="med" type="none"/>
              <a:tailEnd len="med" w="med" type="none"/>
            </a:ln>
          </p:spPr>
        </p:cxnSp>
        <p:cxnSp>
          <p:nvCxnSpPr>
            <p:cNvPr id="1585" name="Google Shape;1585;p31"/>
            <p:cNvCxnSpPr/>
            <p:nvPr/>
          </p:nvCxnSpPr>
          <p:spPr>
            <a:xfrm rot="10800000">
              <a:off x="7512925" y="457850"/>
              <a:ext cx="829500" cy="743400"/>
            </a:xfrm>
            <a:prstGeom prst="straightConnector1">
              <a:avLst/>
            </a:prstGeom>
            <a:noFill/>
            <a:ln cap="flat" cmpd="sng" w="9525">
              <a:solidFill>
                <a:srgbClr val="595959"/>
              </a:solidFill>
              <a:prstDash val="solid"/>
              <a:round/>
              <a:headEnd len="med" w="med" type="none"/>
              <a:tailEnd len="med" w="med" type="none"/>
            </a:ln>
          </p:spPr>
        </p:cxnSp>
        <p:cxnSp>
          <p:nvCxnSpPr>
            <p:cNvPr id="1586" name="Google Shape;1586;p31"/>
            <p:cNvCxnSpPr/>
            <p:nvPr/>
          </p:nvCxnSpPr>
          <p:spPr>
            <a:xfrm flipH="1">
              <a:off x="8348975" y="-6625"/>
              <a:ext cx="796500" cy="1188000"/>
            </a:xfrm>
            <a:prstGeom prst="straightConnector1">
              <a:avLst/>
            </a:prstGeom>
            <a:noFill/>
            <a:ln cap="flat" cmpd="sng" w="9525">
              <a:solidFill>
                <a:srgbClr val="595959"/>
              </a:solidFill>
              <a:prstDash val="solid"/>
              <a:round/>
              <a:headEnd len="med" w="med" type="none"/>
              <a:tailEnd len="med" w="med" type="none"/>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4" name="Google Shape;1604;p31"/>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1"/>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1"/>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1"/>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1"/>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1"/>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18" name="Google Shape;1618;p31"/>
          <p:cNvSpPr txBox="1"/>
          <p:nvPr>
            <p:ph idx="1" type="subTitle"/>
          </p:nvPr>
        </p:nvSpPr>
        <p:spPr>
          <a:xfrm>
            <a:off x="3639300"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619" name="Shape 1619"/>
        <p:cNvGrpSpPr/>
        <p:nvPr/>
      </p:nvGrpSpPr>
      <p:grpSpPr>
        <a:xfrm>
          <a:off x="0" y="0"/>
          <a:ext cx="0" cy="0"/>
          <a:chOff x="0" y="0"/>
          <a:chExt cx="0" cy="0"/>
        </a:xfrm>
      </p:grpSpPr>
      <p:sp>
        <p:nvSpPr>
          <p:cNvPr id="1620" name="Google Shape;1620;p32"/>
          <p:cNvSpPr txBox="1"/>
          <p:nvPr>
            <p:ph idx="1" type="body"/>
          </p:nvPr>
        </p:nvSpPr>
        <p:spPr>
          <a:xfrm>
            <a:off x="1881350" y="1246850"/>
            <a:ext cx="21333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1" name="Google Shape;1621;p32"/>
          <p:cNvSpPr txBox="1"/>
          <p:nvPr>
            <p:ph idx="2" type="body"/>
          </p:nvPr>
        </p:nvSpPr>
        <p:spPr>
          <a:xfrm>
            <a:off x="4220325" y="1246850"/>
            <a:ext cx="30999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2" name="Google Shape;1622;p32"/>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42" name="Google Shape;1642;p32"/>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76" name="Google Shape;1676;p32"/>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677" name="Google Shape;1677;p32"/>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678" name="Google Shape;1678;p32"/>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2"/>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2"/>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2"/>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5" name="Shape 175"/>
        <p:cNvGrpSpPr/>
        <p:nvPr/>
      </p:nvGrpSpPr>
      <p:grpSpPr>
        <a:xfrm>
          <a:off x="0" y="0"/>
          <a:ext cx="0" cy="0"/>
          <a:chOff x="0" y="0"/>
          <a:chExt cx="0" cy="0"/>
        </a:xfrm>
      </p:grpSpPr>
      <p:sp>
        <p:nvSpPr>
          <p:cNvPr id="176" name="Google Shape;176;p5"/>
          <p:cNvSpPr txBox="1"/>
          <p:nvPr>
            <p:ph type="title"/>
          </p:nvPr>
        </p:nvSpPr>
        <p:spPr>
          <a:xfrm>
            <a:off x="1807671" y="338325"/>
            <a:ext cx="5528700" cy="612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77" name="Google Shape;177;p5"/>
          <p:cNvSpPr txBox="1"/>
          <p:nvPr>
            <p:ph idx="1" type="subTitle"/>
          </p:nvPr>
        </p:nvSpPr>
        <p:spPr>
          <a:xfrm>
            <a:off x="4956048"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8" name="Google Shape;178;p5"/>
          <p:cNvSpPr txBox="1"/>
          <p:nvPr>
            <p:ph idx="2" type="subTitle"/>
          </p:nvPr>
        </p:nvSpPr>
        <p:spPr>
          <a:xfrm>
            <a:off x="2093976"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9" name="Google Shape;179;p5"/>
          <p:cNvSpPr txBox="1"/>
          <p:nvPr>
            <p:ph idx="3" type="subTitle"/>
          </p:nvPr>
        </p:nvSpPr>
        <p:spPr>
          <a:xfrm>
            <a:off x="4956048" y="2221992"/>
            <a:ext cx="2084700" cy="283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0" name="Google Shape;180;p5"/>
          <p:cNvSpPr txBox="1"/>
          <p:nvPr>
            <p:ph idx="4" type="subTitle"/>
          </p:nvPr>
        </p:nvSpPr>
        <p:spPr>
          <a:xfrm>
            <a:off x="2093976" y="2203704"/>
            <a:ext cx="2084700" cy="3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1" name="Google Shape;181;p5"/>
          <p:cNvSpPr txBox="1"/>
          <p:nvPr>
            <p:ph hasCustomPrompt="1" idx="5" type="title"/>
          </p:nvPr>
        </p:nvSpPr>
        <p:spPr>
          <a:xfrm>
            <a:off x="2779776"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82" name="Google Shape;182;p5"/>
          <p:cNvSpPr txBox="1"/>
          <p:nvPr>
            <p:ph hasCustomPrompt="1" idx="6" type="title"/>
          </p:nvPr>
        </p:nvSpPr>
        <p:spPr>
          <a:xfrm>
            <a:off x="5641848"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2" name="Google Shape;202;p5"/>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36" name="Google Shape;236;p5"/>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37" name="Google Shape;237;p5"/>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38" name="Google Shape;238;p5"/>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2" name="Shape 242"/>
        <p:cNvGrpSpPr/>
        <p:nvPr/>
      </p:nvGrpSpPr>
      <p:grpSpPr>
        <a:xfrm>
          <a:off x="0" y="0"/>
          <a:ext cx="0" cy="0"/>
          <a:chOff x="0" y="0"/>
          <a:chExt cx="0" cy="0"/>
        </a:xfrm>
      </p:grpSpPr>
      <p:sp>
        <p:nvSpPr>
          <p:cNvPr id="243" name="Google Shape;243;p6"/>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63" name="Google Shape;263;p6"/>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7" name="Google Shape;297;p6"/>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98" name="Google Shape;298;p6"/>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99" name="Google Shape;299;p6"/>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3" name="Shape 303"/>
        <p:cNvGrpSpPr/>
        <p:nvPr/>
      </p:nvGrpSpPr>
      <p:grpSpPr>
        <a:xfrm>
          <a:off x="0" y="0"/>
          <a:ext cx="0" cy="0"/>
          <a:chOff x="0" y="0"/>
          <a:chExt cx="0" cy="0"/>
        </a:xfrm>
      </p:grpSpPr>
      <p:sp>
        <p:nvSpPr>
          <p:cNvPr id="304" name="Google Shape;304;p7"/>
          <p:cNvSpPr txBox="1"/>
          <p:nvPr>
            <p:ph idx="1" type="subTitle"/>
          </p:nvPr>
        </p:nvSpPr>
        <p:spPr>
          <a:xfrm>
            <a:off x="804672" y="1984248"/>
            <a:ext cx="3291900" cy="1371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p:txBody>
      </p:sp>
      <p:sp>
        <p:nvSpPr>
          <p:cNvPr id="305" name="Google Shape;305;p7"/>
          <p:cNvSpPr txBox="1"/>
          <p:nvPr>
            <p:ph type="title"/>
          </p:nvPr>
        </p:nvSpPr>
        <p:spPr>
          <a:xfrm>
            <a:off x="804672" y="3319272"/>
            <a:ext cx="3291900" cy="4023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306" name="Google Shape;306;p7"/>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307" name="Google Shape;307;p7"/>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308" name="Google Shape;308;p7"/>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7"/>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9" name="Google Shape;339;p7"/>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340" name="Google Shape;340;p7"/>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6"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8"/>
          <p:cNvSpPr txBox="1"/>
          <p:nvPr>
            <p:ph type="title"/>
          </p:nvPr>
        </p:nvSpPr>
        <p:spPr>
          <a:xfrm>
            <a:off x="2624328" y="1620753"/>
            <a:ext cx="3904500" cy="190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373" name="Google Shape;373;p8"/>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374" name="Google Shape;374;p8"/>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375" name="Google Shape;375;p8"/>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04" name="Google Shape;404;p8"/>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405" name="Google Shape;405;p8"/>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06" name="Google Shape;406;p8"/>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8"/>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8"/>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8" name="Shape 438"/>
        <p:cNvGrpSpPr/>
        <p:nvPr/>
      </p:nvGrpSpPr>
      <p:grpSpPr>
        <a:xfrm>
          <a:off x="0" y="0"/>
          <a:ext cx="0" cy="0"/>
          <a:chOff x="0" y="0"/>
          <a:chExt cx="0" cy="0"/>
        </a:xfrm>
      </p:grpSpPr>
      <p:sp>
        <p:nvSpPr>
          <p:cNvPr id="439" name="Google Shape;439;p9"/>
          <p:cNvSpPr txBox="1"/>
          <p:nvPr>
            <p:ph type="title"/>
          </p:nvPr>
        </p:nvSpPr>
        <p:spPr>
          <a:xfrm>
            <a:off x="896112" y="2039112"/>
            <a:ext cx="3566100" cy="1362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0" name="Google Shape;440;p9"/>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indent="-317500" lvl="1" marL="914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indent="-317500" lvl="2" marL="1371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indent="-317500" lvl="3" marL="1828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indent="-317500" lvl="4" marL="22860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indent="-317500" lvl="5" marL="2743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indent="-317500" lvl="6" marL="3200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indent="-317500" lvl="7" marL="3657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indent="-317500" lvl="8" marL="4114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p:txBody>
      </p:sp>
      <p:cxnSp>
        <p:nvCxnSpPr>
          <p:cNvPr id="441" name="Google Shape;441;p9"/>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442" name="Google Shape;442;p9"/>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43" name="Google Shape;443;p9"/>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9"/>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74" name="Google Shape;474;p9"/>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475" name="Google Shape;475;p9"/>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1" name="Shape 501"/>
        <p:cNvGrpSpPr/>
        <p:nvPr/>
      </p:nvGrpSpPr>
      <p:grpSpPr>
        <a:xfrm>
          <a:off x="0" y="0"/>
          <a:ext cx="0" cy="0"/>
          <a:chOff x="0" y="0"/>
          <a:chExt cx="0" cy="0"/>
        </a:xfrm>
      </p:grpSpPr>
      <p:sp>
        <p:nvSpPr>
          <p:cNvPr id="502" name="Google Shape;502;p10"/>
          <p:cNvSpPr txBox="1"/>
          <p:nvPr>
            <p:ph idx="1" type="body"/>
          </p:nvPr>
        </p:nvSpPr>
        <p:spPr>
          <a:xfrm>
            <a:off x="1122050" y="1947672"/>
            <a:ext cx="2788800" cy="13626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p:txBody>
      </p:sp>
      <p:sp>
        <p:nvSpPr>
          <p:cNvPr id="503" name="Google Shape;503;p10"/>
          <p:cNvSpPr txBox="1"/>
          <p:nvPr>
            <p:ph type="title"/>
          </p:nvPr>
        </p:nvSpPr>
        <p:spPr>
          <a:xfrm>
            <a:off x="2100600" y="347472"/>
            <a:ext cx="4947000" cy="58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504" name="Google Shape;504;p10"/>
          <p:cNvCxnSpPr/>
          <p:nvPr/>
        </p:nvCxnSpPr>
        <p:spPr>
          <a:xfrm>
            <a:off x="590450" y="4340600"/>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505" name="Google Shape;505;p10"/>
          <p:cNvCxnSpPr/>
          <p:nvPr/>
        </p:nvCxnSpPr>
        <p:spPr>
          <a:xfrm flipH="1" rot="10800000">
            <a:off x="7975" y="4332600"/>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18" name="Google Shape;518;p10"/>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519" name="Google Shape;519;p10"/>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11.png"/><Relationship Id="rId7" Type="http://schemas.openxmlformats.org/officeDocument/2006/relationships/image" Target="../media/image6.png"/><Relationship Id="rId8"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5" name="Shape 1685"/>
        <p:cNvGrpSpPr/>
        <p:nvPr/>
      </p:nvGrpSpPr>
      <p:grpSpPr>
        <a:xfrm>
          <a:off x="0" y="0"/>
          <a:ext cx="0" cy="0"/>
          <a:chOff x="0" y="0"/>
          <a:chExt cx="0" cy="0"/>
        </a:xfrm>
      </p:grpSpPr>
      <p:grpSp>
        <p:nvGrpSpPr>
          <p:cNvPr id="1686" name="Google Shape;1686;p33"/>
          <p:cNvGrpSpPr/>
          <p:nvPr/>
        </p:nvGrpSpPr>
        <p:grpSpPr>
          <a:xfrm>
            <a:off x="-1604" y="1915949"/>
            <a:ext cx="3923494" cy="3227709"/>
            <a:chOff x="469775" y="238125"/>
            <a:chExt cx="6679425" cy="5229600"/>
          </a:xfrm>
        </p:grpSpPr>
        <p:sp>
          <p:nvSpPr>
            <p:cNvPr id="1687" name="Google Shape;1687;p33"/>
            <p:cNvSpPr/>
            <p:nvPr/>
          </p:nvSpPr>
          <p:spPr>
            <a:xfrm>
              <a:off x="830950" y="238200"/>
              <a:ext cx="6001825" cy="5109175"/>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3"/>
            <p:cNvSpPr/>
            <p:nvPr/>
          </p:nvSpPr>
          <p:spPr>
            <a:xfrm>
              <a:off x="1009000" y="238125"/>
              <a:ext cx="5764775" cy="5102425"/>
            </a:xfrm>
            <a:custGeom>
              <a:rect b="b" l="l" r="r" t="t"/>
              <a:pathLst>
                <a:path extrusionOk="0" h="204097" w="230591">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3"/>
            <p:cNvSpPr/>
            <p:nvPr/>
          </p:nvSpPr>
          <p:spPr>
            <a:xfrm>
              <a:off x="6155150" y="3211050"/>
              <a:ext cx="888225" cy="2247525"/>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3"/>
            <p:cNvSpPr/>
            <p:nvPr/>
          </p:nvSpPr>
          <p:spPr>
            <a:xfrm>
              <a:off x="2992975" y="2455100"/>
              <a:ext cx="2658575" cy="3012625"/>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3"/>
            <p:cNvSpPr/>
            <p:nvPr/>
          </p:nvSpPr>
          <p:spPr>
            <a:xfrm>
              <a:off x="2992975" y="2709450"/>
              <a:ext cx="2434725" cy="2758275"/>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3"/>
            <p:cNvSpPr/>
            <p:nvPr/>
          </p:nvSpPr>
          <p:spPr>
            <a:xfrm>
              <a:off x="5418525" y="2464250"/>
              <a:ext cx="224875" cy="2994325"/>
            </a:xfrm>
            <a:custGeom>
              <a:rect b="b" l="l" r="r" t="t"/>
              <a:pathLst>
                <a:path extrusionOk="0" h="119773" w="8995">
                  <a:moveTo>
                    <a:pt x="8995" y="1"/>
                  </a:moveTo>
                  <a:lnTo>
                    <a:pt x="1" y="10134"/>
                  </a:lnTo>
                  <a:lnTo>
                    <a:pt x="1" y="119772"/>
                  </a:lnTo>
                  <a:lnTo>
                    <a:pt x="8995" y="119772"/>
                  </a:lnTo>
                  <a:lnTo>
                    <a:pt x="89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3"/>
            <p:cNvSpPr/>
            <p:nvPr/>
          </p:nvSpPr>
          <p:spPr>
            <a:xfrm>
              <a:off x="5533500" y="4907100"/>
              <a:ext cx="109900" cy="551475"/>
            </a:xfrm>
            <a:custGeom>
              <a:rect b="b" l="l" r="r" t="t"/>
              <a:pathLst>
                <a:path extrusionOk="0" h="22059" w="4396">
                  <a:moveTo>
                    <a:pt x="0" y="1"/>
                  </a:moveTo>
                  <a:lnTo>
                    <a:pt x="0"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3"/>
            <p:cNvSpPr/>
            <p:nvPr/>
          </p:nvSpPr>
          <p:spPr>
            <a:xfrm>
              <a:off x="5525350" y="4898950"/>
              <a:ext cx="126200" cy="56877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3"/>
            <p:cNvSpPr/>
            <p:nvPr/>
          </p:nvSpPr>
          <p:spPr>
            <a:xfrm>
              <a:off x="5643375" y="4524550"/>
              <a:ext cx="474150" cy="934025"/>
            </a:xfrm>
            <a:custGeom>
              <a:rect b="b" l="l" r="r" t="t"/>
              <a:pathLst>
                <a:path extrusionOk="0" h="37361" w="18966">
                  <a:moveTo>
                    <a:pt x="18965" y="0"/>
                  </a:moveTo>
                  <a:lnTo>
                    <a:pt x="1" y="15303"/>
                  </a:lnTo>
                  <a:lnTo>
                    <a:pt x="1" y="37360"/>
                  </a:lnTo>
                  <a:lnTo>
                    <a:pt x="18965" y="37360"/>
                  </a:lnTo>
                  <a:lnTo>
                    <a:pt x="189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3"/>
            <p:cNvSpPr/>
            <p:nvPr/>
          </p:nvSpPr>
          <p:spPr>
            <a:xfrm>
              <a:off x="5634225" y="4516325"/>
              <a:ext cx="491450" cy="951400"/>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3"/>
            <p:cNvSpPr/>
            <p:nvPr/>
          </p:nvSpPr>
          <p:spPr>
            <a:xfrm>
              <a:off x="1820900" y="4907100"/>
              <a:ext cx="109900" cy="551475"/>
            </a:xfrm>
            <a:custGeom>
              <a:rect b="b" l="l" r="r" t="t"/>
              <a:pathLst>
                <a:path extrusionOk="0" h="22059" w="4396">
                  <a:moveTo>
                    <a:pt x="1" y="1"/>
                  </a:moveTo>
                  <a:lnTo>
                    <a:pt x="1"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3"/>
            <p:cNvSpPr/>
            <p:nvPr/>
          </p:nvSpPr>
          <p:spPr>
            <a:xfrm>
              <a:off x="1812775" y="4898950"/>
              <a:ext cx="126175" cy="56877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3"/>
            <p:cNvSpPr/>
            <p:nvPr/>
          </p:nvSpPr>
          <p:spPr>
            <a:xfrm>
              <a:off x="1930800" y="4524550"/>
              <a:ext cx="474125" cy="934025"/>
            </a:xfrm>
            <a:custGeom>
              <a:rect b="b" l="l" r="r" t="t"/>
              <a:pathLst>
                <a:path extrusionOk="0" h="37361" w="18965">
                  <a:moveTo>
                    <a:pt x="18965" y="0"/>
                  </a:moveTo>
                  <a:lnTo>
                    <a:pt x="0" y="15303"/>
                  </a:lnTo>
                  <a:lnTo>
                    <a:pt x="0" y="37360"/>
                  </a:lnTo>
                  <a:lnTo>
                    <a:pt x="18965" y="37360"/>
                  </a:lnTo>
                  <a:lnTo>
                    <a:pt x="189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3"/>
            <p:cNvSpPr/>
            <p:nvPr/>
          </p:nvSpPr>
          <p:spPr>
            <a:xfrm>
              <a:off x="1921625" y="4516325"/>
              <a:ext cx="491450" cy="951400"/>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3"/>
            <p:cNvSpPr/>
            <p:nvPr/>
          </p:nvSpPr>
          <p:spPr>
            <a:xfrm>
              <a:off x="1398675" y="4437050"/>
              <a:ext cx="5067825" cy="567750"/>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3"/>
            <p:cNvSpPr/>
            <p:nvPr/>
          </p:nvSpPr>
          <p:spPr>
            <a:xfrm>
              <a:off x="1390525" y="4428500"/>
              <a:ext cx="5084125" cy="584450"/>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3"/>
            <p:cNvSpPr/>
            <p:nvPr/>
          </p:nvSpPr>
          <p:spPr>
            <a:xfrm>
              <a:off x="1400700" y="4437050"/>
              <a:ext cx="5065800" cy="531125"/>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3"/>
            <p:cNvSpPr/>
            <p:nvPr/>
          </p:nvSpPr>
          <p:spPr>
            <a:xfrm>
              <a:off x="1391550" y="4427900"/>
              <a:ext cx="5084100" cy="549425"/>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3"/>
            <p:cNvSpPr/>
            <p:nvPr/>
          </p:nvSpPr>
          <p:spPr>
            <a:xfrm>
              <a:off x="5056325" y="4664950"/>
              <a:ext cx="755975" cy="213700"/>
            </a:xfrm>
            <a:custGeom>
              <a:rect b="b" l="l" r="r" t="t"/>
              <a:pathLst>
                <a:path extrusionOk="0" h="8548" w="30239">
                  <a:moveTo>
                    <a:pt x="10704" y="1"/>
                  </a:moveTo>
                  <a:lnTo>
                    <a:pt x="0" y="8547"/>
                  </a:lnTo>
                  <a:lnTo>
                    <a:pt x="18558" y="8547"/>
                  </a:lnTo>
                  <a:lnTo>
                    <a:pt x="30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3"/>
            <p:cNvSpPr/>
            <p:nvPr/>
          </p:nvSpPr>
          <p:spPr>
            <a:xfrm>
              <a:off x="5047175" y="4656825"/>
              <a:ext cx="774275" cy="230975"/>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3"/>
            <p:cNvSpPr/>
            <p:nvPr/>
          </p:nvSpPr>
          <p:spPr>
            <a:xfrm>
              <a:off x="5774625" y="4437050"/>
              <a:ext cx="691875" cy="567750"/>
            </a:xfrm>
            <a:custGeom>
              <a:rect b="b" l="l" r="r" t="t"/>
              <a:pathLst>
                <a:path extrusionOk="0" h="22710" w="27675">
                  <a:moveTo>
                    <a:pt x="27675" y="0"/>
                  </a:moveTo>
                  <a:lnTo>
                    <a:pt x="1" y="21244"/>
                  </a:lnTo>
                  <a:lnTo>
                    <a:pt x="1" y="22709"/>
                  </a:lnTo>
                  <a:lnTo>
                    <a:pt x="27675" y="1425"/>
                  </a:lnTo>
                  <a:lnTo>
                    <a:pt x="276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3"/>
            <p:cNvSpPr/>
            <p:nvPr/>
          </p:nvSpPr>
          <p:spPr>
            <a:xfrm>
              <a:off x="5766475" y="4428250"/>
              <a:ext cx="708175" cy="584775"/>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3"/>
            <p:cNvSpPr/>
            <p:nvPr/>
          </p:nvSpPr>
          <p:spPr>
            <a:xfrm>
              <a:off x="5189600" y="4452300"/>
              <a:ext cx="914700" cy="283675"/>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3"/>
            <p:cNvSpPr/>
            <p:nvPr/>
          </p:nvSpPr>
          <p:spPr>
            <a:xfrm>
              <a:off x="5292375" y="4676900"/>
              <a:ext cx="262500" cy="176300"/>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3"/>
            <p:cNvSpPr/>
            <p:nvPr/>
          </p:nvSpPr>
          <p:spPr>
            <a:xfrm>
              <a:off x="5442950" y="4707275"/>
              <a:ext cx="72250" cy="119475"/>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3"/>
            <p:cNvSpPr/>
            <p:nvPr/>
          </p:nvSpPr>
          <p:spPr>
            <a:xfrm>
              <a:off x="3283975" y="4592725"/>
              <a:ext cx="2022650" cy="316425"/>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3"/>
            <p:cNvSpPr/>
            <p:nvPr/>
          </p:nvSpPr>
          <p:spPr>
            <a:xfrm>
              <a:off x="3274800" y="4584575"/>
              <a:ext cx="2041000" cy="332725"/>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3"/>
            <p:cNvSpPr/>
            <p:nvPr/>
          </p:nvSpPr>
          <p:spPr>
            <a:xfrm>
              <a:off x="4902700" y="4584475"/>
              <a:ext cx="413100" cy="352825"/>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3"/>
            <p:cNvSpPr/>
            <p:nvPr/>
          </p:nvSpPr>
          <p:spPr>
            <a:xfrm>
              <a:off x="3283975" y="4909125"/>
              <a:ext cx="1626875" cy="19375"/>
            </a:xfrm>
            <a:custGeom>
              <a:rect b="b" l="l" r="r" t="t"/>
              <a:pathLst>
                <a:path extrusionOk="0" h="775" w="65075">
                  <a:moveTo>
                    <a:pt x="0" y="1"/>
                  </a:moveTo>
                  <a:lnTo>
                    <a:pt x="0" y="774"/>
                  </a:lnTo>
                  <a:lnTo>
                    <a:pt x="65075" y="774"/>
                  </a:lnTo>
                  <a:lnTo>
                    <a:pt x="6507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3"/>
            <p:cNvSpPr/>
            <p:nvPr/>
          </p:nvSpPr>
          <p:spPr>
            <a:xfrm>
              <a:off x="3274800" y="4899975"/>
              <a:ext cx="1645225" cy="37675"/>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3"/>
            <p:cNvSpPr/>
            <p:nvPr/>
          </p:nvSpPr>
          <p:spPr>
            <a:xfrm>
              <a:off x="3753000" y="4763650"/>
              <a:ext cx="178075" cy="60050"/>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3"/>
            <p:cNvSpPr/>
            <p:nvPr/>
          </p:nvSpPr>
          <p:spPr>
            <a:xfrm>
              <a:off x="38608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3"/>
            <p:cNvSpPr/>
            <p:nvPr/>
          </p:nvSpPr>
          <p:spPr>
            <a:xfrm>
              <a:off x="36451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3"/>
            <p:cNvSpPr/>
            <p:nvPr/>
          </p:nvSpPr>
          <p:spPr>
            <a:xfrm>
              <a:off x="3698050" y="4721925"/>
              <a:ext cx="178075" cy="59050"/>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3"/>
            <p:cNvSpPr/>
            <p:nvPr/>
          </p:nvSpPr>
          <p:spPr>
            <a:xfrm>
              <a:off x="38578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3"/>
            <p:cNvSpPr/>
            <p:nvPr/>
          </p:nvSpPr>
          <p:spPr>
            <a:xfrm>
              <a:off x="3749950" y="4679200"/>
              <a:ext cx="178075" cy="60050"/>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3"/>
            <p:cNvSpPr/>
            <p:nvPr/>
          </p:nvSpPr>
          <p:spPr>
            <a:xfrm>
              <a:off x="39676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3"/>
            <p:cNvSpPr/>
            <p:nvPr/>
          </p:nvSpPr>
          <p:spPr>
            <a:xfrm>
              <a:off x="45048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3"/>
            <p:cNvSpPr/>
            <p:nvPr/>
          </p:nvSpPr>
          <p:spPr>
            <a:xfrm>
              <a:off x="3964625"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3"/>
            <p:cNvSpPr/>
            <p:nvPr/>
          </p:nvSpPr>
          <p:spPr>
            <a:xfrm>
              <a:off x="4075525"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3"/>
            <p:cNvSpPr/>
            <p:nvPr/>
          </p:nvSpPr>
          <p:spPr>
            <a:xfrm>
              <a:off x="4719550" y="4763650"/>
              <a:ext cx="178075" cy="60050"/>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3"/>
            <p:cNvSpPr/>
            <p:nvPr/>
          </p:nvSpPr>
          <p:spPr>
            <a:xfrm>
              <a:off x="4772450" y="4721925"/>
              <a:ext cx="178075" cy="59050"/>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3"/>
            <p:cNvSpPr/>
            <p:nvPr/>
          </p:nvSpPr>
          <p:spPr>
            <a:xfrm>
              <a:off x="4612725" y="4763650"/>
              <a:ext cx="178075" cy="60050"/>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3"/>
            <p:cNvSpPr/>
            <p:nvPr/>
          </p:nvSpPr>
          <p:spPr>
            <a:xfrm>
              <a:off x="43980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3"/>
            <p:cNvSpPr/>
            <p:nvPr/>
          </p:nvSpPr>
          <p:spPr>
            <a:xfrm>
              <a:off x="41823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3"/>
            <p:cNvSpPr/>
            <p:nvPr/>
          </p:nvSpPr>
          <p:spPr>
            <a:xfrm>
              <a:off x="4290200" y="4763650"/>
              <a:ext cx="178075" cy="60050"/>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3"/>
            <p:cNvSpPr/>
            <p:nvPr/>
          </p:nvSpPr>
          <p:spPr>
            <a:xfrm>
              <a:off x="43950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3"/>
            <p:cNvSpPr/>
            <p:nvPr/>
          </p:nvSpPr>
          <p:spPr>
            <a:xfrm>
              <a:off x="45577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3"/>
            <p:cNvSpPr/>
            <p:nvPr/>
          </p:nvSpPr>
          <p:spPr>
            <a:xfrm>
              <a:off x="4342100" y="4721925"/>
              <a:ext cx="178075" cy="59050"/>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3"/>
            <p:cNvSpPr/>
            <p:nvPr/>
          </p:nvSpPr>
          <p:spPr>
            <a:xfrm>
              <a:off x="4127400" y="4721925"/>
              <a:ext cx="178075" cy="59050"/>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3"/>
            <p:cNvSpPr/>
            <p:nvPr/>
          </p:nvSpPr>
          <p:spPr>
            <a:xfrm>
              <a:off x="4449925" y="4721925"/>
              <a:ext cx="178075" cy="59050"/>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3"/>
            <p:cNvSpPr/>
            <p:nvPr/>
          </p:nvSpPr>
          <p:spPr>
            <a:xfrm>
              <a:off x="4072475" y="4679200"/>
              <a:ext cx="178075" cy="60050"/>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3"/>
            <p:cNvSpPr/>
            <p:nvPr/>
          </p:nvSpPr>
          <p:spPr>
            <a:xfrm>
              <a:off x="3804900" y="4721925"/>
              <a:ext cx="178050" cy="59050"/>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3"/>
            <p:cNvSpPr/>
            <p:nvPr/>
          </p:nvSpPr>
          <p:spPr>
            <a:xfrm>
              <a:off x="40205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3"/>
            <p:cNvSpPr/>
            <p:nvPr/>
          </p:nvSpPr>
          <p:spPr>
            <a:xfrm>
              <a:off x="3912725" y="4721925"/>
              <a:ext cx="178075" cy="59050"/>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3"/>
            <p:cNvSpPr/>
            <p:nvPr/>
          </p:nvSpPr>
          <p:spPr>
            <a:xfrm>
              <a:off x="4235250"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3"/>
            <p:cNvSpPr/>
            <p:nvPr/>
          </p:nvSpPr>
          <p:spPr>
            <a:xfrm>
              <a:off x="4287150"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3"/>
            <p:cNvSpPr/>
            <p:nvPr/>
          </p:nvSpPr>
          <p:spPr>
            <a:xfrm>
              <a:off x="4824350" y="4679200"/>
              <a:ext cx="178075" cy="60050"/>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3"/>
            <p:cNvSpPr/>
            <p:nvPr/>
          </p:nvSpPr>
          <p:spPr>
            <a:xfrm>
              <a:off x="41803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3"/>
            <p:cNvSpPr/>
            <p:nvPr/>
          </p:nvSpPr>
          <p:spPr>
            <a:xfrm>
              <a:off x="4609675" y="4679200"/>
              <a:ext cx="178075" cy="60050"/>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3"/>
            <p:cNvSpPr/>
            <p:nvPr/>
          </p:nvSpPr>
          <p:spPr>
            <a:xfrm>
              <a:off x="47175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3"/>
            <p:cNvSpPr/>
            <p:nvPr/>
          </p:nvSpPr>
          <p:spPr>
            <a:xfrm>
              <a:off x="4664625" y="4721925"/>
              <a:ext cx="178075" cy="59050"/>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3"/>
            <p:cNvSpPr/>
            <p:nvPr/>
          </p:nvSpPr>
          <p:spPr>
            <a:xfrm>
              <a:off x="4501825" y="4679200"/>
              <a:ext cx="178075" cy="60050"/>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3"/>
            <p:cNvSpPr/>
            <p:nvPr/>
          </p:nvSpPr>
          <p:spPr>
            <a:xfrm>
              <a:off x="4238300" y="4806375"/>
              <a:ext cx="178075" cy="5902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3"/>
            <p:cNvSpPr/>
            <p:nvPr/>
          </p:nvSpPr>
          <p:spPr>
            <a:xfrm>
              <a:off x="43451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3"/>
            <p:cNvSpPr/>
            <p:nvPr/>
          </p:nvSpPr>
          <p:spPr>
            <a:xfrm>
              <a:off x="41304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3"/>
            <p:cNvSpPr/>
            <p:nvPr/>
          </p:nvSpPr>
          <p:spPr>
            <a:xfrm>
              <a:off x="4453000" y="4806375"/>
              <a:ext cx="178075" cy="5902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3"/>
            <p:cNvSpPr/>
            <p:nvPr/>
          </p:nvSpPr>
          <p:spPr>
            <a:xfrm>
              <a:off x="40226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3"/>
            <p:cNvSpPr/>
            <p:nvPr/>
          </p:nvSpPr>
          <p:spPr>
            <a:xfrm>
              <a:off x="3915800" y="4806375"/>
              <a:ext cx="178050" cy="5902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3"/>
            <p:cNvSpPr/>
            <p:nvPr/>
          </p:nvSpPr>
          <p:spPr>
            <a:xfrm>
              <a:off x="45598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3"/>
            <p:cNvSpPr/>
            <p:nvPr/>
          </p:nvSpPr>
          <p:spPr>
            <a:xfrm>
              <a:off x="3700100" y="4806375"/>
              <a:ext cx="179075" cy="5902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3"/>
            <p:cNvSpPr/>
            <p:nvPr/>
          </p:nvSpPr>
          <p:spPr>
            <a:xfrm>
              <a:off x="38079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3"/>
            <p:cNvSpPr/>
            <p:nvPr/>
          </p:nvSpPr>
          <p:spPr>
            <a:xfrm>
              <a:off x="4879300" y="4721925"/>
              <a:ext cx="179075" cy="59050"/>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3"/>
            <p:cNvSpPr/>
            <p:nvPr/>
          </p:nvSpPr>
          <p:spPr>
            <a:xfrm>
              <a:off x="4984075" y="4637475"/>
              <a:ext cx="178075" cy="59050"/>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3"/>
            <p:cNvSpPr/>
            <p:nvPr/>
          </p:nvSpPr>
          <p:spPr>
            <a:xfrm>
              <a:off x="4932200" y="4679200"/>
              <a:ext cx="178075" cy="60050"/>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3"/>
            <p:cNvSpPr/>
            <p:nvPr/>
          </p:nvSpPr>
          <p:spPr>
            <a:xfrm>
              <a:off x="3593275" y="4806375"/>
              <a:ext cx="178075" cy="5902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3"/>
            <p:cNvSpPr/>
            <p:nvPr/>
          </p:nvSpPr>
          <p:spPr>
            <a:xfrm>
              <a:off x="46676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3"/>
            <p:cNvSpPr/>
            <p:nvPr/>
          </p:nvSpPr>
          <p:spPr>
            <a:xfrm>
              <a:off x="4775525" y="4806375"/>
              <a:ext cx="178075" cy="5902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3"/>
            <p:cNvSpPr/>
            <p:nvPr/>
          </p:nvSpPr>
          <p:spPr>
            <a:xfrm>
              <a:off x="4827400" y="4763650"/>
              <a:ext cx="178075" cy="60050"/>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3"/>
            <p:cNvSpPr/>
            <p:nvPr/>
          </p:nvSpPr>
          <p:spPr>
            <a:xfrm>
              <a:off x="3590200" y="4721925"/>
              <a:ext cx="178075" cy="59050"/>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3"/>
            <p:cNvSpPr/>
            <p:nvPr/>
          </p:nvSpPr>
          <p:spPr>
            <a:xfrm>
              <a:off x="43400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3"/>
            <p:cNvSpPr/>
            <p:nvPr/>
          </p:nvSpPr>
          <p:spPr>
            <a:xfrm>
              <a:off x="4446875" y="4637475"/>
              <a:ext cx="178075" cy="59050"/>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3"/>
            <p:cNvSpPr/>
            <p:nvPr/>
          </p:nvSpPr>
          <p:spPr>
            <a:xfrm>
              <a:off x="4232200" y="4637475"/>
              <a:ext cx="178075" cy="59050"/>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3"/>
            <p:cNvSpPr/>
            <p:nvPr/>
          </p:nvSpPr>
          <p:spPr>
            <a:xfrm>
              <a:off x="45547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3"/>
            <p:cNvSpPr/>
            <p:nvPr/>
          </p:nvSpPr>
          <p:spPr>
            <a:xfrm>
              <a:off x="4769400" y="4637475"/>
              <a:ext cx="178075" cy="59050"/>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3"/>
            <p:cNvSpPr/>
            <p:nvPr/>
          </p:nvSpPr>
          <p:spPr>
            <a:xfrm>
              <a:off x="46615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3"/>
            <p:cNvSpPr/>
            <p:nvPr/>
          </p:nvSpPr>
          <p:spPr>
            <a:xfrm>
              <a:off x="41243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3"/>
            <p:cNvSpPr/>
            <p:nvPr/>
          </p:nvSpPr>
          <p:spPr>
            <a:xfrm>
              <a:off x="3538325" y="4763650"/>
              <a:ext cx="178075" cy="60050"/>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3"/>
            <p:cNvSpPr/>
            <p:nvPr/>
          </p:nvSpPr>
          <p:spPr>
            <a:xfrm>
              <a:off x="3642100" y="4679200"/>
              <a:ext cx="179100" cy="60050"/>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3"/>
            <p:cNvSpPr/>
            <p:nvPr/>
          </p:nvSpPr>
          <p:spPr>
            <a:xfrm>
              <a:off x="48772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3"/>
            <p:cNvSpPr/>
            <p:nvPr/>
          </p:nvSpPr>
          <p:spPr>
            <a:xfrm>
              <a:off x="34854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3"/>
            <p:cNvSpPr/>
            <p:nvPr/>
          </p:nvSpPr>
          <p:spPr>
            <a:xfrm>
              <a:off x="3695000" y="4637475"/>
              <a:ext cx="178075" cy="59050"/>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3"/>
            <p:cNvSpPr/>
            <p:nvPr/>
          </p:nvSpPr>
          <p:spPr>
            <a:xfrm>
              <a:off x="3909675" y="4637475"/>
              <a:ext cx="178075" cy="59050"/>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3"/>
            <p:cNvSpPr/>
            <p:nvPr/>
          </p:nvSpPr>
          <p:spPr>
            <a:xfrm>
              <a:off x="3801825" y="4637475"/>
              <a:ext cx="179100" cy="59050"/>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3"/>
            <p:cNvSpPr/>
            <p:nvPr/>
          </p:nvSpPr>
          <p:spPr>
            <a:xfrm>
              <a:off x="40175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3"/>
            <p:cNvSpPr/>
            <p:nvPr/>
          </p:nvSpPr>
          <p:spPr>
            <a:xfrm>
              <a:off x="4791800" y="4478775"/>
              <a:ext cx="657275" cy="73275"/>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3"/>
            <p:cNvSpPr/>
            <p:nvPr/>
          </p:nvSpPr>
          <p:spPr>
            <a:xfrm>
              <a:off x="4786700" y="4470625"/>
              <a:ext cx="667450" cy="89550"/>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3"/>
            <p:cNvSpPr/>
            <p:nvPr/>
          </p:nvSpPr>
          <p:spPr>
            <a:xfrm>
              <a:off x="5097025" y="4128775"/>
              <a:ext cx="102775" cy="392750"/>
            </a:xfrm>
            <a:custGeom>
              <a:rect b="b" l="l" r="r" t="t"/>
              <a:pathLst>
                <a:path extrusionOk="0" h="15710" w="4111">
                  <a:moveTo>
                    <a:pt x="0" y="0"/>
                  </a:moveTo>
                  <a:lnTo>
                    <a:pt x="0"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3"/>
            <p:cNvSpPr/>
            <p:nvPr/>
          </p:nvSpPr>
          <p:spPr>
            <a:xfrm>
              <a:off x="5088875" y="4119600"/>
              <a:ext cx="120075" cy="410050"/>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3"/>
            <p:cNvSpPr/>
            <p:nvPr/>
          </p:nvSpPr>
          <p:spPr>
            <a:xfrm>
              <a:off x="5080750" y="4128775"/>
              <a:ext cx="135325" cy="284900"/>
            </a:xfrm>
            <a:custGeom>
              <a:rect b="b" l="l" r="r" t="t"/>
              <a:pathLst>
                <a:path extrusionOk="0" h="11396" w="5413">
                  <a:moveTo>
                    <a:pt x="0" y="0"/>
                  </a:moveTo>
                  <a:lnTo>
                    <a:pt x="0" y="11395"/>
                  </a:lnTo>
                  <a:lnTo>
                    <a:pt x="5413" y="11395"/>
                  </a:lnTo>
                  <a:lnTo>
                    <a:pt x="54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3"/>
            <p:cNvSpPr/>
            <p:nvPr/>
          </p:nvSpPr>
          <p:spPr>
            <a:xfrm>
              <a:off x="5072600" y="4119600"/>
              <a:ext cx="152650" cy="302200"/>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3"/>
            <p:cNvSpPr/>
            <p:nvPr/>
          </p:nvSpPr>
          <p:spPr>
            <a:xfrm>
              <a:off x="4319700" y="2821375"/>
              <a:ext cx="1707275" cy="1335900"/>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3"/>
            <p:cNvSpPr/>
            <p:nvPr/>
          </p:nvSpPr>
          <p:spPr>
            <a:xfrm>
              <a:off x="4310550" y="2813225"/>
              <a:ext cx="1724550" cy="1352200"/>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3"/>
            <p:cNvSpPr/>
            <p:nvPr/>
          </p:nvSpPr>
          <p:spPr>
            <a:xfrm>
              <a:off x="4410250" y="2892600"/>
              <a:ext cx="1525150" cy="1193450"/>
            </a:xfrm>
            <a:custGeom>
              <a:rect b="b" l="l" r="r" t="t"/>
              <a:pathLst>
                <a:path extrusionOk="0" h="47738" w="61006">
                  <a:moveTo>
                    <a:pt x="1" y="0"/>
                  </a:moveTo>
                  <a:lnTo>
                    <a:pt x="1" y="47738"/>
                  </a:lnTo>
                  <a:lnTo>
                    <a:pt x="61006" y="47738"/>
                  </a:lnTo>
                  <a:lnTo>
                    <a:pt x="610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3"/>
            <p:cNvSpPr/>
            <p:nvPr/>
          </p:nvSpPr>
          <p:spPr>
            <a:xfrm>
              <a:off x="440212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3"/>
            <p:cNvSpPr/>
            <p:nvPr/>
          </p:nvSpPr>
          <p:spPr>
            <a:xfrm>
              <a:off x="4506925" y="2953625"/>
              <a:ext cx="534150" cy="335775"/>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3"/>
            <p:cNvSpPr/>
            <p:nvPr/>
          </p:nvSpPr>
          <p:spPr>
            <a:xfrm>
              <a:off x="4506925" y="3313800"/>
              <a:ext cx="534150" cy="334775"/>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3"/>
            <p:cNvSpPr/>
            <p:nvPr/>
          </p:nvSpPr>
          <p:spPr>
            <a:xfrm>
              <a:off x="4506925" y="3681100"/>
              <a:ext cx="534150" cy="335775"/>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3"/>
            <p:cNvSpPr/>
            <p:nvPr/>
          </p:nvSpPr>
          <p:spPr>
            <a:xfrm>
              <a:off x="5110250" y="2953625"/>
              <a:ext cx="534175" cy="335775"/>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3"/>
            <p:cNvSpPr/>
            <p:nvPr/>
          </p:nvSpPr>
          <p:spPr>
            <a:xfrm>
              <a:off x="5110250" y="3321950"/>
              <a:ext cx="534175" cy="335775"/>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3"/>
            <p:cNvSpPr/>
            <p:nvPr/>
          </p:nvSpPr>
          <p:spPr>
            <a:xfrm>
              <a:off x="3941225" y="2531400"/>
              <a:ext cx="657275" cy="73275"/>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3"/>
            <p:cNvSpPr/>
            <p:nvPr/>
          </p:nvSpPr>
          <p:spPr>
            <a:xfrm>
              <a:off x="3936125" y="2523250"/>
              <a:ext cx="668475" cy="89575"/>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3"/>
            <p:cNvSpPr/>
            <p:nvPr/>
          </p:nvSpPr>
          <p:spPr>
            <a:xfrm>
              <a:off x="4246450" y="2181400"/>
              <a:ext cx="103800" cy="392750"/>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3"/>
            <p:cNvSpPr/>
            <p:nvPr/>
          </p:nvSpPr>
          <p:spPr>
            <a:xfrm>
              <a:off x="4238300" y="2172250"/>
              <a:ext cx="120100" cy="410050"/>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3"/>
            <p:cNvSpPr/>
            <p:nvPr/>
          </p:nvSpPr>
          <p:spPr>
            <a:xfrm>
              <a:off x="4230175" y="2181400"/>
              <a:ext cx="136350" cy="284900"/>
            </a:xfrm>
            <a:custGeom>
              <a:rect b="b" l="l" r="r" t="t"/>
              <a:pathLst>
                <a:path extrusionOk="0" h="11396" w="5454">
                  <a:moveTo>
                    <a:pt x="0" y="1"/>
                  </a:moveTo>
                  <a:lnTo>
                    <a:pt x="0" y="11396"/>
                  </a:lnTo>
                  <a:lnTo>
                    <a:pt x="5454" y="11396"/>
                  </a:lnTo>
                  <a:lnTo>
                    <a:pt x="545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3"/>
            <p:cNvSpPr/>
            <p:nvPr/>
          </p:nvSpPr>
          <p:spPr>
            <a:xfrm>
              <a:off x="4222025" y="2172250"/>
              <a:ext cx="152650" cy="303225"/>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3"/>
            <p:cNvSpPr/>
            <p:nvPr/>
          </p:nvSpPr>
          <p:spPr>
            <a:xfrm>
              <a:off x="3469125" y="874000"/>
              <a:ext cx="1707275" cy="1335925"/>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3"/>
            <p:cNvSpPr/>
            <p:nvPr/>
          </p:nvSpPr>
          <p:spPr>
            <a:xfrm>
              <a:off x="3461000" y="865875"/>
              <a:ext cx="1723550" cy="135217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3"/>
            <p:cNvSpPr/>
            <p:nvPr/>
          </p:nvSpPr>
          <p:spPr>
            <a:xfrm>
              <a:off x="3560700" y="945225"/>
              <a:ext cx="1524125" cy="1193475"/>
            </a:xfrm>
            <a:custGeom>
              <a:rect b="b" l="l" r="r" t="t"/>
              <a:pathLst>
                <a:path extrusionOk="0" h="47739" w="60965">
                  <a:moveTo>
                    <a:pt x="1" y="1"/>
                  </a:moveTo>
                  <a:lnTo>
                    <a:pt x="1" y="47738"/>
                  </a:lnTo>
                  <a:lnTo>
                    <a:pt x="60965" y="47738"/>
                  </a:lnTo>
                  <a:lnTo>
                    <a:pt x="609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3"/>
            <p:cNvSpPr/>
            <p:nvPr/>
          </p:nvSpPr>
          <p:spPr>
            <a:xfrm>
              <a:off x="3551550" y="937075"/>
              <a:ext cx="1542450" cy="120975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3"/>
            <p:cNvSpPr/>
            <p:nvPr/>
          </p:nvSpPr>
          <p:spPr>
            <a:xfrm>
              <a:off x="3671600" y="1070375"/>
              <a:ext cx="637950" cy="293050"/>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3"/>
            <p:cNvSpPr/>
            <p:nvPr/>
          </p:nvSpPr>
          <p:spPr>
            <a:xfrm>
              <a:off x="3760125" y="1538400"/>
              <a:ext cx="1047975" cy="116000"/>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3"/>
            <p:cNvSpPr/>
            <p:nvPr/>
          </p:nvSpPr>
          <p:spPr>
            <a:xfrm>
              <a:off x="3760125" y="1639125"/>
              <a:ext cx="1047975" cy="116000"/>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3"/>
            <p:cNvSpPr/>
            <p:nvPr/>
          </p:nvSpPr>
          <p:spPr>
            <a:xfrm>
              <a:off x="3760125" y="1866000"/>
              <a:ext cx="1047975" cy="115000"/>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3"/>
            <p:cNvSpPr/>
            <p:nvPr/>
          </p:nvSpPr>
          <p:spPr>
            <a:xfrm>
              <a:off x="3760125" y="1764250"/>
              <a:ext cx="1047975" cy="116025"/>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3"/>
            <p:cNvSpPr/>
            <p:nvPr/>
          </p:nvSpPr>
          <p:spPr>
            <a:xfrm>
              <a:off x="4825375" y="1479375"/>
              <a:ext cx="96675" cy="97700"/>
            </a:xfrm>
            <a:custGeom>
              <a:rect b="b" l="l" r="r" t="t"/>
              <a:pathLst>
                <a:path extrusionOk="0" h="3908" w="3867">
                  <a:moveTo>
                    <a:pt x="0" y="1"/>
                  </a:moveTo>
                  <a:lnTo>
                    <a:pt x="0" y="3908"/>
                  </a:lnTo>
                  <a:lnTo>
                    <a:pt x="3866" y="3908"/>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3"/>
            <p:cNvSpPr/>
            <p:nvPr/>
          </p:nvSpPr>
          <p:spPr>
            <a:xfrm>
              <a:off x="4825375" y="1599425"/>
              <a:ext cx="96675" cy="96700"/>
            </a:xfrm>
            <a:custGeom>
              <a:rect b="b" l="l" r="r" t="t"/>
              <a:pathLst>
                <a:path extrusionOk="0" h="3868"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3"/>
            <p:cNvSpPr/>
            <p:nvPr/>
          </p:nvSpPr>
          <p:spPr>
            <a:xfrm>
              <a:off x="4825375" y="1804950"/>
              <a:ext cx="96675" cy="96675"/>
            </a:xfrm>
            <a:custGeom>
              <a:rect b="b" l="l" r="r" t="t"/>
              <a:pathLst>
                <a:path extrusionOk="0" h="3867"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3"/>
            <p:cNvSpPr/>
            <p:nvPr/>
          </p:nvSpPr>
          <p:spPr>
            <a:xfrm>
              <a:off x="4825375" y="1924000"/>
              <a:ext cx="96675" cy="97700"/>
            </a:xfrm>
            <a:custGeom>
              <a:rect b="b" l="l" r="r" t="t"/>
              <a:pathLst>
                <a:path extrusionOk="0" h="3908" w="3867">
                  <a:moveTo>
                    <a:pt x="0" y="0"/>
                  </a:moveTo>
                  <a:lnTo>
                    <a:pt x="0" y="3907"/>
                  </a:lnTo>
                  <a:lnTo>
                    <a:pt x="3866" y="3907"/>
                  </a:lnTo>
                  <a:lnTo>
                    <a:pt x="38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3"/>
            <p:cNvSpPr/>
            <p:nvPr/>
          </p:nvSpPr>
          <p:spPr>
            <a:xfrm>
              <a:off x="3644125" y="1479375"/>
              <a:ext cx="96700" cy="97700"/>
            </a:xfrm>
            <a:custGeom>
              <a:rect b="b" l="l" r="r" t="t"/>
              <a:pathLst>
                <a:path extrusionOk="0" h="3908" w="3868">
                  <a:moveTo>
                    <a:pt x="1" y="1"/>
                  </a:moveTo>
                  <a:lnTo>
                    <a:pt x="1" y="3908"/>
                  </a:lnTo>
                  <a:lnTo>
                    <a:pt x="3867" y="3908"/>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3"/>
            <p:cNvSpPr/>
            <p:nvPr/>
          </p:nvSpPr>
          <p:spPr>
            <a:xfrm>
              <a:off x="3644125" y="1599425"/>
              <a:ext cx="96700" cy="96700"/>
            </a:xfrm>
            <a:custGeom>
              <a:rect b="b" l="l" r="r" t="t"/>
              <a:pathLst>
                <a:path extrusionOk="0" h="3868"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3"/>
            <p:cNvSpPr/>
            <p:nvPr/>
          </p:nvSpPr>
          <p:spPr>
            <a:xfrm>
              <a:off x="3644125" y="1804950"/>
              <a:ext cx="96700" cy="96675"/>
            </a:xfrm>
            <a:custGeom>
              <a:rect b="b" l="l" r="r" t="t"/>
              <a:pathLst>
                <a:path extrusionOk="0" h="3867"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3"/>
            <p:cNvSpPr/>
            <p:nvPr/>
          </p:nvSpPr>
          <p:spPr>
            <a:xfrm>
              <a:off x="3644125" y="1924000"/>
              <a:ext cx="96700" cy="97700"/>
            </a:xfrm>
            <a:custGeom>
              <a:rect b="b" l="l" r="r" t="t"/>
              <a:pathLst>
                <a:path extrusionOk="0" h="3908" w="3868">
                  <a:moveTo>
                    <a:pt x="1" y="0"/>
                  </a:moveTo>
                  <a:lnTo>
                    <a:pt x="1" y="3907"/>
                  </a:lnTo>
                  <a:lnTo>
                    <a:pt x="3867" y="3907"/>
                  </a:lnTo>
                  <a:lnTo>
                    <a:pt x="38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3"/>
            <p:cNvSpPr/>
            <p:nvPr/>
          </p:nvSpPr>
          <p:spPr>
            <a:xfrm>
              <a:off x="4389900" y="1053075"/>
              <a:ext cx="534175" cy="335775"/>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3"/>
            <p:cNvSpPr/>
            <p:nvPr/>
          </p:nvSpPr>
          <p:spPr>
            <a:xfrm>
              <a:off x="2792550" y="4478775"/>
              <a:ext cx="657275" cy="73275"/>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3"/>
            <p:cNvSpPr/>
            <p:nvPr/>
          </p:nvSpPr>
          <p:spPr>
            <a:xfrm>
              <a:off x="2787450" y="4470625"/>
              <a:ext cx="667475" cy="89550"/>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3"/>
            <p:cNvSpPr/>
            <p:nvPr/>
          </p:nvSpPr>
          <p:spPr>
            <a:xfrm>
              <a:off x="3097775" y="4128775"/>
              <a:ext cx="102775" cy="392750"/>
            </a:xfrm>
            <a:custGeom>
              <a:rect b="b" l="l" r="r" t="t"/>
              <a:pathLst>
                <a:path extrusionOk="0" h="15710" w="4111">
                  <a:moveTo>
                    <a:pt x="1" y="0"/>
                  </a:moveTo>
                  <a:lnTo>
                    <a:pt x="1" y="15709"/>
                  </a:lnTo>
                  <a:lnTo>
                    <a:pt x="4111" y="15709"/>
                  </a:lnTo>
                  <a:lnTo>
                    <a:pt x="41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3"/>
            <p:cNvSpPr/>
            <p:nvPr/>
          </p:nvSpPr>
          <p:spPr>
            <a:xfrm>
              <a:off x="3089625" y="4119600"/>
              <a:ext cx="120100" cy="410050"/>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3"/>
            <p:cNvSpPr/>
            <p:nvPr/>
          </p:nvSpPr>
          <p:spPr>
            <a:xfrm>
              <a:off x="3081500" y="4128775"/>
              <a:ext cx="135350" cy="284900"/>
            </a:xfrm>
            <a:custGeom>
              <a:rect b="b" l="l" r="r" t="t"/>
              <a:pathLst>
                <a:path extrusionOk="0" h="11396" w="5414">
                  <a:moveTo>
                    <a:pt x="0" y="0"/>
                  </a:moveTo>
                  <a:lnTo>
                    <a:pt x="0" y="11395"/>
                  </a:lnTo>
                  <a:lnTo>
                    <a:pt x="5413" y="11395"/>
                  </a:lnTo>
                  <a:lnTo>
                    <a:pt x="54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3"/>
            <p:cNvSpPr/>
            <p:nvPr/>
          </p:nvSpPr>
          <p:spPr>
            <a:xfrm>
              <a:off x="3073350" y="4119600"/>
              <a:ext cx="152650" cy="302200"/>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3"/>
            <p:cNvSpPr/>
            <p:nvPr/>
          </p:nvSpPr>
          <p:spPr>
            <a:xfrm>
              <a:off x="2320450" y="2821375"/>
              <a:ext cx="1707275" cy="1335900"/>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3"/>
            <p:cNvSpPr/>
            <p:nvPr/>
          </p:nvSpPr>
          <p:spPr>
            <a:xfrm>
              <a:off x="2311300" y="2813225"/>
              <a:ext cx="1724575" cy="1352200"/>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3"/>
            <p:cNvSpPr/>
            <p:nvPr/>
          </p:nvSpPr>
          <p:spPr>
            <a:xfrm>
              <a:off x="2411025" y="2892600"/>
              <a:ext cx="1525125" cy="1193450"/>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3"/>
            <p:cNvSpPr/>
            <p:nvPr/>
          </p:nvSpPr>
          <p:spPr>
            <a:xfrm>
              <a:off x="240287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3"/>
            <p:cNvSpPr/>
            <p:nvPr/>
          </p:nvSpPr>
          <p:spPr>
            <a:xfrm>
              <a:off x="2700975" y="2953625"/>
              <a:ext cx="534175" cy="335775"/>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3"/>
            <p:cNvSpPr/>
            <p:nvPr/>
          </p:nvSpPr>
          <p:spPr>
            <a:xfrm>
              <a:off x="2700975" y="3313800"/>
              <a:ext cx="534175" cy="334775"/>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3"/>
            <p:cNvSpPr/>
            <p:nvPr/>
          </p:nvSpPr>
          <p:spPr>
            <a:xfrm>
              <a:off x="2700975" y="3681100"/>
              <a:ext cx="534175" cy="335775"/>
            </a:xfrm>
            <a:custGeom>
              <a:rect b="b" l="l" r="r" t="t"/>
              <a:pathLst>
                <a:path extrusionOk="0" h="13431" w="21367">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3"/>
            <p:cNvSpPr/>
            <p:nvPr/>
          </p:nvSpPr>
          <p:spPr>
            <a:xfrm>
              <a:off x="2692850" y="3672950"/>
              <a:ext cx="551450" cy="352075"/>
            </a:xfrm>
            <a:custGeom>
              <a:rect b="b" l="l" r="r" t="t"/>
              <a:pathLst>
                <a:path extrusionOk="0" h="14083" w="22058">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3"/>
            <p:cNvSpPr/>
            <p:nvPr/>
          </p:nvSpPr>
          <p:spPr>
            <a:xfrm>
              <a:off x="3304325" y="2953625"/>
              <a:ext cx="534175" cy="335775"/>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3"/>
            <p:cNvSpPr/>
            <p:nvPr/>
          </p:nvSpPr>
          <p:spPr>
            <a:xfrm>
              <a:off x="3304325" y="3321950"/>
              <a:ext cx="534175" cy="335775"/>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3"/>
            <p:cNvSpPr/>
            <p:nvPr/>
          </p:nvSpPr>
          <p:spPr>
            <a:xfrm>
              <a:off x="3173075" y="2324875"/>
              <a:ext cx="135325" cy="24927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3"/>
            <p:cNvSpPr/>
            <p:nvPr/>
          </p:nvSpPr>
          <p:spPr>
            <a:xfrm>
              <a:off x="2390675" y="1910275"/>
              <a:ext cx="866850" cy="1118675"/>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3"/>
            <p:cNvSpPr/>
            <p:nvPr/>
          </p:nvSpPr>
          <p:spPr>
            <a:xfrm>
              <a:off x="2431350" y="1943325"/>
              <a:ext cx="633900" cy="998125"/>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3"/>
            <p:cNvSpPr/>
            <p:nvPr/>
          </p:nvSpPr>
          <p:spPr>
            <a:xfrm>
              <a:off x="2939050" y="2055250"/>
              <a:ext cx="304250" cy="177050"/>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3"/>
            <p:cNvSpPr/>
            <p:nvPr/>
          </p:nvSpPr>
          <p:spPr>
            <a:xfrm>
              <a:off x="2382525" y="1901600"/>
              <a:ext cx="878075" cy="1136150"/>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3"/>
            <p:cNvSpPr/>
            <p:nvPr/>
          </p:nvSpPr>
          <p:spPr>
            <a:xfrm>
              <a:off x="2417125" y="1742250"/>
              <a:ext cx="1039825" cy="903125"/>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3"/>
            <p:cNvSpPr/>
            <p:nvPr/>
          </p:nvSpPr>
          <p:spPr>
            <a:xfrm>
              <a:off x="2435425" y="1733725"/>
              <a:ext cx="997100" cy="919800"/>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3"/>
            <p:cNvSpPr/>
            <p:nvPr/>
          </p:nvSpPr>
          <p:spPr>
            <a:xfrm>
              <a:off x="2586000" y="2406000"/>
              <a:ext cx="59050" cy="52500"/>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3"/>
            <p:cNvSpPr/>
            <p:nvPr/>
          </p:nvSpPr>
          <p:spPr>
            <a:xfrm>
              <a:off x="2671475" y="1981950"/>
              <a:ext cx="727475" cy="348225"/>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3"/>
            <p:cNvSpPr/>
            <p:nvPr/>
          </p:nvSpPr>
          <p:spPr>
            <a:xfrm>
              <a:off x="2657225" y="2145625"/>
              <a:ext cx="358175" cy="400300"/>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3"/>
            <p:cNvSpPr/>
            <p:nvPr/>
          </p:nvSpPr>
          <p:spPr>
            <a:xfrm>
              <a:off x="2814925" y="2364375"/>
              <a:ext cx="487375" cy="66325"/>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3"/>
            <p:cNvSpPr/>
            <p:nvPr/>
          </p:nvSpPr>
          <p:spPr>
            <a:xfrm>
              <a:off x="2735575" y="2281825"/>
              <a:ext cx="160775" cy="314125"/>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3"/>
            <p:cNvSpPr/>
            <p:nvPr/>
          </p:nvSpPr>
          <p:spPr>
            <a:xfrm>
              <a:off x="2734550" y="2272975"/>
              <a:ext cx="163825" cy="331700"/>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3"/>
            <p:cNvSpPr/>
            <p:nvPr/>
          </p:nvSpPr>
          <p:spPr>
            <a:xfrm>
              <a:off x="1585875" y="4992575"/>
              <a:ext cx="2500875" cy="466000"/>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3"/>
            <p:cNvSpPr/>
            <p:nvPr/>
          </p:nvSpPr>
          <p:spPr>
            <a:xfrm>
              <a:off x="1577750" y="4984425"/>
              <a:ext cx="2518150" cy="483300"/>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3"/>
            <p:cNvSpPr/>
            <p:nvPr/>
          </p:nvSpPr>
          <p:spPr>
            <a:xfrm>
              <a:off x="1598100" y="2881400"/>
              <a:ext cx="1406100" cy="2341600"/>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3"/>
            <p:cNvSpPr/>
            <p:nvPr/>
          </p:nvSpPr>
          <p:spPr>
            <a:xfrm>
              <a:off x="1631675" y="2921075"/>
              <a:ext cx="1264675" cy="229332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3"/>
            <p:cNvSpPr/>
            <p:nvPr/>
          </p:nvSpPr>
          <p:spPr>
            <a:xfrm>
              <a:off x="2061025" y="3553925"/>
              <a:ext cx="189250" cy="494225"/>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3"/>
            <p:cNvSpPr/>
            <p:nvPr/>
          </p:nvSpPr>
          <p:spPr>
            <a:xfrm>
              <a:off x="2482225" y="4041475"/>
              <a:ext cx="199450" cy="202600"/>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3"/>
            <p:cNvSpPr/>
            <p:nvPr/>
          </p:nvSpPr>
          <p:spPr>
            <a:xfrm>
              <a:off x="2361150" y="4252250"/>
              <a:ext cx="335775" cy="50525"/>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3"/>
            <p:cNvSpPr/>
            <p:nvPr/>
          </p:nvSpPr>
          <p:spPr>
            <a:xfrm>
              <a:off x="2311300" y="4874800"/>
              <a:ext cx="481275" cy="35362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3"/>
            <p:cNvSpPr/>
            <p:nvPr/>
          </p:nvSpPr>
          <p:spPr>
            <a:xfrm>
              <a:off x="1614375" y="2872825"/>
              <a:ext cx="1385750" cy="235885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3"/>
            <p:cNvSpPr/>
            <p:nvPr/>
          </p:nvSpPr>
          <p:spPr>
            <a:xfrm>
              <a:off x="2237025" y="2767550"/>
              <a:ext cx="724450" cy="471000"/>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3"/>
            <p:cNvSpPr/>
            <p:nvPr/>
          </p:nvSpPr>
          <p:spPr>
            <a:xfrm>
              <a:off x="2237025" y="2767450"/>
              <a:ext cx="532150" cy="315425"/>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3"/>
            <p:cNvSpPr/>
            <p:nvPr/>
          </p:nvSpPr>
          <p:spPr>
            <a:xfrm>
              <a:off x="2227875" y="2759300"/>
              <a:ext cx="742750" cy="488050"/>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3"/>
            <p:cNvSpPr/>
            <p:nvPr/>
          </p:nvSpPr>
          <p:spPr>
            <a:xfrm>
              <a:off x="3860850" y="4333950"/>
              <a:ext cx="672550" cy="470425"/>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3"/>
            <p:cNvSpPr/>
            <p:nvPr/>
          </p:nvSpPr>
          <p:spPr>
            <a:xfrm>
              <a:off x="3852700" y="4326150"/>
              <a:ext cx="674575" cy="486350"/>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3"/>
            <p:cNvSpPr/>
            <p:nvPr/>
          </p:nvSpPr>
          <p:spPr>
            <a:xfrm>
              <a:off x="4208800" y="4389225"/>
              <a:ext cx="212675" cy="101775"/>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3"/>
            <p:cNvSpPr/>
            <p:nvPr/>
          </p:nvSpPr>
          <p:spPr>
            <a:xfrm>
              <a:off x="4107075" y="4395325"/>
              <a:ext cx="78350" cy="56000"/>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3"/>
            <p:cNvSpPr/>
            <p:nvPr/>
          </p:nvSpPr>
          <p:spPr>
            <a:xfrm>
              <a:off x="3132375" y="4321475"/>
              <a:ext cx="590625" cy="35775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3"/>
            <p:cNvSpPr/>
            <p:nvPr/>
          </p:nvSpPr>
          <p:spPr>
            <a:xfrm>
              <a:off x="3136450" y="4312925"/>
              <a:ext cx="579950" cy="374425"/>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3"/>
            <p:cNvSpPr/>
            <p:nvPr/>
          </p:nvSpPr>
          <p:spPr>
            <a:xfrm>
              <a:off x="3444725" y="4365825"/>
              <a:ext cx="110925" cy="69225"/>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3"/>
            <p:cNvSpPr/>
            <p:nvPr/>
          </p:nvSpPr>
          <p:spPr>
            <a:xfrm>
              <a:off x="3362300" y="4339625"/>
              <a:ext cx="85500" cy="62600"/>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3"/>
            <p:cNvSpPr/>
            <p:nvPr/>
          </p:nvSpPr>
          <p:spPr>
            <a:xfrm>
              <a:off x="2535150" y="3264975"/>
              <a:ext cx="1519025" cy="2054400"/>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3"/>
            <p:cNvSpPr/>
            <p:nvPr/>
          </p:nvSpPr>
          <p:spPr>
            <a:xfrm>
              <a:off x="2553450" y="3316850"/>
              <a:ext cx="1490550" cy="2002325"/>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3"/>
            <p:cNvSpPr/>
            <p:nvPr/>
          </p:nvSpPr>
          <p:spPr>
            <a:xfrm>
              <a:off x="2545325" y="3256325"/>
              <a:ext cx="1502750" cy="20720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3"/>
            <p:cNvSpPr/>
            <p:nvPr/>
          </p:nvSpPr>
          <p:spPr>
            <a:xfrm>
              <a:off x="3802850" y="4638300"/>
              <a:ext cx="175025" cy="233225"/>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3"/>
            <p:cNvSpPr/>
            <p:nvPr/>
          </p:nvSpPr>
          <p:spPr>
            <a:xfrm>
              <a:off x="975425" y="2808800"/>
              <a:ext cx="1312500" cy="2649775"/>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3"/>
            <p:cNvSpPr/>
            <p:nvPr/>
          </p:nvSpPr>
          <p:spPr>
            <a:xfrm>
              <a:off x="966275" y="2801025"/>
              <a:ext cx="1330800" cy="2666700"/>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3"/>
            <p:cNvSpPr/>
            <p:nvPr/>
          </p:nvSpPr>
          <p:spPr>
            <a:xfrm>
              <a:off x="474850" y="2774800"/>
              <a:ext cx="1737800" cy="2683775"/>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3"/>
            <p:cNvSpPr/>
            <p:nvPr/>
          </p:nvSpPr>
          <p:spPr>
            <a:xfrm>
              <a:off x="469775" y="2766425"/>
              <a:ext cx="1751000" cy="2701300"/>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3"/>
            <p:cNvSpPr/>
            <p:nvPr/>
          </p:nvSpPr>
          <p:spPr>
            <a:xfrm>
              <a:off x="1026300" y="5458550"/>
              <a:ext cx="6114750" cy="25"/>
            </a:xfrm>
            <a:custGeom>
              <a:rect b="b" l="l" r="r" t="t"/>
              <a:pathLst>
                <a:path extrusionOk="0" h="1" w="244590">
                  <a:moveTo>
                    <a:pt x="0" y="0"/>
                  </a:moveTo>
                  <a:lnTo>
                    <a:pt x="244590"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3"/>
            <p:cNvSpPr/>
            <p:nvPr/>
          </p:nvSpPr>
          <p:spPr>
            <a:xfrm>
              <a:off x="1017150" y="5450400"/>
              <a:ext cx="6132050" cy="17325"/>
            </a:xfrm>
            <a:custGeom>
              <a:rect b="b" l="l" r="r" t="t"/>
              <a:pathLst>
                <a:path extrusionOk="0" h="693" w="245282">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0" name="Google Shape;1880;p33"/>
          <p:cNvSpPr txBox="1"/>
          <p:nvPr>
            <p:ph type="ctrTitle"/>
          </p:nvPr>
        </p:nvSpPr>
        <p:spPr>
          <a:xfrm>
            <a:off x="1138250" y="221450"/>
            <a:ext cx="6562800" cy="132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800">
                <a:solidFill>
                  <a:srgbClr val="435D74"/>
                </a:solidFill>
                <a:latin typeface="Arial"/>
                <a:ea typeface="Arial"/>
                <a:cs typeface="Arial"/>
                <a:sym typeface="Arial"/>
              </a:rPr>
              <a:t>Báo cáo môn phát triển phần mềm ITSS</a:t>
            </a:r>
            <a:endParaRPr b="1" sz="3800">
              <a:solidFill>
                <a:srgbClr val="435D74"/>
              </a:solidFill>
              <a:latin typeface="Arial"/>
              <a:ea typeface="Arial"/>
              <a:cs typeface="Arial"/>
              <a:sym typeface="Arial"/>
            </a:endParaRPr>
          </a:p>
        </p:txBody>
      </p:sp>
      <p:sp>
        <p:nvSpPr>
          <p:cNvPr id="1881" name="Google Shape;1881;p33"/>
          <p:cNvSpPr txBox="1"/>
          <p:nvPr>
            <p:ph idx="1" type="subTitle"/>
          </p:nvPr>
        </p:nvSpPr>
        <p:spPr>
          <a:xfrm>
            <a:off x="2819774" y="2383850"/>
            <a:ext cx="3795300" cy="89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100"/>
              <a:t>  (Blockshop_NFT_marketplace)</a:t>
            </a:r>
            <a:endParaRPr sz="2100">
              <a:solidFill>
                <a:schemeClr val="accent1"/>
              </a:solidFill>
            </a:endParaRPr>
          </a:p>
          <a:p>
            <a:pPr indent="0" lvl="0" marL="0" rtl="0" algn="r">
              <a:spcBef>
                <a:spcPts val="0"/>
              </a:spcBef>
              <a:spcAft>
                <a:spcPts val="0"/>
              </a:spcAft>
              <a:buNone/>
            </a:pPr>
            <a:r>
              <a:t/>
            </a:r>
            <a:endParaRPr sz="1900">
              <a:solidFill>
                <a:schemeClr val="accent1"/>
              </a:solidFill>
            </a:endParaRPr>
          </a:p>
        </p:txBody>
      </p:sp>
      <p:sp>
        <p:nvSpPr>
          <p:cNvPr id="1882" name="Google Shape;1882;p33"/>
          <p:cNvSpPr txBox="1"/>
          <p:nvPr/>
        </p:nvSpPr>
        <p:spPr>
          <a:xfrm>
            <a:off x="4076500" y="2922500"/>
            <a:ext cx="1174200" cy="4617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600"/>
              </a:spcBef>
              <a:spcAft>
                <a:spcPts val="0"/>
              </a:spcAft>
              <a:buNone/>
            </a:pPr>
            <a:r>
              <a:rPr b="1" lang="en" sz="1800">
                <a:solidFill>
                  <a:srgbClr val="374957"/>
                </a:solidFill>
              </a:rPr>
              <a:t>Nhóm 01</a:t>
            </a:r>
            <a:r>
              <a:rPr lang="en" sz="1800"/>
              <a:t>     </a:t>
            </a:r>
            <a:endParaRPr sz="1600"/>
          </a:p>
        </p:txBody>
      </p:sp>
      <p:sp>
        <p:nvSpPr>
          <p:cNvPr id="1883" name="Google Shape;1883;p33"/>
          <p:cNvSpPr txBox="1"/>
          <p:nvPr/>
        </p:nvSpPr>
        <p:spPr>
          <a:xfrm>
            <a:off x="4994850" y="3687525"/>
            <a:ext cx="3366600" cy="16593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600"/>
              </a:spcBef>
              <a:spcAft>
                <a:spcPts val="0"/>
              </a:spcAft>
              <a:buNone/>
            </a:pPr>
            <a:r>
              <a:rPr lang="en" sz="1800"/>
              <a:t>Mã HP: IT4945</a:t>
            </a:r>
            <a:endParaRPr sz="2000"/>
          </a:p>
          <a:p>
            <a:pPr indent="0" lvl="0" marL="0" rtl="0" algn="l">
              <a:spcBef>
                <a:spcPts val="0"/>
              </a:spcBef>
              <a:spcAft>
                <a:spcPts val="0"/>
              </a:spcAft>
              <a:buNone/>
            </a:pPr>
            <a:r>
              <a:rPr lang="en" sz="1800"/>
              <a:t>Giảng viên hướng dẫn :</a:t>
            </a:r>
            <a:endParaRPr sz="1800"/>
          </a:p>
          <a:p>
            <a:pPr indent="0" lvl="0" marL="0" rtl="0" algn="ctr">
              <a:spcBef>
                <a:spcPts val="0"/>
              </a:spcBef>
              <a:spcAft>
                <a:spcPts val="0"/>
              </a:spcAft>
              <a:buNone/>
            </a:pPr>
            <a:r>
              <a:rPr lang="en" sz="1600"/>
              <a:t> Thầy Nguyễn Mạnh Tuấn</a:t>
            </a:r>
            <a:endParaRPr sz="1600"/>
          </a:p>
          <a:p>
            <a:pPr indent="0" lvl="0" marL="0" rtl="0" algn="l">
              <a:lnSpc>
                <a:spcPct val="120000"/>
              </a:lnSpc>
              <a:spcBef>
                <a:spcPts val="600"/>
              </a:spcBef>
              <a:spcAft>
                <a:spcPts val="0"/>
              </a:spcAft>
              <a:buNone/>
            </a:pPr>
            <a:r>
              <a:rPr lang="en" sz="1600"/>
              <a:t>      </a:t>
            </a:r>
            <a:endParaRPr sz="1600"/>
          </a:p>
          <a:p>
            <a:pPr indent="0" lvl="0" marL="0" rtl="0" algn="ctr">
              <a:spcBef>
                <a:spcPts val="0"/>
              </a:spcBef>
              <a:spcAft>
                <a:spcPts val="0"/>
              </a:spcAft>
              <a:buNone/>
            </a:pPr>
            <a:r>
              <a:t/>
            </a:r>
            <a:endParaRPr sz="1600"/>
          </a:p>
        </p:txBody>
      </p:sp>
      <p:sp>
        <p:nvSpPr>
          <p:cNvPr id="1884" name="Google Shape;1884;p33"/>
          <p:cNvSpPr txBox="1"/>
          <p:nvPr/>
        </p:nvSpPr>
        <p:spPr>
          <a:xfrm>
            <a:off x="1075125" y="1643075"/>
            <a:ext cx="7083000" cy="11820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600"/>
              </a:spcBef>
              <a:spcAft>
                <a:spcPts val="0"/>
              </a:spcAft>
              <a:buNone/>
            </a:pPr>
            <a:r>
              <a:rPr lang="en" sz="2200"/>
              <a:t>Hệ thống buôn bán, giao dịch hàng hóa trên nền tảng chuỗi khối</a:t>
            </a:r>
            <a:endParaRPr sz="2200"/>
          </a:p>
          <a:p>
            <a:pPr indent="0" lvl="0" marL="0" rtl="0" algn="l">
              <a:spcBef>
                <a:spcPts val="0"/>
              </a:spcBef>
              <a:spcAft>
                <a:spcPts val="0"/>
              </a:spcAft>
              <a:buNone/>
            </a:pPr>
            <a:r>
              <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6" name="Shape 2036"/>
        <p:cNvGrpSpPr/>
        <p:nvPr/>
      </p:nvGrpSpPr>
      <p:grpSpPr>
        <a:xfrm>
          <a:off x="0" y="0"/>
          <a:ext cx="0" cy="0"/>
          <a:chOff x="0" y="0"/>
          <a:chExt cx="0" cy="0"/>
        </a:xfrm>
      </p:grpSpPr>
      <p:sp>
        <p:nvSpPr>
          <p:cNvPr id="2037" name="Google Shape;2037;p42"/>
          <p:cNvSpPr txBox="1"/>
          <p:nvPr>
            <p:ph type="title"/>
          </p:nvPr>
        </p:nvSpPr>
        <p:spPr>
          <a:xfrm>
            <a:off x="1787672" y="4155028"/>
            <a:ext cx="55779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Arial"/>
                <a:ea typeface="Arial"/>
                <a:cs typeface="Arial"/>
                <a:sym typeface="Arial"/>
              </a:rPr>
              <a:t>Use case mua NFT</a:t>
            </a:r>
            <a:endParaRPr b="1">
              <a:latin typeface="Arial"/>
              <a:ea typeface="Arial"/>
              <a:cs typeface="Arial"/>
              <a:sym typeface="Arial"/>
            </a:endParaRPr>
          </a:p>
        </p:txBody>
      </p:sp>
      <p:sp>
        <p:nvSpPr>
          <p:cNvPr id="2038" name="Google Shape;2038;p42"/>
          <p:cNvSpPr txBox="1"/>
          <p:nvPr>
            <p:ph idx="1" type="subTitle"/>
          </p:nvPr>
        </p:nvSpPr>
        <p:spPr>
          <a:xfrm>
            <a:off x="3694176" y="2414016"/>
            <a:ext cx="17649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039" name="Google Shape;2039;p42"/>
          <p:cNvSpPr txBox="1"/>
          <p:nvPr>
            <p:ph idx="2" type="subTitle"/>
          </p:nvPr>
        </p:nvSpPr>
        <p:spPr>
          <a:xfrm>
            <a:off x="1024128" y="2414016"/>
            <a:ext cx="17649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040" name="Google Shape;2040;p42"/>
          <p:cNvSpPr txBox="1"/>
          <p:nvPr>
            <p:ph idx="3" type="subTitle"/>
          </p:nvPr>
        </p:nvSpPr>
        <p:spPr>
          <a:xfrm>
            <a:off x="6355080" y="2414016"/>
            <a:ext cx="17649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041" name="Google Shape;2041;p42"/>
          <p:cNvSpPr txBox="1"/>
          <p:nvPr>
            <p:ph idx="4" type="subTitle"/>
          </p:nvPr>
        </p:nvSpPr>
        <p:spPr>
          <a:xfrm>
            <a:off x="3694176" y="2825496"/>
            <a:ext cx="1764900" cy="107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042" name="Google Shape;2042;p42"/>
          <p:cNvSpPr txBox="1"/>
          <p:nvPr>
            <p:ph idx="5" type="subTitle"/>
          </p:nvPr>
        </p:nvSpPr>
        <p:spPr>
          <a:xfrm>
            <a:off x="1024128" y="2825496"/>
            <a:ext cx="1764900" cy="107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043" name="Google Shape;2043;p42"/>
          <p:cNvSpPr txBox="1"/>
          <p:nvPr>
            <p:ph idx="6" type="subTitle"/>
          </p:nvPr>
        </p:nvSpPr>
        <p:spPr>
          <a:xfrm>
            <a:off x="6355080" y="2825496"/>
            <a:ext cx="1764900" cy="107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2044" name="Google Shape;2044;p42"/>
          <p:cNvPicPr preferRelativeResize="0"/>
          <p:nvPr/>
        </p:nvPicPr>
        <p:blipFill>
          <a:blip r:embed="rId3">
            <a:alphaModFix/>
          </a:blip>
          <a:stretch>
            <a:fillRect/>
          </a:stretch>
        </p:blipFill>
        <p:spPr>
          <a:xfrm>
            <a:off x="1908788" y="182625"/>
            <a:ext cx="5335675" cy="3777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8" name="Shape 2048"/>
        <p:cNvGrpSpPr/>
        <p:nvPr/>
      </p:nvGrpSpPr>
      <p:grpSpPr>
        <a:xfrm>
          <a:off x="0" y="0"/>
          <a:ext cx="0" cy="0"/>
          <a:chOff x="0" y="0"/>
          <a:chExt cx="0" cy="0"/>
        </a:xfrm>
      </p:grpSpPr>
      <p:sp>
        <p:nvSpPr>
          <p:cNvPr id="2049" name="Google Shape;2049;p43"/>
          <p:cNvSpPr txBox="1"/>
          <p:nvPr>
            <p:ph type="title"/>
          </p:nvPr>
        </p:nvSpPr>
        <p:spPr>
          <a:xfrm>
            <a:off x="1783047" y="4316178"/>
            <a:ext cx="55779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Arial"/>
                <a:ea typeface="Arial"/>
                <a:cs typeface="Arial"/>
                <a:sym typeface="Arial"/>
              </a:rPr>
              <a:t>U</a:t>
            </a:r>
            <a:r>
              <a:rPr b="1" lang="en">
                <a:solidFill>
                  <a:schemeClr val="dk1"/>
                </a:solidFill>
                <a:latin typeface="Arial"/>
                <a:ea typeface="Arial"/>
                <a:cs typeface="Arial"/>
                <a:sym typeface="Arial"/>
              </a:rPr>
              <a:t>se case đăng bán NTF</a:t>
            </a:r>
            <a:endParaRPr b="1">
              <a:solidFill>
                <a:schemeClr val="dk1"/>
              </a:solidFill>
              <a:latin typeface="Arial"/>
              <a:ea typeface="Arial"/>
              <a:cs typeface="Arial"/>
              <a:sym typeface="Arial"/>
            </a:endParaRPr>
          </a:p>
        </p:txBody>
      </p:sp>
      <p:sp>
        <p:nvSpPr>
          <p:cNvPr id="2050" name="Google Shape;2050;p43"/>
          <p:cNvSpPr txBox="1"/>
          <p:nvPr>
            <p:ph idx="1" type="subTitle"/>
          </p:nvPr>
        </p:nvSpPr>
        <p:spPr>
          <a:xfrm>
            <a:off x="3694176" y="2414016"/>
            <a:ext cx="17649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051" name="Google Shape;2051;p43"/>
          <p:cNvSpPr txBox="1"/>
          <p:nvPr>
            <p:ph idx="2" type="subTitle"/>
          </p:nvPr>
        </p:nvSpPr>
        <p:spPr>
          <a:xfrm>
            <a:off x="1024128" y="2414016"/>
            <a:ext cx="17649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052" name="Google Shape;2052;p43"/>
          <p:cNvSpPr txBox="1"/>
          <p:nvPr>
            <p:ph idx="3" type="subTitle"/>
          </p:nvPr>
        </p:nvSpPr>
        <p:spPr>
          <a:xfrm>
            <a:off x="6355080" y="2414016"/>
            <a:ext cx="17649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053" name="Google Shape;2053;p43"/>
          <p:cNvSpPr txBox="1"/>
          <p:nvPr>
            <p:ph idx="4" type="subTitle"/>
          </p:nvPr>
        </p:nvSpPr>
        <p:spPr>
          <a:xfrm>
            <a:off x="3694176" y="2825496"/>
            <a:ext cx="1764900" cy="107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054" name="Google Shape;2054;p43"/>
          <p:cNvSpPr txBox="1"/>
          <p:nvPr>
            <p:ph idx="5" type="subTitle"/>
          </p:nvPr>
        </p:nvSpPr>
        <p:spPr>
          <a:xfrm>
            <a:off x="1024128" y="2825496"/>
            <a:ext cx="1764900" cy="107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055" name="Google Shape;2055;p43"/>
          <p:cNvSpPr txBox="1"/>
          <p:nvPr>
            <p:ph idx="6" type="subTitle"/>
          </p:nvPr>
        </p:nvSpPr>
        <p:spPr>
          <a:xfrm>
            <a:off x="6355080" y="2825496"/>
            <a:ext cx="1764900" cy="107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2056" name="Google Shape;2056;p43"/>
          <p:cNvPicPr preferRelativeResize="0"/>
          <p:nvPr/>
        </p:nvPicPr>
        <p:blipFill>
          <a:blip r:embed="rId3">
            <a:alphaModFix/>
          </a:blip>
          <a:stretch>
            <a:fillRect/>
          </a:stretch>
        </p:blipFill>
        <p:spPr>
          <a:xfrm>
            <a:off x="1516912" y="177176"/>
            <a:ext cx="6110175" cy="3932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0" name="Shape 2060"/>
        <p:cNvGrpSpPr/>
        <p:nvPr/>
      </p:nvGrpSpPr>
      <p:grpSpPr>
        <a:xfrm>
          <a:off x="0" y="0"/>
          <a:ext cx="0" cy="0"/>
          <a:chOff x="0" y="0"/>
          <a:chExt cx="0" cy="0"/>
        </a:xfrm>
      </p:grpSpPr>
      <p:sp>
        <p:nvSpPr>
          <p:cNvPr id="2061" name="Google Shape;2061;p44"/>
          <p:cNvSpPr txBox="1"/>
          <p:nvPr>
            <p:ph type="title"/>
          </p:nvPr>
        </p:nvSpPr>
        <p:spPr>
          <a:xfrm>
            <a:off x="1787672" y="4388328"/>
            <a:ext cx="55779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Arial"/>
                <a:ea typeface="Arial"/>
                <a:cs typeface="Arial"/>
                <a:sym typeface="Arial"/>
              </a:rPr>
              <a:t>Use case xác nhận danh tính</a:t>
            </a:r>
            <a:endParaRPr b="1">
              <a:latin typeface="Arial"/>
              <a:ea typeface="Arial"/>
              <a:cs typeface="Arial"/>
              <a:sym typeface="Arial"/>
            </a:endParaRPr>
          </a:p>
        </p:txBody>
      </p:sp>
      <p:sp>
        <p:nvSpPr>
          <p:cNvPr id="2062" name="Google Shape;2062;p44"/>
          <p:cNvSpPr txBox="1"/>
          <p:nvPr>
            <p:ph idx="1" type="subTitle"/>
          </p:nvPr>
        </p:nvSpPr>
        <p:spPr>
          <a:xfrm>
            <a:off x="3694176" y="2414016"/>
            <a:ext cx="17649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063" name="Google Shape;2063;p44"/>
          <p:cNvSpPr txBox="1"/>
          <p:nvPr>
            <p:ph idx="2" type="subTitle"/>
          </p:nvPr>
        </p:nvSpPr>
        <p:spPr>
          <a:xfrm>
            <a:off x="1024128" y="2414016"/>
            <a:ext cx="17649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064" name="Google Shape;2064;p44"/>
          <p:cNvSpPr txBox="1"/>
          <p:nvPr>
            <p:ph idx="3" type="subTitle"/>
          </p:nvPr>
        </p:nvSpPr>
        <p:spPr>
          <a:xfrm>
            <a:off x="6355080" y="2414016"/>
            <a:ext cx="17649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065" name="Google Shape;2065;p44"/>
          <p:cNvSpPr txBox="1"/>
          <p:nvPr>
            <p:ph idx="4" type="subTitle"/>
          </p:nvPr>
        </p:nvSpPr>
        <p:spPr>
          <a:xfrm>
            <a:off x="3694176" y="2825496"/>
            <a:ext cx="1764900" cy="107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066" name="Google Shape;2066;p44"/>
          <p:cNvSpPr txBox="1"/>
          <p:nvPr>
            <p:ph idx="5" type="subTitle"/>
          </p:nvPr>
        </p:nvSpPr>
        <p:spPr>
          <a:xfrm>
            <a:off x="1024128" y="2825496"/>
            <a:ext cx="1764900" cy="107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067" name="Google Shape;2067;p44"/>
          <p:cNvSpPr txBox="1"/>
          <p:nvPr>
            <p:ph idx="6" type="subTitle"/>
          </p:nvPr>
        </p:nvSpPr>
        <p:spPr>
          <a:xfrm>
            <a:off x="6355080" y="2825496"/>
            <a:ext cx="1764900" cy="107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2068" name="Google Shape;2068;p44"/>
          <p:cNvPicPr preferRelativeResize="0"/>
          <p:nvPr/>
        </p:nvPicPr>
        <p:blipFill>
          <a:blip r:embed="rId3">
            <a:alphaModFix/>
          </a:blip>
          <a:stretch>
            <a:fillRect/>
          </a:stretch>
        </p:blipFill>
        <p:spPr>
          <a:xfrm>
            <a:off x="1833425" y="416375"/>
            <a:ext cx="5486400" cy="3619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2" name="Shape 2072"/>
        <p:cNvGrpSpPr/>
        <p:nvPr/>
      </p:nvGrpSpPr>
      <p:grpSpPr>
        <a:xfrm>
          <a:off x="0" y="0"/>
          <a:ext cx="0" cy="0"/>
          <a:chOff x="0" y="0"/>
          <a:chExt cx="0" cy="0"/>
        </a:xfrm>
      </p:grpSpPr>
      <p:sp>
        <p:nvSpPr>
          <p:cNvPr id="2073" name="Google Shape;2073;p45"/>
          <p:cNvSpPr txBox="1"/>
          <p:nvPr>
            <p:ph type="title"/>
          </p:nvPr>
        </p:nvSpPr>
        <p:spPr>
          <a:xfrm>
            <a:off x="2971800" y="2535936"/>
            <a:ext cx="32004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latin typeface="Arial"/>
                <a:ea typeface="Arial"/>
                <a:cs typeface="Arial"/>
                <a:sym typeface="Arial"/>
              </a:rPr>
              <a:t>Công nghệ sử dụng</a:t>
            </a:r>
            <a:endParaRPr sz="4700">
              <a:latin typeface="Arial"/>
              <a:ea typeface="Arial"/>
              <a:cs typeface="Arial"/>
              <a:sym typeface="Arial"/>
            </a:endParaRPr>
          </a:p>
        </p:txBody>
      </p:sp>
      <p:sp>
        <p:nvSpPr>
          <p:cNvPr id="2074" name="Google Shape;2074;p45"/>
          <p:cNvSpPr txBox="1"/>
          <p:nvPr>
            <p:ph idx="2" type="title"/>
          </p:nvPr>
        </p:nvSpPr>
        <p:spPr>
          <a:xfrm>
            <a:off x="2971800" y="1161288"/>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8" name="Shape 2078"/>
        <p:cNvGrpSpPr/>
        <p:nvPr/>
      </p:nvGrpSpPr>
      <p:grpSpPr>
        <a:xfrm>
          <a:off x="0" y="0"/>
          <a:ext cx="0" cy="0"/>
          <a:chOff x="0" y="0"/>
          <a:chExt cx="0" cy="0"/>
        </a:xfrm>
      </p:grpSpPr>
      <p:sp>
        <p:nvSpPr>
          <p:cNvPr id="2079" name="Google Shape;2079;p46"/>
          <p:cNvSpPr txBox="1"/>
          <p:nvPr>
            <p:ph type="title"/>
          </p:nvPr>
        </p:nvSpPr>
        <p:spPr>
          <a:xfrm>
            <a:off x="1866197" y="145453"/>
            <a:ext cx="55779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Các công nghệ sử dụng</a:t>
            </a:r>
            <a:endParaRPr>
              <a:latin typeface="Arial"/>
              <a:ea typeface="Arial"/>
              <a:cs typeface="Arial"/>
              <a:sym typeface="Arial"/>
            </a:endParaRPr>
          </a:p>
        </p:txBody>
      </p:sp>
      <p:pic>
        <p:nvPicPr>
          <p:cNvPr id="2080" name="Google Shape;2080;p46"/>
          <p:cNvPicPr preferRelativeResize="0"/>
          <p:nvPr/>
        </p:nvPicPr>
        <p:blipFill>
          <a:blip r:embed="rId3">
            <a:alphaModFix/>
          </a:blip>
          <a:stretch>
            <a:fillRect/>
          </a:stretch>
        </p:blipFill>
        <p:spPr>
          <a:xfrm>
            <a:off x="934474" y="995225"/>
            <a:ext cx="3252950" cy="1947700"/>
          </a:xfrm>
          <a:prstGeom prst="rect">
            <a:avLst/>
          </a:prstGeom>
          <a:noFill/>
          <a:ln>
            <a:noFill/>
          </a:ln>
        </p:spPr>
      </p:pic>
      <p:sp>
        <p:nvSpPr>
          <p:cNvPr id="2081" name="Google Shape;2081;p46"/>
          <p:cNvSpPr txBox="1"/>
          <p:nvPr>
            <p:ph idx="4" type="subTitle"/>
          </p:nvPr>
        </p:nvSpPr>
        <p:spPr>
          <a:xfrm>
            <a:off x="897388" y="792917"/>
            <a:ext cx="2384100" cy="95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Backend: </a:t>
            </a:r>
            <a:endParaRPr sz="1500">
              <a:latin typeface="Barlow Semi Condensed"/>
              <a:ea typeface="Barlow Semi Condensed"/>
              <a:cs typeface="Barlow Semi Condensed"/>
              <a:sym typeface="Barlow Semi Condensed"/>
            </a:endParaRPr>
          </a:p>
        </p:txBody>
      </p:sp>
      <p:pic>
        <p:nvPicPr>
          <p:cNvPr id="2082" name="Google Shape;2082;p46"/>
          <p:cNvPicPr preferRelativeResize="0"/>
          <p:nvPr/>
        </p:nvPicPr>
        <p:blipFill>
          <a:blip r:embed="rId4">
            <a:alphaModFix/>
          </a:blip>
          <a:stretch>
            <a:fillRect/>
          </a:stretch>
        </p:blipFill>
        <p:spPr>
          <a:xfrm>
            <a:off x="693625" y="3025775"/>
            <a:ext cx="1829750" cy="1829750"/>
          </a:xfrm>
          <a:prstGeom prst="rect">
            <a:avLst/>
          </a:prstGeom>
          <a:noFill/>
          <a:ln>
            <a:noFill/>
          </a:ln>
        </p:spPr>
      </p:pic>
      <p:pic>
        <p:nvPicPr>
          <p:cNvPr id="2083" name="Google Shape;2083;p46"/>
          <p:cNvPicPr preferRelativeResize="0"/>
          <p:nvPr/>
        </p:nvPicPr>
        <p:blipFill>
          <a:blip r:embed="rId5">
            <a:alphaModFix/>
          </a:blip>
          <a:stretch>
            <a:fillRect/>
          </a:stretch>
        </p:blipFill>
        <p:spPr>
          <a:xfrm>
            <a:off x="2523374" y="3108625"/>
            <a:ext cx="1664051" cy="1664051"/>
          </a:xfrm>
          <a:prstGeom prst="rect">
            <a:avLst/>
          </a:prstGeom>
          <a:noFill/>
          <a:ln>
            <a:noFill/>
          </a:ln>
        </p:spPr>
      </p:pic>
      <p:sp>
        <p:nvSpPr>
          <p:cNvPr id="2084" name="Google Shape;2084;p46"/>
          <p:cNvSpPr txBox="1"/>
          <p:nvPr>
            <p:ph idx="4" type="subTitle"/>
          </p:nvPr>
        </p:nvSpPr>
        <p:spPr>
          <a:xfrm>
            <a:off x="4958038" y="792917"/>
            <a:ext cx="2384100" cy="95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frond</a:t>
            </a:r>
            <a:r>
              <a:rPr lang="en" sz="1500"/>
              <a:t>end: </a:t>
            </a:r>
            <a:endParaRPr sz="1500">
              <a:latin typeface="Barlow Semi Condensed"/>
              <a:ea typeface="Barlow Semi Condensed"/>
              <a:cs typeface="Barlow Semi Condensed"/>
              <a:sym typeface="Barlow Semi Condensed"/>
            </a:endParaRPr>
          </a:p>
        </p:txBody>
      </p:sp>
      <p:pic>
        <p:nvPicPr>
          <p:cNvPr id="2085" name="Google Shape;2085;p46"/>
          <p:cNvPicPr preferRelativeResize="0"/>
          <p:nvPr/>
        </p:nvPicPr>
        <p:blipFill>
          <a:blip r:embed="rId6">
            <a:alphaModFix/>
          </a:blip>
          <a:stretch>
            <a:fillRect/>
          </a:stretch>
        </p:blipFill>
        <p:spPr>
          <a:xfrm>
            <a:off x="5097175" y="1374513"/>
            <a:ext cx="2959125" cy="1189125"/>
          </a:xfrm>
          <a:prstGeom prst="rect">
            <a:avLst/>
          </a:prstGeom>
          <a:noFill/>
          <a:ln>
            <a:noFill/>
          </a:ln>
        </p:spPr>
      </p:pic>
      <p:pic>
        <p:nvPicPr>
          <p:cNvPr id="2086" name="Google Shape;2086;p46"/>
          <p:cNvPicPr preferRelativeResize="0"/>
          <p:nvPr/>
        </p:nvPicPr>
        <p:blipFill>
          <a:blip r:embed="rId7">
            <a:alphaModFix/>
          </a:blip>
          <a:stretch>
            <a:fillRect/>
          </a:stretch>
        </p:blipFill>
        <p:spPr>
          <a:xfrm>
            <a:off x="6581625" y="2774875"/>
            <a:ext cx="2000148" cy="2000148"/>
          </a:xfrm>
          <a:prstGeom prst="rect">
            <a:avLst/>
          </a:prstGeom>
          <a:noFill/>
          <a:ln>
            <a:noFill/>
          </a:ln>
        </p:spPr>
      </p:pic>
      <p:pic>
        <p:nvPicPr>
          <p:cNvPr id="2087" name="Google Shape;2087;p46"/>
          <p:cNvPicPr preferRelativeResize="0"/>
          <p:nvPr/>
        </p:nvPicPr>
        <p:blipFill>
          <a:blip r:embed="rId8">
            <a:alphaModFix/>
          </a:blip>
          <a:stretch>
            <a:fillRect/>
          </a:stretch>
        </p:blipFill>
        <p:spPr>
          <a:xfrm>
            <a:off x="5279490" y="2942925"/>
            <a:ext cx="1178085" cy="16640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1" name="Shape 2091"/>
        <p:cNvGrpSpPr/>
        <p:nvPr/>
      </p:nvGrpSpPr>
      <p:grpSpPr>
        <a:xfrm>
          <a:off x="0" y="0"/>
          <a:ext cx="0" cy="0"/>
          <a:chOff x="0" y="0"/>
          <a:chExt cx="0" cy="0"/>
        </a:xfrm>
      </p:grpSpPr>
      <p:sp>
        <p:nvSpPr>
          <p:cNvPr id="2092" name="Google Shape;2092;p47"/>
          <p:cNvSpPr txBox="1"/>
          <p:nvPr>
            <p:ph type="title"/>
          </p:nvPr>
        </p:nvSpPr>
        <p:spPr>
          <a:xfrm>
            <a:off x="2971800" y="2535936"/>
            <a:ext cx="32004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latin typeface="Arial"/>
                <a:ea typeface="Arial"/>
                <a:cs typeface="Arial"/>
                <a:sym typeface="Arial"/>
              </a:rPr>
              <a:t>Cấu trúc class</a:t>
            </a:r>
            <a:endParaRPr sz="4700">
              <a:latin typeface="Arial"/>
              <a:ea typeface="Arial"/>
              <a:cs typeface="Arial"/>
              <a:sym typeface="Arial"/>
            </a:endParaRPr>
          </a:p>
        </p:txBody>
      </p:sp>
      <p:sp>
        <p:nvSpPr>
          <p:cNvPr id="2093" name="Google Shape;2093;p47"/>
          <p:cNvSpPr txBox="1"/>
          <p:nvPr>
            <p:ph idx="2" type="title"/>
          </p:nvPr>
        </p:nvSpPr>
        <p:spPr>
          <a:xfrm>
            <a:off x="2971800" y="1161288"/>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7" name="Shape 2097"/>
        <p:cNvGrpSpPr/>
        <p:nvPr/>
      </p:nvGrpSpPr>
      <p:grpSpPr>
        <a:xfrm>
          <a:off x="0" y="0"/>
          <a:ext cx="0" cy="0"/>
          <a:chOff x="0" y="0"/>
          <a:chExt cx="0" cy="0"/>
        </a:xfrm>
      </p:grpSpPr>
      <p:sp>
        <p:nvSpPr>
          <p:cNvPr id="2098" name="Google Shape;2098;p48"/>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99" name="Google Shape;2099;p48"/>
          <p:cNvSpPr txBox="1"/>
          <p:nvPr>
            <p:ph idx="2" type="title"/>
          </p:nvPr>
        </p:nvSpPr>
        <p:spPr>
          <a:xfrm>
            <a:off x="2971800" y="1161288"/>
            <a:ext cx="2967600" cy="106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2100" name="Google Shape;2100;p48"/>
          <p:cNvSpPr txBox="1"/>
          <p:nvPr>
            <p:ph idx="1" type="subTitle"/>
          </p:nvPr>
        </p:nvSpPr>
        <p:spPr>
          <a:xfrm>
            <a:off x="2973225" y="2999232"/>
            <a:ext cx="3200400" cy="6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2101" name="Google Shape;2101;p48"/>
          <p:cNvPicPr preferRelativeResize="0"/>
          <p:nvPr/>
        </p:nvPicPr>
        <p:blipFill>
          <a:blip r:embed="rId3">
            <a:alphaModFix/>
          </a:blip>
          <a:stretch>
            <a:fillRect/>
          </a:stretch>
        </p:blipFill>
        <p:spPr>
          <a:xfrm>
            <a:off x="1686898" y="215600"/>
            <a:ext cx="5537399" cy="4712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5" name="Shape 2105"/>
        <p:cNvGrpSpPr/>
        <p:nvPr/>
      </p:nvGrpSpPr>
      <p:grpSpPr>
        <a:xfrm>
          <a:off x="0" y="0"/>
          <a:ext cx="0" cy="0"/>
          <a:chOff x="0" y="0"/>
          <a:chExt cx="0" cy="0"/>
        </a:xfrm>
      </p:grpSpPr>
      <p:pic>
        <p:nvPicPr>
          <p:cNvPr id="2106" name="Google Shape;2106;p49"/>
          <p:cNvPicPr preferRelativeResize="0"/>
          <p:nvPr/>
        </p:nvPicPr>
        <p:blipFill>
          <a:blip r:embed="rId3">
            <a:alphaModFix/>
          </a:blip>
          <a:stretch>
            <a:fillRect/>
          </a:stretch>
        </p:blipFill>
        <p:spPr>
          <a:xfrm>
            <a:off x="771525" y="343725"/>
            <a:ext cx="7600950" cy="4248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0" name="Shape 2110"/>
        <p:cNvGrpSpPr/>
        <p:nvPr/>
      </p:nvGrpSpPr>
      <p:grpSpPr>
        <a:xfrm>
          <a:off x="0" y="0"/>
          <a:ext cx="0" cy="0"/>
          <a:chOff x="0" y="0"/>
          <a:chExt cx="0" cy="0"/>
        </a:xfrm>
      </p:grpSpPr>
      <p:sp>
        <p:nvSpPr>
          <p:cNvPr id="2111" name="Google Shape;2111;p50"/>
          <p:cNvSpPr txBox="1"/>
          <p:nvPr>
            <p:ph type="title"/>
          </p:nvPr>
        </p:nvSpPr>
        <p:spPr>
          <a:xfrm>
            <a:off x="2971800" y="2535936"/>
            <a:ext cx="32004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latin typeface="Arial"/>
                <a:ea typeface="Arial"/>
                <a:cs typeface="Arial"/>
                <a:sym typeface="Arial"/>
              </a:rPr>
              <a:t>Cấu trúc dữ liệu</a:t>
            </a:r>
            <a:endParaRPr sz="4700">
              <a:latin typeface="Arial"/>
              <a:ea typeface="Arial"/>
              <a:cs typeface="Arial"/>
              <a:sym typeface="Arial"/>
            </a:endParaRPr>
          </a:p>
        </p:txBody>
      </p:sp>
      <p:sp>
        <p:nvSpPr>
          <p:cNvPr id="2112" name="Google Shape;2112;p50"/>
          <p:cNvSpPr txBox="1"/>
          <p:nvPr>
            <p:ph idx="2" type="title"/>
          </p:nvPr>
        </p:nvSpPr>
        <p:spPr>
          <a:xfrm>
            <a:off x="2971800" y="1161288"/>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6" name="Shape 2116"/>
        <p:cNvGrpSpPr/>
        <p:nvPr/>
      </p:nvGrpSpPr>
      <p:grpSpPr>
        <a:xfrm>
          <a:off x="0" y="0"/>
          <a:ext cx="0" cy="0"/>
          <a:chOff x="0" y="0"/>
          <a:chExt cx="0" cy="0"/>
        </a:xfrm>
      </p:grpSpPr>
      <p:sp>
        <p:nvSpPr>
          <p:cNvPr id="2117" name="Google Shape;2117;p51"/>
          <p:cNvSpPr txBox="1"/>
          <p:nvPr>
            <p:ph type="title"/>
          </p:nvPr>
        </p:nvSpPr>
        <p:spPr>
          <a:xfrm>
            <a:off x="1728322" y="208578"/>
            <a:ext cx="55779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Cấu trúc web</a:t>
            </a:r>
            <a:endParaRPr/>
          </a:p>
        </p:txBody>
      </p:sp>
      <p:sp>
        <p:nvSpPr>
          <p:cNvPr id="2118" name="Google Shape;2118;p51"/>
          <p:cNvSpPr txBox="1"/>
          <p:nvPr>
            <p:ph idx="1" type="subTitle"/>
          </p:nvPr>
        </p:nvSpPr>
        <p:spPr>
          <a:xfrm>
            <a:off x="3694176" y="2414016"/>
            <a:ext cx="17649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119" name="Google Shape;2119;p51"/>
          <p:cNvSpPr txBox="1"/>
          <p:nvPr>
            <p:ph idx="4" type="subTitle"/>
          </p:nvPr>
        </p:nvSpPr>
        <p:spPr>
          <a:xfrm>
            <a:off x="3694176" y="2825496"/>
            <a:ext cx="1764900" cy="107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2120" name="Google Shape;2120;p51"/>
          <p:cNvPicPr preferRelativeResize="0"/>
          <p:nvPr/>
        </p:nvPicPr>
        <p:blipFill>
          <a:blip r:embed="rId3">
            <a:alphaModFix/>
          </a:blip>
          <a:stretch>
            <a:fillRect/>
          </a:stretch>
        </p:blipFill>
        <p:spPr>
          <a:xfrm>
            <a:off x="1669944" y="839950"/>
            <a:ext cx="5804105" cy="4210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8" name="Shape 1888"/>
        <p:cNvGrpSpPr/>
        <p:nvPr/>
      </p:nvGrpSpPr>
      <p:grpSpPr>
        <a:xfrm>
          <a:off x="0" y="0"/>
          <a:ext cx="0" cy="0"/>
          <a:chOff x="0" y="0"/>
          <a:chExt cx="0" cy="0"/>
        </a:xfrm>
      </p:grpSpPr>
      <p:sp>
        <p:nvSpPr>
          <p:cNvPr id="1889" name="Google Shape;1889;p34"/>
          <p:cNvSpPr txBox="1"/>
          <p:nvPr/>
        </p:nvSpPr>
        <p:spPr>
          <a:xfrm>
            <a:off x="3072000" y="609475"/>
            <a:ext cx="3000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2"/>
                </a:solidFill>
                <a:latin typeface="Fjalla One"/>
                <a:ea typeface="Fjalla One"/>
                <a:cs typeface="Fjalla One"/>
                <a:sym typeface="Fjalla One"/>
              </a:rPr>
              <a:t>Thành viên nhóm 01</a:t>
            </a:r>
            <a:endParaRPr/>
          </a:p>
        </p:txBody>
      </p:sp>
      <p:sp>
        <p:nvSpPr>
          <p:cNvPr id="1890" name="Google Shape;1890;p34"/>
          <p:cNvSpPr txBox="1"/>
          <p:nvPr/>
        </p:nvSpPr>
        <p:spPr>
          <a:xfrm>
            <a:off x="2235825" y="1460550"/>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1"/>
                </a:solidFill>
                <a:latin typeface="Comfortaa"/>
                <a:ea typeface="Comfortaa"/>
                <a:cs typeface="Comfortaa"/>
                <a:sym typeface="Comfortaa"/>
              </a:rPr>
              <a:t>Đỗ Việt Hoàng</a:t>
            </a:r>
            <a:endParaRPr sz="1600">
              <a:solidFill>
                <a:schemeClr val="accent1"/>
              </a:solidFill>
              <a:latin typeface="Comfortaa"/>
              <a:ea typeface="Comfortaa"/>
              <a:cs typeface="Comfortaa"/>
              <a:sym typeface="Comfortaa"/>
            </a:endParaRPr>
          </a:p>
        </p:txBody>
      </p:sp>
      <p:sp>
        <p:nvSpPr>
          <p:cNvPr id="1891" name="Google Shape;1891;p34"/>
          <p:cNvSpPr txBox="1"/>
          <p:nvPr/>
        </p:nvSpPr>
        <p:spPr>
          <a:xfrm>
            <a:off x="2235825" y="1977175"/>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1"/>
                </a:solidFill>
                <a:latin typeface="Comfortaa"/>
                <a:ea typeface="Comfortaa"/>
                <a:cs typeface="Comfortaa"/>
                <a:sym typeface="Comfortaa"/>
              </a:rPr>
              <a:t>Nguyễn Thương Huyền</a:t>
            </a:r>
            <a:endParaRPr sz="1600">
              <a:solidFill>
                <a:schemeClr val="accent1"/>
              </a:solidFill>
              <a:latin typeface="Comfortaa"/>
              <a:ea typeface="Comfortaa"/>
              <a:cs typeface="Comfortaa"/>
              <a:sym typeface="Comfortaa"/>
            </a:endParaRPr>
          </a:p>
        </p:txBody>
      </p:sp>
      <p:sp>
        <p:nvSpPr>
          <p:cNvPr id="1892" name="Google Shape;1892;p34"/>
          <p:cNvSpPr txBox="1"/>
          <p:nvPr/>
        </p:nvSpPr>
        <p:spPr>
          <a:xfrm>
            <a:off x="2235825" y="2493800"/>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1"/>
                </a:solidFill>
                <a:latin typeface="Comfortaa"/>
                <a:ea typeface="Comfortaa"/>
                <a:cs typeface="Comfortaa"/>
                <a:sym typeface="Comfortaa"/>
              </a:rPr>
              <a:t>Nguyễn Duy Quang</a:t>
            </a:r>
            <a:endParaRPr sz="1600">
              <a:solidFill>
                <a:schemeClr val="accent1"/>
              </a:solidFill>
              <a:latin typeface="Comfortaa"/>
              <a:ea typeface="Comfortaa"/>
              <a:cs typeface="Comfortaa"/>
              <a:sym typeface="Comfortaa"/>
            </a:endParaRPr>
          </a:p>
        </p:txBody>
      </p:sp>
      <p:sp>
        <p:nvSpPr>
          <p:cNvPr id="1893" name="Google Shape;1893;p34"/>
          <p:cNvSpPr txBox="1"/>
          <p:nvPr/>
        </p:nvSpPr>
        <p:spPr>
          <a:xfrm>
            <a:off x="2235825" y="3010425"/>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1"/>
                </a:solidFill>
                <a:latin typeface="Comfortaa"/>
                <a:ea typeface="Comfortaa"/>
                <a:cs typeface="Comfortaa"/>
                <a:sym typeface="Comfortaa"/>
              </a:rPr>
              <a:t>Đinh Quốc Cường</a:t>
            </a:r>
            <a:endParaRPr sz="1600">
              <a:solidFill>
                <a:schemeClr val="accent1"/>
              </a:solidFill>
              <a:latin typeface="Comfortaa"/>
              <a:ea typeface="Comfortaa"/>
              <a:cs typeface="Comfortaa"/>
              <a:sym typeface="Comfortaa"/>
            </a:endParaRPr>
          </a:p>
        </p:txBody>
      </p:sp>
      <p:sp>
        <p:nvSpPr>
          <p:cNvPr id="1894" name="Google Shape;1894;p34"/>
          <p:cNvSpPr txBox="1"/>
          <p:nvPr/>
        </p:nvSpPr>
        <p:spPr>
          <a:xfrm>
            <a:off x="5114700" y="1460550"/>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1"/>
                </a:solidFill>
                <a:latin typeface="Comfortaa"/>
                <a:ea typeface="Comfortaa"/>
                <a:cs typeface="Comfortaa"/>
                <a:sym typeface="Comfortaa"/>
              </a:rPr>
              <a:t>20184108</a:t>
            </a:r>
            <a:endParaRPr sz="1600">
              <a:solidFill>
                <a:schemeClr val="accent1"/>
              </a:solidFill>
              <a:latin typeface="Comfortaa"/>
              <a:ea typeface="Comfortaa"/>
              <a:cs typeface="Comfortaa"/>
              <a:sym typeface="Comfortaa"/>
            </a:endParaRPr>
          </a:p>
        </p:txBody>
      </p:sp>
      <p:sp>
        <p:nvSpPr>
          <p:cNvPr id="1895" name="Google Shape;1895;p34"/>
          <p:cNvSpPr txBox="1"/>
          <p:nvPr/>
        </p:nvSpPr>
        <p:spPr>
          <a:xfrm>
            <a:off x="5114700" y="1977175"/>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1"/>
                </a:solidFill>
                <a:latin typeface="Comfortaa"/>
                <a:ea typeface="Comfortaa"/>
                <a:cs typeface="Comfortaa"/>
                <a:sym typeface="Comfortaa"/>
              </a:rPr>
              <a:t>20184123</a:t>
            </a:r>
            <a:endParaRPr sz="1600">
              <a:solidFill>
                <a:schemeClr val="accent1"/>
              </a:solidFill>
              <a:latin typeface="Comfortaa"/>
              <a:ea typeface="Comfortaa"/>
              <a:cs typeface="Comfortaa"/>
              <a:sym typeface="Comfortaa"/>
            </a:endParaRPr>
          </a:p>
        </p:txBody>
      </p:sp>
      <p:sp>
        <p:nvSpPr>
          <p:cNvPr id="1896" name="Google Shape;1896;p34"/>
          <p:cNvSpPr txBox="1"/>
          <p:nvPr/>
        </p:nvSpPr>
        <p:spPr>
          <a:xfrm>
            <a:off x="5114700" y="2493800"/>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1"/>
                </a:solidFill>
                <a:latin typeface="Comfortaa"/>
                <a:ea typeface="Comfortaa"/>
                <a:cs typeface="Comfortaa"/>
                <a:sym typeface="Comfortaa"/>
              </a:rPr>
              <a:t>20184181</a:t>
            </a:r>
            <a:endParaRPr sz="1600">
              <a:solidFill>
                <a:schemeClr val="accent1"/>
              </a:solidFill>
              <a:latin typeface="Comfortaa"/>
              <a:ea typeface="Comfortaa"/>
              <a:cs typeface="Comfortaa"/>
              <a:sym typeface="Comfortaa"/>
            </a:endParaRPr>
          </a:p>
        </p:txBody>
      </p:sp>
      <p:sp>
        <p:nvSpPr>
          <p:cNvPr id="1897" name="Google Shape;1897;p34"/>
          <p:cNvSpPr txBox="1"/>
          <p:nvPr/>
        </p:nvSpPr>
        <p:spPr>
          <a:xfrm>
            <a:off x="5114700" y="3010425"/>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1"/>
                </a:solidFill>
                <a:latin typeface="Comfortaa"/>
                <a:ea typeface="Comfortaa"/>
                <a:cs typeface="Comfortaa"/>
                <a:sym typeface="Comfortaa"/>
              </a:rPr>
              <a:t>20184054</a:t>
            </a:r>
            <a:endParaRPr sz="1600">
              <a:solidFill>
                <a:schemeClr val="accent1"/>
              </a:solidFill>
              <a:latin typeface="Comfortaa"/>
              <a:ea typeface="Comfortaa"/>
              <a:cs typeface="Comfortaa"/>
              <a:sym typeface="Comforta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4" name="Shape 2124"/>
        <p:cNvGrpSpPr/>
        <p:nvPr/>
      </p:nvGrpSpPr>
      <p:grpSpPr>
        <a:xfrm>
          <a:off x="0" y="0"/>
          <a:ext cx="0" cy="0"/>
          <a:chOff x="0" y="0"/>
          <a:chExt cx="0" cy="0"/>
        </a:xfrm>
      </p:grpSpPr>
      <p:sp>
        <p:nvSpPr>
          <p:cNvPr id="2125" name="Google Shape;2125;p52"/>
          <p:cNvSpPr txBox="1"/>
          <p:nvPr>
            <p:ph type="title"/>
          </p:nvPr>
        </p:nvSpPr>
        <p:spPr>
          <a:xfrm>
            <a:off x="2971800" y="2535936"/>
            <a:ext cx="32004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latin typeface="Arial"/>
                <a:ea typeface="Arial"/>
                <a:cs typeface="Arial"/>
                <a:sym typeface="Arial"/>
              </a:rPr>
              <a:t>Test, tính SOLID</a:t>
            </a:r>
            <a:endParaRPr sz="4700">
              <a:latin typeface="Arial"/>
              <a:ea typeface="Arial"/>
              <a:cs typeface="Arial"/>
              <a:sym typeface="Arial"/>
            </a:endParaRPr>
          </a:p>
        </p:txBody>
      </p:sp>
      <p:sp>
        <p:nvSpPr>
          <p:cNvPr id="2126" name="Google Shape;2126;p52"/>
          <p:cNvSpPr txBox="1"/>
          <p:nvPr>
            <p:ph idx="2" type="title"/>
          </p:nvPr>
        </p:nvSpPr>
        <p:spPr>
          <a:xfrm>
            <a:off x="2971800" y="1161288"/>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07</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0" name="Shape 2130"/>
        <p:cNvGrpSpPr/>
        <p:nvPr/>
      </p:nvGrpSpPr>
      <p:grpSpPr>
        <a:xfrm>
          <a:off x="0" y="0"/>
          <a:ext cx="0" cy="0"/>
          <a:chOff x="0" y="0"/>
          <a:chExt cx="0" cy="0"/>
        </a:xfrm>
      </p:grpSpPr>
      <p:grpSp>
        <p:nvGrpSpPr>
          <p:cNvPr id="2131" name="Google Shape;2131;p53"/>
          <p:cNvGrpSpPr/>
          <p:nvPr/>
        </p:nvGrpSpPr>
        <p:grpSpPr>
          <a:xfrm>
            <a:off x="515675" y="526982"/>
            <a:ext cx="3480300" cy="1145236"/>
            <a:chOff x="2771600" y="526920"/>
            <a:chExt cx="3480300" cy="1145236"/>
          </a:xfrm>
        </p:grpSpPr>
        <p:sp>
          <p:nvSpPr>
            <p:cNvPr id="2132" name="Google Shape;2132;p53"/>
            <p:cNvSpPr/>
            <p:nvPr/>
          </p:nvSpPr>
          <p:spPr>
            <a:xfrm>
              <a:off x="2771600" y="526920"/>
              <a:ext cx="3480300" cy="1145236"/>
            </a:xfrm>
            <a:prstGeom prst="roundRect">
              <a:avLst>
                <a:gd fmla="val 16667"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53"/>
            <p:cNvSpPr/>
            <p:nvPr/>
          </p:nvSpPr>
          <p:spPr>
            <a:xfrm>
              <a:off x="2849650" y="606775"/>
              <a:ext cx="3324000" cy="9855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4" name="Google Shape;2134;p53"/>
          <p:cNvGrpSpPr/>
          <p:nvPr/>
        </p:nvGrpSpPr>
        <p:grpSpPr>
          <a:xfrm>
            <a:off x="515675" y="3471407"/>
            <a:ext cx="3480300" cy="1145100"/>
            <a:chOff x="2771600" y="526920"/>
            <a:chExt cx="3480300" cy="1145100"/>
          </a:xfrm>
        </p:grpSpPr>
        <p:sp>
          <p:nvSpPr>
            <p:cNvPr id="2135" name="Google Shape;2135;p53"/>
            <p:cNvSpPr/>
            <p:nvPr/>
          </p:nvSpPr>
          <p:spPr>
            <a:xfrm>
              <a:off x="2771600" y="526920"/>
              <a:ext cx="3480300" cy="1145100"/>
            </a:xfrm>
            <a:prstGeom prst="roundRect">
              <a:avLst>
                <a:gd fmla="val 16667"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53"/>
            <p:cNvSpPr/>
            <p:nvPr/>
          </p:nvSpPr>
          <p:spPr>
            <a:xfrm>
              <a:off x="2849650" y="606775"/>
              <a:ext cx="3324000" cy="9855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7" name="Google Shape;2137;p53"/>
          <p:cNvGrpSpPr/>
          <p:nvPr/>
        </p:nvGrpSpPr>
        <p:grpSpPr>
          <a:xfrm>
            <a:off x="515675" y="1999257"/>
            <a:ext cx="3480300" cy="1145100"/>
            <a:chOff x="2771600" y="526920"/>
            <a:chExt cx="3480300" cy="1145100"/>
          </a:xfrm>
        </p:grpSpPr>
        <p:sp>
          <p:nvSpPr>
            <p:cNvPr id="2138" name="Google Shape;2138;p53"/>
            <p:cNvSpPr/>
            <p:nvPr/>
          </p:nvSpPr>
          <p:spPr>
            <a:xfrm>
              <a:off x="2771600" y="526920"/>
              <a:ext cx="3480300" cy="1145100"/>
            </a:xfrm>
            <a:prstGeom prst="roundRect">
              <a:avLst>
                <a:gd fmla="val 16667"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53"/>
            <p:cNvSpPr/>
            <p:nvPr/>
          </p:nvSpPr>
          <p:spPr>
            <a:xfrm>
              <a:off x="2849650" y="606775"/>
              <a:ext cx="3324000" cy="9855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0" name="Google Shape;2140;p53"/>
          <p:cNvSpPr txBox="1"/>
          <p:nvPr>
            <p:ph idx="3" type="subTitle"/>
          </p:nvPr>
        </p:nvSpPr>
        <p:spPr>
          <a:xfrm>
            <a:off x="509321" y="2697543"/>
            <a:ext cx="34839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a:t>
            </a:r>
            <a:r>
              <a:rPr lang="en"/>
              <a:t>ác class kế thừa sở hữu đầy đủ các đặc tính của class cha</a:t>
            </a:r>
            <a:endParaRPr/>
          </a:p>
        </p:txBody>
      </p:sp>
      <p:sp>
        <p:nvSpPr>
          <p:cNvPr id="2141" name="Google Shape;2141;p53"/>
          <p:cNvSpPr txBox="1"/>
          <p:nvPr>
            <p:ph type="title"/>
          </p:nvPr>
        </p:nvSpPr>
        <p:spPr>
          <a:xfrm>
            <a:off x="509321" y="603426"/>
            <a:ext cx="3483900" cy="56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Arial"/>
                <a:ea typeface="Arial"/>
                <a:cs typeface="Arial"/>
                <a:sym typeface="Arial"/>
              </a:rPr>
              <a:t>Single responsibility</a:t>
            </a:r>
            <a:endParaRPr b="1" sz="2400">
              <a:latin typeface="Arial"/>
              <a:ea typeface="Arial"/>
              <a:cs typeface="Arial"/>
              <a:sym typeface="Arial"/>
            </a:endParaRPr>
          </a:p>
        </p:txBody>
      </p:sp>
      <p:sp>
        <p:nvSpPr>
          <p:cNvPr id="2142" name="Google Shape;2142;p53"/>
          <p:cNvSpPr txBox="1"/>
          <p:nvPr>
            <p:ph idx="1" type="subTitle"/>
          </p:nvPr>
        </p:nvSpPr>
        <p:spPr>
          <a:xfrm>
            <a:off x="509321" y="1149159"/>
            <a:ext cx="34839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a:t>
            </a:r>
            <a:r>
              <a:rPr lang="en"/>
              <a:t>ác class và method được chia tách rõ ràng, đảm bảo chỉ thực hiện một nhiệm vụ duy nhất</a:t>
            </a:r>
            <a:endParaRPr/>
          </a:p>
        </p:txBody>
      </p:sp>
      <p:sp>
        <p:nvSpPr>
          <p:cNvPr id="2143" name="Google Shape;2143;p53"/>
          <p:cNvSpPr txBox="1"/>
          <p:nvPr>
            <p:ph idx="2" type="title"/>
          </p:nvPr>
        </p:nvSpPr>
        <p:spPr>
          <a:xfrm>
            <a:off x="509321" y="2077719"/>
            <a:ext cx="3483900" cy="56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Arial"/>
                <a:ea typeface="Arial"/>
                <a:cs typeface="Arial"/>
                <a:sym typeface="Arial"/>
              </a:rPr>
              <a:t> Liskov substitution</a:t>
            </a:r>
            <a:endParaRPr b="1" sz="2400"/>
          </a:p>
        </p:txBody>
      </p:sp>
      <p:sp>
        <p:nvSpPr>
          <p:cNvPr id="2144" name="Google Shape;2144;p53"/>
          <p:cNvSpPr txBox="1"/>
          <p:nvPr>
            <p:ph idx="4" type="title"/>
          </p:nvPr>
        </p:nvSpPr>
        <p:spPr>
          <a:xfrm>
            <a:off x="443325" y="3572325"/>
            <a:ext cx="3549900" cy="56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Arial"/>
                <a:ea typeface="Arial"/>
                <a:cs typeface="Arial"/>
                <a:sym typeface="Arial"/>
              </a:rPr>
              <a:t>Dependency inversion</a:t>
            </a:r>
            <a:endParaRPr b="1" sz="2400">
              <a:latin typeface="Arial"/>
              <a:ea typeface="Arial"/>
              <a:cs typeface="Arial"/>
              <a:sym typeface="Arial"/>
            </a:endParaRPr>
          </a:p>
        </p:txBody>
      </p:sp>
      <p:sp>
        <p:nvSpPr>
          <p:cNvPr id="2145" name="Google Shape;2145;p53"/>
          <p:cNvSpPr txBox="1"/>
          <p:nvPr>
            <p:ph idx="5" type="subTitle"/>
          </p:nvPr>
        </p:nvSpPr>
        <p:spPr>
          <a:xfrm>
            <a:off x="518465" y="4169727"/>
            <a:ext cx="34839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Không có module trên nào phụ thuộc vào module dưới</a:t>
            </a:r>
            <a:endParaRPr>
              <a:latin typeface="Barlow Semi Condensed"/>
              <a:ea typeface="Barlow Semi Condensed"/>
              <a:cs typeface="Barlow Semi Condensed"/>
              <a:sym typeface="Barlow Semi Condensed"/>
            </a:endParaRPr>
          </a:p>
        </p:txBody>
      </p:sp>
      <p:grpSp>
        <p:nvGrpSpPr>
          <p:cNvPr id="2146" name="Google Shape;2146;p53"/>
          <p:cNvGrpSpPr/>
          <p:nvPr/>
        </p:nvGrpSpPr>
        <p:grpSpPr>
          <a:xfrm>
            <a:off x="5149375" y="526982"/>
            <a:ext cx="3480300" cy="1145100"/>
            <a:chOff x="2771600" y="526920"/>
            <a:chExt cx="3480300" cy="1145100"/>
          </a:xfrm>
        </p:grpSpPr>
        <p:sp>
          <p:nvSpPr>
            <p:cNvPr id="2147" name="Google Shape;2147;p53"/>
            <p:cNvSpPr/>
            <p:nvPr/>
          </p:nvSpPr>
          <p:spPr>
            <a:xfrm>
              <a:off x="2771600" y="526920"/>
              <a:ext cx="3480300" cy="1145100"/>
            </a:xfrm>
            <a:prstGeom prst="roundRect">
              <a:avLst>
                <a:gd fmla="val 16667"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53"/>
            <p:cNvSpPr/>
            <p:nvPr/>
          </p:nvSpPr>
          <p:spPr>
            <a:xfrm>
              <a:off x="2849650" y="606775"/>
              <a:ext cx="3324000" cy="9855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9" name="Google Shape;2149;p53"/>
          <p:cNvGrpSpPr/>
          <p:nvPr/>
        </p:nvGrpSpPr>
        <p:grpSpPr>
          <a:xfrm>
            <a:off x="5149375" y="3471407"/>
            <a:ext cx="3480300" cy="1145100"/>
            <a:chOff x="2771600" y="526920"/>
            <a:chExt cx="3480300" cy="1145100"/>
          </a:xfrm>
        </p:grpSpPr>
        <p:sp>
          <p:nvSpPr>
            <p:cNvPr id="2150" name="Google Shape;2150;p53"/>
            <p:cNvSpPr/>
            <p:nvPr/>
          </p:nvSpPr>
          <p:spPr>
            <a:xfrm>
              <a:off x="2771600" y="526920"/>
              <a:ext cx="3480300" cy="1145100"/>
            </a:xfrm>
            <a:prstGeom prst="roundRect">
              <a:avLst>
                <a:gd fmla="val 16667"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53"/>
            <p:cNvSpPr/>
            <p:nvPr/>
          </p:nvSpPr>
          <p:spPr>
            <a:xfrm>
              <a:off x="2849650" y="606775"/>
              <a:ext cx="3324000" cy="9855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2" name="Google Shape;2152;p53"/>
          <p:cNvGrpSpPr/>
          <p:nvPr/>
        </p:nvGrpSpPr>
        <p:grpSpPr>
          <a:xfrm>
            <a:off x="5149375" y="1999257"/>
            <a:ext cx="3480300" cy="1145100"/>
            <a:chOff x="2771600" y="526920"/>
            <a:chExt cx="3480300" cy="1145100"/>
          </a:xfrm>
        </p:grpSpPr>
        <p:sp>
          <p:nvSpPr>
            <p:cNvPr id="2153" name="Google Shape;2153;p53"/>
            <p:cNvSpPr/>
            <p:nvPr/>
          </p:nvSpPr>
          <p:spPr>
            <a:xfrm>
              <a:off x="2771600" y="526920"/>
              <a:ext cx="3480300" cy="1145100"/>
            </a:xfrm>
            <a:prstGeom prst="roundRect">
              <a:avLst>
                <a:gd fmla="val 16667"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53"/>
            <p:cNvSpPr/>
            <p:nvPr/>
          </p:nvSpPr>
          <p:spPr>
            <a:xfrm>
              <a:off x="2849650" y="606775"/>
              <a:ext cx="3324000" cy="9855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5" name="Google Shape;2155;p53"/>
          <p:cNvSpPr txBox="1"/>
          <p:nvPr>
            <p:ph idx="3" type="subTitle"/>
          </p:nvPr>
        </p:nvSpPr>
        <p:spPr>
          <a:xfrm>
            <a:off x="5143021" y="2697543"/>
            <a:ext cx="34839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Các interface được phân tách đảm bảo chỉ thực hiện một việc</a:t>
            </a:r>
            <a:endParaRPr/>
          </a:p>
        </p:txBody>
      </p:sp>
      <p:sp>
        <p:nvSpPr>
          <p:cNvPr id="2156" name="Google Shape;2156;p53"/>
          <p:cNvSpPr txBox="1"/>
          <p:nvPr>
            <p:ph type="title"/>
          </p:nvPr>
        </p:nvSpPr>
        <p:spPr>
          <a:xfrm>
            <a:off x="5143021" y="603426"/>
            <a:ext cx="3483900" cy="56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Arial"/>
                <a:ea typeface="Arial"/>
                <a:cs typeface="Arial"/>
                <a:sym typeface="Arial"/>
              </a:rPr>
              <a:t>O</a:t>
            </a:r>
            <a:r>
              <a:rPr b="1" lang="en" sz="2400">
                <a:latin typeface="Arial"/>
                <a:ea typeface="Arial"/>
                <a:cs typeface="Arial"/>
                <a:sym typeface="Arial"/>
              </a:rPr>
              <a:t>pen/closed </a:t>
            </a:r>
            <a:endParaRPr b="1" sz="2400">
              <a:latin typeface="Arial"/>
              <a:ea typeface="Arial"/>
              <a:cs typeface="Arial"/>
              <a:sym typeface="Arial"/>
            </a:endParaRPr>
          </a:p>
        </p:txBody>
      </p:sp>
      <p:sp>
        <p:nvSpPr>
          <p:cNvPr id="2157" name="Google Shape;2157;p53"/>
          <p:cNvSpPr txBox="1"/>
          <p:nvPr>
            <p:ph idx="1" type="subTitle"/>
          </p:nvPr>
        </p:nvSpPr>
        <p:spPr>
          <a:xfrm>
            <a:off x="5143021" y="1149159"/>
            <a:ext cx="34839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a:t>
            </a:r>
            <a:r>
              <a:rPr lang="en"/>
              <a:t>ác method đều được hoàn thiện và đảm bảo làm một nhiệm vụ, không ôm đồm</a:t>
            </a:r>
            <a:endParaRPr/>
          </a:p>
        </p:txBody>
      </p:sp>
      <p:sp>
        <p:nvSpPr>
          <p:cNvPr id="2158" name="Google Shape;2158;p53"/>
          <p:cNvSpPr txBox="1"/>
          <p:nvPr>
            <p:ph idx="2" type="title"/>
          </p:nvPr>
        </p:nvSpPr>
        <p:spPr>
          <a:xfrm>
            <a:off x="4957475" y="2049775"/>
            <a:ext cx="3850800" cy="56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Arial"/>
                <a:ea typeface="Arial"/>
                <a:cs typeface="Arial"/>
                <a:sym typeface="Arial"/>
              </a:rPr>
              <a:t>Interface segregation</a:t>
            </a:r>
            <a:endParaRPr b="1" sz="2400">
              <a:latin typeface="Arial"/>
              <a:ea typeface="Arial"/>
              <a:cs typeface="Arial"/>
              <a:sym typeface="Arial"/>
            </a:endParaRPr>
          </a:p>
        </p:txBody>
      </p:sp>
      <p:sp>
        <p:nvSpPr>
          <p:cNvPr id="2159" name="Google Shape;2159;p53"/>
          <p:cNvSpPr txBox="1"/>
          <p:nvPr>
            <p:ph idx="4" type="title"/>
          </p:nvPr>
        </p:nvSpPr>
        <p:spPr>
          <a:xfrm>
            <a:off x="5143021" y="3572318"/>
            <a:ext cx="3483900" cy="56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600">
                <a:latin typeface="Arial"/>
                <a:ea typeface="Arial"/>
                <a:cs typeface="Arial"/>
                <a:sym typeface="Arial"/>
              </a:rPr>
              <a:t>T</a:t>
            </a:r>
            <a:r>
              <a:rPr b="1" lang="en" sz="2600">
                <a:latin typeface="Arial"/>
                <a:ea typeface="Arial"/>
                <a:cs typeface="Arial"/>
                <a:sym typeface="Arial"/>
              </a:rPr>
              <a:t>est case unit</a:t>
            </a:r>
            <a:endParaRPr b="1" sz="2600">
              <a:latin typeface="Arial"/>
              <a:ea typeface="Arial"/>
              <a:cs typeface="Arial"/>
              <a:sym typeface="Arial"/>
            </a:endParaRPr>
          </a:p>
        </p:txBody>
      </p:sp>
      <p:sp>
        <p:nvSpPr>
          <p:cNvPr id="2160" name="Google Shape;2160;p53"/>
          <p:cNvSpPr txBox="1"/>
          <p:nvPr>
            <p:ph idx="5" type="subTitle"/>
          </p:nvPr>
        </p:nvSpPr>
        <p:spPr>
          <a:xfrm>
            <a:off x="5152165" y="4093527"/>
            <a:ext cx="34839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lang="en"/>
              <a:t>ẽ được chạy ở demo</a:t>
            </a:r>
            <a:endParaRPr>
              <a:latin typeface="Barlow Semi Condensed"/>
              <a:ea typeface="Barlow Semi Condensed"/>
              <a:cs typeface="Barlow Semi Condensed"/>
              <a:sym typeface="Barlow Semi Condense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4" name="Shape 2164"/>
        <p:cNvGrpSpPr/>
        <p:nvPr/>
      </p:nvGrpSpPr>
      <p:grpSpPr>
        <a:xfrm>
          <a:off x="0" y="0"/>
          <a:ext cx="0" cy="0"/>
          <a:chOff x="0" y="0"/>
          <a:chExt cx="0" cy="0"/>
        </a:xfrm>
      </p:grpSpPr>
      <p:sp>
        <p:nvSpPr>
          <p:cNvPr id="2165" name="Google Shape;2165;p54"/>
          <p:cNvSpPr txBox="1"/>
          <p:nvPr>
            <p:ph type="title"/>
          </p:nvPr>
        </p:nvSpPr>
        <p:spPr>
          <a:xfrm>
            <a:off x="2971800" y="2535936"/>
            <a:ext cx="32004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latin typeface="Arial"/>
                <a:ea typeface="Arial"/>
                <a:cs typeface="Arial"/>
                <a:sym typeface="Arial"/>
              </a:rPr>
              <a:t>Demo web</a:t>
            </a:r>
            <a:endParaRPr sz="4700">
              <a:latin typeface="Arial"/>
              <a:ea typeface="Arial"/>
              <a:cs typeface="Arial"/>
              <a:sym typeface="Arial"/>
            </a:endParaRPr>
          </a:p>
        </p:txBody>
      </p:sp>
      <p:sp>
        <p:nvSpPr>
          <p:cNvPr id="2166" name="Google Shape;2166;p54"/>
          <p:cNvSpPr txBox="1"/>
          <p:nvPr>
            <p:ph idx="2" type="title"/>
          </p:nvPr>
        </p:nvSpPr>
        <p:spPr>
          <a:xfrm>
            <a:off x="2971800" y="1161288"/>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08</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0" name="Shape 2170"/>
        <p:cNvGrpSpPr/>
        <p:nvPr/>
      </p:nvGrpSpPr>
      <p:grpSpPr>
        <a:xfrm>
          <a:off x="0" y="0"/>
          <a:ext cx="0" cy="0"/>
          <a:chOff x="0" y="0"/>
          <a:chExt cx="0" cy="0"/>
        </a:xfrm>
      </p:grpSpPr>
      <p:sp>
        <p:nvSpPr>
          <p:cNvPr id="2171" name="Google Shape;2171;p55"/>
          <p:cNvSpPr txBox="1"/>
          <p:nvPr>
            <p:ph type="title"/>
          </p:nvPr>
        </p:nvSpPr>
        <p:spPr>
          <a:xfrm>
            <a:off x="2194025" y="2133600"/>
            <a:ext cx="4746900" cy="78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100">
                <a:latin typeface="Arial"/>
                <a:ea typeface="Arial"/>
                <a:cs typeface="Arial"/>
                <a:sym typeface="Arial"/>
              </a:rPr>
              <a:t>Cảm ơn thầy và các bạn</a:t>
            </a:r>
            <a:endParaRPr sz="101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1" name="Shape 1901"/>
        <p:cNvGrpSpPr/>
        <p:nvPr/>
      </p:nvGrpSpPr>
      <p:grpSpPr>
        <a:xfrm>
          <a:off x="0" y="0"/>
          <a:ext cx="0" cy="0"/>
          <a:chOff x="0" y="0"/>
          <a:chExt cx="0" cy="0"/>
        </a:xfrm>
      </p:grpSpPr>
      <p:grpSp>
        <p:nvGrpSpPr>
          <p:cNvPr id="1902" name="Google Shape;1902;p35"/>
          <p:cNvGrpSpPr/>
          <p:nvPr/>
        </p:nvGrpSpPr>
        <p:grpSpPr>
          <a:xfrm>
            <a:off x="884047" y="1183173"/>
            <a:ext cx="635100" cy="734640"/>
            <a:chOff x="731647" y="573573"/>
            <a:chExt cx="635100" cy="734640"/>
          </a:xfrm>
        </p:grpSpPr>
        <p:grpSp>
          <p:nvGrpSpPr>
            <p:cNvPr id="1903" name="Google Shape;1903;p35"/>
            <p:cNvGrpSpPr/>
            <p:nvPr/>
          </p:nvGrpSpPr>
          <p:grpSpPr>
            <a:xfrm>
              <a:off x="731647" y="573573"/>
              <a:ext cx="635100" cy="635100"/>
              <a:chOff x="917231" y="750460"/>
              <a:chExt cx="635100" cy="635100"/>
            </a:xfrm>
          </p:grpSpPr>
          <p:sp>
            <p:nvSpPr>
              <p:cNvPr id="1904" name="Google Shape;1904;p35"/>
              <p:cNvSpPr/>
              <p:nvPr/>
            </p:nvSpPr>
            <p:spPr>
              <a:xfrm>
                <a:off x="917231" y="750460"/>
                <a:ext cx="635100" cy="6351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5"/>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6" name="Google Shape;1906;p35"/>
            <p:cNvGrpSpPr/>
            <p:nvPr/>
          </p:nvGrpSpPr>
          <p:grpSpPr>
            <a:xfrm>
              <a:off x="961679" y="1281213"/>
              <a:ext cx="175013" cy="27000"/>
              <a:chOff x="5662375" y="212375"/>
              <a:chExt cx="175013" cy="27000"/>
            </a:xfrm>
          </p:grpSpPr>
          <p:sp>
            <p:nvSpPr>
              <p:cNvPr id="1907" name="Google Shape;1907;p3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08" name="Google Shape;1908;p3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09" name="Google Shape;1909;p3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1910" name="Google Shape;1910;p35"/>
          <p:cNvGrpSpPr/>
          <p:nvPr/>
        </p:nvGrpSpPr>
        <p:grpSpPr>
          <a:xfrm>
            <a:off x="884047" y="2107660"/>
            <a:ext cx="635100" cy="733490"/>
            <a:chOff x="731647" y="1650460"/>
            <a:chExt cx="635100" cy="733490"/>
          </a:xfrm>
        </p:grpSpPr>
        <p:grpSp>
          <p:nvGrpSpPr>
            <p:cNvPr id="1911" name="Google Shape;1911;p35"/>
            <p:cNvGrpSpPr/>
            <p:nvPr/>
          </p:nvGrpSpPr>
          <p:grpSpPr>
            <a:xfrm>
              <a:off x="731647" y="1650460"/>
              <a:ext cx="635100" cy="635100"/>
              <a:chOff x="917231" y="1827973"/>
              <a:chExt cx="635100" cy="635100"/>
            </a:xfrm>
          </p:grpSpPr>
          <p:sp>
            <p:nvSpPr>
              <p:cNvPr id="1912" name="Google Shape;1912;p35"/>
              <p:cNvSpPr/>
              <p:nvPr/>
            </p:nvSpPr>
            <p:spPr>
              <a:xfrm>
                <a:off x="917231" y="1827973"/>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5"/>
              <p:cNvSpPr/>
              <p:nvPr/>
            </p:nvSpPr>
            <p:spPr>
              <a:xfrm>
                <a:off x="1001931" y="1912710"/>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4" name="Google Shape;1914;p35"/>
            <p:cNvGrpSpPr/>
            <p:nvPr/>
          </p:nvGrpSpPr>
          <p:grpSpPr>
            <a:xfrm>
              <a:off x="961679" y="2356951"/>
              <a:ext cx="175013" cy="27000"/>
              <a:chOff x="5662375" y="212375"/>
              <a:chExt cx="175013" cy="27000"/>
            </a:xfrm>
          </p:grpSpPr>
          <p:sp>
            <p:nvSpPr>
              <p:cNvPr id="1915" name="Google Shape;1915;p3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16" name="Google Shape;1916;p3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17" name="Google Shape;1917;p3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1918" name="Google Shape;1918;p35"/>
          <p:cNvGrpSpPr/>
          <p:nvPr/>
        </p:nvGrpSpPr>
        <p:grpSpPr>
          <a:xfrm>
            <a:off x="884047" y="3033077"/>
            <a:ext cx="635100" cy="734984"/>
            <a:chOff x="731647" y="2728277"/>
            <a:chExt cx="635100" cy="734984"/>
          </a:xfrm>
        </p:grpSpPr>
        <p:grpSp>
          <p:nvGrpSpPr>
            <p:cNvPr id="1919" name="Google Shape;1919;p35"/>
            <p:cNvGrpSpPr/>
            <p:nvPr/>
          </p:nvGrpSpPr>
          <p:grpSpPr>
            <a:xfrm>
              <a:off x="731647" y="2728277"/>
              <a:ext cx="635100" cy="635100"/>
              <a:chOff x="917231" y="2905502"/>
              <a:chExt cx="635100" cy="635100"/>
            </a:xfrm>
          </p:grpSpPr>
          <p:sp>
            <p:nvSpPr>
              <p:cNvPr id="1920" name="Google Shape;1920;p35"/>
              <p:cNvSpPr/>
              <p:nvPr/>
            </p:nvSpPr>
            <p:spPr>
              <a:xfrm>
                <a:off x="917231" y="2905502"/>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5"/>
              <p:cNvSpPr/>
              <p:nvPr/>
            </p:nvSpPr>
            <p:spPr>
              <a:xfrm>
                <a:off x="1001931" y="2990252"/>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2" name="Google Shape;1922;p35"/>
            <p:cNvGrpSpPr/>
            <p:nvPr/>
          </p:nvGrpSpPr>
          <p:grpSpPr>
            <a:xfrm>
              <a:off x="961679" y="3436260"/>
              <a:ext cx="175013" cy="27000"/>
              <a:chOff x="5662375" y="212375"/>
              <a:chExt cx="175013" cy="27000"/>
            </a:xfrm>
          </p:grpSpPr>
          <p:sp>
            <p:nvSpPr>
              <p:cNvPr id="1923" name="Google Shape;1923;p3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24" name="Google Shape;1924;p3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25" name="Google Shape;1925;p3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1926" name="Google Shape;1926;p35"/>
          <p:cNvGrpSpPr/>
          <p:nvPr/>
        </p:nvGrpSpPr>
        <p:grpSpPr>
          <a:xfrm>
            <a:off x="884047" y="3959075"/>
            <a:ext cx="635100" cy="734704"/>
            <a:chOff x="731647" y="3806675"/>
            <a:chExt cx="635100" cy="734704"/>
          </a:xfrm>
        </p:grpSpPr>
        <p:grpSp>
          <p:nvGrpSpPr>
            <p:cNvPr id="1927" name="Google Shape;1927;p35"/>
            <p:cNvGrpSpPr/>
            <p:nvPr/>
          </p:nvGrpSpPr>
          <p:grpSpPr>
            <a:xfrm>
              <a:off x="731647" y="3806675"/>
              <a:ext cx="635100" cy="635100"/>
              <a:chOff x="917231" y="3983097"/>
              <a:chExt cx="635100" cy="635100"/>
            </a:xfrm>
          </p:grpSpPr>
          <p:sp>
            <p:nvSpPr>
              <p:cNvPr id="1928" name="Google Shape;1928;p35"/>
              <p:cNvSpPr/>
              <p:nvPr/>
            </p:nvSpPr>
            <p:spPr>
              <a:xfrm>
                <a:off x="917231" y="3983097"/>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5"/>
              <p:cNvSpPr/>
              <p:nvPr/>
            </p:nvSpPr>
            <p:spPr>
              <a:xfrm>
                <a:off x="1001931" y="4067797"/>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0" name="Google Shape;1930;p35"/>
            <p:cNvGrpSpPr/>
            <p:nvPr/>
          </p:nvGrpSpPr>
          <p:grpSpPr>
            <a:xfrm>
              <a:off x="961679" y="4514379"/>
              <a:ext cx="175013" cy="27000"/>
              <a:chOff x="5662375" y="212375"/>
              <a:chExt cx="175013" cy="27000"/>
            </a:xfrm>
          </p:grpSpPr>
          <p:sp>
            <p:nvSpPr>
              <p:cNvPr id="1931" name="Google Shape;1931;p3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32" name="Google Shape;1932;p3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33" name="Google Shape;1933;p3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sp>
        <p:nvSpPr>
          <p:cNvPr id="1934" name="Google Shape;1934;p35"/>
          <p:cNvSpPr txBox="1"/>
          <p:nvPr>
            <p:ph type="title"/>
          </p:nvPr>
        </p:nvSpPr>
        <p:spPr>
          <a:xfrm>
            <a:off x="2999324" y="243816"/>
            <a:ext cx="2615100" cy="57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rial"/>
                <a:ea typeface="Arial"/>
                <a:cs typeface="Arial"/>
                <a:sym typeface="Arial"/>
              </a:rPr>
              <a:t>Mục lục</a:t>
            </a:r>
            <a:endParaRPr b="1">
              <a:latin typeface="Arial"/>
              <a:ea typeface="Arial"/>
              <a:cs typeface="Arial"/>
              <a:sym typeface="Arial"/>
            </a:endParaRPr>
          </a:p>
        </p:txBody>
      </p:sp>
      <p:sp>
        <p:nvSpPr>
          <p:cNvPr id="1935" name="Google Shape;1935;p35"/>
          <p:cNvSpPr txBox="1"/>
          <p:nvPr>
            <p:ph idx="1" type="subTitle"/>
          </p:nvPr>
        </p:nvSpPr>
        <p:spPr>
          <a:xfrm>
            <a:off x="1816608" y="1267968"/>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Giới thiệu trang web</a:t>
            </a:r>
            <a:endParaRPr/>
          </a:p>
        </p:txBody>
      </p:sp>
      <p:sp>
        <p:nvSpPr>
          <p:cNvPr id="1936" name="Google Shape;1936;p35"/>
          <p:cNvSpPr txBox="1"/>
          <p:nvPr>
            <p:ph idx="3" type="subTitle"/>
          </p:nvPr>
        </p:nvSpPr>
        <p:spPr>
          <a:xfrm>
            <a:off x="1816608" y="2194560"/>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Chức năng</a:t>
            </a:r>
            <a:endParaRPr/>
          </a:p>
        </p:txBody>
      </p:sp>
      <p:sp>
        <p:nvSpPr>
          <p:cNvPr id="1937" name="Google Shape;1937;p35"/>
          <p:cNvSpPr txBox="1"/>
          <p:nvPr>
            <p:ph idx="5" type="subTitle"/>
          </p:nvPr>
        </p:nvSpPr>
        <p:spPr>
          <a:xfrm>
            <a:off x="1816608" y="3121152"/>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Use case tổng quan</a:t>
            </a:r>
            <a:endParaRPr/>
          </a:p>
        </p:txBody>
      </p:sp>
      <p:sp>
        <p:nvSpPr>
          <p:cNvPr id="1938" name="Google Shape;1938;p35"/>
          <p:cNvSpPr txBox="1"/>
          <p:nvPr>
            <p:ph idx="7" type="subTitle"/>
          </p:nvPr>
        </p:nvSpPr>
        <p:spPr>
          <a:xfrm>
            <a:off x="1816608" y="4047744"/>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Công nghệ sử dụng</a:t>
            </a:r>
            <a:endParaRPr/>
          </a:p>
        </p:txBody>
      </p:sp>
      <p:sp>
        <p:nvSpPr>
          <p:cNvPr id="1939" name="Google Shape;1939;p35"/>
          <p:cNvSpPr txBox="1"/>
          <p:nvPr>
            <p:ph idx="9" type="title"/>
          </p:nvPr>
        </p:nvSpPr>
        <p:spPr>
          <a:xfrm>
            <a:off x="966216" y="1331976"/>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940" name="Google Shape;1940;p35"/>
          <p:cNvSpPr txBox="1"/>
          <p:nvPr>
            <p:ph idx="13" type="title"/>
          </p:nvPr>
        </p:nvSpPr>
        <p:spPr>
          <a:xfrm>
            <a:off x="966216" y="2258568"/>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941" name="Google Shape;1941;p35"/>
          <p:cNvSpPr txBox="1"/>
          <p:nvPr>
            <p:ph idx="14" type="title"/>
          </p:nvPr>
        </p:nvSpPr>
        <p:spPr>
          <a:xfrm>
            <a:off x="966216" y="3185160"/>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942" name="Google Shape;1942;p35"/>
          <p:cNvSpPr txBox="1"/>
          <p:nvPr>
            <p:ph idx="15" type="title"/>
          </p:nvPr>
        </p:nvSpPr>
        <p:spPr>
          <a:xfrm>
            <a:off x="966216" y="4111752"/>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1943" name="Google Shape;1943;p35"/>
          <p:cNvGrpSpPr/>
          <p:nvPr/>
        </p:nvGrpSpPr>
        <p:grpSpPr>
          <a:xfrm>
            <a:off x="5227447" y="1106973"/>
            <a:ext cx="635100" cy="734640"/>
            <a:chOff x="731647" y="573573"/>
            <a:chExt cx="635100" cy="734640"/>
          </a:xfrm>
        </p:grpSpPr>
        <p:grpSp>
          <p:nvGrpSpPr>
            <p:cNvPr id="1944" name="Google Shape;1944;p35"/>
            <p:cNvGrpSpPr/>
            <p:nvPr/>
          </p:nvGrpSpPr>
          <p:grpSpPr>
            <a:xfrm>
              <a:off x="731647" y="573573"/>
              <a:ext cx="635100" cy="635100"/>
              <a:chOff x="917231" y="750460"/>
              <a:chExt cx="635100" cy="635100"/>
            </a:xfrm>
          </p:grpSpPr>
          <p:sp>
            <p:nvSpPr>
              <p:cNvPr id="1945" name="Google Shape;1945;p35"/>
              <p:cNvSpPr/>
              <p:nvPr/>
            </p:nvSpPr>
            <p:spPr>
              <a:xfrm>
                <a:off x="917231" y="750460"/>
                <a:ext cx="635100" cy="6351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35"/>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7" name="Google Shape;1947;p35"/>
            <p:cNvGrpSpPr/>
            <p:nvPr/>
          </p:nvGrpSpPr>
          <p:grpSpPr>
            <a:xfrm>
              <a:off x="961679" y="1281213"/>
              <a:ext cx="175013" cy="27000"/>
              <a:chOff x="5662375" y="212375"/>
              <a:chExt cx="175013" cy="27000"/>
            </a:xfrm>
          </p:grpSpPr>
          <p:sp>
            <p:nvSpPr>
              <p:cNvPr id="1948" name="Google Shape;1948;p3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49" name="Google Shape;1949;p3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50" name="Google Shape;1950;p3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1951" name="Google Shape;1951;p35"/>
          <p:cNvGrpSpPr/>
          <p:nvPr/>
        </p:nvGrpSpPr>
        <p:grpSpPr>
          <a:xfrm>
            <a:off x="5227447" y="2107660"/>
            <a:ext cx="635100" cy="733490"/>
            <a:chOff x="731647" y="1650460"/>
            <a:chExt cx="635100" cy="733490"/>
          </a:xfrm>
        </p:grpSpPr>
        <p:grpSp>
          <p:nvGrpSpPr>
            <p:cNvPr id="1952" name="Google Shape;1952;p35"/>
            <p:cNvGrpSpPr/>
            <p:nvPr/>
          </p:nvGrpSpPr>
          <p:grpSpPr>
            <a:xfrm>
              <a:off x="731647" y="1650460"/>
              <a:ext cx="635100" cy="635100"/>
              <a:chOff x="917231" y="1827973"/>
              <a:chExt cx="635100" cy="635100"/>
            </a:xfrm>
          </p:grpSpPr>
          <p:sp>
            <p:nvSpPr>
              <p:cNvPr id="1953" name="Google Shape;1953;p35"/>
              <p:cNvSpPr/>
              <p:nvPr/>
            </p:nvSpPr>
            <p:spPr>
              <a:xfrm>
                <a:off x="917231" y="1827973"/>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35"/>
              <p:cNvSpPr/>
              <p:nvPr/>
            </p:nvSpPr>
            <p:spPr>
              <a:xfrm>
                <a:off x="1001931" y="1912710"/>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5" name="Google Shape;1955;p35"/>
            <p:cNvGrpSpPr/>
            <p:nvPr/>
          </p:nvGrpSpPr>
          <p:grpSpPr>
            <a:xfrm>
              <a:off x="961679" y="2356951"/>
              <a:ext cx="175013" cy="27000"/>
              <a:chOff x="5662375" y="212375"/>
              <a:chExt cx="175013" cy="27000"/>
            </a:xfrm>
          </p:grpSpPr>
          <p:sp>
            <p:nvSpPr>
              <p:cNvPr id="1956" name="Google Shape;1956;p3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57" name="Google Shape;1957;p3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58" name="Google Shape;1958;p3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1959" name="Google Shape;1959;p35"/>
          <p:cNvGrpSpPr/>
          <p:nvPr/>
        </p:nvGrpSpPr>
        <p:grpSpPr>
          <a:xfrm>
            <a:off x="5227447" y="3033077"/>
            <a:ext cx="635100" cy="734984"/>
            <a:chOff x="731647" y="2728277"/>
            <a:chExt cx="635100" cy="734984"/>
          </a:xfrm>
        </p:grpSpPr>
        <p:grpSp>
          <p:nvGrpSpPr>
            <p:cNvPr id="1960" name="Google Shape;1960;p35"/>
            <p:cNvGrpSpPr/>
            <p:nvPr/>
          </p:nvGrpSpPr>
          <p:grpSpPr>
            <a:xfrm>
              <a:off x="731647" y="2728277"/>
              <a:ext cx="635100" cy="635100"/>
              <a:chOff x="917231" y="2905502"/>
              <a:chExt cx="635100" cy="635100"/>
            </a:xfrm>
          </p:grpSpPr>
          <p:sp>
            <p:nvSpPr>
              <p:cNvPr id="1961" name="Google Shape;1961;p35"/>
              <p:cNvSpPr/>
              <p:nvPr/>
            </p:nvSpPr>
            <p:spPr>
              <a:xfrm>
                <a:off x="917231" y="2905502"/>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5"/>
              <p:cNvSpPr/>
              <p:nvPr/>
            </p:nvSpPr>
            <p:spPr>
              <a:xfrm>
                <a:off x="1001931" y="2990252"/>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3" name="Google Shape;1963;p35"/>
            <p:cNvGrpSpPr/>
            <p:nvPr/>
          </p:nvGrpSpPr>
          <p:grpSpPr>
            <a:xfrm>
              <a:off x="961679" y="3436260"/>
              <a:ext cx="175013" cy="27000"/>
              <a:chOff x="5662375" y="212375"/>
              <a:chExt cx="175013" cy="27000"/>
            </a:xfrm>
          </p:grpSpPr>
          <p:sp>
            <p:nvSpPr>
              <p:cNvPr id="1964" name="Google Shape;1964;p3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65" name="Google Shape;1965;p3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66" name="Google Shape;1966;p3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1967" name="Google Shape;1967;p35"/>
          <p:cNvGrpSpPr/>
          <p:nvPr/>
        </p:nvGrpSpPr>
        <p:grpSpPr>
          <a:xfrm>
            <a:off x="5227447" y="3959075"/>
            <a:ext cx="635100" cy="734704"/>
            <a:chOff x="731647" y="3806675"/>
            <a:chExt cx="635100" cy="734704"/>
          </a:xfrm>
        </p:grpSpPr>
        <p:grpSp>
          <p:nvGrpSpPr>
            <p:cNvPr id="1968" name="Google Shape;1968;p35"/>
            <p:cNvGrpSpPr/>
            <p:nvPr/>
          </p:nvGrpSpPr>
          <p:grpSpPr>
            <a:xfrm>
              <a:off x="731647" y="3806675"/>
              <a:ext cx="635100" cy="635100"/>
              <a:chOff x="917231" y="3983097"/>
              <a:chExt cx="635100" cy="635100"/>
            </a:xfrm>
          </p:grpSpPr>
          <p:sp>
            <p:nvSpPr>
              <p:cNvPr id="1969" name="Google Shape;1969;p35"/>
              <p:cNvSpPr/>
              <p:nvPr/>
            </p:nvSpPr>
            <p:spPr>
              <a:xfrm>
                <a:off x="917231" y="3983097"/>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5"/>
              <p:cNvSpPr/>
              <p:nvPr/>
            </p:nvSpPr>
            <p:spPr>
              <a:xfrm>
                <a:off x="1001931" y="4067797"/>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1" name="Google Shape;1971;p35"/>
            <p:cNvGrpSpPr/>
            <p:nvPr/>
          </p:nvGrpSpPr>
          <p:grpSpPr>
            <a:xfrm>
              <a:off x="961679" y="4514379"/>
              <a:ext cx="175013" cy="27000"/>
              <a:chOff x="5662375" y="212375"/>
              <a:chExt cx="175013" cy="27000"/>
            </a:xfrm>
          </p:grpSpPr>
          <p:sp>
            <p:nvSpPr>
              <p:cNvPr id="1972" name="Google Shape;1972;p3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73" name="Google Shape;1973;p3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74" name="Google Shape;1974;p3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sp>
        <p:nvSpPr>
          <p:cNvPr id="1975" name="Google Shape;1975;p35"/>
          <p:cNvSpPr txBox="1"/>
          <p:nvPr>
            <p:ph idx="1" type="subTitle"/>
          </p:nvPr>
        </p:nvSpPr>
        <p:spPr>
          <a:xfrm>
            <a:off x="6160008" y="1267968"/>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Cấu trúc class</a:t>
            </a:r>
            <a:endParaRPr/>
          </a:p>
        </p:txBody>
      </p:sp>
      <p:sp>
        <p:nvSpPr>
          <p:cNvPr id="1976" name="Google Shape;1976;p35"/>
          <p:cNvSpPr txBox="1"/>
          <p:nvPr>
            <p:ph idx="3" type="subTitle"/>
          </p:nvPr>
        </p:nvSpPr>
        <p:spPr>
          <a:xfrm>
            <a:off x="6160008" y="2194560"/>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Cấu trúc dữ liệu</a:t>
            </a:r>
            <a:endParaRPr/>
          </a:p>
        </p:txBody>
      </p:sp>
      <p:sp>
        <p:nvSpPr>
          <p:cNvPr id="1977" name="Google Shape;1977;p35"/>
          <p:cNvSpPr txBox="1"/>
          <p:nvPr>
            <p:ph idx="5" type="subTitle"/>
          </p:nvPr>
        </p:nvSpPr>
        <p:spPr>
          <a:xfrm>
            <a:off x="6160008" y="3121152"/>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Test, tính SOLID</a:t>
            </a:r>
            <a:endParaRPr/>
          </a:p>
        </p:txBody>
      </p:sp>
      <p:sp>
        <p:nvSpPr>
          <p:cNvPr id="1978" name="Google Shape;1978;p35"/>
          <p:cNvSpPr txBox="1"/>
          <p:nvPr>
            <p:ph idx="7" type="subTitle"/>
          </p:nvPr>
        </p:nvSpPr>
        <p:spPr>
          <a:xfrm>
            <a:off x="6160008" y="4047744"/>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Demo web</a:t>
            </a:r>
            <a:endParaRPr/>
          </a:p>
        </p:txBody>
      </p:sp>
      <p:sp>
        <p:nvSpPr>
          <p:cNvPr id="1979" name="Google Shape;1979;p35"/>
          <p:cNvSpPr txBox="1"/>
          <p:nvPr>
            <p:ph idx="9" type="title"/>
          </p:nvPr>
        </p:nvSpPr>
        <p:spPr>
          <a:xfrm>
            <a:off x="5309616" y="1255776"/>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1980" name="Google Shape;1980;p35"/>
          <p:cNvSpPr txBox="1"/>
          <p:nvPr>
            <p:ph idx="13" type="title"/>
          </p:nvPr>
        </p:nvSpPr>
        <p:spPr>
          <a:xfrm>
            <a:off x="5309616" y="2258568"/>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1981" name="Google Shape;1981;p35"/>
          <p:cNvSpPr txBox="1"/>
          <p:nvPr>
            <p:ph idx="14" type="title"/>
          </p:nvPr>
        </p:nvSpPr>
        <p:spPr>
          <a:xfrm>
            <a:off x="5309616" y="3185160"/>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07</a:t>
            </a:r>
            <a:endParaRPr/>
          </a:p>
        </p:txBody>
      </p:sp>
      <p:sp>
        <p:nvSpPr>
          <p:cNvPr id="1982" name="Google Shape;1982;p35"/>
          <p:cNvSpPr txBox="1"/>
          <p:nvPr>
            <p:ph idx="15" type="title"/>
          </p:nvPr>
        </p:nvSpPr>
        <p:spPr>
          <a:xfrm>
            <a:off x="5309616" y="4111752"/>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08</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6" name="Shape 1986"/>
        <p:cNvGrpSpPr/>
        <p:nvPr/>
      </p:nvGrpSpPr>
      <p:grpSpPr>
        <a:xfrm>
          <a:off x="0" y="0"/>
          <a:ext cx="0" cy="0"/>
          <a:chOff x="0" y="0"/>
          <a:chExt cx="0" cy="0"/>
        </a:xfrm>
      </p:grpSpPr>
      <p:sp>
        <p:nvSpPr>
          <p:cNvPr id="1987" name="Google Shape;1987;p36"/>
          <p:cNvSpPr txBox="1"/>
          <p:nvPr>
            <p:ph type="title"/>
          </p:nvPr>
        </p:nvSpPr>
        <p:spPr>
          <a:xfrm>
            <a:off x="2971800" y="2535936"/>
            <a:ext cx="32004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latin typeface="Arial"/>
                <a:ea typeface="Arial"/>
                <a:cs typeface="Arial"/>
                <a:sym typeface="Arial"/>
              </a:rPr>
              <a:t>Giới thiệu trang web</a:t>
            </a:r>
            <a:endParaRPr sz="4700">
              <a:latin typeface="Arial"/>
              <a:ea typeface="Arial"/>
              <a:cs typeface="Arial"/>
              <a:sym typeface="Arial"/>
            </a:endParaRPr>
          </a:p>
        </p:txBody>
      </p:sp>
      <p:sp>
        <p:nvSpPr>
          <p:cNvPr id="1988" name="Google Shape;1988;p36"/>
          <p:cNvSpPr txBox="1"/>
          <p:nvPr>
            <p:ph idx="2" type="title"/>
          </p:nvPr>
        </p:nvSpPr>
        <p:spPr>
          <a:xfrm>
            <a:off x="2971800" y="1161288"/>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2" name="Shape 1992"/>
        <p:cNvGrpSpPr/>
        <p:nvPr/>
      </p:nvGrpSpPr>
      <p:grpSpPr>
        <a:xfrm>
          <a:off x="0" y="0"/>
          <a:ext cx="0" cy="0"/>
          <a:chOff x="0" y="0"/>
          <a:chExt cx="0" cy="0"/>
        </a:xfrm>
      </p:grpSpPr>
      <p:sp>
        <p:nvSpPr>
          <p:cNvPr id="1993" name="Google Shape;1993;p37"/>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Giới thiệu bài toán</a:t>
            </a:r>
            <a:endParaRPr>
              <a:latin typeface="Arial"/>
              <a:ea typeface="Arial"/>
              <a:cs typeface="Arial"/>
              <a:sym typeface="Arial"/>
            </a:endParaRPr>
          </a:p>
        </p:txBody>
      </p:sp>
      <p:sp>
        <p:nvSpPr>
          <p:cNvPr id="1994" name="Google Shape;1994;p37"/>
          <p:cNvSpPr txBox="1"/>
          <p:nvPr>
            <p:ph idx="8" type="subTitle"/>
          </p:nvPr>
        </p:nvSpPr>
        <p:spPr>
          <a:xfrm>
            <a:off x="1385575" y="1600525"/>
            <a:ext cx="6318900" cy="2970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Đi cùng với sự ảnh hưởng của Covid-19 lên toàn thế giới trong 3 năm trở lại đây, các hình thức đầu tư, mua bán trên mạng đang trở nên phổ biến hơn bao giờ hết. Đặc biệt là một số hình thức giao dịch mới qua nền tảng chuỗi khối như NFT, digital asset.</a:t>
            </a:r>
            <a:endParaRPr sz="1600"/>
          </a:p>
          <a:p>
            <a:pPr indent="0" lvl="0" marL="0" rtl="0" algn="just">
              <a:spcBef>
                <a:spcPts val="0"/>
              </a:spcBef>
              <a:spcAft>
                <a:spcPts val="0"/>
              </a:spcAft>
              <a:buNone/>
            </a:pPr>
            <a:r>
              <a:rPr lang="en" sz="1600"/>
              <a:t>Hiểu được điều đó, nhóm chúng em xin được giới thiệu đến với mọi người nền tảng giao dịch trực tuyến thông qua công nghệ chuỗi khối.</a:t>
            </a:r>
            <a:endParaRPr sz="1600"/>
          </a:p>
          <a:p>
            <a:pPr indent="0" lvl="0" marL="0" rtl="0" algn="just">
              <a:spcBef>
                <a:spcPts val="0"/>
              </a:spcBef>
              <a:spcAft>
                <a:spcPts val="0"/>
              </a:spcAft>
              <a:buNone/>
            </a:pPr>
            <a:r>
              <a:rPr lang="en" sz="1600"/>
              <a:t>Blockshop là một hệ thống hoạt động dựa trên kiến trúc web 3, cho phép người dùng có thể dùng metamask hay các ví tiền điện tử để thanh toán giao dịch (một cách ẩn danh hoặc không).</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8" name="Shape 1998"/>
        <p:cNvGrpSpPr/>
        <p:nvPr/>
      </p:nvGrpSpPr>
      <p:grpSpPr>
        <a:xfrm>
          <a:off x="0" y="0"/>
          <a:ext cx="0" cy="0"/>
          <a:chOff x="0" y="0"/>
          <a:chExt cx="0" cy="0"/>
        </a:xfrm>
      </p:grpSpPr>
      <p:sp>
        <p:nvSpPr>
          <p:cNvPr id="1999" name="Google Shape;1999;p38"/>
          <p:cNvSpPr txBox="1"/>
          <p:nvPr>
            <p:ph type="title"/>
          </p:nvPr>
        </p:nvSpPr>
        <p:spPr>
          <a:xfrm>
            <a:off x="2971800" y="2535936"/>
            <a:ext cx="32004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latin typeface="Arial"/>
                <a:ea typeface="Arial"/>
                <a:cs typeface="Arial"/>
                <a:sym typeface="Arial"/>
              </a:rPr>
              <a:t>Chức năng</a:t>
            </a:r>
            <a:endParaRPr sz="4700">
              <a:latin typeface="Arial"/>
              <a:ea typeface="Arial"/>
              <a:cs typeface="Arial"/>
              <a:sym typeface="Arial"/>
            </a:endParaRPr>
          </a:p>
        </p:txBody>
      </p:sp>
      <p:sp>
        <p:nvSpPr>
          <p:cNvPr id="2000" name="Google Shape;2000;p38"/>
          <p:cNvSpPr txBox="1"/>
          <p:nvPr>
            <p:ph idx="2" type="title"/>
          </p:nvPr>
        </p:nvSpPr>
        <p:spPr>
          <a:xfrm>
            <a:off x="2971800" y="1161288"/>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4" name="Shape 2004"/>
        <p:cNvGrpSpPr/>
        <p:nvPr/>
      </p:nvGrpSpPr>
      <p:grpSpPr>
        <a:xfrm>
          <a:off x="0" y="0"/>
          <a:ext cx="0" cy="0"/>
          <a:chOff x="0" y="0"/>
          <a:chExt cx="0" cy="0"/>
        </a:xfrm>
      </p:grpSpPr>
      <p:sp>
        <p:nvSpPr>
          <p:cNvPr id="2005" name="Google Shape;2005;p39"/>
          <p:cNvSpPr txBox="1"/>
          <p:nvPr>
            <p:ph idx="4" type="subTitle"/>
          </p:nvPr>
        </p:nvSpPr>
        <p:spPr>
          <a:xfrm>
            <a:off x="3379952" y="2702042"/>
            <a:ext cx="2384100" cy="95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X</a:t>
            </a:r>
            <a:r>
              <a:rPr lang="en" sz="1500">
                <a:solidFill>
                  <a:schemeClr val="dk1"/>
                </a:solidFill>
              </a:rPr>
              <a:t>ác nhận danh tính của bản thân trên mạng chuỗi khối</a:t>
            </a:r>
            <a:endParaRPr sz="1500">
              <a:solidFill>
                <a:schemeClr val="dk1"/>
              </a:solidFill>
            </a:endParaRPr>
          </a:p>
        </p:txBody>
      </p:sp>
      <p:sp>
        <p:nvSpPr>
          <p:cNvPr id="2006" name="Google Shape;2006;p39"/>
          <p:cNvSpPr txBox="1"/>
          <p:nvPr>
            <p:ph idx="5" type="subTitle"/>
          </p:nvPr>
        </p:nvSpPr>
        <p:spPr>
          <a:xfrm>
            <a:off x="6307361" y="2170212"/>
            <a:ext cx="2384100" cy="71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t>03</a:t>
            </a:r>
            <a:endParaRPr sz="1700"/>
          </a:p>
        </p:txBody>
      </p:sp>
      <p:sp>
        <p:nvSpPr>
          <p:cNvPr id="2007" name="Google Shape;2007;p39"/>
          <p:cNvSpPr txBox="1"/>
          <p:nvPr>
            <p:ph idx="1" type="subTitle"/>
          </p:nvPr>
        </p:nvSpPr>
        <p:spPr>
          <a:xfrm>
            <a:off x="452538" y="2170212"/>
            <a:ext cx="2384100" cy="71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t>01</a:t>
            </a:r>
            <a:endParaRPr sz="1700"/>
          </a:p>
        </p:txBody>
      </p:sp>
      <p:sp>
        <p:nvSpPr>
          <p:cNvPr id="2008" name="Google Shape;2008;p39"/>
          <p:cNvSpPr txBox="1"/>
          <p:nvPr>
            <p:ph idx="3" type="subTitle"/>
          </p:nvPr>
        </p:nvSpPr>
        <p:spPr>
          <a:xfrm>
            <a:off x="3379952" y="2170212"/>
            <a:ext cx="2384100" cy="71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t>02</a:t>
            </a:r>
            <a:endParaRPr sz="1700"/>
          </a:p>
        </p:txBody>
      </p:sp>
      <p:sp>
        <p:nvSpPr>
          <p:cNvPr id="2009" name="Google Shape;2009;p39"/>
          <p:cNvSpPr txBox="1"/>
          <p:nvPr>
            <p:ph idx="6" type="subTitle"/>
          </p:nvPr>
        </p:nvSpPr>
        <p:spPr>
          <a:xfrm>
            <a:off x="6307361" y="2702042"/>
            <a:ext cx="2384100" cy="95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t>Mua sắm, trao đổi các NFTs</a:t>
            </a:r>
            <a:endParaRPr sz="1500">
              <a:latin typeface="Barlow Semi Condensed"/>
              <a:ea typeface="Barlow Semi Condensed"/>
              <a:cs typeface="Barlow Semi Condensed"/>
              <a:sym typeface="Barlow Semi Condensed"/>
            </a:endParaRPr>
          </a:p>
          <a:p>
            <a:pPr indent="0" lvl="0" marL="0" rtl="0" algn="ctr">
              <a:spcBef>
                <a:spcPts val="0"/>
              </a:spcBef>
              <a:spcAft>
                <a:spcPts val="0"/>
              </a:spcAft>
              <a:buNone/>
            </a:pPr>
            <a:r>
              <a:t/>
            </a:r>
            <a:endParaRPr sz="1500">
              <a:latin typeface="Barlow Semi Condensed"/>
              <a:ea typeface="Barlow Semi Condensed"/>
              <a:cs typeface="Barlow Semi Condensed"/>
              <a:sym typeface="Barlow Semi Condensed"/>
            </a:endParaRPr>
          </a:p>
        </p:txBody>
      </p:sp>
      <p:sp>
        <p:nvSpPr>
          <p:cNvPr id="2010" name="Google Shape;2010;p39"/>
          <p:cNvSpPr txBox="1"/>
          <p:nvPr>
            <p:ph idx="2" type="subTitle"/>
          </p:nvPr>
        </p:nvSpPr>
        <p:spPr>
          <a:xfrm>
            <a:off x="452538" y="2702042"/>
            <a:ext cx="2384100" cy="95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Đăng bán các NFTs</a:t>
            </a:r>
            <a:endParaRPr sz="1500">
              <a:latin typeface="Barlow Semi Condensed"/>
              <a:ea typeface="Barlow Semi Condensed"/>
              <a:cs typeface="Barlow Semi Condensed"/>
              <a:sym typeface="Barlow Semi Condensed"/>
            </a:endParaRPr>
          </a:p>
        </p:txBody>
      </p:sp>
      <p:sp>
        <p:nvSpPr>
          <p:cNvPr id="2011" name="Google Shape;2011;p39"/>
          <p:cNvSpPr txBox="1"/>
          <p:nvPr>
            <p:ph type="title"/>
          </p:nvPr>
        </p:nvSpPr>
        <p:spPr>
          <a:xfrm>
            <a:off x="3090672" y="338328"/>
            <a:ext cx="29628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Chức năng</a:t>
            </a:r>
            <a:endParaRPr>
              <a:latin typeface="Arial"/>
              <a:ea typeface="Arial"/>
              <a:cs typeface="Arial"/>
              <a:sym typeface="Arial"/>
            </a:endParaRPr>
          </a:p>
        </p:txBody>
      </p:sp>
      <p:sp>
        <p:nvSpPr>
          <p:cNvPr id="2012" name="Google Shape;2012;p39"/>
          <p:cNvSpPr/>
          <p:nvPr/>
        </p:nvSpPr>
        <p:spPr>
          <a:xfrm>
            <a:off x="1412550" y="1575500"/>
            <a:ext cx="464090" cy="532383"/>
          </a:xfrm>
          <a:custGeom>
            <a:rect b="b" l="l" r="r" t="t"/>
            <a:pathLst>
              <a:path extrusionOk="0" h="19326" w="19516">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rgbClr val="435D74"/>
              </a:solidFill>
            </a:endParaRPr>
          </a:p>
        </p:txBody>
      </p:sp>
      <p:grpSp>
        <p:nvGrpSpPr>
          <p:cNvPr id="2013" name="Google Shape;2013;p39"/>
          <p:cNvGrpSpPr/>
          <p:nvPr/>
        </p:nvGrpSpPr>
        <p:grpSpPr>
          <a:xfrm>
            <a:off x="4361934" y="1575514"/>
            <a:ext cx="422785" cy="532355"/>
            <a:chOff x="2100300" y="3804850"/>
            <a:chExt cx="444475" cy="483125"/>
          </a:xfrm>
        </p:grpSpPr>
        <p:sp>
          <p:nvSpPr>
            <p:cNvPr id="2014" name="Google Shape;2014;p39"/>
            <p:cNvSpPr/>
            <p:nvPr/>
          </p:nvSpPr>
          <p:spPr>
            <a:xfrm>
              <a:off x="2100300" y="3804850"/>
              <a:ext cx="444475" cy="483125"/>
            </a:xfrm>
            <a:custGeom>
              <a:rect b="b" l="l" r="r" t="t"/>
              <a:pathLst>
                <a:path extrusionOk="0" h="19325" w="17779">
                  <a:moveTo>
                    <a:pt x="2123" y="4001"/>
                  </a:moveTo>
                  <a:cubicBezTo>
                    <a:pt x="2627" y="4001"/>
                    <a:pt x="2881" y="4611"/>
                    <a:pt x="2524" y="4967"/>
                  </a:cubicBezTo>
                  <a:cubicBezTo>
                    <a:pt x="2408" y="5083"/>
                    <a:pt x="2265" y="5134"/>
                    <a:pt x="2126" y="5134"/>
                  </a:cubicBezTo>
                  <a:cubicBezTo>
                    <a:pt x="1835" y="5134"/>
                    <a:pt x="1558" y="4909"/>
                    <a:pt x="1558" y="4569"/>
                  </a:cubicBezTo>
                  <a:cubicBezTo>
                    <a:pt x="1558" y="4255"/>
                    <a:pt x="1809" y="4001"/>
                    <a:pt x="2123" y="4001"/>
                  </a:cubicBezTo>
                  <a:close/>
                  <a:moveTo>
                    <a:pt x="15710" y="4001"/>
                  </a:moveTo>
                  <a:cubicBezTo>
                    <a:pt x="16215" y="4001"/>
                    <a:pt x="16468" y="4611"/>
                    <a:pt x="16112" y="4967"/>
                  </a:cubicBezTo>
                  <a:cubicBezTo>
                    <a:pt x="15995" y="5083"/>
                    <a:pt x="15853" y="5134"/>
                    <a:pt x="15714" y="5134"/>
                  </a:cubicBezTo>
                  <a:cubicBezTo>
                    <a:pt x="15423" y="5134"/>
                    <a:pt x="15146" y="4909"/>
                    <a:pt x="15146" y="4569"/>
                  </a:cubicBezTo>
                  <a:cubicBezTo>
                    <a:pt x="15146" y="4255"/>
                    <a:pt x="15396" y="4001"/>
                    <a:pt x="15710" y="4001"/>
                  </a:cubicBezTo>
                  <a:close/>
                  <a:moveTo>
                    <a:pt x="8917" y="1132"/>
                  </a:moveTo>
                  <a:cubicBezTo>
                    <a:pt x="9551" y="1132"/>
                    <a:pt x="10251" y="1993"/>
                    <a:pt x="10789" y="3436"/>
                  </a:cubicBezTo>
                  <a:cubicBezTo>
                    <a:pt x="10894" y="3723"/>
                    <a:pt x="10994" y="4028"/>
                    <a:pt x="11084" y="4345"/>
                  </a:cubicBezTo>
                  <a:cubicBezTo>
                    <a:pt x="10345" y="4590"/>
                    <a:pt x="9623" y="4877"/>
                    <a:pt x="8917" y="5203"/>
                  </a:cubicBezTo>
                  <a:cubicBezTo>
                    <a:pt x="8210" y="4877"/>
                    <a:pt x="7488" y="4590"/>
                    <a:pt x="6749" y="4345"/>
                  </a:cubicBezTo>
                  <a:cubicBezTo>
                    <a:pt x="6842" y="4028"/>
                    <a:pt x="6939" y="3723"/>
                    <a:pt x="7044" y="3436"/>
                  </a:cubicBezTo>
                  <a:cubicBezTo>
                    <a:pt x="7582" y="1993"/>
                    <a:pt x="8282" y="1132"/>
                    <a:pt x="8917" y="1132"/>
                  </a:cubicBezTo>
                  <a:close/>
                  <a:moveTo>
                    <a:pt x="6483" y="5453"/>
                  </a:moveTo>
                  <a:cubicBezTo>
                    <a:pt x="6845" y="5577"/>
                    <a:pt x="7217" y="5713"/>
                    <a:pt x="7591" y="5867"/>
                  </a:cubicBezTo>
                  <a:cubicBezTo>
                    <a:pt x="7371" y="5985"/>
                    <a:pt x="7153" y="6105"/>
                    <a:pt x="6936" y="6229"/>
                  </a:cubicBezTo>
                  <a:cubicBezTo>
                    <a:pt x="6715" y="6356"/>
                    <a:pt x="6501" y="6486"/>
                    <a:pt x="6287" y="6619"/>
                  </a:cubicBezTo>
                  <a:cubicBezTo>
                    <a:pt x="6341" y="6217"/>
                    <a:pt x="6407" y="5831"/>
                    <a:pt x="6483" y="5453"/>
                  </a:cubicBezTo>
                  <a:close/>
                  <a:moveTo>
                    <a:pt x="11350" y="5453"/>
                  </a:moveTo>
                  <a:cubicBezTo>
                    <a:pt x="11426" y="5831"/>
                    <a:pt x="11492" y="6217"/>
                    <a:pt x="11546" y="6619"/>
                  </a:cubicBezTo>
                  <a:cubicBezTo>
                    <a:pt x="11335" y="6486"/>
                    <a:pt x="11118" y="6356"/>
                    <a:pt x="10897" y="6229"/>
                  </a:cubicBezTo>
                  <a:cubicBezTo>
                    <a:pt x="10677" y="6102"/>
                    <a:pt x="10459" y="5982"/>
                    <a:pt x="10242" y="5867"/>
                  </a:cubicBezTo>
                  <a:cubicBezTo>
                    <a:pt x="10619" y="5716"/>
                    <a:pt x="10988" y="5574"/>
                    <a:pt x="11350" y="5453"/>
                  </a:cubicBezTo>
                  <a:close/>
                  <a:moveTo>
                    <a:pt x="3799" y="4852"/>
                  </a:moveTo>
                  <a:cubicBezTo>
                    <a:pt x="4336" y="4904"/>
                    <a:pt x="4870" y="4997"/>
                    <a:pt x="5396" y="5133"/>
                  </a:cubicBezTo>
                  <a:cubicBezTo>
                    <a:pt x="5239" y="5894"/>
                    <a:pt x="5124" y="6661"/>
                    <a:pt x="5055" y="7434"/>
                  </a:cubicBezTo>
                  <a:cubicBezTo>
                    <a:pt x="4421" y="7881"/>
                    <a:pt x="3811" y="8361"/>
                    <a:pt x="3231" y="8877"/>
                  </a:cubicBezTo>
                  <a:cubicBezTo>
                    <a:pt x="3004" y="8645"/>
                    <a:pt x="2796" y="8412"/>
                    <a:pt x="2606" y="8180"/>
                  </a:cubicBezTo>
                  <a:cubicBezTo>
                    <a:pt x="1969" y="7404"/>
                    <a:pt x="1579" y="6691"/>
                    <a:pt x="1483" y="6139"/>
                  </a:cubicBezTo>
                  <a:lnTo>
                    <a:pt x="1483" y="6139"/>
                  </a:lnTo>
                  <a:cubicBezTo>
                    <a:pt x="1695" y="6225"/>
                    <a:pt x="1912" y="6266"/>
                    <a:pt x="2125" y="6266"/>
                  </a:cubicBezTo>
                  <a:cubicBezTo>
                    <a:pt x="2922" y="6266"/>
                    <a:pt x="3656" y="5698"/>
                    <a:pt x="3799" y="4852"/>
                  </a:cubicBezTo>
                  <a:close/>
                  <a:moveTo>
                    <a:pt x="14037" y="4852"/>
                  </a:moveTo>
                  <a:cubicBezTo>
                    <a:pt x="14180" y="5698"/>
                    <a:pt x="14914" y="6266"/>
                    <a:pt x="15711" y="6266"/>
                  </a:cubicBezTo>
                  <a:cubicBezTo>
                    <a:pt x="15924" y="6266"/>
                    <a:pt x="16141" y="6225"/>
                    <a:pt x="16353" y="6139"/>
                  </a:cubicBezTo>
                  <a:lnTo>
                    <a:pt x="16353" y="6139"/>
                  </a:lnTo>
                  <a:cubicBezTo>
                    <a:pt x="16254" y="6691"/>
                    <a:pt x="15867" y="7404"/>
                    <a:pt x="15227" y="8180"/>
                  </a:cubicBezTo>
                  <a:cubicBezTo>
                    <a:pt x="15037" y="8412"/>
                    <a:pt x="14829" y="8645"/>
                    <a:pt x="14602" y="8877"/>
                  </a:cubicBezTo>
                  <a:cubicBezTo>
                    <a:pt x="14022" y="8361"/>
                    <a:pt x="13412" y="7881"/>
                    <a:pt x="12778" y="7434"/>
                  </a:cubicBezTo>
                  <a:cubicBezTo>
                    <a:pt x="12709" y="6661"/>
                    <a:pt x="12594" y="5894"/>
                    <a:pt x="12440" y="5133"/>
                  </a:cubicBezTo>
                  <a:cubicBezTo>
                    <a:pt x="12963" y="4997"/>
                    <a:pt x="13497" y="4904"/>
                    <a:pt x="14037" y="4852"/>
                  </a:cubicBezTo>
                  <a:close/>
                  <a:moveTo>
                    <a:pt x="4964" y="8908"/>
                  </a:moveTo>
                  <a:lnTo>
                    <a:pt x="4964" y="8908"/>
                  </a:lnTo>
                  <a:cubicBezTo>
                    <a:pt x="4958" y="9158"/>
                    <a:pt x="4955" y="9409"/>
                    <a:pt x="4955" y="9662"/>
                  </a:cubicBezTo>
                  <a:cubicBezTo>
                    <a:pt x="4952" y="9916"/>
                    <a:pt x="4958" y="10167"/>
                    <a:pt x="4964" y="10417"/>
                  </a:cubicBezTo>
                  <a:cubicBezTo>
                    <a:pt x="4644" y="10170"/>
                    <a:pt x="4339" y="9916"/>
                    <a:pt x="4052" y="9662"/>
                  </a:cubicBezTo>
                  <a:cubicBezTo>
                    <a:pt x="4339" y="9409"/>
                    <a:pt x="4644" y="9155"/>
                    <a:pt x="4964" y="8908"/>
                  </a:cubicBezTo>
                  <a:close/>
                  <a:moveTo>
                    <a:pt x="12869" y="8908"/>
                  </a:moveTo>
                  <a:lnTo>
                    <a:pt x="12869" y="8908"/>
                  </a:lnTo>
                  <a:cubicBezTo>
                    <a:pt x="13189" y="9155"/>
                    <a:pt x="13491" y="9409"/>
                    <a:pt x="13781" y="9662"/>
                  </a:cubicBezTo>
                  <a:cubicBezTo>
                    <a:pt x="13494" y="9916"/>
                    <a:pt x="13189" y="10170"/>
                    <a:pt x="12869" y="10417"/>
                  </a:cubicBezTo>
                  <a:cubicBezTo>
                    <a:pt x="12875" y="10167"/>
                    <a:pt x="12878" y="9916"/>
                    <a:pt x="12881" y="9662"/>
                  </a:cubicBezTo>
                  <a:cubicBezTo>
                    <a:pt x="12881" y="9409"/>
                    <a:pt x="12875" y="9158"/>
                    <a:pt x="12869" y="8908"/>
                  </a:cubicBezTo>
                  <a:close/>
                  <a:moveTo>
                    <a:pt x="8917" y="6459"/>
                  </a:moveTo>
                  <a:cubicBezTo>
                    <a:pt x="9391" y="6688"/>
                    <a:pt x="9865" y="6942"/>
                    <a:pt x="10333" y="7211"/>
                  </a:cubicBezTo>
                  <a:cubicBezTo>
                    <a:pt x="10801" y="7482"/>
                    <a:pt x="11260" y="7766"/>
                    <a:pt x="11694" y="8059"/>
                  </a:cubicBezTo>
                  <a:cubicBezTo>
                    <a:pt x="11728" y="8581"/>
                    <a:pt x="11749" y="9119"/>
                    <a:pt x="11749" y="9662"/>
                  </a:cubicBezTo>
                  <a:cubicBezTo>
                    <a:pt x="11749" y="10206"/>
                    <a:pt x="11728" y="10743"/>
                    <a:pt x="11694" y="11266"/>
                  </a:cubicBezTo>
                  <a:cubicBezTo>
                    <a:pt x="11260" y="11559"/>
                    <a:pt x="10804" y="11839"/>
                    <a:pt x="10333" y="12114"/>
                  </a:cubicBezTo>
                  <a:cubicBezTo>
                    <a:pt x="9862" y="12386"/>
                    <a:pt x="9388" y="12637"/>
                    <a:pt x="8920" y="12869"/>
                  </a:cubicBezTo>
                  <a:cubicBezTo>
                    <a:pt x="8445" y="12640"/>
                    <a:pt x="7971" y="12386"/>
                    <a:pt x="7500" y="12114"/>
                  </a:cubicBezTo>
                  <a:cubicBezTo>
                    <a:pt x="7032" y="11842"/>
                    <a:pt x="6576" y="11559"/>
                    <a:pt x="6139" y="11266"/>
                  </a:cubicBezTo>
                  <a:cubicBezTo>
                    <a:pt x="6105" y="10743"/>
                    <a:pt x="6087" y="10206"/>
                    <a:pt x="6087" y="9662"/>
                  </a:cubicBezTo>
                  <a:cubicBezTo>
                    <a:pt x="6087" y="9119"/>
                    <a:pt x="6105" y="8581"/>
                    <a:pt x="6139" y="8059"/>
                  </a:cubicBezTo>
                  <a:cubicBezTo>
                    <a:pt x="6576" y="7766"/>
                    <a:pt x="7029" y="7485"/>
                    <a:pt x="7500" y="7211"/>
                  </a:cubicBezTo>
                  <a:cubicBezTo>
                    <a:pt x="7971" y="6942"/>
                    <a:pt x="8445" y="6688"/>
                    <a:pt x="8917" y="6459"/>
                  </a:cubicBezTo>
                  <a:close/>
                  <a:moveTo>
                    <a:pt x="11546" y="12706"/>
                  </a:moveTo>
                  <a:lnTo>
                    <a:pt x="11546" y="12706"/>
                  </a:lnTo>
                  <a:cubicBezTo>
                    <a:pt x="11492" y="13108"/>
                    <a:pt x="11426" y="13497"/>
                    <a:pt x="11350" y="13872"/>
                  </a:cubicBezTo>
                  <a:cubicBezTo>
                    <a:pt x="10988" y="13751"/>
                    <a:pt x="10619" y="13612"/>
                    <a:pt x="10242" y="13461"/>
                  </a:cubicBezTo>
                  <a:cubicBezTo>
                    <a:pt x="10462" y="13343"/>
                    <a:pt x="10680" y="13219"/>
                    <a:pt x="10897" y="13096"/>
                  </a:cubicBezTo>
                  <a:cubicBezTo>
                    <a:pt x="11115" y="12969"/>
                    <a:pt x="11332" y="12839"/>
                    <a:pt x="11546" y="12706"/>
                  </a:cubicBezTo>
                  <a:close/>
                  <a:moveTo>
                    <a:pt x="6287" y="12706"/>
                  </a:moveTo>
                  <a:cubicBezTo>
                    <a:pt x="6498" y="12836"/>
                    <a:pt x="6715" y="12966"/>
                    <a:pt x="6936" y="13092"/>
                  </a:cubicBezTo>
                  <a:cubicBezTo>
                    <a:pt x="7153" y="13219"/>
                    <a:pt x="7374" y="13343"/>
                    <a:pt x="7597" y="13461"/>
                  </a:cubicBezTo>
                  <a:lnTo>
                    <a:pt x="7594" y="13461"/>
                  </a:lnTo>
                  <a:cubicBezTo>
                    <a:pt x="7217" y="13615"/>
                    <a:pt x="6848" y="13754"/>
                    <a:pt x="6483" y="13875"/>
                  </a:cubicBezTo>
                  <a:cubicBezTo>
                    <a:pt x="6407" y="13497"/>
                    <a:pt x="6341" y="13108"/>
                    <a:pt x="6287" y="12706"/>
                  </a:cubicBezTo>
                  <a:close/>
                  <a:moveTo>
                    <a:pt x="14602" y="10447"/>
                  </a:moveTo>
                  <a:cubicBezTo>
                    <a:pt x="14829" y="10680"/>
                    <a:pt x="15037" y="10912"/>
                    <a:pt x="15227" y="11145"/>
                  </a:cubicBezTo>
                  <a:cubicBezTo>
                    <a:pt x="15867" y="11921"/>
                    <a:pt x="16254" y="12634"/>
                    <a:pt x="16353" y="13186"/>
                  </a:cubicBezTo>
                  <a:cubicBezTo>
                    <a:pt x="16141" y="13099"/>
                    <a:pt x="15923" y="13059"/>
                    <a:pt x="15710" y="13059"/>
                  </a:cubicBezTo>
                  <a:cubicBezTo>
                    <a:pt x="14912" y="13059"/>
                    <a:pt x="14180" y="13627"/>
                    <a:pt x="14034" y="14472"/>
                  </a:cubicBezTo>
                  <a:cubicBezTo>
                    <a:pt x="13497" y="14421"/>
                    <a:pt x="12963" y="14327"/>
                    <a:pt x="12440" y="14192"/>
                  </a:cubicBezTo>
                  <a:cubicBezTo>
                    <a:pt x="12594" y="13431"/>
                    <a:pt x="12709" y="12664"/>
                    <a:pt x="12778" y="11891"/>
                  </a:cubicBezTo>
                  <a:cubicBezTo>
                    <a:pt x="13412" y="11444"/>
                    <a:pt x="14022" y="10964"/>
                    <a:pt x="14602" y="10447"/>
                  </a:cubicBezTo>
                  <a:close/>
                  <a:moveTo>
                    <a:pt x="3231" y="10447"/>
                  </a:moveTo>
                  <a:cubicBezTo>
                    <a:pt x="3811" y="10964"/>
                    <a:pt x="4421" y="11444"/>
                    <a:pt x="5055" y="11891"/>
                  </a:cubicBezTo>
                  <a:cubicBezTo>
                    <a:pt x="5124" y="12664"/>
                    <a:pt x="5239" y="13434"/>
                    <a:pt x="5393" y="14195"/>
                  </a:cubicBezTo>
                  <a:cubicBezTo>
                    <a:pt x="5079" y="14273"/>
                    <a:pt x="4774" y="14336"/>
                    <a:pt x="4478" y="14388"/>
                  </a:cubicBezTo>
                  <a:cubicBezTo>
                    <a:pt x="4028" y="14462"/>
                    <a:pt x="3616" y="14499"/>
                    <a:pt x="3250" y="14499"/>
                  </a:cubicBezTo>
                  <a:cubicBezTo>
                    <a:pt x="2389" y="14499"/>
                    <a:pt x="1786" y="14296"/>
                    <a:pt x="1561" y="13908"/>
                  </a:cubicBezTo>
                  <a:cubicBezTo>
                    <a:pt x="1244" y="13358"/>
                    <a:pt x="1634" y="12326"/>
                    <a:pt x="2606" y="11145"/>
                  </a:cubicBezTo>
                  <a:cubicBezTo>
                    <a:pt x="2796" y="10912"/>
                    <a:pt x="3007" y="10680"/>
                    <a:pt x="3231" y="10447"/>
                  </a:cubicBezTo>
                  <a:close/>
                  <a:moveTo>
                    <a:pt x="15707" y="14191"/>
                  </a:moveTo>
                  <a:cubicBezTo>
                    <a:pt x="15999" y="14191"/>
                    <a:pt x="16278" y="14416"/>
                    <a:pt x="16278" y="14759"/>
                  </a:cubicBezTo>
                  <a:cubicBezTo>
                    <a:pt x="16278" y="15070"/>
                    <a:pt x="16024" y="15324"/>
                    <a:pt x="15710" y="15324"/>
                  </a:cubicBezTo>
                  <a:cubicBezTo>
                    <a:pt x="15206" y="15324"/>
                    <a:pt x="14952" y="14714"/>
                    <a:pt x="15309" y="14358"/>
                  </a:cubicBezTo>
                  <a:cubicBezTo>
                    <a:pt x="15425" y="14242"/>
                    <a:pt x="15568" y="14191"/>
                    <a:pt x="15707" y="14191"/>
                  </a:cubicBezTo>
                  <a:close/>
                  <a:moveTo>
                    <a:pt x="8917" y="14122"/>
                  </a:moveTo>
                  <a:cubicBezTo>
                    <a:pt x="9623" y="14448"/>
                    <a:pt x="10348" y="14735"/>
                    <a:pt x="11084" y="14980"/>
                  </a:cubicBezTo>
                  <a:cubicBezTo>
                    <a:pt x="10994" y="15297"/>
                    <a:pt x="10894" y="15602"/>
                    <a:pt x="10789" y="15892"/>
                  </a:cubicBezTo>
                  <a:cubicBezTo>
                    <a:pt x="10251" y="17332"/>
                    <a:pt x="9551" y="18192"/>
                    <a:pt x="8917" y="18192"/>
                  </a:cubicBezTo>
                  <a:cubicBezTo>
                    <a:pt x="8282" y="18192"/>
                    <a:pt x="7582" y="17332"/>
                    <a:pt x="7044" y="15892"/>
                  </a:cubicBezTo>
                  <a:cubicBezTo>
                    <a:pt x="6939" y="15602"/>
                    <a:pt x="6839" y="15300"/>
                    <a:pt x="6749" y="14980"/>
                  </a:cubicBezTo>
                  <a:cubicBezTo>
                    <a:pt x="7488" y="14735"/>
                    <a:pt x="8213" y="14448"/>
                    <a:pt x="8917" y="14122"/>
                  </a:cubicBezTo>
                  <a:close/>
                  <a:moveTo>
                    <a:pt x="8917" y="0"/>
                  </a:moveTo>
                  <a:cubicBezTo>
                    <a:pt x="7757" y="0"/>
                    <a:pt x="6715" y="1081"/>
                    <a:pt x="5985" y="3041"/>
                  </a:cubicBezTo>
                  <a:cubicBezTo>
                    <a:pt x="5867" y="3355"/>
                    <a:pt x="5758" y="3687"/>
                    <a:pt x="5662" y="4031"/>
                  </a:cubicBezTo>
                  <a:cubicBezTo>
                    <a:pt x="4919" y="3844"/>
                    <a:pt x="4215" y="3732"/>
                    <a:pt x="3587" y="3702"/>
                  </a:cubicBezTo>
                  <a:cubicBezTo>
                    <a:pt x="3271" y="3173"/>
                    <a:pt x="2709" y="2871"/>
                    <a:pt x="2126" y="2871"/>
                  </a:cubicBezTo>
                  <a:cubicBezTo>
                    <a:pt x="1901" y="2871"/>
                    <a:pt x="1673" y="2916"/>
                    <a:pt x="1455" y="3011"/>
                  </a:cubicBezTo>
                  <a:cubicBezTo>
                    <a:pt x="670" y="3346"/>
                    <a:pt x="260" y="4212"/>
                    <a:pt x="492" y="5034"/>
                  </a:cubicBezTo>
                  <a:cubicBezTo>
                    <a:pt x="54" y="6024"/>
                    <a:pt x="489" y="7389"/>
                    <a:pt x="1733" y="8898"/>
                  </a:cubicBezTo>
                  <a:cubicBezTo>
                    <a:pt x="1942" y="9152"/>
                    <a:pt x="2171" y="9409"/>
                    <a:pt x="2416" y="9662"/>
                  </a:cubicBezTo>
                  <a:cubicBezTo>
                    <a:pt x="2171" y="9916"/>
                    <a:pt x="1942" y="10170"/>
                    <a:pt x="1733" y="10426"/>
                  </a:cubicBezTo>
                  <a:cubicBezTo>
                    <a:pt x="411" y="12033"/>
                    <a:pt x="0" y="13470"/>
                    <a:pt x="583" y="14475"/>
                  </a:cubicBezTo>
                  <a:cubicBezTo>
                    <a:pt x="1021" y="15233"/>
                    <a:pt x="1954" y="15629"/>
                    <a:pt x="3270" y="15629"/>
                  </a:cubicBezTo>
                  <a:cubicBezTo>
                    <a:pt x="3738" y="15626"/>
                    <a:pt x="4203" y="15584"/>
                    <a:pt x="4662" y="15505"/>
                  </a:cubicBezTo>
                  <a:cubicBezTo>
                    <a:pt x="4985" y="15451"/>
                    <a:pt x="5320" y="15378"/>
                    <a:pt x="5662" y="15294"/>
                  </a:cubicBezTo>
                  <a:cubicBezTo>
                    <a:pt x="5761" y="15641"/>
                    <a:pt x="5867" y="15970"/>
                    <a:pt x="5985" y="16284"/>
                  </a:cubicBezTo>
                  <a:cubicBezTo>
                    <a:pt x="6715" y="18244"/>
                    <a:pt x="7757" y="19325"/>
                    <a:pt x="8917" y="19325"/>
                  </a:cubicBezTo>
                  <a:cubicBezTo>
                    <a:pt x="10076" y="19325"/>
                    <a:pt x="11118" y="18244"/>
                    <a:pt x="11848" y="16284"/>
                  </a:cubicBezTo>
                  <a:cubicBezTo>
                    <a:pt x="11966" y="15970"/>
                    <a:pt x="12075" y="15638"/>
                    <a:pt x="12171" y="15294"/>
                  </a:cubicBezTo>
                  <a:cubicBezTo>
                    <a:pt x="12917" y="15481"/>
                    <a:pt x="13618" y="15593"/>
                    <a:pt x="14246" y="15623"/>
                  </a:cubicBezTo>
                  <a:cubicBezTo>
                    <a:pt x="14562" y="16152"/>
                    <a:pt x="15123" y="16453"/>
                    <a:pt x="15705" y="16453"/>
                  </a:cubicBezTo>
                  <a:cubicBezTo>
                    <a:pt x="15930" y="16453"/>
                    <a:pt x="16159" y="16408"/>
                    <a:pt x="16378" y="16314"/>
                  </a:cubicBezTo>
                  <a:cubicBezTo>
                    <a:pt x="17163" y="15979"/>
                    <a:pt x="17573" y="15112"/>
                    <a:pt x="17341" y="14291"/>
                  </a:cubicBezTo>
                  <a:cubicBezTo>
                    <a:pt x="17779" y="13301"/>
                    <a:pt x="17344" y="11936"/>
                    <a:pt x="16100" y="10426"/>
                  </a:cubicBezTo>
                  <a:cubicBezTo>
                    <a:pt x="15891" y="10170"/>
                    <a:pt x="15662" y="9916"/>
                    <a:pt x="15417" y="9662"/>
                  </a:cubicBezTo>
                  <a:cubicBezTo>
                    <a:pt x="15662" y="9409"/>
                    <a:pt x="15891" y="9152"/>
                    <a:pt x="16100" y="8898"/>
                  </a:cubicBezTo>
                  <a:cubicBezTo>
                    <a:pt x="17347" y="7389"/>
                    <a:pt x="17779" y="6024"/>
                    <a:pt x="17341" y="5034"/>
                  </a:cubicBezTo>
                  <a:cubicBezTo>
                    <a:pt x="17573" y="4212"/>
                    <a:pt x="17163" y="3346"/>
                    <a:pt x="16378" y="3011"/>
                  </a:cubicBezTo>
                  <a:cubicBezTo>
                    <a:pt x="16159" y="2916"/>
                    <a:pt x="15930" y="2871"/>
                    <a:pt x="15705" y="2871"/>
                  </a:cubicBezTo>
                  <a:cubicBezTo>
                    <a:pt x="15123" y="2871"/>
                    <a:pt x="14562" y="3173"/>
                    <a:pt x="14246" y="3702"/>
                  </a:cubicBezTo>
                  <a:cubicBezTo>
                    <a:pt x="13615" y="3732"/>
                    <a:pt x="12914" y="3844"/>
                    <a:pt x="12171" y="4031"/>
                  </a:cubicBezTo>
                  <a:cubicBezTo>
                    <a:pt x="12075" y="3684"/>
                    <a:pt x="11966" y="3355"/>
                    <a:pt x="11848" y="3041"/>
                  </a:cubicBezTo>
                  <a:cubicBezTo>
                    <a:pt x="11118" y="1081"/>
                    <a:pt x="10076" y="0"/>
                    <a:pt x="8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rgbClr val="435D74"/>
                </a:solidFill>
              </a:endParaRPr>
            </a:p>
          </p:txBody>
        </p:sp>
        <p:sp>
          <p:nvSpPr>
            <p:cNvPr id="2015" name="Google Shape;2015;p39"/>
            <p:cNvSpPr/>
            <p:nvPr/>
          </p:nvSpPr>
          <p:spPr>
            <a:xfrm>
              <a:off x="2280775" y="4003900"/>
              <a:ext cx="88275" cy="85025"/>
            </a:xfrm>
            <a:custGeom>
              <a:rect b="b" l="l" r="r" t="t"/>
              <a:pathLst>
                <a:path extrusionOk="0" h="3401" w="3531">
                  <a:moveTo>
                    <a:pt x="1698" y="1136"/>
                  </a:moveTo>
                  <a:cubicBezTo>
                    <a:pt x="2202" y="1136"/>
                    <a:pt x="2455" y="1743"/>
                    <a:pt x="2099" y="2102"/>
                  </a:cubicBezTo>
                  <a:cubicBezTo>
                    <a:pt x="1983" y="2217"/>
                    <a:pt x="1841" y="2268"/>
                    <a:pt x="1703" y="2268"/>
                  </a:cubicBezTo>
                  <a:cubicBezTo>
                    <a:pt x="1411" y="2268"/>
                    <a:pt x="1133" y="2042"/>
                    <a:pt x="1133" y="1700"/>
                  </a:cubicBezTo>
                  <a:cubicBezTo>
                    <a:pt x="1133" y="1386"/>
                    <a:pt x="1383" y="1136"/>
                    <a:pt x="1698" y="1136"/>
                  </a:cubicBezTo>
                  <a:close/>
                  <a:moveTo>
                    <a:pt x="1698" y="1"/>
                  </a:moveTo>
                  <a:cubicBezTo>
                    <a:pt x="1479" y="1"/>
                    <a:pt x="1258" y="43"/>
                    <a:pt x="1048" y="130"/>
                  </a:cubicBezTo>
                  <a:cubicBezTo>
                    <a:pt x="414" y="393"/>
                    <a:pt x="1" y="1012"/>
                    <a:pt x="1" y="1700"/>
                  </a:cubicBezTo>
                  <a:cubicBezTo>
                    <a:pt x="1" y="2639"/>
                    <a:pt x="758" y="3397"/>
                    <a:pt x="1698" y="3400"/>
                  </a:cubicBezTo>
                  <a:cubicBezTo>
                    <a:pt x="2386" y="3400"/>
                    <a:pt x="3005" y="2984"/>
                    <a:pt x="3268" y="2350"/>
                  </a:cubicBezTo>
                  <a:cubicBezTo>
                    <a:pt x="3530" y="1715"/>
                    <a:pt x="3385" y="985"/>
                    <a:pt x="2899" y="499"/>
                  </a:cubicBezTo>
                  <a:cubicBezTo>
                    <a:pt x="2574" y="173"/>
                    <a:pt x="2140" y="1"/>
                    <a:pt x="16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rgbClr val="435D74"/>
                </a:solidFill>
              </a:endParaRPr>
            </a:p>
          </p:txBody>
        </p:sp>
      </p:grpSp>
      <p:grpSp>
        <p:nvGrpSpPr>
          <p:cNvPr id="2016" name="Google Shape;2016;p39"/>
          <p:cNvGrpSpPr/>
          <p:nvPr/>
        </p:nvGrpSpPr>
        <p:grpSpPr>
          <a:xfrm>
            <a:off x="7269767" y="1623325"/>
            <a:ext cx="459549" cy="484561"/>
            <a:chOff x="1487200" y="4421025"/>
            <a:chExt cx="483125" cy="439750"/>
          </a:xfrm>
        </p:grpSpPr>
        <p:sp>
          <p:nvSpPr>
            <p:cNvPr id="2017" name="Google Shape;2017;p39"/>
            <p:cNvSpPr/>
            <p:nvPr/>
          </p:nvSpPr>
          <p:spPr>
            <a:xfrm>
              <a:off x="1487200" y="4421025"/>
              <a:ext cx="483125" cy="439750"/>
            </a:xfrm>
            <a:custGeom>
              <a:rect b="b" l="l" r="r" t="t"/>
              <a:pathLst>
                <a:path extrusionOk="0" h="17590" w="19325">
                  <a:moveTo>
                    <a:pt x="12818" y="1130"/>
                  </a:moveTo>
                  <a:cubicBezTo>
                    <a:pt x="14361" y="1130"/>
                    <a:pt x="15671" y="2389"/>
                    <a:pt x="15867" y="4059"/>
                  </a:cubicBezTo>
                  <a:cubicBezTo>
                    <a:pt x="15867" y="4077"/>
                    <a:pt x="15870" y="4095"/>
                    <a:pt x="15873" y="4110"/>
                  </a:cubicBezTo>
                  <a:lnTo>
                    <a:pt x="16242" y="5871"/>
                  </a:lnTo>
                  <a:lnTo>
                    <a:pt x="9406" y="5871"/>
                  </a:lnTo>
                  <a:lnTo>
                    <a:pt x="11707" y="4110"/>
                  </a:lnTo>
                  <a:cubicBezTo>
                    <a:pt x="11957" y="3920"/>
                    <a:pt x="12008" y="3561"/>
                    <a:pt x="11815" y="3310"/>
                  </a:cubicBezTo>
                  <a:cubicBezTo>
                    <a:pt x="11703" y="3166"/>
                    <a:pt x="11534" y="3091"/>
                    <a:pt x="11364" y="3091"/>
                  </a:cubicBezTo>
                  <a:cubicBezTo>
                    <a:pt x="11242" y="3091"/>
                    <a:pt x="11119" y="3130"/>
                    <a:pt x="11015" y="3211"/>
                  </a:cubicBezTo>
                  <a:lnTo>
                    <a:pt x="7618" y="5816"/>
                  </a:lnTo>
                  <a:cubicBezTo>
                    <a:pt x="7597" y="5835"/>
                    <a:pt x="7576" y="5853"/>
                    <a:pt x="7558" y="5871"/>
                  </a:cubicBezTo>
                  <a:lnTo>
                    <a:pt x="3083" y="5871"/>
                  </a:lnTo>
                  <a:lnTo>
                    <a:pt x="3451" y="4110"/>
                  </a:lnTo>
                  <a:cubicBezTo>
                    <a:pt x="3454" y="4095"/>
                    <a:pt x="3457" y="4077"/>
                    <a:pt x="3460" y="4059"/>
                  </a:cubicBezTo>
                  <a:cubicBezTo>
                    <a:pt x="3654" y="2389"/>
                    <a:pt x="4964" y="1130"/>
                    <a:pt x="6507" y="1130"/>
                  </a:cubicBezTo>
                  <a:close/>
                  <a:moveTo>
                    <a:pt x="16939" y="7021"/>
                  </a:moveTo>
                  <a:cubicBezTo>
                    <a:pt x="17631" y="7021"/>
                    <a:pt x="18192" y="7580"/>
                    <a:pt x="18192" y="8274"/>
                  </a:cubicBezTo>
                  <a:lnTo>
                    <a:pt x="18192" y="11913"/>
                  </a:lnTo>
                  <a:cubicBezTo>
                    <a:pt x="18192" y="12604"/>
                    <a:pt x="17631" y="13163"/>
                    <a:pt x="16939" y="13166"/>
                  </a:cubicBezTo>
                  <a:lnTo>
                    <a:pt x="2385" y="13166"/>
                  </a:lnTo>
                  <a:cubicBezTo>
                    <a:pt x="1694" y="13163"/>
                    <a:pt x="1132" y="12604"/>
                    <a:pt x="1132" y="11913"/>
                  </a:cubicBezTo>
                  <a:lnTo>
                    <a:pt x="1132" y="8274"/>
                  </a:lnTo>
                  <a:cubicBezTo>
                    <a:pt x="1132" y="7580"/>
                    <a:pt x="1694" y="7021"/>
                    <a:pt x="2385" y="7021"/>
                  </a:cubicBezTo>
                  <a:close/>
                  <a:moveTo>
                    <a:pt x="5813" y="14304"/>
                  </a:moveTo>
                  <a:lnTo>
                    <a:pt x="5813" y="15889"/>
                  </a:lnTo>
                  <a:cubicBezTo>
                    <a:pt x="5813" y="16203"/>
                    <a:pt x="5559" y="16457"/>
                    <a:pt x="5248" y="16457"/>
                  </a:cubicBezTo>
                  <a:lnTo>
                    <a:pt x="3874" y="16457"/>
                  </a:lnTo>
                  <a:cubicBezTo>
                    <a:pt x="3560" y="16457"/>
                    <a:pt x="3306" y="16203"/>
                    <a:pt x="3306" y="15889"/>
                  </a:cubicBezTo>
                  <a:lnTo>
                    <a:pt x="3306" y="14304"/>
                  </a:lnTo>
                  <a:close/>
                  <a:moveTo>
                    <a:pt x="16018" y="14304"/>
                  </a:moveTo>
                  <a:lnTo>
                    <a:pt x="16018" y="15889"/>
                  </a:lnTo>
                  <a:cubicBezTo>
                    <a:pt x="16018" y="16203"/>
                    <a:pt x="15765" y="16457"/>
                    <a:pt x="15454" y="16457"/>
                  </a:cubicBezTo>
                  <a:lnTo>
                    <a:pt x="14080" y="16457"/>
                  </a:lnTo>
                  <a:cubicBezTo>
                    <a:pt x="13766" y="16457"/>
                    <a:pt x="13512" y="16203"/>
                    <a:pt x="13512" y="15889"/>
                  </a:cubicBezTo>
                  <a:lnTo>
                    <a:pt x="13512" y="14304"/>
                  </a:lnTo>
                  <a:close/>
                  <a:moveTo>
                    <a:pt x="6507" y="1"/>
                  </a:moveTo>
                  <a:cubicBezTo>
                    <a:pt x="4396" y="1"/>
                    <a:pt x="2609" y="1677"/>
                    <a:pt x="2337" y="3902"/>
                  </a:cubicBezTo>
                  <a:lnTo>
                    <a:pt x="1911" y="5934"/>
                  </a:lnTo>
                  <a:cubicBezTo>
                    <a:pt x="800" y="6161"/>
                    <a:pt x="0" y="7139"/>
                    <a:pt x="0" y="8274"/>
                  </a:cubicBezTo>
                  <a:lnTo>
                    <a:pt x="0" y="11910"/>
                  </a:lnTo>
                  <a:cubicBezTo>
                    <a:pt x="3" y="13145"/>
                    <a:pt x="945" y="14177"/>
                    <a:pt x="2174" y="14286"/>
                  </a:cubicBezTo>
                  <a:lnTo>
                    <a:pt x="2174" y="15889"/>
                  </a:lnTo>
                  <a:cubicBezTo>
                    <a:pt x="2174" y="16828"/>
                    <a:pt x="2935" y="17586"/>
                    <a:pt x="3874" y="17589"/>
                  </a:cubicBezTo>
                  <a:lnTo>
                    <a:pt x="5248" y="17589"/>
                  </a:lnTo>
                  <a:cubicBezTo>
                    <a:pt x="6184" y="17586"/>
                    <a:pt x="6945" y="16828"/>
                    <a:pt x="6945" y="15889"/>
                  </a:cubicBezTo>
                  <a:lnTo>
                    <a:pt x="6945" y="14298"/>
                  </a:lnTo>
                  <a:lnTo>
                    <a:pt x="12380" y="14298"/>
                  </a:lnTo>
                  <a:lnTo>
                    <a:pt x="12380" y="15889"/>
                  </a:lnTo>
                  <a:cubicBezTo>
                    <a:pt x="12380" y="16828"/>
                    <a:pt x="13141" y="17586"/>
                    <a:pt x="14080" y="17589"/>
                  </a:cubicBezTo>
                  <a:lnTo>
                    <a:pt x="15454" y="17589"/>
                  </a:lnTo>
                  <a:cubicBezTo>
                    <a:pt x="16390" y="17586"/>
                    <a:pt x="17151" y="16828"/>
                    <a:pt x="17151" y="15889"/>
                  </a:cubicBezTo>
                  <a:lnTo>
                    <a:pt x="17151" y="14286"/>
                  </a:lnTo>
                  <a:cubicBezTo>
                    <a:pt x="18380" y="14177"/>
                    <a:pt x="19322" y="13145"/>
                    <a:pt x="19325" y="11913"/>
                  </a:cubicBezTo>
                  <a:lnTo>
                    <a:pt x="19325" y="8274"/>
                  </a:lnTo>
                  <a:cubicBezTo>
                    <a:pt x="19325" y="7139"/>
                    <a:pt x="18524" y="6161"/>
                    <a:pt x="17413" y="5934"/>
                  </a:cubicBezTo>
                  <a:lnTo>
                    <a:pt x="16988" y="3902"/>
                  </a:lnTo>
                  <a:cubicBezTo>
                    <a:pt x="16716" y="1677"/>
                    <a:pt x="14928" y="1"/>
                    <a:pt x="128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rgbClr val="435D74"/>
                </a:solidFill>
              </a:endParaRPr>
            </a:p>
          </p:txBody>
        </p:sp>
        <p:sp>
          <p:nvSpPr>
            <p:cNvPr id="2018" name="Google Shape;2018;p39"/>
            <p:cNvSpPr/>
            <p:nvPr/>
          </p:nvSpPr>
          <p:spPr>
            <a:xfrm>
              <a:off x="1544950" y="4622200"/>
              <a:ext cx="103950" cy="100025"/>
            </a:xfrm>
            <a:custGeom>
              <a:rect b="b" l="l" r="r" t="t"/>
              <a:pathLst>
                <a:path extrusionOk="0" h="4001" w="4158">
                  <a:moveTo>
                    <a:pt x="2152" y="1131"/>
                  </a:moveTo>
                  <a:cubicBezTo>
                    <a:pt x="2599" y="1131"/>
                    <a:pt x="3025" y="1477"/>
                    <a:pt x="3025" y="2000"/>
                  </a:cubicBezTo>
                  <a:cubicBezTo>
                    <a:pt x="3025" y="2480"/>
                    <a:pt x="2639" y="2869"/>
                    <a:pt x="2159" y="2869"/>
                  </a:cubicBezTo>
                  <a:cubicBezTo>
                    <a:pt x="1386" y="2869"/>
                    <a:pt x="996" y="1933"/>
                    <a:pt x="1543" y="1387"/>
                  </a:cubicBezTo>
                  <a:cubicBezTo>
                    <a:pt x="1721" y="1210"/>
                    <a:pt x="1939" y="1131"/>
                    <a:pt x="2152" y="1131"/>
                  </a:cubicBezTo>
                  <a:close/>
                  <a:moveTo>
                    <a:pt x="2159" y="1"/>
                  </a:moveTo>
                  <a:cubicBezTo>
                    <a:pt x="1350" y="1"/>
                    <a:pt x="619" y="487"/>
                    <a:pt x="311" y="1233"/>
                  </a:cubicBezTo>
                  <a:cubicBezTo>
                    <a:pt x="0" y="1982"/>
                    <a:pt x="172" y="2842"/>
                    <a:pt x="743" y="3413"/>
                  </a:cubicBezTo>
                  <a:cubicBezTo>
                    <a:pt x="1127" y="3796"/>
                    <a:pt x="1639" y="4001"/>
                    <a:pt x="2159" y="4001"/>
                  </a:cubicBezTo>
                  <a:cubicBezTo>
                    <a:pt x="2416" y="4001"/>
                    <a:pt x="2676" y="3951"/>
                    <a:pt x="2923" y="3848"/>
                  </a:cubicBezTo>
                  <a:cubicBezTo>
                    <a:pt x="3672" y="3540"/>
                    <a:pt x="4158" y="2809"/>
                    <a:pt x="4158" y="2000"/>
                  </a:cubicBezTo>
                  <a:cubicBezTo>
                    <a:pt x="4158" y="895"/>
                    <a:pt x="3261" y="1"/>
                    <a:pt x="21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rgbClr val="435D74"/>
                </a:solidFill>
              </a:endParaRPr>
            </a:p>
          </p:txBody>
        </p:sp>
        <p:sp>
          <p:nvSpPr>
            <p:cNvPr id="2019" name="Google Shape;2019;p39"/>
            <p:cNvSpPr/>
            <p:nvPr/>
          </p:nvSpPr>
          <p:spPr>
            <a:xfrm>
              <a:off x="1804675" y="4622200"/>
              <a:ext cx="103975" cy="100025"/>
            </a:xfrm>
            <a:custGeom>
              <a:rect b="b" l="l" r="r" t="t"/>
              <a:pathLst>
                <a:path extrusionOk="0" h="4001" w="4159">
                  <a:moveTo>
                    <a:pt x="2152" y="1131"/>
                  </a:moveTo>
                  <a:cubicBezTo>
                    <a:pt x="2598" y="1131"/>
                    <a:pt x="3026" y="1477"/>
                    <a:pt x="3026" y="2000"/>
                  </a:cubicBezTo>
                  <a:cubicBezTo>
                    <a:pt x="3026" y="2480"/>
                    <a:pt x="2637" y="2869"/>
                    <a:pt x="2157" y="2869"/>
                  </a:cubicBezTo>
                  <a:cubicBezTo>
                    <a:pt x="1384" y="2869"/>
                    <a:pt x="997" y="1933"/>
                    <a:pt x="1544" y="1387"/>
                  </a:cubicBezTo>
                  <a:cubicBezTo>
                    <a:pt x="1721" y="1210"/>
                    <a:pt x="1938" y="1131"/>
                    <a:pt x="2152" y="1131"/>
                  </a:cubicBezTo>
                  <a:close/>
                  <a:moveTo>
                    <a:pt x="2157" y="1"/>
                  </a:moveTo>
                  <a:cubicBezTo>
                    <a:pt x="1348" y="1"/>
                    <a:pt x="620" y="487"/>
                    <a:pt x="309" y="1233"/>
                  </a:cubicBezTo>
                  <a:cubicBezTo>
                    <a:pt x="1" y="1982"/>
                    <a:pt x="170" y="2842"/>
                    <a:pt x="744" y="3413"/>
                  </a:cubicBezTo>
                  <a:cubicBezTo>
                    <a:pt x="1125" y="3796"/>
                    <a:pt x="1637" y="4001"/>
                    <a:pt x="2158" y="4001"/>
                  </a:cubicBezTo>
                  <a:cubicBezTo>
                    <a:pt x="2416" y="4001"/>
                    <a:pt x="2676" y="3951"/>
                    <a:pt x="2924" y="3848"/>
                  </a:cubicBezTo>
                  <a:cubicBezTo>
                    <a:pt x="3670" y="3540"/>
                    <a:pt x="4159" y="2809"/>
                    <a:pt x="4159" y="2000"/>
                  </a:cubicBezTo>
                  <a:cubicBezTo>
                    <a:pt x="4156" y="895"/>
                    <a:pt x="3262" y="1"/>
                    <a:pt x="21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rgbClr val="435D74"/>
                </a:solidFill>
              </a:endParaRPr>
            </a:p>
          </p:txBody>
        </p:sp>
        <p:sp>
          <p:nvSpPr>
            <p:cNvPr id="2020" name="Google Shape;2020;p39"/>
            <p:cNvSpPr/>
            <p:nvPr/>
          </p:nvSpPr>
          <p:spPr>
            <a:xfrm>
              <a:off x="1667450" y="4661825"/>
              <a:ext cx="119825" cy="28350"/>
            </a:xfrm>
            <a:custGeom>
              <a:rect b="b" l="l" r="r" t="t"/>
              <a:pathLst>
                <a:path extrusionOk="0" h="1134" w="4793">
                  <a:moveTo>
                    <a:pt x="565" y="1"/>
                  </a:moveTo>
                  <a:cubicBezTo>
                    <a:pt x="251" y="1"/>
                    <a:pt x="1" y="252"/>
                    <a:pt x="1" y="566"/>
                  </a:cubicBezTo>
                  <a:cubicBezTo>
                    <a:pt x="1" y="880"/>
                    <a:pt x="251" y="1133"/>
                    <a:pt x="565" y="1133"/>
                  </a:cubicBezTo>
                  <a:lnTo>
                    <a:pt x="4228" y="1133"/>
                  </a:lnTo>
                  <a:cubicBezTo>
                    <a:pt x="4539" y="1133"/>
                    <a:pt x="4792" y="880"/>
                    <a:pt x="4792" y="566"/>
                  </a:cubicBezTo>
                  <a:cubicBezTo>
                    <a:pt x="4792" y="252"/>
                    <a:pt x="4539" y="1"/>
                    <a:pt x="42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rgbClr val="435D74"/>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4" name="Shape 2024"/>
        <p:cNvGrpSpPr/>
        <p:nvPr/>
      </p:nvGrpSpPr>
      <p:grpSpPr>
        <a:xfrm>
          <a:off x="0" y="0"/>
          <a:ext cx="0" cy="0"/>
          <a:chOff x="0" y="0"/>
          <a:chExt cx="0" cy="0"/>
        </a:xfrm>
      </p:grpSpPr>
      <p:sp>
        <p:nvSpPr>
          <p:cNvPr id="2025" name="Google Shape;2025;p40"/>
          <p:cNvSpPr txBox="1"/>
          <p:nvPr>
            <p:ph type="title"/>
          </p:nvPr>
        </p:nvSpPr>
        <p:spPr>
          <a:xfrm>
            <a:off x="2971800" y="2535936"/>
            <a:ext cx="32004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latin typeface="Arial"/>
                <a:ea typeface="Arial"/>
                <a:cs typeface="Arial"/>
                <a:sym typeface="Arial"/>
              </a:rPr>
              <a:t>Use case tổng quan</a:t>
            </a:r>
            <a:endParaRPr sz="4700">
              <a:latin typeface="Arial"/>
              <a:ea typeface="Arial"/>
              <a:cs typeface="Arial"/>
              <a:sym typeface="Arial"/>
            </a:endParaRPr>
          </a:p>
        </p:txBody>
      </p:sp>
      <p:sp>
        <p:nvSpPr>
          <p:cNvPr id="2026" name="Google Shape;2026;p40"/>
          <p:cNvSpPr txBox="1"/>
          <p:nvPr>
            <p:ph idx="2" type="title"/>
          </p:nvPr>
        </p:nvSpPr>
        <p:spPr>
          <a:xfrm>
            <a:off x="2971800" y="1161288"/>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0" name="Shape 2030"/>
        <p:cNvGrpSpPr/>
        <p:nvPr/>
      </p:nvGrpSpPr>
      <p:grpSpPr>
        <a:xfrm>
          <a:off x="0" y="0"/>
          <a:ext cx="0" cy="0"/>
          <a:chOff x="0" y="0"/>
          <a:chExt cx="0" cy="0"/>
        </a:xfrm>
      </p:grpSpPr>
      <p:sp>
        <p:nvSpPr>
          <p:cNvPr id="2031" name="Google Shape;2031;p41"/>
          <p:cNvSpPr txBox="1"/>
          <p:nvPr>
            <p:ph type="title"/>
          </p:nvPr>
        </p:nvSpPr>
        <p:spPr>
          <a:xfrm>
            <a:off x="1866197" y="145453"/>
            <a:ext cx="55779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Use case tổng quan</a:t>
            </a:r>
            <a:endParaRPr>
              <a:latin typeface="Arial"/>
              <a:ea typeface="Arial"/>
              <a:cs typeface="Arial"/>
              <a:sym typeface="Arial"/>
            </a:endParaRPr>
          </a:p>
        </p:txBody>
      </p:sp>
      <p:pic>
        <p:nvPicPr>
          <p:cNvPr id="2032" name="Google Shape;2032;p41"/>
          <p:cNvPicPr preferRelativeResize="0"/>
          <p:nvPr/>
        </p:nvPicPr>
        <p:blipFill>
          <a:blip r:embed="rId3">
            <a:alphaModFix/>
          </a:blip>
          <a:stretch>
            <a:fillRect/>
          </a:stretch>
        </p:blipFill>
        <p:spPr>
          <a:xfrm>
            <a:off x="1536912" y="739750"/>
            <a:ext cx="6236474" cy="4363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